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265" r:id="rId3"/>
    <p:sldId id="257" r:id="rId4"/>
    <p:sldId id="261" r:id="rId5"/>
    <p:sldId id="274" r:id="rId6"/>
    <p:sldId id="275" r:id="rId7"/>
    <p:sldId id="276" r:id="rId8"/>
    <p:sldId id="258" r:id="rId9"/>
    <p:sldId id="262" r:id="rId10"/>
    <p:sldId id="281" r:id="rId11"/>
    <p:sldId id="282" r:id="rId12"/>
    <p:sldId id="283" r:id="rId13"/>
    <p:sldId id="284" r:id="rId14"/>
    <p:sldId id="285" r:id="rId15"/>
    <p:sldId id="286" r:id="rId16"/>
    <p:sldId id="287" r:id="rId17"/>
    <p:sldId id="288" r:id="rId18"/>
    <p:sldId id="289" r:id="rId19"/>
    <p:sldId id="290" r:id="rId20"/>
    <p:sldId id="259" r:id="rId21"/>
    <p:sldId id="263" r:id="rId22"/>
    <p:sldId id="266" r:id="rId23"/>
    <p:sldId id="267" r:id="rId24"/>
    <p:sldId id="268" r:id="rId25"/>
    <p:sldId id="269" r:id="rId26"/>
    <p:sldId id="280" r:id="rId27"/>
    <p:sldId id="272" r:id="rId28"/>
    <p:sldId id="277" r:id="rId29"/>
    <p:sldId id="270" r:id="rId30"/>
    <p:sldId id="273" r:id="rId31"/>
    <p:sldId id="278" r:id="rId32"/>
    <p:sldId id="279" r:id="rId33"/>
    <p:sldId id="260" r:id="rId34"/>
    <p:sldId id="264" r:id="rId35"/>
    <p:sldId id="291" r:id="rId36"/>
    <p:sldId id="292" r:id="rId37"/>
    <p:sldId id="293" r:id="rId38"/>
    <p:sldId id="294" r:id="rId39"/>
    <p:sldId id="295" r:id="rId40"/>
    <p:sldId id="296" r:id="rId41"/>
    <p:sldId id="297" r:id="rId4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866" autoAdjust="0"/>
  </p:normalViewPr>
  <p:slideViewPr>
    <p:cSldViewPr snapToGrid="0">
      <p:cViewPr varScale="1">
        <p:scale>
          <a:sx n="47" d="100"/>
          <a:sy n="47" d="100"/>
        </p:scale>
        <p:origin x="1348"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Radl" userId="9d8db132c78952f6" providerId="LiveId" clId="{23B10512-ED60-43AA-A11B-47ADB69526E2}"/>
    <pc:docChg chg="undo custSel addSld delSld modSld modMainMaster">
      <pc:chgData name="Michael Radl" userId="9d8db132c78952f6" providerId="LiveId" clId="{23B10512-ED60-43AA-A11B-47ADB69526E2}" dt="2019-05-24T07:19:18.431" v="4237"/>
      <pc:docMkLst>
        <pc:docMk/>
      </pc:docMkLst>
      <pc:sldChg chg="modSp modTransition">
        <pc:chgData name="Michael Radl" userId="9d8db132c78952f6" providerId="LiveId" clId="{23B10512-ED60-43AA-A11B-47ADB69526E2}" dt="2019-05-20T07:35:49.083" v="929" actId="27636"/>
        <pc:sldMkLst>
          <pc:docMk/>
          <pc:sldMk cId="2661169182" sldId="256"/>
        </pc:sldMkLst>
        <pc:spChg chg="mod">
          <ac:chgData name="Michael Radl" userId="9d8db132c78952f6" providerId="LiveId" clId="{23B10512-ED60-43AA-A11B-47ADB69526E2}" dt="2019-05-20T07:29:03.611" v="222" actId="1036"/>
          <ac:spMkLst>
            <pc:docMk/>
            <pc:sldMk cId="2661169182" sldId="256"/>
            <ac:spMk id="2" creationId="{3583224C-5363-4289-A11E-2F160540F2EF}"/>
          </ac:spMkLst>
        </pc:spChg>
        <pc:spChg chg="mod">
          <ac:chgData name="Michael Radl" userId="9d8db132c78952f6" providerId="LiveId" clId="{23B10512-ED60-43AA-A11B-47ADB69526E2}" dt="2019-05-20T07:35:49.083" v="929" actId="27636"/>
          <ac:spMkLst>
            <pc:docMk/>
            <pc:sldMk cId="2661169182" sldId="256"/>
            <ac:spMk id="3" creationId="{6D96DD40-4413-4296-9A8F-DBA346634DB2}"/>
          </ac:spMkLst>
        </pc:spChg>
      </pc:sldChg>
      <pc:sldChg chg="modTransition">
        <pc:chgData name="Michael Radl" userId="9d8db132c78952f6" providerId="LiveId" clId="{23B10512-ED60-43AA-A11B-47ADB69526E2}" dt="2019-05-20T07:25:11.498" v="27"/>
        <pc:sldMkLst>
          <pc:docMk/>
          <pc:sldMk cId="289564164" sldId="257"/>
        </pc:sldMkLst>
      </pc:sldChg>
      <pc:sldChg chg="modSp modTransition">
        <pc:chgData name="Michael Radl" userId="9d8db132c78952f6" providerId="LiveId" clId="{23B10512-ED60-43AA-A11B-47ADB69526E2}" dt="2019-05-24T06:52:06.069" v="4182" actId="20577"/>
        <pc:sldMkLst>
          <pc:docMk/>
          <pc:sldMk cId="4102164377" sldId="258"/>
        </pc:sldMkLst>
        <pc:spChg chg="mod">
          <ac:chgData name="Michael Radl" userId="9d8db132c78952f6" providerId="LiveId" clId="{23B10512-ED60-43AA-A11B-47ADB69526E2}" dt="2019-05-24T06:52:06.069" v="4182" actId="20577"/>
          <ac:spMkLst>
            <pc:docMk/>
            <pc:sldMk cId="4102164377" sldId="258"/>
            <ac:spMk id="2" creationId="{829455A9-51F9-41B6-AFBC-648542D51A54}"/>
          </ac:spMkLst>
        </pc:spChg>
      </pc:sldChg>
      <pc:sldChg chg="modTransition">
        <pc:chgData name="Michael Radl" userId="9d8db132c78952f6" providerId="LiveId" clId="{23B10512-ED60-43AA-A11B-47ADB69526E2}" dt="2019-05-20T07:25:11.498" v="27"/>
        <pc:sldMkLst>
          <pc:docMk/>
          <pc:sldMk cId="2675549715" sldId="259"/>
        </pc:sldMkLst>
      </pc:sldChg>
      <pc:sldChg chg="modTransition">
        <pc:chgData name="Michael Radl" userId="9d8db132c78952f6" providerId="LiveId" clId="{23B10512-ED60-43AA-A11B-47ADB69526E2}" dt="2019-05-20T07:25:11.498" v="27"/>
        <pc:sldMkLst>
          <pc:docMk/>
          <pc:sldMk cId="3391500894" sldId="260"/>
        </pc:sldMkLst>
      </pc:sldChg>
      <pc:sldChg chg="modSp modTransition">
        <pc:chgData name="Michael Radl" userId="9d8db132c78952f6" providerId="LiveId" clId="{23B10512-ED60-43AA-A11B-47ADB69526E2}" dt="2019-05-20T10:04:30.711" v="1608"/>
        <pc:sldMkLst>
          <pc:docMk/>
          <pc:sldMk cId="1544935102" sldId="261"/>
        </pc:sldMkLst>
        <pc:spChg chg="mod">
          <ac:chgData name="Michael Radl" userId="9d8db132c78952f6" providerId="LiveId" clId="{23B10512-ED60-43AA-A11B-47ADB69526E2}" dt="2019-05-20T10:04:30.711" v="1608"/>
          <ac:spMkLst>
            <pc:docMk/>
            <pc:sldMk cId="1544935102" sldId="261"/>
            <ac:spMk id="2" creationId="{E6DBEE95-D647-4FAE-B1B0-F573B5F53FD4}"/>
          </ac:spMkLst>
        </pc:spChg>
        <pc:spChg chg="mod">
          <ac:chgData name="Michael Radl" userId="9d8db132c78952f6" providerId="LiveId" clId="{23B10512-ED60-43AA-A11B-47ADB69526E2}" dt="2019-05-20T10:04:23.466" v="1607" actId="20577"/>
          <ac:spMkLst>
            <pc:docMk/>
            <pc:sldMk cId="1544935102" sldId="261"/>
            <ac:spMk id="3" creationId="{4C8F894A-8A15-4877-A558-B5D204950F56}"/>
          </ac:spMkLst>
        </pc:spChg>
      </pc:sldChg>
      <pc:sldChg chg="modSp modTransition">
        <pc:chgData name="Michael Radl" userId="9d8db132c78952f6" providerId="LiveId" clId="{23B10512-ED60-43AA-A11B-47ADB69526E2}" dt="2019-05-21T07:32:10.537" v="3939" actId="20577"/>
        <pc:sldMkLst>
          <pc:docMk/>
          <pc:sldMk cId="469423521" sldId="262"/>
        </pc:sldMkLst>
        <pc:spChg chg="mod">
          <ac:chgData name="Michael Radl" userId="9d8db132c78952f6" providerId="LiveId" clId="{23B10512-ED60-43AA-A11B-47ADB69526E2}" dt="2019-05-21T07:32:01.105" v="3935"/>
          <ac:spMkLst>
            <pc:docMk/>
            <pc:sldMk cId="469423521" sldId="262"/>
            <ac:spMk id="2" creationId="{CA2A4CAA-B9DC-42C5-9DD9-CCAEF44C07CC}"/>
          </ac:spMkLst>
        </pc:spChg>
        <pc:spChg chg="mod">
          <ac:chgData name="Michael Radl" userId="9d8db132c78952f6" providerId="LiveId" clId="{23B10512-ED60-43AA-A11B-47ADB69526E2}" dt="2019-05-21T07:32:10.537" v="3939" actId="20577"/>
          <ac:spMkLst>
            <pc:docMk/>
            <pc:sldMk cId="469423521" sldId="262"/>
            <ac:spMk id="3" creationId="{15D97210-642B-4AD5-81BE-7051D2C0E1DD}"/>
          </ac:spMkLst>
        </pc:spChg>
      </pc:sldChg>
      <pc:sldChg chg="modSp modTransition modNotesTx">
        <pc:chgData name="Michael Radl" userId="9d8db132c78952f6" providerId="LiveId" clId="{23B10512-ED60-43AA-A11B-47ADB69526E2}" dt="2019-05-20T07:35:06.237" v="890" actId="20577"/>
        <pc:sldMkLst>
          <pc:docMk/>
          <pc:sldMk cId="2914581619" sldId="263"/>
        </pc:sldMkLst>
        <pc:spChg chg="mod">
          <ac:chgData name="Michael Radl" userId="9d8db132c78952f6" providerId="LiveId" clId="{23B10512-ED60-43AA-A11B-47ADB69526E2}" dt="2019-05-20T07:30:31.921" v="420" actId="20577"/>
          <ac:spMkLst>
            <pc:docMk/>
            <pc:sldMk cId="2914581619" sldId="263"/>
            <ac:spMk id="2" creationId="{601EA74A-01E8-43D2-8877-E7CF58E70795}"/>
          </ac:spMkLst>
        </pc:spChg>
        <pc:spChg chg="mod">
          <ac:chgData name="Michael Radl" userId="9d8db132c78952f6" providerId="LiveId" clId="{23B10512-ED60-43AA-A11B-47ADB69526E2}" dt="2019-05-20T07:34:02.712" v="719" actId="20577"/>
          <ac:spMkLst>
            <pc:docMk/>
            <pc:sldMk cId="2914581619" sldId="263"/>
            <ac:spMk id="3" creationId="{C98E7694-6D22-4AA3-821C-5E94BDC1ACD6}"/>
          </ac:spMkLst>
        </pc:spChg>
      </pc:sldChg>
      <pc:sldChg chg="modSp modTransition">
        <pc:chgData name="Michael Radl" userId="9d8db132c78952f6" providerId="LiveId" clId="{23B10512-ED60-43AA-A11B-47ADB69526E2}" dt="2019-05-21T10:48:29.884" v="4043" actId="20577"/>
        <pc:sldMkLst>
          <pc:docMk/>
          <pc:sldMk cId="1612511597" sldId="264"/>
        </pc:sldMkLst>
        <pc:spChg chg="mod">
          <ac:chgData name="Michael Radl" userId="9d8db132c78952f6" providerId="LiveId" clId="{23B10512-ED60-43AA-A11B-47ADB69526E2}" dt="2019-05-21T10:48:10.623" v="4037"/>
          <ac:spMkLst>
            <pc:docMk/>
            <pc:sldMk cId="1612511597" sldId="264"/>
            <ac:spMk id="2" creationId="{7F7E6615-6DB7-4D01-91D9-6C18DF446FD1}"/>
          </ac:spMkLst>
        </pc:spChg>
        <pc:spChg chg="mod">
          <ac:chgData name="Michael Radl" userId="9d8db132c78952f6" providerId="LiveId" clId="{23B10512-ED60-43AA-A11B-47ADB69526E2}" dt="2019-05-21T10:48:29.884" v="4043" actId="20577"/>
          <ac:spMkLst>
            <pc:docMk/>
            <pc:sldMk cId="1612511597" sldId="264"/>
            <ac:spMk id="3" creationId="{F030302D-25B6-4A1A-ACE9-B4792EA1BB1A}"/>
          </ac:spMkLst>
        </pc:spChg>
      </pc:sldChg>
      <pc:sldChg chg="addSp delSp modSp modTransition">
        <pc:chgData name="Michael Radl" userId="9d8db132c78952f6" providerId="LiveId" clId="{23B10512-ED60-43AA-A11B-47ADB69526E2}" dt="2019-05-24T07:19:18.431" v="4237"/>
        <pc:sldMkLst>
          <pc:docMk/>
          <pc:sldMk cId="3484092555" sldId="265"/>
        </pc:sldMkLst>
        <pc:spChg chg="mod">
          <ac:chgData name="Michael Radl" userId="9d8db132c78952f6" providerId="LiveId" clId="{23B10512-ED60-43AA-A11B-47ADB69526E2}" dt="2019-05-20T07:29:41.223" v="314" actId="208"/>
          <ac:spMkLst>
            <pc:docMk/>
            <pc:sldMk cId="3484092555" sldId="265"/>
            <ac:spMk id="7" creationId="{97CAEA34-7C9B-4F50-8B23-EF97E9FA96E8}"/>
          </ac:spMkLst>
        </pc:spChg>
        <pc:spChg chg="mod">
          <ac:chgData name="Michael Radl" userId="9d8db132c78952f6" providerId="LiveId" clId="{23B10512-ED60-43AA-A11B-47ADB69526E2}" dt="2019-05-20T07:29:46.855" v="316" actId="208"/>
          <ac:spMkLst>
            <pc:docMk/>
            <pc:sldMk cId="3484092555" sldId="265"/>
            <ac:spMk id="8" creationId="{F6E5B625-C5C9-4466-96C1-A5499D0BAAD9}"/>
          </ac:spMkLst>
        </pc:spChg>
        <pc:graphicFrameChg chg="add del mod modGraphic">
          <ac:chgData name="Michael Radl" userId="9d8db132c78952f6" providerId="LiveId" clId="{23B10512-ED60-43AA-A11B-47ADB69526E2}" dt="2019-05-20T07:23:30.729" v="3" actId="478"/>
          <ac:graphicFrameMkLst>
            <pc:docMk/>
            <pc:sldMk cId="3484092555" sldId="265"/>
            <ac:graphicFrameMk id="12" creationId="{80B095C8-0299-429F-8A3F-0E0FF6D6198E}"/>
          </ac:graphicFrameMkLst>
        </pc:graphicFrameChg>
      </pc:sldChg>
      <pc:sldChg chg="modSp add modNotesTx">
        <pc:chgData name="Michael Radl" userId="9d8db132c78952f6" providerId="LiveId" clId="{23B10512-ED60-43AA-A11B-47ADB69526E2}" dt="2019-05-20T14:13:40.637" v="3254" actId="20577"/>
        <pc:sldMkLst>
          <pc:docMk/>
          <pc:sldMk cId="1298996806" sldId="266"/>
        </pc:sldMkLst>
        <pc:spChg chg="mod">
          <ac:chgData name="Michael Radl" userId="9d8db132c78952f6" providerId="LiveId" clId="{23B10512-ED60-43AA-A11B-47ADB69526E2}" dt="2019-05-20T07:46:59.227" v="1481" actId="20577"/>
          <ac:spMkLst>
            <pc:docMk/>
            <pc:sldMk cId="1298996806" sldId="266"/>
            <ac:spMk id="2" creationId="{5AF9B883-9F80-465F-854A-9B56B9F44887}"/>
          </ac:spMkLst>
        </pc:spChg>
        <pc:spChg chg="mod">
          <ac:chgData name="Michael Radl" userId="9d8db132c78952f6" providerId="LiveId" clId="{23B10512-ED60-43AA-A11B-47ADB69526E2}" dt="2019-05-20T07:37:14.464" v="1150" actId="20577"/>
          <ac:spMkLst>
            <pc:docMk/>
            <pc:sldMk cId="1298996806" sldId="266"/>
            <ac:spMk id="3" creationId="{09FF21BE-EB75-4DFA-AA1A-424BB41C89DC}"/>
          </ac:spMkLst>
        </pc:spChg>
      </pc:sldChg>
      <pc:sldChg chg="addSp delSp modSp add delAnim modAnim">
        <pc:chgData name="Michael Radl" userId="9d8db132c78952f6" providerId="LiveId" clId="{23B10512-ED60-43AA-A11B-47ADB69526E2}" dt="2019-05-20T07:43:55.492" v="1260"/>
        <pc:sldMkLst>
          <pc:docMk/>
          <pc:sldMk cId="3311554372" sldId="267"/>
        </pc:sldMkLst>
        <pc:spChg chg="mod">
          <ac:chgData name="Michael Radl" userId="9d8db132c78952f6" providerId="LiveId" clId="{23B10512-ED60-43AA-A11B-47ADB69526E2}" dt="2019-05-20T07:40:03.881" v="1217" actId="20577"/>
          <ac:spMkLst>
            <pc:docMk/>
            <pc:sldMk cId="3311554372" sldId="267"/>
            <ac:spMk id="2" creationId="{08D2667C-EFD1-4454-8A41-BA64C740632E}"/>
          </ac:spMkLst>
        </pc:spChg>
        <pc:spChg chg="del">
          <ac:chgData name="Michael Radl" userId="9d8db132c78952f6" providerId="LiveId" clId="{23B10512-ED60-43AA-A11B-47ADB69526E2}" dt="2019-05-20T07:40:11.726" v="1218"/>
          <ac:spMkLst>
            <pc:docMk/>
            <pc:sldMk cId="3311554372" sldId="267"/>
            <ac:spMk id="3" creationId="{EC1D2D4E-4344-47D0-A71A-972CE9602C01}"/>
          </ac:spMkLst>
        </pc:spChg>
        <pc:picChg chg="add mod">
          <ac:chgData name="Michael Radl" userId="9d8db132c78952f6" providerId="LiveId" clId="{23B10512-ED60-43AA-A11B-47ADB69526E2}" dt="2019-05-20T07:40:14.825" v="1219" actId="1076"/>
          <ac:picMkLst>
            <pc:docMk/>
            <pc:sldMk cId="3311554372" sldId="267"/>
            <ac:picMk id="4" creationId="{7864DCE1-7FC2-48B6-94D1-2C4314F86D0E}"/>
          </ac:picMkLst>
        </pc:picChg>
        <pc:picChg chg="add del mod modCrop">
          <ac:chgData name="Michael Radl" userId="9d8db132c78952f6" providerId="LiveId" clId="{23B10512-ED60-43AA-A11B-47ADB69526E2}" dt="2019-05-20T07:43:29.587" v="1256" actId="478"/>
          <ac:picMkLst>
            <pc:docMk/>
            <pc:sldMk cId="3311554372" sldId="267"/>
            <ac:picMk id="5" creationId="{8B3A5663-EF87-47E3-8EA2-9FC9DB5C4659}"/>
          </ac:picMkLst>
        </pc:picChg>
        <pc:picChg chg="add del">
          <ac:chgData name="Michael Radl" userId="9d8db132c78952f6" providerId="LiveId" clId="{23B10512-ED60-43AA-A11B-47ADB69526E2}" dt="2019-05-20T07:43:03.936" v="1249" actId="478"/>
          <ac:picMkLst>
            <pc:docMk/>
            <pc:sldMk cId="3311554372" sldId="267"/>
            <ac:picMk id="6" creationId="{9B584F70-420B-4C6B-AF14-BA5B9B930C84}"/>
          </ac:picMkLst>
        </pc:picChg>
        <pc:picChg chg="add mod">
          <ac:chgData name="Michael Radl" userId="9d8db132c78952f6" providerId="LiveId" clId="{23B10512-ED60-43AA-A11B-47ADB69526E2}" dt="2019-05-20T07:43:31.092" v="1257" actId="1076"/>
          <ac:picMkLst>
            <pc:docMk/>
            <pc:sldMk cId="3311554372" sldId="267"/>
            <ac:picMk id="7" creationId="{EE4C214E-EFB9-4A8F-97B6-DF5EDC4C6BFC}"/>
          </ac:picMkLst>
        </pc:picChg>
      </pc:sldChg>
      <pc:sldChg chg="modSp add modAnim modNotesTx">
        <pc:chgData name="Michael Radl" userId="9d8db132c78952f6" providerId="LiveId" clId="{23B10512-ED60-43AA-A11B-47ADB69526E2}" dt="2019-05-20T14:15:23.068" v="3286" actId="20577"/>
        <pc:sldMkLst>
          <pc:docMk/>
          <pc:sldMk cId="2556829275" sldId="268"/>
        </pc:sldMkLst>
        <pc:spChg chg="mod">
          <ac:chgData name="Michael Radl" userId="9d8db132c78952f6" providerId="LiveId" clId="{23B10512-ED60-43AA-A11B-47ADB69526E2}" dt="2019-05-20T07:45:13.683" v="1342" actId="20577"/>
          <ac:spMkLst>
            <pc:docMk/>
            <pc:sldMk cId="2556829275" sldId="268"/>
            <ac:spMk id="2" creationId="{5E8D0DBE-C3A3-4CA2-9678-5784986CEF6D}"/>
          </ac:spMkLst>
        </pc:spChg>
        <pc:spChg chg="mod">
          <ac:chgData name="Michael Radl" userId="9d8db132c78952f6" providerId="LiveId" clId="{23B10512-ED60-43AA-A11B-47ADB69526E2}" dt="2019-05-20T07:46:01.004" v="1476" actId="20577"/>
          <ac:spMkLst>
            <pc:docMk/>
            <pc:sldMk cId="2556829275" sldId="268"/>
            <ac:spMk id="3" creationId="{964701B1-FE9E-44A7-AD98-0F408250838C}"/>
          </ac:spMkLst>
        </pc:spChg>
      </pc:sldChg>
      <pc:sldChg chg="modSp add modNotesTx">
        <pc:chgData name="Michael Radl" userId="9d8db132c78952f6" providerId="LiveId" clId="{23B10512-ED60-43AA-A11B-47ADB69526E2}" dt="2019-05-20T14:17:16.180" v="3337" actId="20577"/>
        <pc:sldMkLst>
          <pc:docMk/>
          <pc:sldMk cId="1158443301" sldId="269"/>
        </pc:sldMkLst>
        <pc:spChg chg="mod">
          <ac:chgData name="Michael Radl" userId="9d8db132c78952f6" providerId="LiveId" clId="{23B10512-ED60-43AA-A11B-47ADB69526E2}" dt="2019-05-20T07:47:04.429" v="1483" actId="20577"/>
          <ac:spMkLst>
            <pc:docMk/>
            <pc:sldMk cId="1158443301" sldId="269"/>
            <ac:spMk id="2" creationId="{516BD476-2D36-496F-ADB5-D7143B85CDCB}"/>
          </ac:spMkLst>
        </pc:spChg>
        <pc:spChg chg="mod">
          <ac:chgData name="Michael Radl" userId="9d8db132c78952f6" providerId="LiveId" clId="{23B10512-ED60-43AA-A11B-47ADB69526E2}" dt="2019-05-20T14:17:03.344" v="3326" actId="27636"/>
          <ac:spMkLst>
            <pc:docMk/>
            <pc:sldMk cId="1158443301" sldId="269"/>
            <ac:spMk id="3" creationId="{59C4B32F-3B9D-4BF8-B840-6B4728EBBF9E}"/>
          </ac:spMkLst>
        </pc:spChg>
      </pc:sldChg>
      <pc:sldChg chg="modSp add modNotesTx">
        <pc:chgData name="Michael Radl" userId="9d8db132c78952f6" providerId="LiveId" clId="{23B10512-ED60-43AA-A11B-47ADB69526E2}" dt="2019-05-20T14:23:35.880" v="3792" actId="20577"/>
        <pc:sldMkLst>
          <pc:docMk/>
          <pc:sldMk cId="3130259505" sldId="270"/>
        </pc:sldMkLst>
        <pc:spChg chg="mod">
          <ac:chgData name="Michael Radl" userId="9d8db132c78952f6" providerId="LiveId" clId="{23B10512-ED60-43AA-A11B-47ADB69526E2}" dt="2019-05-20T07:49:41.926" v="1565" actId="20577"/>
          <ac:spMkLst>
            <pc:docMk/>
            <pc:sldMk cId="3130259505" sldId="270"/>
            <ac:spMk id="2" creationId="{488E1AC9-BA8E-4EE1-A7E2-A49052C39AEC}"/>
          </ac:spMkLst>
        </pc:spChg>
        <pc:spChg chg="mod">
          <ac:chgData name="Michael Radl" userId="9d8db132c78952f6" providerId="LiveId" clId="{23B10512-ED60-43AA-A11B-47ADB69526E2}" dt="2019-05-20T13:54:54.803" v="2408" actId="20577"/>
          <ac:spMkLst>
            <pc:docMk/>
            <pc:sldMk cId="3130259505" sldId="270"/>
            <ac:spMk id="3" creationId="{BC35331E-C9E0-4B57-B66C-ABDA0A8BA799}"/>
          </ac:spMkLst>
        </pc:spChg>
      </pc:sldChg>
      <pc:sldChg chg="modSp add modNotesTx">
        <pc:chgData name="Michael Radl" userId="9d8db132c78952f6" providerId="LiveId" clId="{23B10512-ED60-43AA-A11B-47ADB69526E2}" dt="2019-05-20T14:22:03.823" v="3664" actId="20577"/>
        <pc:sldMkLst>
          <pc:docMk/>
          <pc:sldMk cId="224213588" sldId="272"/>
        </pc:sldMkLst>
        <pc:spChg chg="mod">
          <ac:chgData name="Michael Radl" userId="9d8db132c78952f6" providerId="LiveId" clId="{23B10512-ED60-43AA-A11B-47ADB69526E2}" dt="2019-05-20T07:49:29.076" v="1531" actId="20577"/>
          <ac:spMkLst>
            <pc:docMk/>
            <pc:sldMk cId="224213588" sldId="272"/>
            <ac:spMk id="2" creationId="{B1047495-ACB7-401E-94EA-FAF8094EF72E}"/>
          </ac:spMkLst>
        </pc:spChg>
        <pc:spChg chg="mod">
          <ac:chgData name="Michael Radl" userId="9d8db132c78952f6" providerId="LiveId" clId="{23B10512-ED60-43AA-A11B-47ADB69526E2}" dt="2019-05-20T13:51:28.486" v="1865" actId="20577"/>
          <ac:spMkLst>
            <pc:docMk/>
            <pc:sldMk cId="224213588" sldId="272"/>
            <ac:spMk id="3" creationId="{91CCEA2A-B79A-4683-807D-B2E79D0751ED}"/>
          </ac:spMkLst>
        </pc:spChg>
      </pc:sldChg>
      <pc:sldChg chg="modSp add">
        <pc:chgData name="Michael Radl" userId="9d8db132c78952f6" providerId="LiveId" clId="{23B10512-ED60-43AA-A11B-47ADB69526E2}" dt="2019-05-20T13:55:49.225" v="2470" actId="122"/>
        <pc:sldMkLst>
          <pc:docMk/>
          <pc:sldMk cId="2909761416" sldId="273"/>
        </pc:sldMkLst>
        <pc:spChg chg="mod">
          <ac:chgData name="Michael Radl" userId="9d8db132c78952f6" providerId="LiveId" clId="{23B10512-ED60-43AA-A11B-47ADB69526E2}" dt="2019-05-20T07:49:53.194" v="1601" actId="20577"/>
          <ac:spMkLst>
            <pc:docMk/>
            <pc:sldMk cId="2909761416" sldId="273"/>
            <ac:spMk id="2" creationId="{29E358F9-880F-4185-A61E-0AB73F79097C}"/>
          </ac:spMkLst>
        </pc:spChg>
        <pc:spChg chg="mod">
          <ac:chgData name="Michael Radl" userId="9d8db132c78952f6" providerId="LiveId" clId="{23B10512-ED60-43AA-A11B-47ADB69526E2}" dt="2019-05-20T13:55:49.225" v="2470" actId="122"/>
          <ac:spMkLst>
            <pc:docMk/>
            <pc:sldMk cId="2909761416" sldId="273"/>
            <ac:spMk id="3" creationId="{E72F5669-823A-44E0-9C0A-6DF7C39BDBE7}"/>
          </ac:spMkLst>
        </pc:spChg>
      </pc:sldChg>
      <pc:sldChg chg="modSp add">
        <pc:chgData name="Michael Radl" userId="9d8db132c78952f6" providerId="LiveId" clId="{23B10512-ED60-43AA-A11B-47ADB69526E2}" dt="2019-05-20T10:05:11.006" v="1632" actId="20577"/>
        <pc:sldMkLst>
          <pc:docMk/>
          <pc:sldMk cId="2281009197" sldId="274"/>
        </pc:sldMkLst>
        <pc:spChg chg="mod">
          <ac:chgData name="Michael Radl" userId="9d8db132c78952f6" providerId="LiveId" clId="{23B10512-ED60-43AA-A11B-47ADB69526E2}" dt="2019-05-20T10:05:11.006" v="1632" actId="20577"/>
          <ac:spMkLst>
            <pc:docMk/>
            <pc:sldMk cId="2281009197" sldId="274"/>
            <ac:spMk id="2" creationId="{B2D72660-9EDC-46F3-A258-899E440454D5}"/>
          </ac:spMkLst>
        </pc:spChg>
        <pc:spChg chg="mod">
          <ac:chgData name="Michael Radl" userId="9d8db132c78952f6" providerId="LiveId" clId="{23B10512-ED60-43AA-A11B-47ADB69526E2}" dt="2019-05-20T10:04:59.276" v="1618" actId="27636"/>
          <ac:spMkLst>
            <pc:docMk/>
            <pc:sldMk cId="2281009197" sldId="274"/>
            <ac:spMk id="3" creationId="{37DCE108-0EBC-4FFA-9F08-AC10663F8DDD}"/>
          </ac:spMkLst>
        </pc:spChg>
      </pc:sldChg>
      <pc:sldChg chg="modSp add">
        <pc:chgData name="Michael Radl" userId="9d8db132c78952f6" providerId="LiveId" clId="{23B10512-ED60-43AA-A11B-47ADB69526E2}" dt="2019-05-20T17:51:16.817" v="3932" actId="27636"/>
        <pc:sldMkLst>
          <pc:docMk/>
          <pc:sldMk cId="3267398979" sldId="275"/>
        </pc:sldMkLst>
        <pc:spChg chg="mod">
          <ac:chgData name="Michael Radl" userId="9d8db132c78952f6" providerId="LiveId" clId="{23B10512-ED60-43AA-A11B-47ADB69526E2}" dt="2019-05-20T10:05:26.612" v="1634" actId="20577"/>
          <ac:spMkLst>
            <pc:docMk/>
            <pc:sldMk cId="3267398979" sldId="275"/>
            <ac:spMk id="2" creationId="{C2A27A2F-49E5-4424-976C-695C586D10E2}"/>
          </ac:spMkLst>
        </pc:spChg>
        <pc:spChg chg="mod">
          <ac:chgData name="Michael Radl" userId="9d8db132c78952f6" providerId="LiveId" clId="{23B10512-ED60-43AA-A11B-47ADB69526E2}" dt="2019-05-20T17:51:16.817" v="3932" actId="27636"/>
          <ac:spMkLst>
            <pc:docMk/>
            <pc:sldMk cId="3267398979" sldId="275"/>
            <ac:spMk id="3" creationId="{785B1E76-1C03-409D-A2DB-B53D3E06F33A}"/>
          </ac:spMkLst>
        </pc:spChg>
      </pc:sldChg>
      <pc:sldChg chg="modSp add">
        <pc:chgData name="Michael Radl" userId="9d8db132c78952f6" providerId="LiveId" clId="{23B10512-ED60-43AA-A11B-47ADB69526E2}" dt="2019-05-20T10:05:46.284" v="1646" actId="20577"/>
        <pc:sldMkLst>
          <pc:docMk/>
          <pc:sldMk cId="3449032679" sldId="276"/>
        </pc:sldMkLst>
        <pc:spChg chg="mod">
          <ac:chgData name="Michael Radl" userId="9d8db132c78952f6" providerId="LiveId" clId="{23B10512-ED60-43AA-A11B-47ADB69526E2}" dt="2019-05-20T10:05:34.906" v="1636"/>
          <ac:spMkLst>
            <pc:docMk/>
            <pc:sldMk cId="3449032679" sldId="276"/>
            <ac:spMk id="2" creationId="{31C56EA2-96B1-471D-AA1F-68CAC39B97ED}"/>
          </ac:spMkLst>
        </pc:spChg>
        <pc:spChg chg="mod">
          <ac:chgData name="Michael Radl" userId="9d8db132c78952f6" providerId="LiveId" clId="{23B10512-ED60-43AA-A11B-47ADB69526E2}" dt="2019-05-20T10:05:46.284" v="1646" actId="20577"/>
          <ac:spMkLst>
            <pc:docMk/>
            <pc:sldMk cId="3449032679" sldId="276"/>
            <ac:spMk id="3" creationId="{E9814606-76BA-415C-B8EF-87280E187701}"/>
          </ac:spMkLst>
        </pc:spChg>
      </pc:sldChg>
      <pc:sldChg chg="modSp add modNotesTx">
        <pc:chgData name="Michael Radl" userId="9d8db132c78952f6" providerId="LiveId" clId="{23B10512-ED60-43AA-A11B-47ADB69526E2}" dt="2019-05-20T14:22:34.294" v="3715" actId="20577"/>
        <pc:sldMkLst>
          <pc:docMk/>
          <pc:sldMk cId="3682274194" sldId="277"/>
        </pc:sldMkLst>
        <pc:spChg chg="mod">
          <ac:chgData name="Michael Radl" userId="9d8db132c78952f6" providerId="LiveId" clId="{23B10512-ED60-43AA-A11B-47ADB69526E2}" dt="2019-05-20T13:50:08.687" v="1716" actId="20577"/>
          <ac:spMkLst>
            <pc:docMk/>
            <pc:sldMk cId="3682274194" sldId="277"/>
            <ac:spMk id="2" creationId="{3264206E-0112-4853-8AAF-9AC0DB908AB5}"/>
          </ac:spMkLst>
        </pc:spChg>
        <pc:spChg chg="mod">
          <ac:chgData name="Michael Radl" userId="9d8db132c78952f6" providerId="LiveId" clId="{23B10512-ED60-43AA-A11B-47ADB69526E2}" dt="2019-05-20T13:53:38.447" v="2179" actId="20577"/>
          <ac:spMkLst>
            <pc:docMk/>
            <pc:sldMk cId="3682274194" sldId="277"/>
            <ac:spMk id="3" creationId="{A3F5AC42-7EAB-4338-B2A0-7851F499ED7C}"/>
          </ac:spMkLst>
        </pc:spChg>
      </pc:sldChg>
      <pc:sldChg chg="modSp add modNotesTx">
        <pc:chgData name="Michael Radl" userId="9d8db132c78952f6" providerId="LiveId" clId="{23B10512-ED60-43AA-A11B-47ADB69526E2}" dt="2019-05-20T14:24:46.844" v="3887" actId="20577"/>
        <pc:sldMkLst>
          <pc:docMk/>
          <pc:sldMk cId="2964057550" sldId="278"/>
        </pc:sldMkLst>
        <pc:spChg chg="mod">
          <ac:chgData name="Michael Radl" userId="9d8db132c78952f6" providerId="LiveId" clId="{23B10512-ED60-43AA-A11B-47ADB69526E2}" dt="2019-05-20T14:08:13.126" v="2575" actId="20577"/>
          <ac:spMkLst>
            <pc:docMk/>
            <pc:sldMk cId="2964057550" sldId="278"/>
            <ac:spMk id="2" creationId="{33F2F5DB-AB1F-4FE4-8EC2-42625CBB9335}"/>
          </ac:spMkLst>
        </pc:spChg>
        <pc:spChg chg="mod">
          <ac:chgData name="Michael Radl" userId="9d8db132c78952f6" providerId="LiveId" clId="{23B10512-ED60-43AA-A11B-47ADB69526E2}" dt="2019-05-20T14:09:08.547" v="2732" actId="20577"/>
          <ac:spMkLst>
            <pc:docMk/>
            <pc:sldMk cId="2964057550" sldId="278"/>
            <ac:spMk id="3" creationId="{4AEF39A9-3C73-4FA7-996B-BAFCC0834D5C}"/>
          </ac:spMkLst>
        </pc:spChg>
      </pc:sldChg>
      <pc:sldChg chg="modSp add modNotesTx">
        <pc:chgData name="Michael Radl" userId="9d8db132c78952f6" providerId="LiveId" clId="{23B10512-ED60-43AA-A11B-47ADB69526E2}" dt="2019-05-20T14:25:06.746" v="3930" actId="20577"/>
        <pc:sldMkLst>
          <pc:docMk/>
          <pc:sldMk cId="3810600980" sldId="279"/>
        </pc:sldMkLst>
        <pc:spChg chg="mod">
          <ac:chgData name="Michael Radl" userId="9d8db132c78952f6" providerId="LiveId" clId="{23B10512-ED60-43AA-A11B-47ADB69526E2}" dt="2019-05-20T14:08:18.548" v="2577" actId="20577"/>
          <ac:spMkLst>
            <pc:docMk/>
            <pc:sldMk cId="3810600980" sldId="279"/>
            <ac:spMk id="2" creationId="{6A1534C5-E1F5-412F-A743-3D0DB515BAEB}"/>
          </ac:spMkLst>
        </pc:spChg>
        <pc:spChg chg="mod">
          <ac:chgData name="Michael Radl" userId="9d8db132c78952f6" providerId="LiveId" clId="{23B10512-ED60-43AA-A11B-47ADB69526E2}" dt="2019-05-20T14:09:57.819" v="2744" actId="6549"/>
          <ac:spMkLst>
            <pc:docMk/>
            <pc:sldMk cId="3810600980" sldId="279"/>
            <ac:spMk id="3" creationId="{393E5BBF-A09B-48E2-B749-F1D41A85EE66}"/>
          </ac:spMkLst>
        </pc:spChg>
      </pc:sldChg>
      <pc:sldChg chg="modSp add modNotesTx">
        <pc:chgData name="Michael Radl" userId="9d8db132c78952f6" providerId="LiveId" clId="{23B10512-ED60-43AA-A11B-47ADB69526E2}" dt="2019-05-20T14:20:32.608" v="3493" actId="20577"/>
        <pc:sldMkLst>
          <pc:docMk/>
          <pc:sldMk cId="132889044" sldId="280"/>
        </pc:sldMkLst>
        <pc:spChg chg="mod">
          <ac:chgData name="Michael Radl" userId="9d8db132c78952f6" providerId="LiveId" clId="{23B10512-ED60-43AA-A11B-47ADB69526E2}" dt="2019-05-20T14:19:11.621" v="3397" actId="20577"/>
          <ac:spMkLst>
            <pc:docMk/>
            <pc:sldMk cId="132889044" sldId="280"/>
            <ac:spMk id="2" creationId="{5191F9E4-38DC-4D64-968D-C87DC9DA61BE}"/>
          </ac:spMkLst>
        </pc:spChg>
        <pc:spChg chg="mod">
          <ac:chgData name="Michael Radl" userId="9d8db132c78952f6" providerId="LiveId" clId="{23B10512-ED60-43AA-A11B-47ADB69526E2}" dt="2019-05-20T14:19:36.549" v="3442" actId="20577"/>
          <ac:spMkLst>
            <pc:docMk/>
            <pc:sldMk cId="132889044" sldId="280"/>
            <ac:spMk id="3" creationId="{8F3A7DE4-1BD2-428C-8952-2FAA57AA947D}"/>
          </ac:spMkLst>
        </pc:spChg>
      </pc:sldChg>
      <pc:sldChg chg="modSp add">
        <pc:chgData name="Michael Radl" userId="9d8db132c78952f6" providerId="LiveId" clId="{23B10512-ED60-43AA-A11B-47ADB69526E2}" dt="2019-05-21T07:32:39.522" v="3949" actId="20577"/>
        <pc:sldMkLst>
          <pc:docMk/>
          <pc:sldMk cId="2515846698" sldId="281"/>
        </pc:sldMkLst>
        <pc:spChg chg="mod">
          <ac:chgData name="Michael Radl" userId="9d8db132c78952f6" providerId="LiveId" clId="{23B10512-ED60-43AA-A11B-47ADB69526E2}" dt="2019-05-21T07:32:29.080" v="3946"/>
          <ac:spMkLst>
            <pc:docMk/>
            <pc:sldMk cId="2515846698" sldId="281"/>
            <ac:spMk id="2" creationId="{C7B6DCAC-7F3D-4C34-A578-9079511C9CB2}"/>
          </ac:spMkLst>
        </pc:spChg>
        <pc:spChg chg="mod">
          <ac:chgData name="Michael Radl" userId="9d8db132c78952f6" providerId="LiveId" clId="{23B10512-ED60-43AA-A11B-47ADB69526E2}" dt="2019-05-21T07:32:39.522" v="3949" actId="20577"/>
          <ac:spMkLst>
            <pc:docMk/>
            <pc:sldMk cId="2515846698" sldId="281"/>
            <ac:spMk id="3" creationId="{7868CF3A-309B-485C-896E-7B7E63EE1867}"/>
          </ac:spMkLst>
        </pc:spChg>
      </pc:sldChg>
      <pc:sldChg chg="addSp modSp add">
        <pc:chgData name="Michael Radl" userId="9d8db132c78952f6" providerId="LiveId" clId="{23B10512-ED60-43AA-A11B-47ADB69526E2}" dt="2019-05-21T07:42:51.586" v="3968" actId="27636"/>
        <pc:sldMkLst>
          <pc:docMk/>
          <pc:sldMk cId="980713070" sldId="282"/>
        </pc:sldMkLst>
        <pc:spChg chg="mod">
          <ac:chgData name="Michael Radl" userId="9d8db132c78952f6" providerId="LiveId" clId="{23B10512-ED60-43AA-A11B-47ADB69526E2}" dt="2019-05-21T07:32:52.948" v="3952" actId="20577"/>
          <ac:spMkLst>
            <pc:docMk/>
            <pc:sldMk cId="980713070" sldId="282"/>
            <ac:spMk id="2" creationId="{2AF31458-9409-4B04-BD9C-11F930A9596E}"/>
          </ac:spMkLst>
        </pc:spChg>
        <pc:spChg chg="mod">
          <ac:chgData name="Michael Radl" userId="9d8db132c78952f6" providerId="LiveId" clId="{23B10512-ED60-43AA-A11B-47ADB69526E2}" dt="2019-05-21T07:42:50.704" v="3966" actId="27636"/>
          <ac:spMkLst>
            <pc:docMk/>
            <pc:sldMk cId="980713070" sldId="282"/>
            <ac:spMk id="3" creationId="{AC40C82B-8711-43E3-B9A2-85F30256222D}"/>
          </ac:spMkLst>
        </pc:spChg>
        <pc:spChg chg="add mod">
          <ac:chgData name="Michael Radl" userId="9d8db132c78952f6" providerId="LiveId" clId="{23B10512-ED60-43AA-A11B-47ADB69526E2}" dt="2019-05-21T07:42:51.586" v="3968" actId="27636"/>
          <ac:spMkLst>
            <pc:docMk/>
            <pc:sldMk cId="980713070" sldId="282"/>
            <ac:spMk id="4" creationId="{8622B617-6E28-4BC7-BD63-FA886ADB5B53}"/>
          </ac:spMkLst>
        </pc:spChg>
      </pc:sldChg>
      <pc:sldChg chg="addSp delSp modSp add">
        <pc:chgData name="Michael Radl" userId="9d8db132c78952f6" providerId="LiveId" clId="{23B10512-ED60-43AA-A11B-47ADB69526E2}" dt="2019-05-21T07:44:09.907" v="3993" actId="27636"/>
        <pc:sldMkLst>
          <pc:docMk/>
          <pc:sldMk cId="109978534" sldId="283"/>
        </pc:sldMkLst>
        <pc:spChg chg="mod">
          <ac:chgData name="Michael Radl" userId="9d8db132c78952f6" providerId="LiveId" clId="{23B10512-ED60-43AA-A11B-47ADB69526E2}" dt="2019-05-21T07:33:45.561" v="3959" actId="20577"/>
          <ac:spMkLst>
            <pc:docMk/>
            <pc:sldMk cId="109978534" sldId="283"/>
            <ac:spMk id="2" creationId="{DBF03F54-0E88-4395-89AD-BE3373C748FD}"/>
          </ac:spMkLst>
        </pc:spChg>
        <pc:spChg chg="del">
          <ac:chgData name="Michael Radl" userId="9d8db132c78952f6" providerId="LiveId" clId="{23B10512-ED60-43AA-A11B-47ADB69526E2}" dt="2019-05-21T07:43:12.155" v="3969"/>
          <ac:spMkLst>
            <pc:docMk/>
            <pc:sldMk cId="109978534" sldId="283"/>
            <ac:spMk id="3" creationId="{D6BB9816-2E3E-49C0-AD01-57B3FB42F80F}"/>
          </ac:spMkLst>
        </pc:spChg>
        <pc:spChg chg="add mod">
          <ac:chgData name="Michael Radl" userId="9d8db132c78952f6" providerId="LiveId" clId="{23B10512-ED60-43AA-A11B-47ADB69526E2}" dt="2019-05-21T07:44:09.907" v="3993" actId="27636"/>
          <ac:spMkLst>
            <pc:docMk/>
            <pc:sldMk cId="109978534" sldId="283"/>
            <ac:spMk id="4" creationId="{ECF04BDF-F881-49C9-8F4B-9C9A13687B4B}"/>
          </ac:spMkLst>
        </pc:spChg>
        <pc:spChg chg="add mod">
          <ac:chgData name="Michael Radl" userId="9d8db132c78952f6" providerId="LiveId" clId="{23B10512-ED60-43AA-A11B-47ADB69526E2}" dt="2019-05-21T07:43:54.240" v="3984"/>
          <ac:spMkLst>
            <pc:docMk/>
            <pc:sldMk cId="109978534" sldId="283"/>
            <ac:spMk id="5" creationId="{ADBB501A-4FAD-4524-B64E-5D41928D8FC2}"/>
          </ac:spMkLst>
        </pc:spChg>
      </pc:sldChg>
      <pc:sldChg chg="modSp add">
        <pc:chgData name="Michael Radl" userId="9d8db132c78952f6" providerId="LiveId" clId="{23B10512-ED60-43AA-A11B-47ADB69526E2}" dt="2019-05-21T07:44:33.932" v="3999" actId="20577"/>
        <pc:sldMkLst>
          <pc:docMk/>
          <pc:sldMk cId="1516932966" sldId="284"/>
        </pc:sldMkLst>
        <pc:spChg chg="mod">
          <ac:chgData name="Michael Radl" userId="9d8db132c78952f6" providerId="LiveId" clId="{23B10512-ED60-43AA-A11B-47ADB69526E2}" dt="2019-05-21T07:44:25.378" v="3996" actId="20577"/>
          <ac:spMkLst>
            <pc:docMk/>
            <pc:sldMk cId="1516932966" sldId="284"/>
            <ac:spMk id="2" creationId="{957D6E15-5208-4816-AA48-F005BE8473AD}"/>
          </ac:spMkLst>
        </pc:spChg>
        <pc:spChg chg="mod">
          <ac:chgData name="Michael Radl" userId="9d8db132c78952f6" providerId="LiveId" clId="{23B10512-ED60-43AA-A11B-47ADB69526E2}" dt="2019-05-21T07:44:33.932" v="3999" actId="20577"/>
          <ac:spMkLst>
            <pc:docMk/>
            <pc:sldMk cId="1516932966" sldId="284"/>
            <ac:spMk id="3" creationId="{909EC5E1-E27A-4EE9-907F-810122454E36}"/>
          </ac:spMkLst>
        </pc:spChg>
      </pc:sldChg>
      <pc:sldChg chg="modSp add">
        <pc:chgData name="Michael Radl" userId="9d8db132c78952f6" providerId="LiveId" clId="{23B10512-ED60-43AA-A11B-47ADB69526E2}" dt="2019-05-21T07:44:52.325" v="4004"/>
        <pc:sldMkLst>
          <pc:docMk/>
          <pc:sldMk cId="995744714" sldId="285"/>
        </pc:sldMkLst>
        <pc:spChg chg="mod">
          <ac:chgData name="Michael Radl" userId="9d8db132c78952f6" providerId="LiveId" clId="{23B10512-ED60-43AA-A11B-47ADB69526E2}" dt="2019-05-21T07:44:46.504" v="4003"/>
          <ac:spMkLst>
            <pc:docMk/>
            <pc:sldMk cId="995744714" sldId="285"/>
            <ac:spMk id="2" creationId="{8A7F159E-3F35-49DA-A943-64B75356708F}"/>
          </ac:spMkLst>
        </pc:spChg>
        <pc:spChg chg="mod">
          <ac:chgData name="Michael Radl" userId="9d8db132c78952f6" providerId="LiveId" clId="{23B10512-ED60-43AA-A11B-47ADB69526E2}" dt="2019-05-21T07:44:52.325" v="4004"/>
          <ac:spMkLst>
            <pc:docMk/>
            <pc:sldMk cId="995744714" sldId="285"/>
            <ac:spMk id="3" creationId="{3D344A25-7FCA-4904-A0C9-4078ECAC10DD}"/>
          </ac:spMkLst>
        </pc:spChg>
      </pc:sldChg>
      <pc:sldChg chg="modSp add">
        <pc:chgData name="Michael Radl" userId="9d8db132c78952f6" providerId="LiveId" clId="{23B10512-ED60-43AA-A11B-47ADB69526E2}" dt="2019-05-21T07:45:09.853" v="4009" actId="20577"/>
        <pc:sldMkLst>
          <pc:docMk/>
          <pc:sldMk cId="987665571" sldId="286"/>
        </pc:sldMkLst>
        <pc:spChg chg="mod">
          <ac:chgData name="Michael Radl" userId="9d8db132c78952f6" providerId="LiveId" clId="{23B10512-ED60-43AA-A11B-47ADB69526E2}" dt="2019-05-21T07:45:03.681" v="4006"/>
          <ac:spMkLst>
            <pc:docMk/>
            <pc:sldMk cId="987665571" sldId="286"/>
            <ac:spMk id="2" creationId="{F071A1CD-8D7F-44A8-813A-A999E189AFDE}"/>
          </ac:spMkLst>
        </pc:spChg>
        <pc:spChg chg="mod">
          <ac:chgData name="Michael Radl" userId="9d8db132c78952f6" providerId="LiveId" clId="{23B10512-ED60-43AA-A11B-47ADB69526E2}" dt="2019-05-21T07:45:09.853" v="4009" actId="20577"/>
          <ac:spMkLst>
            <pc:docMk/>
            <pc:sldMk cId="987665571" sldId="286"/>
            <ac:spMk id="3" creationId="{92FBCDD0-0002-46EF-A667-455FC834C7D3}"/>
          </ac:spMkLst>
        </pc:spChg>
      </pc:sldChg>
      <pc:sldChg chg="modSp add">
        <pc:chgData name="Michael Radl" userId="9d8db132c78952f6" providerId="LiveId" clId="{23B10512-ED60-43AA-A11B-47ADB69526E2}" dt="2019-05-21T07:45:27.485" v="4016" actId="5793"/>
        <pc:sldMkLst>
          <pc:docMk/>
          <pc:sldMk cId="4072384069" sldId="287"/>
        </pc:sldMkLst>
        <pc:spChg chg="mod">
          <ac:chgData name="Michael Radl" userId="9d8db132c78952f6" providerId="LiveId" clId="{23B10512-ED60-43AA-A11B-47ADB69526E2}" dt="2019-05-21T07:45:17.659" v="4011" actId="20577"/>
          <ac:spMkLst>
            <pc:docMk/>
            <pc:sldMk cId="4072384069" sldId="287"/>
            <ac:spMk id="2" creationId="{808BF1A8-E891-4A0B-AA06-5CFA3F9D34D1}"/>
          </ac:spMkLst>
        </pc:spChg>
        <pc:spChg chg="mod">
          <ac:chgData name="Michael Radl" userId="9d8db132c78952f6" providerId="LiveId" clId="{23B10512-ED60-43AA-A11B-47ADB69526E2}" dt="2019-05-21T07:45:27.485" v="4016" actId="5793"/>
          <ac:spMkLst>
            <pc:docMk/>
            <pc:sldMk cId="4072384069" sldId="287"/>
            <ac:spMk id="3" creationId="{99C5DAFA-8B13-488F-9699-ADA8A58A4F0C}"/>
          </ac:spMkLst>
        </pc:spChg>
      </pc:sldChg>
      <pc:sldChg chg="modSp add">
        <pc:chgData name="Michael Radl" userId="9d8db132c78952f6" providerId="LiveId" clId="{23B10512-ED60-43AA-A11B-47ADB69526E2}" dt="2019-05-21T07:45:57.526" v="4025" actId="20577"/>
        <pc:sldMkLst>
          <pc:docMk/>
          <pc:sldMk cId="2426398450" sldId="288"/>
        </pc:sldMkLst>
        <pc:spChg chg="mod">
          <ac:chgData name="Michael Radl" userId="9d8db132c78952f6" providerId="LiveId" clId="{23B10512-ED60-43AA-A11B-47ADB69526E2}" dt="2019-05-21T07:45:39.619" v="4017"/>
          <ac:spMkLst>
            <pc:docMk/>
            <pc:sldMk cId="2426398450" sldId="288"/>
            <ac:spMk id="2" creationId="{3ADA7B85-1ED2-4194-AEC1-31E05F6224DF}"/>
          </ac:spMkLst>
        </pc:spChg>
        <pc:spChg chg="mod">
          <ac:chgData name="Michael Radl" userId="9d8db132c78952f6" providerId="LiveId" clId="{23B10512-ED60-43AA-A11B-47ADB69526E2}" dt="2019-05-21T07:45:57.526" v="4025" actId="20577"/>
          <ac:spMkLst>
            <pc:docMk/>
            <pc:sldMk cId="2426398450" sldId="288"/>
            <ac:spMk id="3" creationId="{D56E2958-1E52-488B-B58D-B799803726F3}"/>
          </ac:spMkLst>
        </pc:spChg>
      </pc:sldChg>
      <pc:sldChg chg="modSp add">
        <pc:chgData name="Michael Radl" userId="9d8db132c78952f6" providerId="LiveId" clId="{23B10512-ED60-43AA-A11B-47ADB69526E2}" dt="2019-05-24T07:10:29.786" v="4236" actId="20577"/>
        <pc:sldMkLst>
          <pc:docMk/>
          <pc:sldMk cId="1688677249" sldId="289"/>
        </pc:sldMkLst>
        <pc:spChg chg="mod">
          <ac:chgData name="Michael Radl" userId="9d8db132c78952f6" providerId="LiveId" clId="{23B10512-ED60-43AA-A11B-47ADB69526E2}" dt="2019-05-24T07:10:29.786" v="4236" actId="20577"/>
          <ac:spMkLst>
            <pc:docMk/>
            <pc:sldMk cId="1688677249" sldId="289"/>
            <ac:spMk id="2" creationId="{53A85C75-1DAB-496F-8E13-881CFB5410A9}"/>
          </ac:spMkLst>
        </pc:spChg>
        <pc:spChg chg="mod">
          <ac:chgData name="Michael Radl" userId="9d8db132c78952f6" providerId="LiveId" clId="{23B10512-ED60-43AA-A11B-47ADB69526E2}" dt="2019-05-21T07:46:11.183" v="4030" actId="20577"/>
          <ac:spMkLst>
            <pc:docMk/>
            <pc:sldMk cId="1688677249" sldId="289"/>
            <ac:spMk id="3" creationId="{E858105C-BCE1-48D5-A527-D1681A002B02}"/>
          </ac:spMkLst>
        </pc:spChg>
      </pc:sldChg>
      <pc:sldChg chg="modSp add">
        <pc:chgData name="Michael Radl" userId="9d8db132c78952f6" providerId="LiveId" clId="{23B10512-ED60-43AA-A11B-47ADB69526E2}" dt="2019-05-24T06:52:44.927" v="4214" actId="20577"/>
        <pc:sldMkLst>
          <pc:docMk/>
          <pc:sldMk cId="369605048" sldId="290"/>
        </pc:sldMkLst>
        <pc:spChg chg="mod">
          <ac:chgData name="Michael Radl" userId="9d8db132c78952f6" providerId="LiveId" clId="{23B10512-ED60-43AA-A11B-47ADB69526E2}" dt="2019-05-21T07:46:24.223" v="4031"/>
          <ac:spMkLst>
            <pc:docMk/>
            <pc:sldMk cId="369605048" sldId="290"/>
            <ac:spMk id="2" creationId="{7BA09A0A-E4A2-4F46-90D4-B821443603E4}"/>
          </ac:spMkLst>
        </pc:spChg>
        <pc:spChg chg="mod">
          <ac:chgData name="Michael Radl" userId="9d8db132c78952f6" providerId="LiveId" clId="{23B10512-ED60-43AA-A11B-47ADB69526E2}" dt="2019-05-24T06:52:44.927" v="4214" actId="20577"/>
          <ac:spMkLst>
            <pc:docMk/>
            <pc:sldMk cId="369605048" sldId="290"/>
            <ac:spMk id="3" creationId="{4CDCB9D7-71B2-4C3C-9A61-D9F182FD471E}"/>
          </ac:spMkLst>
        </pc:spChg>
      </pc:sldChg>
      <pc:sldChg chg="modSp add">
        <pc:chgData name="Michael Radl" userId="9d8db132c78952f6" providerId="LiveId" clId="{23B10512-ED60-43AA-A11B-47ADB69526E2}" dt="2019-05-21T10:48:55.582" v="4056" actId="15"/>
        <pc:sldMkLst>
          <pc:docMk/>
          <pc:sldMk cId="1381848740" sldId="291"/>
        </pc:sldMkLst>
        <pc:spChg chg="mod">
          <ac:chgData name="Michael Radl" userId="9d8db132c78952f6" providerId="LiveId" clId="{23B10512-ED60-43AA-A11B-47ADB69526E2}" dt="2019-05-21T10:48:41.477" v="4046"/>
          <ac:spMkLst>
            <pc:docMk/>
            <pc:sldMk cId="1381848740" sldId="291"/>
            <ac:spMk id="2" creationId="{5ADEBDD4-53BE-4423-BF4E-FFB17AECD858}"/>
          </ac:spMkLst>
        </pc:spChg>
        <pc:spChg chg="mod">
          <ac:chgData name="Michael Radl" userId="9d8db132c78952f6" providerId="LiveId" clId="{23B10512-ED60-43AA-A11B-47ADB69526E2}" dt="2019-05-21T10:48:55.582" v="4056" actId="15"/>
          <ac:spMkLst>
            <pc:docMk/>
            <pc:sldMk cId="1381848740" sldId="291"/>
            <ac:spMk id="3" creationId="{677A9B07-E7F5-49AF-A833-112AFD92E75F}"/>
          </ac:spMkLst>
        </pc:spChg>
      </pc:sldChg>
      <pc:sldChg chg="modSp add">
        <pc:chgData name="Michael Radl" userId="9d8db132c78952f6" providerId="LiveId" clId="{23B10512-ED60-43AA-A11B-47ADB69526E2}" dt="2019-05-21T10:49:37.454" v="4106" actId="27636"/>
        <pc:sldMkLst>
          <pc:docMk/>
          <pc:sldMk cId="1538866202" sldId="292"/>
        </pc:sldMkLst>
        <pc:spChg chg="mod">
          <ac:chgData name="Michael Radl" userId="9d8db132c78952f6" providerId="LiveId" clId="{23B10512-ED60-43AA-A11B-47ADB69526E2}" dt="2019-05-21T10:49:03.739" v="4058"/>
          <ac:spMkLst>
            <pc:docMk/>
            <pc:sldMk cId="1538866202" sldId="292"/>
            <ac:spMk id="2" creationId="{4A66A18D-6337-4635-80CF-330C9849D30D}"/>
          </ac:spMkLst>
        </pc:spChg>
        <pc:spChg chg="mod">
          <ac:chgData name="Michael Radl" userId="9d8db132c78952f6" providerId="LiveId" clId="{23B10512-ED60-43AA-A11B-47ADB69526E2}" dt="2019-05-21T10:49:37.454" v="4106" actId="27636"/>
          <ac:spMkLst>
            <pc:docMk/>
            <pc:sldMk cId="1538866202" sldId="292"/>
            <ac:spMk id="3" creationId="{4EF9C208-507E-4AB1-BAB5-830E7ED04709}"/>
          </ac:spMkLst>
        </pc:spChg>
      </pc:sldChg>
      <pc:sldChg chg="modSp add">
        <pc:chgData name="Michael Radl" userId="9d8db132c78952f6" providerId="LiveId" clId="{23B10512-ED60-43AA-A11B-47ADB69526E2}" dt="2019-05-21T10:50:00.775" v="4122" actId="15"/>
        <pc:sldMkLst>
          <pc:docMk/>
          <pc:sldMk cId="3726252515" sldId="293"/>
        </pc:sldMkLst>
        <pc:spChg chg="mod">
          <ac:chgData name="Michael Radl" userId="9d8db132c78952f6" providerId="LiveId" clId="{23B10512-ED60-43AA-A11B-47ADB69526E2}" dt="2019-05-21T10:49:46.022" v="4108"/>
          <ac:spMkLst>
            <pc:docMk/>
            <pc:sldMk cId="3726252515" sldId="293"/>
            <ac:spMk id="2" creationId="{4D53D341-B254-4EAE-A32B-4C686A605E7D}"/>
          </ac:spMkLst>
        </pc:spChg>
        <pc:spChg chg="mod">
          <ac:chgData name="Michael Radl" userId="9d8db132c78952f6" providerId="LiveId" clId="{23B10512-ED60-43AA-A11B-47ADB69526E2}" dt="2019-05-21T10:50:00.775" v="4122" actId="15"/>
          <ac:spMkLst>
            <pc:docMk/>
            <pc:sldMk cId="3726252515" sldId="293"/>
            <ac:spMk id="3" creationId="{D5C5E96F-7D67-4C74-96E3-51B687313182}"/>
          </ac:spMkLst>
        </pc:spChg>
      </pc:sldChg>
      <pc:sldChg chg="modSp add">
        <pc:chgData name="Michael Radl" userId="9d8db132c78952f6" providerId="LiveId" clId="{23B10512-ED60-43AA-A11B-47ADB69526E2}" dt="2019-05-21T10:50:36.006" v="4146" actId="20577"/>
        <pc:sldMkLst>
          <pc:docMk/>
          <pc:sldMk cId="3193218289" sldId="294"/>
        </pc:sldMkLst>
        <pc:spChg chg="mod">
          <ac:chgData name="Michael Radl" userId="9d8db132c78952f6" providerId="LiveId" clId="{23B10512-ED60-43AA-A11B-47ADB69526E2}" dt="2019-05-21T10:50:08.537" v="4124"/>
          <ac:spMkLst>
            <pc:docMk/>
            <pc:sldMk cId="3193218289" sldId="294"/>
            <ac:spMk id="2" creationId="{6627EBE4-F902-40A3-8152-BF172F779A69}"/>
          </ac:spMkLst>
        </pc:spChg>
        <pc:spChg chg="mod">
          <ac:chgData name="Michael Radl" userId="9d8db132c78952f6" providerId="LiveId" clId="{23B10512-ED60-43AA-A11B-47ADB69526E2}" dt="2019-05-21T10:50:36.006" v="4146" actId="20577"/>
          <ac:spMkLst>
            <pc:docMk/>
            <pc:sldMk cId="3193218289" sldId="294"/>
            <ac:spMk id="3" creationId="{A060A518-650E-46FC-B69E-861E95DF960E}"/>
          </ac:spMkLst>
        </pc:spChg>
      </pc:sldChg>
      <pc:sldChg chg="modSp add">
        <pc:chgData name="Michael Radl" userId="9d8db132c78952f6" providerId="LiveId" clId="{23B10512-ED60-43AA-A11B-47ADB69526E2}" dt="2019-05-21T10:51:23.693" v="4165" actId="20577"/>
        <pc:sldMkLst>
          <pc:docMk/>
          <pc:sldMk cId="2609628336" sldId="295"/>
        </pc:sldMkLst>
        <pc:spChg chg="mod">
          <ac:chgData name="Michael Radl" userId="9d8db132c78952f6" providerId="LiveId" clId="{23B10512-ED60-43AA-A11B-47ADB69526E2}" dt="2019-05-21T10:50:54.130" v="4148"/>
          <ac:spMkLst>
            <pc:docMk/>
            <pc:sldMk cId="2609628336" sldId="295"/>
            <ac:spMk id="2" creationId="{068F9282-8783-4537-8647-136B249127E6}"/>
          </ac:spMkLst>
        </pc:spChg>
        <pc:spChg chg="mod">
          <ac:chgData name="Michael Radl" userId="9d8db132c78952f6" providerId="LiveId" clId="{23B10512-ED60-43AA-A11B-47ADB69526E2}" dt="2019-05-21T10:51:23.693" v="4165" actId="20577"/>
          <ac:spMkLst>
            <pc:docMk/>
            <pc:sldMk cId="2609628336" sldId="295"/>
            <ac:spMk id="3" creationId="{F695EF6B-2E9C-4D17-9732-C4ED556CB83F}"/>
          </ac:spMkLst>
        </pc:spChg>
      </pc:sldChg>
      <pc:sldChg chg="addSp delSp add">
        <pc:chgData name="Michael Radl" userId="9d8db132c78952f6" providerId="LiveId" clId="{23B10512-ED60-43AA-A11B-47ADB69526E2}" dt="2019-05-21T10:51:45.943" v="4168"/>
        <pc:sldMkLst>
          <pc:docMk/>
          <pc:sldMk cId="2586621729" sldId="296"/>
        </pc:sldMkLst>
        <pc:spChg chg="del">
          <ac:chgData name="Michael Radl" userId="9d8db132c78952f6" providerId="LiveId" clId="{23B10512-ED60-43AA-A11B-47ADB69526E2}" dt="2019-05-21T10:51:41.208" v="4167"/>
          <ac:spMkLst>
            <pc:docMk/>
            <pc:sldMk cId="2586621729" sldId="296"/>
            <ac:spMk id="2" creationId="{70FADCC2-9D3D-489B-BF23-144F3CC274EA}"/>
          </ac:spMkLst>
        </pc:spChg>
        <pc:spChg chg="del">
          <ac:chgData name="Michael Radl" userId="9d8db132c78952f6" providerId="LiveId" clId="{23B10512-ED60-43AA-A11B-47ADB69526E2}" dt="2019-05-21T10:51:41.208" v="4167"/>
          <ac:spMkLst>
            <pc:docMk/>
            <pc:sldMk cId="2586621729" sldId="296"/>
            <ac:spMk id="3" creationId="{4C3E9DBF-6B43-4E88-80D1-558A4D94BB3F}"/>
          </ac:spMkLst>
        </pc:spChg>
        <pc:picChg chg="add">
          <ac:chgData name="Michael Radl" userId="9d8db132c78952f6" providerId="LiveId" clId="{23B10512-ED60-43AA-A11B-47ADB69526E2}" dt="2019-05-21T10:51:45.943" v="4168"/>
          <ac:picMkLst>
            <pc:docMk/>
            <pc:sldMk cId="2586621729" sldId="296"/>
            <ac:picMk id="4" creationId="{ADE7849F-53C9-4EEC-80AB-EABC94997A93}"/>
          </ac:picMkLst>
        </pc:picChg>
      </pc:sldChg>
      <pc:sldChg chg="addSp delSp add">
        <pc:chgData name="Michael Radl" userId="9d8db132c78952f6" providerId="LiveId" clId="{23B10512-ED60-43AA-A11B-47ADB69526E2}" dt="2019-05-21T11:26:37.446" v="4172"/>
        <pc:sldMkLst>
          <pc:docMk/>
          <pc:sldMk cId="1673151912" sldId="297"/>
        </pc:sldMkLst>
        <pc:picChg chg="add del">
          <ac:chgData name="Michael Radl" userId="9d8db132c78952f6" providerId="LiveId" clId="{23B10512-ED60-43AA-A11B-47ADB69526E2}" dt="2019-05-21T11:26:24.720" v="4171" actId="478"/>
          <ac:picMkLst>
            <pc:docMk/>
            <pc:sldMk cId="1673151912" sldId="297"/>
            <ac:picMk id="2" creationId="{26594309-F745-4079-B791-DC9C512982DC}"/>
          </ac:picMkLst>
        </pc:picChg>
        <pc:picChg chg="add">
          <ac:chgData name="Michael Radl" userId="9d8db132c78952f6" providerId="LiveId" clId="{23B10512-ED60-43AA-A11B-47ADB69526E2}" dt="2019-05-21T11:26:37.446" v="4172"/>
          <ac:picMkLst>
            <pc:docMk/>
            <pc:sldMk cId="1673151912" sldId="297"/>
            <ac:picMk id="3" creationId="{A5119129-0F39-4803-BA94-815D55CD8014}"/>
          </ac:picMkLst>
        </pc:picChg>
      </pc:sldChg>
      <pc:sldMasterChg chg="addSp modSp modTransition modSldLayout">
        <pc:chgData name="Michael Radl" userId="9d8db132c78952f6" providerId="LiveId" clId="{23B10512-ED60-43AA-A11B-47ADB69526E2}" dt="2019-05-21T07:42:35.257" v="3963"/>
        <pc:sldMasterMkLst>
          <pc:docMk/>
          <pc:sldMasterMk cId="537628847" sldId="2147483648"/>
        </pc:sldMasterMkLst>
        <pc:spChg chg="mod">
          <ac:chgData name="Michael Radl" userId="9d8db132c78952f6" providerId="LiveId" clId="{23B10512-ED60-43AA-A11B-47ADB69526E2}" dt="2019-05-20T13:47:33.042" v="1664" actId="1035"/>
          <ac:spMkLst>
            <pc:docMk/>
            <pc:sldMasterMk cId="537628847" sldId="2147483648"/>
            <ac:spMk id="3" creationId="{CDAB0D98-1536-4205-AD84-EA659D4FD558}"/>
          </ac:spMkLst>
        </pc:spChg>
        <pc:spChg chg="add mod">
          <ac:chgData name="Michael Radl" userId="9d8db132c78952f6" providerId="LiveId" clId="{23B10512-ED60-43AA-A11B-47ADB69526E2}" dt="2019-05-20T07:27:50.980" v="97"/>
          <ac:spMkLst>
            <pc:docMk/>
            <pc:sldMasterMk cId="537628847" sldId="2147483648"/>
            <ac:spMk id="11" creationId="{2D08696A-0D44-4791-9F59-5299861BB634}"/>
          </ac:spMkLst>
        </pc:spChg>
        <pc:sldLayoutChg chg="modTransition">
          <pc:chgData name="Michael Radl" userId="9d8db132c78952f6" providerId="LiveId" clId="{23B10512-ED60-43AA-A11B-47ADB69526E2}" dt="2019-05-20T07:25:11.498" v="27"/>
          <pc:sldLayoutMkLst>
            <pc:docMk/>
            <pc:sldMasterMk cId="537628847" sldId="2147483648"/>
            <pc:sldLayoutMk cId="2388316106" sldId="2147483649"/>
          </pc:sldLayoutMkLst>
        </pc:sldLayoutChg>
        <pc:sldLayoutChg chg="modSp modTransition">
          <pc:chgData name="Michael Radl" userId="9d8db132c78952f6" providerId="LiveId" clId="{23B10512-ED60-43AA-A11B-47ADB69526E2}" dt="2019-05-20T17:51:35.530" v="3934" actId="20577"/>
          <pc:sldLayoutMkLst>
            <pc:docMk/>
            <pc:sldMasterMk cId="537628847" sldId="2147483648"/>
            <pc:sldLayoutMk cId="3520037701" sldId="2147483650"/>
          </pc:sldLayoutMkLst>
          <pc:spChg chg="mod">
            <ac:chgData name="Michael Radl" userId="9d8db132c78952f6" providerId="LiveId" clId="{23B10512-ED60-43AA-A11B-47ADB69526E2}" dt="2019-05-20T17:51:35.530" v="3934" actId="20577"/>
            <ac:spMkLst>
              <pc:docMk/>
              <pc:sldMasterMk cId="537628847" sldId="2147483648"/>
              <pc:sldLayoutMk cId="3520037701" sldId="2147483650"/>
              <ac:spMk id="9" creationId="{F82E9D28-FC28-4104-B4D6-BF43C4039467}"/>
            </ac:spMkLst>
          </pc:spChg>
        </pc:sldLayoutChg>
        <pc:sldLayoutChg chg="modTransition">
          <pc:chgData name="Michael Radl" userId="9d8db132c78952f6" providerId="LiveId" clId="{23B10512-ED60-43AA-A11B-47ADB69526E2}" dt="2019-05-20T07:25:11.498" v="27"/>
          <pc:sldLayoutMkLst>
            <pc:docMk/>
            <pc:sldMasterMk cId="537628847" sldId="2147483648"/>
            <pc:sldLayoutMk cId="4141123023" sldId="2147483651"/>
          </pc:sldLayoutMkLst>
        </pc:sldLayoutChg>
        <pc:sldLayoutChg chg="addSp delSp modSp modTransition">
          <pc:chgData name="Michael Radl" userId="9d8db132c78952f6" providerId="LiveId" clId="{23B10512-ED60-43AA-A11B-47ADB69526E2}" dt="2019-05-21T07:42:35.257" v="3963"/>
          <pc:sldLayoutMkLst>
            <pc:docMk/>
            <pc:sldMasterMk cId="537628847" sldId="2147483648"/>
            <pc:sldLayoutMk cId="1173973958" sldId="2147483653"/>
          </pc:sldLayoutMkLst>
          <pc:spChg chg="del">
            <ac:chgData name="Michael Radl" userId="9d8db132c78952f6" providerId="LiveId" clId="{23B10512-ED60-43AA-A11B-47ADB69526E2}" dt="2019-05-21T07:42:14.322" v="3960" actId="478"/>
            <ac:spMkLst>
              <pc:docMk/>
              <pc:sldMasterMk cId="537628847" sldId="2147483648"/>
              <pc:sldLayoutMk cId="1173973958" sldId="2147483653"/>
              <ac:spMk id="3" creationId="{54A100AB-94EE-4571-AECE-96444D562015}"/>
            </ac:spMkLst>
          </pc:spChg>
          <pc:spChg chg="mod">
            <ac:chgData name="Michael Radl" userId="9d8db132c78952f6" providerId="LiveId" clId="{23B10512-ED60-43AA-A11B-47ADB69526E2}" dt="2019-05-21T07:42:26.734" v="3962" actId="14100"/>
            <ac:spMkLst>
              <pc:docMk/>
              <pc:sldMasterMk cId="537628847" sldId="2147483648"/>
              <pc:sldLayoutMk cId="1173973958" sldId="2147483653"/>
              <ac:spMk id="4" creationId="{34E7137C-56CE-4844-8B6A-62431FF88D23}"/>
            </ac:spMkLst>
          </pc:spChg>
          <pc:spChg chg="del">
            <ac:chgData name="Michael Radl" userId="9d8db132c78952f6" providerId="LiveId" clId="{23B10512-ED60-43AA-A11B-47ADB69526E2}" dt="2019-05-21T07:42:16.001" v="3961" actId="478"/>
            <ac:spMkLst>
              <pc:docMk/>
              <pc:sldMasterMk cId="537628847" sldId="2147483648"/>
              <pc:sldLayoutMk cId="1173973958" sldId="2147483653"/>
              <ac:spMk id="5" creationId="{F8B33125-C202-4BB2-A494-F567263E542B}"/>
            </ac:spMkLst>
          </pc:spChg>
          <pc:spChg chg="mod">
            <ac:chgData name="Michael Radl" userId="9d8db132c78952f6" providerId="LiveId" clId="{23B10512-ED60-43AA-A11B-47ADB69526E2}" dt="2019-05-21T07:42:26.734" v="3962" actId="14100"/>
            <ac:spMkLst>
              <pc:docMk/>
              <pc:sldMasterMk cId="537628847" sldId="2147483648"/>
              <pc:sldLayoutMk cId="1173973958" sldId="2147483653"/>
              <ac:spMk id="6" creationId="{79726BC7-4592-4D20-BDF0-B94D76D9BEE6}"/>
            </ac:spMkLst>
          </pc:spChg>
          <pc:spChg chg="add">
            <ac:chgData name="Michael Radl" userId="9d8db132c78952f6" providerId="LiveId" clId="{23B10512-ED60-43AA-A11B-47ADB69526E2}" dt="2019-05-21T07:42:35.257" v="3963"/>
            <ac:spMkLst>
              <pc:docMk/>
              <pc:sldMasterMk cId="537628847" sldId="2147483648"/>
              <pc:sldLayoutMk cId="1173973958" sldId="2147483653"/>
              <ac:spMk id="10" creationId="{EEC2CB63-280D-46A2-983C-1AF444542290}"/>
            </ac:spMkLst>
          </pc:spChg>
        </pc:sldLayoutChg>
        <pc:sldLayoutChg chg="modTransition">
          <pc:chgData name="Michael Radl" userId="9d8db132c78952f6" providerId="LiveId" clId="{23B10512-ED60-43AA-A11B-47ADB69526E2}" dt="2019-05-20T07:25:11.498" v="27"/>
          <pc:sldLayoutMkLst>
            <pc:docMk/>
            <pc:sldMasterMk cId="537628847" sldId="2147483648"/>
            <pc:sldLayoutMk cId="536998488" sldId="2147483654"/>
          </pc:sldLayoutMkLst>
        </pc:sldLayoutChg>
        <pc:sldLayoutChg chg="modTransition">
          <pc:chgData name="Michael Radl" userId="9d8db132c78952f6" providerId="LiveId" clId="{23B10512-ED60-43AA-A11B-47ADB69526E2}" dt="2019-05-20T07:25:11.498" v="27"/>
          <pc:sldLayoutMkLst>
            <pc:docMk/>
            <pc:sldMasterMk cId="537628847" sldId="2147483648"/>
            <pc:sldLayoutMk cId="3074311448" sldId="2147483655"/>
          </pc:sldLayoutMkLst>
        </pc:sldLayoutChg>
        <pc:sldLayoutChg chg="modTransition">
          <pc:chgData name="Michael Radl" userId="9d8db132c78952f6" providerId="LiveId" clId="{23B10512-ED60-43AA-A11B-47ADB69526E2}" dt="2019-05-20T07:25:11.498" v="27"/>
          <pc:sldLayoutMkLst>
            <pc:docMk/>
            <pc:sldMasterMk cId="537628847" sldId="2147483648"/>
            <pc:sldLayoutMk cId="141135720" sldId="2147483656"/>
          </pc:sldLayoutMkLst>
        </pc:sldLayoutChg>
        <pc:sldLayoutChg chg="modTransition">
          <pc:chgData name="Michael Radl" userId="9d8db132c78952f6" providerId="LiveId" clId="{23B10512-ED60-43AA-A11B-47ADB69526E2}" dt="2019-05-20T07:25:11.498" v="27"/>
          <pc:sldLayoutMkLst>
            <pc:docMk/>
            <pc:sldMasterMk cId="537628847" sldId="2147483648"/>
            <pc:sldLayoutMk cId="4092651882" sldId="2147483657"/>
          </pc:sldLayoutMkLst>
        </pc:sldLayoutChg>
        <pc:sldLayoutChg chg="modTransition">
          <pc:chgData name="Michael Radl" userId="9d8db132c78952f6" providerId="LiveId" clId="{23B10512-ED60-43AA-A11B-47ADB69526E2}" dt="2019-05-20T07:25:11.498" v="27"/>
          <pc:sldLayoutMkLst>
            <pc:docMk/>
            <pc:sldMasterMk cId="537628847" sldId="2147483648"/>
            <pc:sldLayoutMk cId="334166467" sldId="2147483658"/>
          </pc:sldLayoutMkLst>
        </pc:sldLayoutChg>
        <pc:sldLayoutChg chg="modTransition">
          <pc:chgData name="Michael Radl" userId="9d8db132c78952f6" providerId="LiveId" clId="{23B10512-ED60-43AA-A11B-47ADB69526E2}" dt="2019-05-20T07:25:11.498" v="27"/>
          <pc:sldLayoutMkLst>
            <pc:docMk/>
            <pc:sldMasterMk cId="537628847" sldId="2147483648"/>
            <pc:sldLayoutMk cId="898332495" sldId="2147483659"/>
          </pc:sldLayoutMkLst>
        </pc:sldLayoutChg>
        <pc:sldLayoutChg chg="modSp modTransition">
          <pc:chgData name="Michael Radl" userId="9d8db132c78952f6" providerId="LiveId" clId="{23B10512-ED60-43AA-A11B-47ADB69526E2}" dt="2019-05-20T07:25:11.498" v="27"/>
          <pc:sldLayoutMkLst>
            <pc:docMk/>
            <pc:sldMasterMk cId="537628847" sldId="2147483648"/>
            <pc:sldLayoutMk cId="3738738917" sldId="2147483660"/>
          </pc:sldLayoutMkLst>
          <pc:spChg chg="mod">
            <ac:chgData name="Michael Radl" userId="9d8db132c78952f6" providerId="LiveId" clId="{23B10512-ED60-43AA-A11B-47ADB69526E2}" dt="2019-05-20T07:24:14.595" v="13"/>
            <ac:spMkLst>
              <pc:docMk/>
              <pc:sldMasterMk cId="537628847" sldId="2147483648"/>
              <pc:sldLayoutMk cId="3738738917" sldId="2147483660"/>
              <ac:spMk id="11" creationId="{94845A44-3956-4410-959D-5F95CFB54A51}"/>
            </ac:spMkLst>
          </pc:spChg>
        </pc:sldLayoutChg>
        <pc:sldLayoutChg chg="modSp modTransition">
          <pc:chgData name="Michael Radl" userId="9d8db132c78952f6" providerId="LiveId" clId="{23B10512-ED60-43AA-A11B-47ADB69526E2}" dt="2019-05-20T07:25:11.498" v="27"/>
          <pc:sldLayoutMkLst>
            <pc:docMk/>
            <pc:sldMasterMk cId="537628847" sldId="2147483648"/>
            <pc:sldLayoutMk cId="1238012660" sldId="2147483661"/>
          </pc:sldLayoutMkLst>
          <pc:spChg chg="mod">
            <ac:chgData name="Michael Radl" userId="9d8db132c78952f6" providerId="LiveId" clId="{23B10512-ED60-43AA-A11B-47ADB69526E2}" dt="2019-05-20T07:24:30.103" v="21" actId="403"/>
            <ac:spMkLst>
              <pc:docMk/>
              <pc:sldMasterMk cId="537628847" sldId="2147483648"/>
              <pc:sldLayoutMk cId="1238012660" sldId="2147483661"/>
              <ac:spMk id="12" creationId="{11191464-8EE9-41FC-BD3C-F94D2A3052DC}"/>
            </ac:spMkLst>
          </pc:spChg>
        </pc:sldLayoutChg>
        <pc:sldLayoutChg chg="modSp modTransition">
          <pc:chgData name="Michael Radl" userId="9d8db132c78952f6" providerId="LiveId" clId="{23B10512-ED60-43AA-A11B-47ADB69526E2}" dt="2019-05-20T07:25:11.498" v="27"/>
          <pc:sldLayoutMkLst>
            <pc:docMk/>
            <pc:sldMasterMk cId="537628847" sldId="2147483648"/>
            <pc:sldLayoutMk cId="4184130935" sldId="2147483662"/>
          </pc:sldLayoutMkLst>
          <pc:spChg chg="mod">
            <ac:chgData name="Michael Radl" userId="9d8db132c78952f6" providerId="LiveId" clId="{23B10512-ED60-43AA-A11B-47ADB69526E2}" dt="2019-05-20T07:24:40.459" v="24" actId="20577"/>
            <ac:spMkLst>
              <pc:docMk/>
              <pc:sldMasterMk cId="537628847" sldId="2147483648"/>
              <pc:sldLayoutMk cId="4184130935" sldId="2147483662"/>
              <ac:spMk id="10" creationId="{43F030A5-D0E3-49A4-929A-4E75A1B9D81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7BB041-AAD3-4BEA-82E8-9D1F43D8D9AC}" type="datetimeFigureOut">
              <a:rPr lang="de-AT" smtClean="0"/>
              <a:t>2019-05-24</a:t>
            </a:fld>
            <a:endParaRPr lang="de-AT"/>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B621C6-4DFF-4945-B40C-C3070E4D1A76}" type="slidenum">
              <a:rPr lang="de-AT" smtClean="0"/>
              <a:t>‹Nr.›</a:t>
            </a:fld>
            <a:endParaRPr lang="de-AT"/>
          </a:p>
        </p:txBody>
      </p:sp>
    </p:spTree>
    <p:extLst>
      <p:ext uri="{BB962C8B-B14F-4D97-AF65-F5344CB8AC3E}">
        <p14:creationId xmlns:p14="http://schemas.microsoft.com/office/powerpoint/2010/main" val="992475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Arbeits- und Berufsbildung trägt zur Allgemeinbildung bei.</a:t>
            </a:r>
          </a:p>
          <a:p>
            <a:endParaRPr lang="de-AT" dirty="0"/>
          </a:p>
          <a:p>
            <a:r>
              <a:rPr lang="de-AT" dirty="0"/>
              <a:t>S sollen befähigt werden, mit selbstbestimmten und verantwortlichen Entscheidungen und Handlungen als Berufswähler und Erwerbstätige am Leben teilzunehmen. </a:t>
            </a:r>
          </a:p>
        </p:txBody>
      </p:sp>
      <p:sp>
        <p:nvSpPr>
          <p:cNvPr id="4" name="Foliennummernplatzhalter 3"/>
          <p:cNvSpPr>
            <a:spLocks noGrp="1"/>
          </p:cNvSpPr>
          <p:nvPr>
            <p:ph type="sldNum" sz="quarter" idx="5"/>
          </p:nvPr>
        </p:nvSpPr>
        <p:spPr/>
        <p:txBody>
          <a:bodyPr/>
          <a:lstStyle/>
          <a:p>
            <a:fld id="{28B621C6-4DFF-4945-B40C-C3070E4D1A76}" type="slidenum">
              <a:rPr lang="de-AT" smtClean="0"/>
              <a:t>21</a:t>
            </a:fld>
            <a:endParaRPr lang="de-AT"/>
          </a:p>
        </p:txBody>
      </p:sp>
    </p:spTree>
    <p:extLst>
      <p:ext uri="{BB962C8B-B14F-4D97-AF65-F5344CB8AC3E}">
        <p14:creationId xmlns:p14="http://schemas.microsoft.com/office/powerpoint/2010/main" val="3717246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Nicht besonders viel, wirklich interessant wird es dann in der 7. Klasse</a:t>
            </a:r>
          </a:p>
        </p:txBody>
      </p:sp>
      <p:sp>
        <p:nvSpPr>
          <p:cNvPr id="4" name="Foliennummernplatzhalter 3"/>
          <p:cNvSpPr>
            <a:spLocks noGrp="1"/>
          </p:cNvSpPr>
          <p:nvPr>
            <p:ph type="sldNum" sz="quarter" idx="5"/>
          </p:nvPr>
        </p:nvSpPr>
        <p:spPr/>
        <p:txBody>
          <a:bodyPr/>
          <a:lstStyle/>
          <a:p>
            <a:fld id="{28B621C6-4DFF-4945-B40C-C3070E4D1A76}" type="slidenum">
              <a:rPr lang="de-AT" smtClean="0"/>
              <a:t>31</a:t>
            </a:fld>
            <a:endParaRPr lang="de-AT"/>
          </a:p>
        </p:txBody>
      </p:sp>
    </p:spTree>
    <p:extLst>
      <p:ext uri="{BB962C8B-B14F-4D97-AF65-F5344CB8AC3E}">
        <p14:creationId xmlns:p14="http://schemas.microsoft.com/office/powerpoint/2010/main" val="8516622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Viele </a:t>
            </a:r>
            <a:r>
              <a:rPr lang="de-AT"/>
              <a:t>Entrepreneurship Education-Inhalte</a:t>
            </a:r>
          </a:p>
        </p:txBody>
      </p:sp>
      <p:sp>
        <p:nvSpPr>
          <p:cNvPr id="4" name="Foliennummernplatzhalter 3"/>
          <p:cNvSpPr>
            <a:spLocks noGrp="1"/>
          </p:cNvSpPr>
          <p:nvPr>
            <p:ph type="sldNum" sz="quarter" idx="5"/>
          </p:nvPr>
        </p:nvSpPr>
        <p:spPr/>
        <p:txBody>
          <a:bodyPr/>
          <a:lstStyle/>
          <a:p>
            <a:fld id="{28B621C6-4DFF-4945-B40C-C3070E4D1A76}" type="slidenum">
              <a:rPr lang="de-AT" smtClean="0"/>
              <a:t>32</a:t>
            </a:fld>
            <a:endParaRPr lang="de-AT"/>
          </a:p>
        </p:txBody>
      </p:sp>
    </p:spTree>
    <p:extLst>
      <p:ext uri="{BB962C8B-B14F-4D97-AF65-F5344CB8AC3E}">
        <p14:creationId xmlns:p14="http://schemas.microsoft.com/office/powerpoint/2010/main" val="4229337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Ad 1.: S sollen Berufs- oder Studienwahl nach ökonomischen Aspekten beleuchten und danach entscheiden, welchen Weg sie einschlagen wollen</a:t>
            </a:r>
          </a:p>
          <a:p>
            <a:endParaRPr lang="de-AT" dirty="0"/>
          </a:p>
          <a:p>
            <a:r>
              <a:rPr lang="de-AT" dirty="0"/>
              <a:t>Ad 2.: </a:t>
            </a:r>
            <a:r>
              <a:rPr lang="de-AT" sz="1200" kern="1200" dirty="0">
                <a:solidFill>
                  <a:schemeClr val="tx1"/>
                </a:solidFill>
                <a:effectLst/>
                <a:latin typeface="+mn-lt"/>
                <a:ea typeface="+mn-ea"/>
                <a:cs typeface="+mn-cs"/>
              </a:rPr>
              <a:t>Wenn ich den von mir präferierten Berufs- oder Bildungsweg einschlage, wie werden in Zukunft meine Jobchancen aussehen? Werde ich Arbeit finden? Ist mein angestrebtes Studium zukunftsfähig? </a:t>
            </a:r>
            <a:r>
              <a:rPr lang="de-AT" sz="1200" kern="1200" dirty="0">
                <a:solidFill>
                  <a:schemeClr val="tx1"/>
                </a:solidFill>
                <a:effectLst/>
                <a:latin typeface="+mn-lt"/>
                <a:ea typeface="+mn-ea"/>
                <a:cs typeface="+mn-cs"/>
                <a:sym typeface="Wingdings" panose="05000000000000000000" pitchFamily="2" charset="2"/>
              </a:rPr>
              <a:t> Handlungssituationen ökonomisch analysieren, bspw. mittels Kosten-Nutzen-Kalkül od. Abschätzen von Chancen und Risiken</a:t>
            </a:r>
          </a:p>
          <a:p>
            <a:endParaRPr lang="de-AT" sz="1200" kern="1200" dirty="0">
              <a:solidFill>
                <a:schemeClr val="tx1"/>
              </a:solidFill>
              <a:effectLst/>
              <a:latin typeface="+mn-lt"/>
              <a:ea typeface="+mn-ea"/>
              <a:cs typeface="+mn-cs"/>
              <a:sym typeface="Wingdings" panose="05000000000000000000" pitchFamily="2" charset="2"/>
            </a:endParaRPr>
          </a:p>
          <a:p>
            <a:r>
              <a:rPr lang="de-AT" sz="1200" kern="1200" dirty="0">
                <a:solidFill>
                  <a:schemeClr val="tx1"/>
                </a:solidFill>
                <a:effectLst/>
                <a:latin typeface="+mn-lt"/>
                <a:ea typeface="+mn-ea"/>
                <a:cs typeface="+mn-cs"/>
                <a:sym typeface="Wingdings" panose="05000000000000000000" pitchFamily="2" charset="2"/>
              </a:rPr>
              <a:t>Ad 3.: Wie hängen Arbeitsmarkt und staatliche Eingriffe zusammen  stärkt die eigene Aktie am Arbeitsmarkt</a:t>
            </a:r>
          </a:p>
          <a:p>
            <a:endParaRPr lang="de-AT" sz="1200" kern="1200" dirty="0">
              <a:solidFill>
                <a:schemeClr val="tx1"/>
              </a:solidFill>
              <a:effectLst/>
              <a:latin typeface="+mn-lt"/>
              <a:ea typeface="+mn-ea"/>
              <a:cs typeface="+mn-cs"/>
              <a:sym typeface="Wingdings" panose="05000000000000000000" pitchFamily="2" charset="2"/>
            </a:endParaRPr>
          </a:p>
          <a:p>
            <a:r>
              <a:rPr lang="de-AT" sz="1200" kern="1200" dirty="0">
                <a:solidFill>
                  <a:schemeClr val="tx1"/>
                </a:solidFill>
                <a:effectLst/>
                <a:latin typeface="+mn-lt"/>
                <a:ea typeface="+mn-ea"/>
                <a:cs typeface="+mn-cs"/>
                <a:sym typeface="Wingdings" panose="05000000000000000000" pitchFamily="2" charset="2"/>
              </a:rPr>
              <a:t>Ad 4.: </a:t>
            </a:r>
            <a:r>
              <a:rPr lang="de-AT" sz="1200" kern="1200" dirty="0">
                <a:solidFill>
                  <a:schemeClr val="tx1"/>
                </a:solidFill>
                <a:effectLst/>
                <a:latin typeface="+mn-lt"/>
                <a:ea typeface="+mn-ea"/>
                <a:cs typeface="+mn-cs"/>
              </a:rPr>
              <a:t>Prozesse der Internationalisierung und Globalisierung und ihre Auswirkungen auf Arbeitnehmer zu kennen und beurteilen zu können, ist Bestandteil einer umfassenden Berufsorientierung </a:t>
            </a:r>
            <a:endParaRPr lang="de-AT" dirty="0"/>
          </a:p>
        </p:txBody>
      </p:sp>
      <p:sp>
        <p:nvSpPr>
          <p:cNvPr id="4" name="Foliennummernplatzhalter 3"/>
          <p:cNvSpPr>
            <a:spLocks noGrp="1"/>
          </p:cNvSpPr>
          <p:nvPr>
            <p:ph type="sldNum" sz="quarter" idx="5"/>
          </p:nvPr>
        </p:nvSpPr>
        <p:spPr/>
        <p:txBody>
          <a:bodyPr/>
          <a:lstStyle/>
          <a:p>
            <a:fld id="{28B621C6-4DFF-4945-B40C-C3070E4D1A76}" type="slidenum">
              <a:rPr lang="de-AT" smtClean="0"/>
              <a:t>22</a:t>
            </a:fld>
            <a:endParaRPr lang="de-AT"/>
          </a:p>
        </p:txBody>
      </p:sp>
    </p:spTree>
    <p:extLst>
      <p:ext uri="{BB962C8B-B14F-4D97-AF65-F5344CB8AC3E}">
        <p14:creationId xmlns:p14="http://schemas.microsoft.com/office/powerpoint/2010/main" val="824584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sz="1200" b="1" kern="1200" dirty="0">
                <a:solidFill>
                  <a:schemeClr val="tx1"/>
                </a:solidFill>
                <a:effectLst/>
                <a:latin typeface="+mn-lt"/>
                <a:ea typeface="+mn-ea"/>
                <a:cs typeface="+mn-cs"/>
              </a:rPr>
              <a:t>Inhaltsfeld Erwerbstätige</a:t>
            </a:r>
            <a:r>
              <a:rPr lang="de-AT" sz="1200" kern="1200" dirty="0">
                <a:solidFill>
                  <a:schemeClr val="tx1"/>
                </a:solidFill>
                <a:effectLst/>
                <a:latin typeface="+mn-lt"/>
                <a:ea typeface="+mn-ea"/>
                <a:cs typeface="+mn-cs"/>
              </a:rPr>
              <a:t> befindet, wobei sich die Arbeits- und Berufsorientierung eher auf den Teilbereich Arbeitnehmer, die Entrepreneurship Education hingegen auf den Teilbereich Selbstständiger/Unternehmer fokussiert </a:t>
            </a:r>
            <a:endParaRPr lang="de-AT" dirty="0"/>
          </a:p>
        </p:txBody>
      </p:sp>
      <p:sp>
        <p:nvSpPr>
          <p:cNvPr id="4" name="Foliennummernplatzhalter 3"/>
          <p:cNvSpPr>
            <a:spLocks noGrp="1"/>
          </p:cNvSpPr>
          <p:nvPr>
            <p:ph type="sldNum" sz="quarter" idx="5"/>
          </p:nvPr>
        </p:nvSpPr>
        <p:spPr/>
        <p:txBody>
          <a:bodyPr/>
          <a:lstStyle/>
          <a:p>
            <a:fld id="{28B621C6-4DFF-4945-B40C-C3070E4D1A76}" type="slidenum">
              <a:rPr lang="de-AT" smtClean="0"/>
              <a:t>23</a:t>
            </a:fld>
            <a:endParaRPr lang="de-AT"/>
          </a:p>
        </p:txBody>
      </p:sp>
    </p:spTree>
    <p:extLst>
      <p:ext uri="{BB962C8B-B14F-4D97-AF65-F5344CB8AC3E}">
        <p14:creationId xmlns:p14="http://schemas.microsoft.com/office/powerpoint/2010/main" val="3299938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AT" sz="1200" kern="1200" dirty="0">
                <a:solidFill>
                  <a:schemeClr val="tx1"/>
                </a:solidFill>
                <a:effectLst/>
                <a:latin typeface="+mn-lt"/>
                <a:ea typeface="+mn-ea"/>
                <a:cs typeface="+mn-cs"/>
              </a:rPr>
              <a:t>Ad 1.: Die persönlichen Wünsche, Bedürfnisse und Werte werden berücksichtig und dienen als Maßstab zum Abwägen von Koste und Nutzen. Dass diese Kompetenzen sich mit den Anforderungen an Berufswähler überschneiden, muss nicht extra erwähnt werden.</a:t>
            </a:r>
          </a:p>
          <a:p>
            <a:endParaRPr lang="de-AT" dirty="0"/>
          </a:p>
          <a:p>
            <a:r>
              <a:rPr lang="de-AT" dirty="0"/>
              <a:t>Ad 2.: </a:t>
            </a:r>
            <a:r>
              <a:rPr lang="de-AT" sz="1200" kern="1200" dirty="0">
                <a:solidFill>
                  <a:schemeClr val="tx1"/>
                </a:solidFill>
                <a:effectLst/>
                <a:latin typeface="+mn-lt"/>
                <a:ea typeface="+mn-ea"/>
                <a:cs typeface="+mn-cs"/>
              </a:rPr>
              <a:t>Auch werden die Konsequenzen des eigenen Tuns auf andere berücksichtigt. Diese Aspekte haben bei der Berufswahl bzw. bei dem Gedanken, ein Unternehmen zu gründen, wahrscheinlich eher eine untergeordnete Rolle.</a:t>
            </a:r>
          </a:p>
          <a:p>
            <a:endParaRPr lang="de-AT"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de-AT" sz="1200" kern="1200" dirty="0">
                <a:solidFill>
                  <a:schemeClr val="tx1"/>
                </a:solidFill>
                <a:effectLst/>
                <a:latin typeface="+mn-lt"/>
                <a:ea typeface="+mn-ea"/>
                <a:cs typeface="+mn-cs"/>
              </a:rPr>
              <a:t>Ad 3.: Es wird nicht auf die persönliche oder soziale Perspektive geachtete, der ökonomisch gebildete Mensch versteht, dass das Wirtschaftssystem politisch gestaltbar ist. Kaum ein Arbeitnehmer hat die politische Perspektive vor Augen, wenn ein Beruf gewählt wird.</a:t>
            </a:r>
          </a:p>
          <a:p>
            <a:endParaRPr lang="de-AT" dirty="0"/>
          </a:p>
        </p:txBody>
      </p:sp>
      <p:sp>
        <p:nvSpPr>
          <p:cNvPr id="4" name="Foliennummernplatzhalter 3"/>
          <p:cNvSpPr>
            <a:spLocks noGrp="1"/>
          </p:cNvSpPr>
          <p:nvPr>
            <p:ph type="sldNum" sz="quarter" idx="5"/>
          </p:nvPr>
        </p:nvSpPr>
        <p:spPr/>
        <p:txBody>
          <a:bodyPr/>
          <a:lstStyle/>
          <a:p>
            <a:fld id="{28B621C6-4DFF-4945-B40C-C3070E4D1A76}" type="slidenum">
              <a:rPr lang="de-AT" smtClean="0"/>
              <a:t>24</a:t>
            </a:fld>
            <a:endParaRPr lang="de-AT"/>
          </a:p>
        </p:txBody>
      </p:sp>
    </p:spTree>
    <p:extLst>
      <p:ext uri="{BB962C8B-B14F-4D97-AF65-F5344CB8AC3E}">
        <p14:creationId xmlns:p14="http://schemas.microsoft.com/office/powerpoint/2010/main" val="1234785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Ad 1.: </a:t>
            </a:r>
            <a:r>
              <a:rPr lang="de-AT" sz="1200" kern="1200" dirty="0">
                <a:solidFill>
                  <a:schemeClr val="tx1"/>
                </a:solidFill>
                <a:effectLst/>
                <a:latin typeface="+mn-lt"/>
                <a:ea typeface="+mn-ea"/>
                <a:cs typeface="+mn-cs"/>
              </a:rPr>
              <a:t>Berufswahlentscheidungen mit Blick auf die eigenen Bedürfnisse, rechtlichen Rahmenbedingungen und auf sie einwirkende Einflüsse, unter Abwägung von Gegenwarts- und Zukunftsinteressen, unter Nutzung von Informationen und Beratung und unter Berücksichtigung der Unsicherheit künftiger Entwicklungen zu prüfen und zu beurteilen</a:t>
            </a:r>
          </a:p>
          <a:p>
            <a:endParaRPr lang="de-AT" sz="1200" kern="1200" dirty="0">
              <a:solidFill>
                <a:schemeClr val="tx1"/>
              </a:solidFill>
              <a:effectLst/>
              <a:latin typeface="+mn-lt"/>
              <a:ea typeface="+mn-ea"/>
              <a:cs typeface="+mn-cs"/>
            </a:endParaRPr>
          </a:p>
          <a:p>
            <a:r>
              <a:rPr lang="de-AT" sz="1200" kern="1200" dirty="0">
                <a:solidFill>
                  <a:schemeClr val="tx1"/>
                </a:solidFill>
                <a:effectLst/>
                <a:latin typeface="+mn-lt"/>
                <a:ea typeface="+mn-ea"/>
                <a:cs typeface="+mn-cs"/>
              </a:rPr>
              <a:t>Ad 2.: die Funktion und Auswirkungen von Wettbewerb und Wettbewerbsbeschränkungen, spezielle aus Sicht der Entrepreneurship Education</a:t>
            </a:r>
          </a:p>
          <a:p>
            <a:endParaRPr lang="de-AT" sz="1200" kern="1200" dirty="0">
              <a:solidFill>
                <a:schemeClr val="tx1"/>
              </a:solidFill>
              <a:effectLst/>
              <a:latin typeface="+mn-lt"/>
              <a:ea typeface="+mn-ea"/>
              <a:cs typeface="+mn-cs"/>
            </a:endParaRPr>
          </a:p>
          <a:p>
            <a:r>
              <a:rPr lang="de-AT" sz="1200" kern="1200" dirty="0">
                <a:solidFill>
                  <a:schemeClr val="tx1"/>
                </a:solidFill>
                <a:effectLst/>
                <a:latin typeface="+mn-lt"/>
                <a:ea typeface="+mn-ea"/>
                <a:cs typeface="+mn-cs"/>
              </a:rPr>
              <a:t>Ad 3.: Themenbereiche Arbeitslosigkeit sowie dessen Ausmaß, Folgen und Ursachen, welche bei der Berufswahl auf jeden Fall</a:t>
            </a:r>
          </a:p>
          <a:p>
            <a:endParaRPr lang="de-AT" sz="1200" kern="1200" dirty="0">
              <a:solidFill>
                <a:schemeClr val="tx1"/>
              </a:solidFill>
              <a:effectLst/>
              <a:latin typeface="+mn-lt"/>
              <a:ea typeface="+mn-ea"/>
              <a:cs typeface="+mn-cs"/>
            </a:endParaRPr>
          </a:p>
          <a:p>
            <a:r>
              <a:rPr lang="de-AT" sz="1200" kern="1200" dirty="0">
                <a:solidFill>
                  <a:schemeClr val="tx1"/>
                </a:solidFill>
                <a:effectLst/>
                <a:latin typeface="+mn-lt"/>
                <a:ea typeface="+mn-ea"/>
                <a:cs typeface="+mn-cs"/>
              </a:rPr>
              <a:t>Ad 4.: Wandel der Beschäftigungsstruktur und der Qualifikationsanforderungen anhand ausgewählter Arbeitsmarktdaten beschrieben und erklärt, </a:t>
            </a:r>
            <a:endParaRPr lang="de-AT" dirty="0"/>
          </a:p>
        </p:txBody>
      </p:sp>
      <p:sp>
        <p:nvSpPr>
          <p:cNvPr id="4" name="Foliennummernplatzhalter 3"/>
          <p:cNvSpPr>
            <a:spLocks noGrp="1"/>
          </p:cNvSpPr>
          <p:nvPr>
            <p:ph type="sldNum" sz="quarter" idx="5"/>
          </p:nvPr>
        </p:nvSpPr>
        <p:spPr/>
        <p:txBody>
          <a:bodyPr/>
          <a:lstStyle/>
          <a:p>
            <a:fld id="{28B621C6-4DFF-4945-B40C-C3070E4D1A76}" type="slidenum">
              <a:rPr lang="de-AT" smtClean="0"/>
              <a:t>25</a:t>
            </a:fld>
            <a:endParaRPr lang="de-AT"/>
          </a:p>
        </p:txBody>
      </p:sp>
    </p:spTree>
    <p:extLst>
      <p:ext uri="{BB962C8B-B14F-4D97-AF65-F5344CB8AC3E}">
        <p14:creationId xmlns:p14="http://schemas.microsoft.com/office/powerpoint/2010/main" val="4969714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Ad 1.: </a:t>
            </a:r>
            <a:r>
              <a:rPr lang="de-AT" sz="1200" kern="1200" dirty="0">
                <a:solidFill>
                  <a:schemeClr val="tx1"/>
                </a:solidFill>
                <a:effectLst/>
                <a:latin typeface="+mn-lt"/>
                <a:ea typeface="+mn-ea"/>
                <a:cs typeface="+mn-cs"/>
              </a:rPr>
              <a:t>Bedeutung und Ziele von Unternehmen, Aufbau- und Ablauforganisation</a:t>
            </a:r>
            <a:endParaRPr lang="de-AT" dirty="0"/>
          </a:p>
          <a:p>
            <a:endParaRPr lang="de-AT" dirty="0"/>
          </a:p>
          <a:p>
            <a:r>
              <a:rPr lang="de-AT" dirty="0"/>
              <a:t>Ad 2.: </a:t>
            </a:r>
            <a:r>
              <a:rPr lang="de-AT" sz="1200" kern="1200" dirty="0">
                <a:solidFill>
                  <a:schemeClr val="tx1"/>
                </a:solidFill>
                <a:effectLst/>
                <a:latin typeface="+mn-lt"/>
                <a:ea typeface="+mn-ea"/>
                <a:cs typeface="+mn-cs"/>
              </a:rPr>
              <a:t>Geschäftsidee/Innovation, Finanzierung</a:t>
            </a:r>
            <a:endParaRPr lang="de-AT" dirty="0"/>
          </a:p>
          <a:p>
            <a:endParaRPr lang="de-AT" dirty="0"/>
          </a:p>
          <a:p>
            <a:r>
              <a:rPr lang="de-AT" dirty="0"/>
              <a:t>Ad 3.: </a:t>
            </a:r>
            <a:r>
              <a:rPr lang="de-AT" sz="1200" kern="1200" dirty="0">
                <a:solidFill>
                  <a:schemeClr val="tx1"/>
                </a:solidFill>
                <a:effectLst/>
                <a:latin typeface="+mn-lt"/>
                <a:ea typeface="+mn-ea"/>
                <a:cs typeface="+mn-cs"/>
              </a:rPr>
              <a:t>Kostenermittlung, Preisgestaltung</a:t>
            </a:r>
            <a:endParaRPr lang="de-AT" dirty="0"/>
          </a:p>
          <a:p>
            <a:endParaRPr lang="de-AT" dirty="0"/>
          </a:p>
          <a:p>
            <a:r>
              <a:rPr lang="de-AT" dirty="0"/>
              <a:t>Ad 4.: </a:t>
            </a:r>
            <a:r>
              <a:rPr lang="de-AT" sz="1200" kern="1200" dirty="0">
                <a:solidFill>
                  <a:schemeClr val="tx1"/>
                </a:solidFill>
                <a:effectLst/>
                <a:latin typeface="+mn-lt"/>
                <a:ea typeface="+mn-ea"/>
                <a:cs typeface="+mn-cs"/>
              </a:rPr>
              <a:t>Wettbewerb, Regulierung und Deregulierung</a:t>
            </a:r>
            <a:endParaRPr lang="de-AT" dirty="0"/>
          </a:p>
        </p:txBody>
      </p:sp>
      <p:sp>
        <p:nvSpPr>
          <p:cNvPr id="4" name="Foliennummernplatzhalter 3"/>
          <p:cNvSpPr>
            <a:spLocks noGrp="1"/>
          </p:cNvSpPr>
          <p:nvPr>
            <p:ph type="sldNum" sz="quarter" idx="5"/>
          </p:nvPr>
        </p:nvSpPr>
        <p:spPr/>
        <p:txBody>
          <a:bodyPr/>
          <a:lstStyle/>
          <a:p>
            <a:fld id="{28B621C6-4DFF-4945-B40C-C3070E4D1A76}" type="slidenum">
              <a:rPr lang="de-AT" smtClean="0"/>
              <a:t>26</a:t>
            </a:fld>
            <a:endParaRPr lang="de-AT"/>
          </a:p>
        </p:txBody>
      </p:sp>
    </p:spTree>
    <p:extLst>
      <p:ext uri="{BB962C8B-B14F-4D97-AF65-F5344CB8AC3E}">
        <p14:creationId xmlns:p14="http://schemas.microsoft.com/office/powerpoint/2010/main" val="1948568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r>
              <a:rPr lang="de-AT" sz="1200" kern="1200" dirty="0">
                <a:solidFill>
                  <a:schemeClr val="tx1"/>
                </a:solidFill>
                <a:effectLst/>
                <a:latin typeface="+mn-lt"/>
                <a:ea typeface="+mn-ea"/>
                <a:cs typeface="+mn-cs"/>
              </a:rPr>
              <a:t>Ad 3. Klasse:</a:t>
            </a:r>
          </a:p>
          <a:p>
            <a:pPr lvl="0"/>
            <a:r>
              <a:rPr lang="de-AT" sz="1200" kern="1200" dirty="0">
                <a:solidFill>
                  <a:schemeClr val="tx1"/>
                </a:solidFill>
                <a:effectLst/>
                <a:latin typeface="+mn-lt"/>
                <a:ea typeface="+mn-ea"/>
                <a:cs typeface="+mn-cs"/>
              </a:rPr>
              <a:t>- Die Bedeutung der Berufswahl für die Lebensgestaltung erkennen und erste Wege der Berufsfindung nutzen.</a:t>
            </a:r>
          </a:p>
          <a:p>
            <a:pPr lvl="0"/>
            <a:r>
              <a:rPr lang="de-AT" sz="1200" kern="1200" dirty="0">
                <a:solidFill>
                  <a:schemeClr val="tx1"/>
                </a:solidFill>
                <a:effectLst/>
                <a:latin typeface="+mn-lt"/>
                <a:ea typeface="+mn-ea"/>
                <a:cs typeface="+mn-cs"/>
              </a:rPr>
              <a:t>- Den steigenden Wandel der Arbeitswelt erkennen und daraus die Einsicht in die Notwendigkeit der ständigen Weiterbildung und Mobilität gewinnen.</a:t>
            </a:r>
          </a:p>
          <a:p>
            <a:pPr lvl="0"/>
            <a:r>
              <a:rPr lang="de-AT" sz="1200" kern="1200" dirty="0">
                <a:solidFill>
                  <a:schemeClr val="tx1"/>
                </a:solidFill>
                <a:effectLst/>
                <a:latin typeface="+mn-lt"/>
                <a:ea typeface="+mn-ea"/>
                <a:cs typeface="+mn-cs"/>
              </a:rPr>
              <a:t>- Erkennen, dass in der Wirtschaft unterschiedliche Interessen aufeinandertreffen und dass die Methoden des Interessensausgleich einem Wandel unterworfen sind.</a:t>
            </a:r>
          </a:p>
          <a:p>
            <a:pPr lvl="0"/>
            <a:r>
              <a:rPr lang="de-AT" sz="1200" kern="1200" dirty="0">
                <a:solidFill>
                  <a:schemeClr val="tx1"/>
                </a:solidFill>
                <a:effectLst/>
                <a:latin typeface="+mn-lt"/>
                <a:ea typeface="+mn-ea"/>
                <a:cs typeface="+mn-cs"/>
              </a:rPr>
              <a:t>- Erfassen subjektiver und gesamtwirtschaftlicher Probleme der Arbeitslosigkeit sowie nationaler und europäischer Lösungsansätze.</a:t>
            </a:r>
          </a:p>
          <a:p>
            <a:endParaRPr lang="de-AT" dirty="0"/>
          </a:p>
          <a:p>
            <a:r>
              <a:rPr lang="de-AT" dirty="0"/>
              <a:t>Ad 4. Klasse:</a:t>
            </a:r>
          </a:p>
          <a:p>
            <a:pPr marL="0" marR="0" lvl="0" indent="0" algn="l" defTabSz="914400" rtl="0" eaLnBrk="1" fontAlgn="auto" latinLnBrk="0" hangingPunct="1">
              <a:lnSpc>
                <a:spcPct val="100000"/>
              </a:lnSpc>
              <a:spcBef>
                <a:spcPts val="0"/>
              </a:spcBef>
              <a:spcAft>
                <a:spcPts val="0"/>
              </a:spcAft>
              <a:buClrTx/>
              <a:buSzTx/>
              <a:buFontTx/>
              <a:buNone/>
              <a:tabLst/>
              <a:defRPr/>
            </a:pPr>
            <a:r>
              <a:rPr lang="de-AT" dirty="0"/>
              <a:t>- </a:t>
            </a:r>
            <a:r>
              <a:rPr lang="de-AT" sz="1200" kern="1200" dirty="0">
                <a:solidFill>
                  <a:schemeClr val="tx1"/>
                </a:solidFill>
                <a:effectLst/>
                <a:latin typeface="+mn-lt"/>
                <a:ea typeface="+mn-ea"/>
                <a:cs typeface="+mn-cs"/>
              </a:rPr>
              <a:t>Die Bedeutung weitere Wege der Berufsfindung, der Aus- und Weiterbildung unter dem Aspekt weltwirtschaftlicher und technologischer Veränderungen erfassen.</a:t>
            </a:r>
          </a:p>
          <a:p>
            <a:endParaRPr lang="de-AT" dirty="0"/>
          </a:p>
          <a:p>
            <a:r>
              <a:rPr lang="de-AT" dirty="0"/>
              <a:t>Berufsvorbereitende Inhalte sollten lt. Lehrplan Teil aller Gegenstände an der NMS sein</a:t>
            </a:r>
          </a:p>
        </p:txBody>
      </p:sp>
      <p:sp>
        <p:nvSpPr>
          <p:cNvPr id="4" name="Foliennummernplatzhalter 3"/>
          <p:cNvSpPr>
            <a:spLocks noGrp="1"/>
          </p:cNvSpPr>
          <p:nvPr>
            <p:ph type="sldNum" sz="quarter" idx="5"/>
          </p:nvPr>
        </p:nvSpPr>
        <p:spPr/>
        <p:txBody>
          <a:bodyPr/>
          <a:lstStyle/>
          <a:p>
            <a:fld id="{28B621C6-4DFF-4945-B40C-C3070E4D1A76}" type="slidenum">
              <a:rPr lang="de-AT" smtClean="0"/>
              <a:t>27</a:t>
            </a:fld>
            <a:endParaRPr lang="de-AT"/>
          </a:p>
        </p:txBody>
      </p:sp>
    </p:spTree>
    <p:extLst>
      <p:ext uri="{BB962C8B-B14F-4D97-AF65-F5344CB8AC3E}">
        <p14:creationId xmlns:p14="http://schemas.microsoft.com/office/powerpoint/2010/main" val="587179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AT" sz="1200" kern="1200" dirty="0">
                <a:solidFill>
                  <a:schemeClr val="tx1"/>
                </a:solidFill>
                <a:effectLst/>
                <a:latin typeface="+mn-lt"/>
                <a:ea typeface="+mn-ea"/>
                <a:cs typeface="+mn-cs"/>
              </a:rPr>
              <a:t>Berufsorientierung ist kein stures Auswendiglernen von irgendwelchen Fakten. Vielmehr geht es um einen Prozess, bei dem anschauliches, unmittelbares Erleben und Selbsttätigkeit Voraussetzung sind.</a:t>
            </a:r>
          </a:p>
          <a:p>
            <a:endParaRPr lang="de-AT" dirty="0"/>
          </a:p>
          <a:p>
            <a:r>
              <a:rPr lang="de-AT" dirty="0"/>
              <a:t>Sehr umfangreich im Hinblick auf Kernbereiche;</a:t>
            </a:r>
          </a:p>
          <a:p>
            <a:endParaRPr lang="de-AT" dirty="0"/>
          </a:p>
          <a:p>
            <a:r>
              <a:rPr lang="de-AT" sz="1200" kern="1200" dirty="0">
                <a:solidFill>
                  <a:schemeClr val="tx1"/>
                </a:solidFill>
                <a:effectLst/>
                <a:latin typeface="+mn-lt"/>
                <a:ea typeface="+mn-ea"/>
                <a:cs typeface="+mn-cs"/>
              </a:rPr>
              <a:t>Arbeit in verschiedenen Lebens- und Wirtschaftsräumen: Weltwirtschaft und globale Entwicklungen, volkswirtschaftliche Zusammenhänge (Lohn- und Preisentwicklung, Wirtschafts- und Sozialpolitik), europäische Entwicklungen“, „vielfältige Formen von Arbeit, z. B. unbezahlte Arbeit (Hausarbeit, Arbeit für Gemeinschaft und Familie, informeller Sektor) – Erwerbsarbeit, selbstbestimmte Arbeit – fremdbestimmte Arbeit“ oder auch „Arbeitslosigkeit als strukturelles Phänomen – mögliche persönliche Strategien und Fördermaßnahmen am Arbeitsmarkt“ </a:t>
            </a:r>
            <a:endParaRPr lang="de-AT" dirty="0"/>
          </a:p>
        </p:txBody>
      </p:sp>
      <p:sp>
        <p:nvSpPr>
          <p:cNvPr id="4" name="Foliennummernplatzhalter 3"/>
          <p:cNvSpPr>
            <a:spLocks noGrp="1"/>
          </p:cNvSpPr>
          <p:nvPr>
            <p:ph type="sldNum" sz="quarter" idx="5"/>
          </p:nvPr>
        </p:nvSpPr>
        <p:spPr/>
        <p:txBody>
          <a:bodyPr/>
          <a:lstStyle/>
          <a:p>
            <a:fld id="{28B621C6-4DFF-4945-B40C-C3070E4D1A76}" type="slidenum">
              <a:rPr lang="de-AT" smtClean="0"/>
              <a:t>28</a:t>
            </a:fld>
            <a:endParaRPr lang="de-AT"/>
          </a:p>
        </p:txBody>
      </p:sp>
    </p:spTree>
    <p:extLst>
      <p:ext uri="{BB962C8B-B14F-4D97-AF65-F5344CB8AC3E}">
        <p14:creationId xmlns:p14="http://schemas.microsoft.com/office/powerpoint/2010/main" val="2509985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Inhalte der Berufsorientierung deckungsgleich mit jenen der NMS</a:t>
            </a:r>
          </a:p>
        </p:txBody>
      </p:sp>
      <p:sp>
        <p:nvSpPr>
          <p:cNvPr id="4" name="Foliennummernplatzhalter 3"/>
          <p:cNvSpPr>
            <a:spLocks noGrp="1"/>
          </p:cNvSpPr>
          <p:nvPr>
            <p:ph type="sldNum" sz="quarter" idx="5"/>
          </p:nvPr>
        </p:nvSpPr>
        <p:spPr/>
        <p:txBody>
          <a:bodyPr/>
          <a:lstStyle/>
          <a:p>
            <a:fld id="{28B621C6-4DFF-4945-B40C-C3070E4D1A76}" type="slidenum">
              <a:rPr lang="de-AT" smtClean="0"/>
              <a:t>29</a:t>
            </a:fld>
            <a:endParaRPr lang="de-AT"/>
          </a:p>
        </p:txBody>
      </p:sp>
    </p:spTree>
    <p:extLst>
      <p:ext uri="{BB962C8B-B14F-4D97-AF65-F5344CB8AC3E}">
        <p14:creationId xmlns:p14="http://schemas.microsoft.com/office/powerpoint/2010/main" val="393136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E5E21F-9484-4854-9070-46E5C1B8686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AT"/>
          </a:p>
        </p:txBody>
      </p:sp>
      <p:sp>
        <p:nvSpPr>
          <p:cNvPr id="3" name="Untertitel 2">
            <a:extLst>
              <a:ext uri="{FF2B5EF4-FFF2-40B4-BE49-F238E27FC236}">
                <a16:creationId xmlns:a16="http://schemas.microsoft.com/office/drawing/2014/main" id="{C6CEE203-A808-46B2-9545-FBDD669E36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AT"/>
          </a:p>
        </p:txBody>
      </p:sp>
      <p:sp>
        <p:nvSpPr>
          <p:cNvPr id="4" name="Datumsplatzhalter 3">
            <a:extLst>
              <a:ext uri="{FF2B5EF4-FFF2-40B4-BE49-F238E27FC236}">
                <a16:creationId xmlns:a16="http://schemas.microsoft.com/office/drawing/2014/main" id="{FC93AEFB-B6CD-4ADA-9953-25CD9856A277}"/>
              </a:ext>
            </a:extLst>
          </p:cNvPr>
          <p:cNvSpPr>
            <a:spLocks noGrp="1"/>
          </p:cNvSpPr>
          <p:nvPr>
            <p:ph type="dt" sz="half" idx="10"/>
          </p:nvPr>
        </p:nvSpPr>
        <p:spPr>
          <a:xfrm>
            <a:off x="838200" y="6356350"/>
            <a:ext cx="2743200" cy="365125"/>
          </a:xfrm>
          <a:prstGeom prst="rect">
            <a:avLst/>
          </a:prstGeom>
        </p:spPr>
        <p:txBody>
          <a:bodyPr/>
          <a:lstStyle/>
          <a:p>
            <a:fld id="{0C9CC97D-6A56-45D0-A808-CC14EED415E2}" type="datetimeFigureOut">
              <a:rPr lang="de-AT" smtClean="0"/>
              <a:t>2019-05-24</a:t>
            </a:fld>
            <a:endParaRPr lang="de-AT"/>
          </a:p>
        </p:txBody>
      </p:sp>
      <p:sp>
        <p:nvSpPr>
          <p:cNvPr id="5" name="Fußzeilenplatzhalter 4">
            <a:extLst>
              <a:ext uri="{FF2B5EF4-FFF2-40B4-BE49-F238E27FC236}">
                <a16:creationId xmlns:a16="http://schemas.microsoft.com/office/drawing/2014/main" id="{3CC1B4F3-B2A5-47EA-B252-2C2A077FDF23}"/>
              </a:ext>
            </a:extLst>
          </p:cNvPr>
          <p:cNvSpPr>
            <a:spLocks noGrp="1"/>
          </p:cNvSpPr>
          <p:nvPr>
            <p:ph type="ftr" sz="quarter" idx="11"/>
          </p:nvPr>
        </p:nvSpPr>
        <p:spPr>
          <a:xfrm>
            <a:off x="4038600" y="6356350"/>
            <a:ext cx="4114800" cy="365125"/>
          </a:xfrm>
          <a:prstGeom prst="rect">
            <a:avLst/>
          </a:prstGeom>
        </p:spPr>
        <p:txBody>
          <a:bodyPr/>
          <a:lstStyle/>
          <a:p>
            <a:endParaRPr lang="de-AT"/>
          </a:p>
        </p:txBody>
      </p:sp>
      <p:sp>
        <p:nvSpPr>
          <p:cNvPr id="6" name="Foliennummernplatzhalter 5">
            <a:extLst>
              <a:ext uri="{FF2B5EF4-FFF2-40B4-BE49-F238E27FC236}">
                <a16:creationId xmlns:a16="http://schemas.microsoft.com/office/drawing/2014/main" id="{FC8310F0-DD94-4DDE-8FBD-1CDF6BCA0733}"/>
              </a:ext>
            </a:extLst>
          </p:cNvPr>
          <p:cNvSpPr>
            <a:spLocks noGrp="1"/>
          </p:cNvSpPr>
          <p:nvPr>
            <p:ph type="sldNum" sz="quarter" idx="12"/>
          </p:nvPr>
        </p:nvSpPr>
        <p:spPr>
          <a:xfrm>
            <a:off x="8610600" y="6356350"/>
            <a:ext cx="2743200" cy="365125"/>
          </a:xfrm>
          <a:prstGeom prst="rect">
            <a:avLst/>
          </a:prstGeom>
        </p:spPr>
        <p:txBody>
          <a:bodyPr/>
          <a:lstStyle/>
          <a:p>
            <a:fld id="{2A4F1D13-1FB2-47AD-8533-7FC662F3A212}" type="slidenum">
              <a:rPr lang="de-AT" smtClean="0"/>
              <a:t>‹Nr.›</a:t>
            </a:fld>
            <a:endParaRPr lang="de-AT"/>
          </a:p>
        </p:txBody>
      </p:sp>
    </p:spTree>
    <p:extLst>
      <p:ext uri="{BB962C8B-B14F-4D97-AF65-F5344CB8AC3E}">
        <p14:creationId xmlns:p14="http://schemas.microsoft.com/office/powerpoint/2010/main" val="2388316106"/>
      </p:ext>
    </p:extLst>
  </p:cSld>
  <p:clrMapOvr>
    <a:masterClrMapping/>
  </p:clrMapOvr>
  <p:transition spd="slow">
    <p:wipe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F3F712-1C1A-4125-8441-6977748741C6}"/>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AT"/>
          </a:p>
        </p:txBody>
      </p:sp>
      <p:sp>
        <p:nvSpPr>
          <p:cNvPr id="3" name="Inhaltsplatzhalter 2">
            <a:extLst>
              <a:ext uri="{FF2B5EF4-FFF2-40B4-BE49-F238E27FC236}">
                <a16:creationId xmlns:a16="http://schemas.microsoft.com/office/drawing/2014/main" id="{40C044EF-AF61-48C4-9147-B673A2D7D6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a:extLst>
              <a:ext uri="{FF2B5EF4-FFF2-40B4-BE49-F238E27FC236}">
                <a16:creationId xmlns:a16="http://schemas.microsoft.com/office/drawing/2014/main" id="{C7909F34-9AFB-478B-8BB1-BD51FF0E8F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6230B92-716F-4B03-920A-76BFA1CF046E}"/>
              </a:ext>
            </a:extLst>
          </p:cNvPr>
          <p:cNvSpPr>
            <a:spLocks noGrp="1"/>
          </p:cNvSpPr>
          <p:nvPr>
            <p:ph type="dt" sz="half" idx="10"/>
          </p:nvPr>
        </p:nvSpPr>
        <p:spPr>
          <a:xfrm>
            <a:off x="838200" y="6356350"/>
            <a:ext cx="2743200" cy="365125"/>
          </a:xfrm>
          <a:prstGeom prst="rect">
            <a:avLst/>
          </a:prstGeom>
        </p:spPr>
        <p:txBody>
          <a:bodyPr/>
          <a:lstStyle/>
          <a:p>
            <a:fld id="{0C9CC97D-6A56-45D0-A808-CC14EED415E2}" type="datetimeFigureOut">
              <a:rPr lang="de-AT" smtClean="0"/>
              <a:t>2019-05-24</a:t>
            </a:fld>
            <a:endParaRPr lang="de-AT"/>
          </a:p>
        </p:txBody>
      </p:sp>
      <p:sp>
        <p:nvSpPr>
          <p:cNvPr id="6" name="Fußzeilenplatzhalter 5">
            <a:extLst>
              <a:ext uri="{FF2B5EF4-FFF2-40B4-BE49-F238E27FC236}">
                <a16:creationId xmlns:a16="http://schemas.microsoft.com/office/drawing/2014/main" id="{88236D82-3C1C-48A8-8D59-AF0A2DBB5E26}"/>
              </a:ext>
            </a:extLst>
          </p:cNvPr>
          <p:cNvSpPr>
            <a:spLocks noGrp="1"/>
          </p:cNvSpPr>
          <p:nvPr>
            <p:ph type="ftr" sz="quarter" idx="11"/>
          </p:nvPr>
        </p:nvSpPr>
        <p:spPr>
          <a:xfrm>
            <a:off x="4038600" y="6356350"/>
            <a:ext cx="4114800" cy="365125"/>
          </a:xfrm>
          <a:prstGeom prst="rect">
            <a:avLst/>
          </a:prstGeom>
        </p:spPr>
        <p:txBody>
          <a:bodyPr/>
          <a:lstStyle/>
          <a:p>
            <a:endParaRPr lang="de-AT"/>
          </a:p>
        </p:txBody>
      </p:sp>
      <p:sp>
        <p:nvSpPr>
          <p:cNvPr id="7" name="Foliennummernplatzhalter 6">
            <a:extLst>
              <a:ext uri="{FF2B5EF4-FFF2-40B4-BE49-F238E27FC236}">
                <a16:creationId xmlns:a16="http://schemas.microsoft.com/office/drawing/2014/main" id="{8830214A-96E1-4DA8-BEB1-C593E033079E}"/>
              </a:ext>
            </a:extLst>
          </p:cNvPr>
          <p:cNvSpPr>
            <a:spLocks noGrp="1"/>
          </p:cNvSpPr>
          <p:nvPr>
            <p:ph type="sldNum" sz="quarter" idx="12"/>
          </p:nvPr>
        </p:nvSpPr>
        <p:spPr>
          <a:xfrm>
            <a:off x="8610600" y="6356350"/>
            <a:ext cx="2743200" cy="365125"/>
          </a:xfrm>
          <a:prstGeom prst="rect">
            <a:avLst/>
          </a:prstGeom>
        </p:spPr>
        <p:txBody>
          <a:bodyPr/>
          <a:lstStyle/>
          <a:p>
            <a:fld id="{2A4F1D13-1FB2-47AD-8533-7FC662F3A212}" type="slidenum">
              <a:rPr lang="de-AT" smtClean="0"/>
              <a:t>‹Nr.›</a:t>
            </a:fld>
            <a:endParaRPr lang="de-AT"/>
          </a:p>
        </p:txBody>
      </p:sp>
    </p:spTree>
    <p:extLst>
      <p:ext uri="{BB962C8B-B14F-4D97-AF65-F5344CB8AC3E}">
        <p14:creationId xmlns:p14="http://schemas.microsoft.com/office/powerpoint/2010/main" val="141135720"/>
      </p:ext>
    </p:extLst>
  </p:cSld>
  <p:clrMapOvr>
    <a:masterClrMapping/>
  </p:clrMapOvr>
  <p:transition spd="slow">
    <p:wipe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FCB5EE-E34D-4426-90F2-478BFB8440A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AT"/>
          </a:p>
        </p:txBody>
      </p:sp>
      <p:sp>
        <p:nvSpPr>
          <p:cNvPr id="3" name="Bildplatzhalter 2">
            <a:extLst>
              <a:ext uri="{FF2B5EF4-FFF2-40B4-BE49-F238E27FC236}">
                <a16:creationId xmlns:a16="http://schemas.microsoft.com/office/drawing/2014/main" id="{192970BF-0CB4-4EFD-A38D-F87A52F75C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a:extLst>
              <a:ext uri="{FF2B5EF4-FFF2-40B4-BE49-F238E27FC236}">
                <a16:creationId xmlns:a16="http://schemas.microsoft.com/office/drawing/2014/main" id="{C01638B6-E7FA-4012-900C-6301344B8C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FF05D1D-86FD-409B-B856-06A86E91A047}"/>
              </a:ext>
            </a:extLst>
          </p:cNvPr>
          <p:cNvSpPr>
            <a:spLocks noGrp="1"/>
          </p:cNvSpPr>
          <p:nvPr>
            <p:ph type="dt" sz="half" idx="10"/>
          </p:nvPr>
        </p:nvSpPr>
        <p:spPr>
          <a:xfrm>
            <a:off x="838200" y="6356350"/>
            <a:ext cx="2743200" cy="365125"/>
          </a:xfrm>
          <a:prstGeom prst="rect">
            <a:avLst/>
          </a:prstGeom>
        </p:spPr>
        <p:txBody>
          <a:bodyPr/>
          <a:lstStyle/>
          <a:p>
            <a:fld id="{0C9CC97D-6A56-45D0-A808-CC14EED415E2}" type="datetimeFigureOut">
              <a:rPr lang="de-AT" smtClean="0"/>
              <a:t>2019-05-24</a:t>
            </a:fld>
            <a:endParaRPr lang="de-AT"/>
          </a:p>
        </p:txBody>
      </p:sp>
      <p:sp>
        <p:nvSpPr>
          <p:cNvPr id="6" name="Fußzeilenplatzhalter 5">
            <a:extLst>
              <a:ext uri="{FF2B5EF4-FFF2-40B4-BE49-F238E27FC236}">
                <a16:creationId xmlns:a16="http://schemas.microsoft.com/office/drawing/2014/main" id="{3301A83E-950A-4E42-A6E2-1C5E1240D286}"/>
              </a:ext>
            </a:extLst>
          </p:cNvPr>
          <p:cNvSpPr>
            <a:spLocks noGrp="1"/>
          </p:cNvSpPr>
          <p:nvPr>
            <p:ph type="ftr" sz="quarter" idx="11"/>
          </p:nvPr>
        </p:nvSpPr>
        <p:spPr>
          <a:xfrm>
            <a:off x="4038600" y="6356350"/>
            <a:ext cx="4114800" cy="365125"/>
          </a:xfrm>
          <a:prstGeom prst="rect">
            <a:avLst/>
          </a:prstGeom>
        </p:spPr>
        <p:txBody>
          <a:bodyPr/>
          <a:lstStyle/>
          <a:p>
            <a:endParaRPr lang="de-AT"/>
          </a:p>
        </p:txBody>
      </p:sp>
      <p:sp>
        <p:nvSpPr>
          <p:cNvPr id="7" name="Foliennummernplatzhalter 6">
            <a:extLst>
              <a:ext uri="{FF2B5EF4-FFF2-40B4-BE49-F238E27FC236}">
                <a16:creationId xmlns:a16="http://schemas.microsoft.com/office/drawing/2014/main" id="{947C5167-D1D6-4BF3-9B86-6B99A3A2AEDC}"/>
              </a:ext>
            </a:extLst>
          </p:cNvPr>
          <p:cNvSpPr>
            <a:spLocks noGrp="1"/>
          </p:cNvSpPr>
          <p:nvPr>
            <p:ph type="sldNum" sz="quarter" idx="12"/>
          </p:nvPr>
        </p:nvSpPr>
        <p:spPr>
          <a:xfrm>
            <a:off x="8610600" y="6356350"/>
            <a:ext cx="2743200" cy="365125"/>
          </a:xfrm>
          <a:prstGeom prst="rect">
            <a:avLst/>
          </a:prstGeom>
        </p:spPr>
        <p:txBody>
          <a:bodyPr/>
          <a:lstStyle/>
          <a:p>
            <a:fld id="{2A4F1D13-1FB2-47AD-8533-7FC662F3A212}" type="slidenum">
              <a:rPr lang="de-AT" smtClean="0"/>
              <a:t>‹Nr.›</a:t>
            </a:fld>
            <a:endParaRPr lang="de-AT"/>
          </a:p>
        </p:txBody>
      </p:sp>
    </p:spTree>
    <p:extLst>
      <p:ext uri="{BB962C8B-B14F-4D97-AF65-F5344CB8AC3E}">
        <p14:creationId xmlns:p14="http://schemas.microsoft.com/office/powerpoint/2010/main" val="4092651882"/>
      </p:ext>
    </p:extLst>
  </p:cSld>
  <p:clrMapOvr>
    <a:masterClrMapping/>
  </p:clrMapOvr>
  <p:transition spd="slow">
    <p:wipe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151221-F642-4A58-8838-06C10DEF25CB}"/>
              </a:ext>
            </a:extLst>
          </p:cNvPr>
          <p:cNvSpPr>
            <a:spLocks noGrp="1"/>
          </p:cNvSpPr>
          <p:nvPr>
            <p:ph type="title"/>
          </p:nvPr>
        </p:nvSpPr>
        <p:spPr/>
        <p:txBody>
          <a:bodyPr/>
          <a:lstStyle/>
          <a:p>
            <a:r>
              <a:rPr lang="de-DE"/>
              <a:t>Mastertitelformat bearbeiten</a:t>
            </a:r>
            <a:endParaRPr lang="de-AT"/>
          </a:p>
        </p:txBody>
      </p:sp>
      <p:sp>
        <p:nvSpPr>
          <p:cNvPr id="3" name="Vertikaler Textplatzhalter 2">
            <a:extLst>
              <a:ext uri="{FF2B5EF4-FFF2-40B4-BE49-F238E27FC236}">
                <a16:creationId xmlns:a16="http://schemas.microsoft.com/office/drawing/2014/main" id="{DC01E803-275E-488A-87D5-42483950FB7E}"/>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BDEDBD9C-5524-495F-89CF-66473A613DEF}"/>
              </a:ext>
            </a:extLst>
          </p:cNvPr>
          <p:cNvSpPr>
            <a:spLocks noGrp="1"/>
          </p:cNvSpPr>
          <p:nvPr>
            <p:ph type="dt" sz="half" idx="10"/>
          </p:nvPr>
        </p:nvSpPr>
        <p:spPr>
          <a:xfrm>
            <a:off x="838200" y="6356350"/>
            <a:ext cx="2743200" cy="365125"/>
          </a:xfrm>
          <a:prstGeom prst="rect">
            <a:avLst/>
          </a:prstGeom>
        </p:spPr>
        <p:txBody>
          <a:bodyPr/>
          <a:lstStyle/>
          <a:p>
            <a:fld id="{0C9CC97D-6A56-45D0-A808-CC14EED415E2}" type="datetimeFigureOut">
              <a:rPr lang="de-AT" smtClean="0"/>
              <a:t>2019-05-24</a:t>
            </a:fld>
            <a:endParaRPr lang="de-AT"/>
          </a:p>
        </p:txBody>
      </p:sp>
      <p:sp>
        <p:nvSpPr>
          <p:cNvPr id="5" name="Fußzeilenplatzhalter 4">
            <a:extLst>
              <a:ext uri="{FF2B5EF4-FFF2-40B4-BE49-F238E27FC236}">
                <a16:creationId xmlns:a16="http://schemas.microsoft.com/office/drawing/2014/main" id="{B70BCB7B-0AE1-4F25-B858-057E559EB321}"/>
              </a:ext>
            </a:extLst>
          </p:cNvPr>
          <p:cNvSpPr>
            <a:spLocks noGrp="1"/>
          </p:cNvSpPr>
          <p:nvPr>
            <p:ph type="ftr" sz="quarter" idx="11"/>
          </p:nvPr>
        </p:nvSpPr>
        <p:spPr>
          <a:xfrm>
            <a:off x="4038600" y="6356350"/>
            <a:ext cx="4114800" cy="365125"/>
          </a:xfrm>
          <a:prstGeom prst="rect">
            <a:avLst/>
          </a:prstGeom>
        </p:spPr>
        <p:txBody>
          <a:bodyPr/>
          <a:lstStyle/>
          <a:p>
            <a:endParaRPr lang="de-AT"/>
          </a:p>
        </p:txBody>
      </p:sp>
      <p:sp>
        <p:nvSpPr>
          <p:cNvPr id="6" name="Foliennummernplatzhalter 5">
            <a:extLst>
              <a:ext uri="{FF2B5EF4-FFF2-40B4-BE49-F238E27FC236}">
                <a16:creationId xmlns:a16="http://schemas.microsoft.com/office/drawing/2014/main" id="{4A573752-E95A-49C1-9E65-A625B0959924}"/>
              </a:ext>
            </a:extLst>
          </p:cNvPr>
          <p:cNvSpPr>
            <a:spLocks noGrp="1"/>
          </p:cNvSpPr>
          <p:nvPr>
            <p:ph type="sldNum" sz="quarter" idx="12"/>
          </p:nvPr>
        </p:nvSpPr>
        <p:spPr>
          <a:xfrm>
            <a:off x="8610600" y="6356350"/>
            <a:ext cx="2743200" cy="365125"/>
          </a:xfrm>
          <a:prstGeom prst="rect">
            <a:avLst/>
          </a:prstGeom>
        </p:spPr>
        <p:txBody>
          <a:bodyPr/>
          <a:lstStyle/>
          <a:p>
            <a:fld id="{2A4F1D13-1FB2-47AD-8533-7FC662F3A212}" type="slidenum">
              <a:rPr lang="de-AT" smtClean="0"/>
              <a:t>‹Nr.›</a:t>
            </a:fld>
            <a:endParaRPr lang="de-AT"/>
          </a:p>
        </p:txBody>
      </p:sp>
    </p:spTree>
    <p:extLst>
      <p:ext uri="{BB962C8B-B14F-4D97-AF65-F5344CB8AC3E}">
        <p14:creationId xmlns:p14="http://schemas.microsoft.com/office/powerpoint/2010/main" val="334166467"/>
      </p:ext>
    </p:extLst>
  </p:cSld>
  <p:clrMapOvr>
    <a:masterClrMapping/>
  </p:clrMapOvr>
  <p:transition spd="slow">
    <p:wipe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E285CA88-96D8-4599-AE1E-921A66D22A67}"/>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AT"/>
          </a:p>
        </p:txBody>
      </p:sp>
      <p:sp>
        <p:nvSpPr>
          <p:cNvPr id="3" name="Vertikaler Textplatzhalter 2">
            <a:extLst>
              <a:ext uri="{FF2B5EF4-FFF2-40B4-BE49-F238E27FC236}">
                <a16:creationId xmlns:a16="http://schemas.microsoft.com/office/drawing/2014/main" id="{F525E72D-B8D1-46DA-8CA4-7AE18371B85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BEF017C8-1427-4971-B881-32E30E9FF4D5}"/>
              </a:ext>
            </a:extLst>
          </p:cNvPr>
          <p:cNvSpPr>
            <a:spLocks noGrp="1"/>
          </p:cNvSpPr>
          <p:nvPr>
            <p:ph type="dt" sz="half" idx="10"/>
          </p:nvPr>
        </p:nvSpPr>
        <p:spPr>
          <a:xfrm>
            <a:off x="838200" y="6356350"/>
            <a:ext cx="2743200" cy="365125"/>
          </a:xfrm>
          <a:prstGeom prst="rect">
            <a:avLst/>
          </a:prstGeom>
        </p:spPr>
        <p:txBody>
          <a:bodyPr/>
          <a:lstStyle/>
          <a:p>
            <a:fld id="{0C9CC97D-6A56-45D0-A808-CC14EED415E2}" type="datetimeFigureOut">
              <a:rPr lang="de-AT" smtClean="0"/>
              <a:t>2019-05-24</a:t>
            </a:fld>
            <a:endParaRPr lang="de-AT"/>
          </a:p>
        </p:txBody>
      </p:sp>
      <p:sp>
        <p:nvSpPr>
          <p:cNvPr id="5" name="Fußzeilenplatzhalter 4">
            <a:extLst>
              <a:ext uri="{FF2B5EF4-FFF2-40B4-BE49-F238E27FC236}">
                <a16:creationId xmlns:a16="http://schemas.microsoft.com/office/drawing/2014/main" id="{73E34D5C-A6CA-4D4E-B44C-26D736E078EA}"/>
              </a:ext>
            </a:extLst>
          </p:cNvPr>
          <p:cNvSpPr>
            <a:spLocks noGrp="1"/>
          </p:cNvSpPr>
          <p:nvPr>
            <p:ph type="ftr" sz="quarter" idx="11"/>
          </p:nvPr>
        </p:nvSpPr>
        <p:spPr>
          <a:xfrm>
            <a:off x="4038600" y="6356350"/>
            <a:ext cx="4114800" cy="365125"/>
          </a:xfrm>
          <a:prstGeom prst="rect">
            <a:avLst/>
          </a:prstGeom>
        </p:spPr>
        <p:txBody>
          <a:bodyPr/>
          <a:lstStyle/>
          <a:p>
            <a:endParaRPr lang="de-AT"/>
          </a:p>
        </p:txBody>
      </p:sp>
      <p:sp>
        <p:nvSpPr>
          <p:cNvPr id="6" name="Foliennummernplatzhalter 5">
            <a:extLst>
              <a:ext uri="{FF2B5EF4-FFF2-40B4-BE49-F238E27FC236}">
                <a16:creationId xmlns:a16="http://schemas.microsoft.com/office/drawing/2014/main" id="{7E41A60A-5D28-42CB-8B4D-969CA1CCD916}"/>
              </a:ext>
            </a:extLst>
          </p:cNvPr>
          <p:cNvSpPr>
            <a:spLocks noGrp="1"/>
          </p:cNvSpPr>
          <p:nvPr>
            <p:ph type="sldNum" sz="quarter" idx="12"/>
          </p:nvPr>
        </p:nvSpPr>
        <p:spPr>
          <a:xfrm>
            <a:off x="8610600" y="6356350"/>
            <a:ext cx="2743200" cy="365125"/>
          </a:xfrm>
          <a:prstGeom prst="rect">
            <a:avLst/>
          </a:prstGeom>
        </p:spPr>
        <p:txBody>
          <a:bodyPr/>
          <a:lstStyle/>
          <a:p>
            <a:fld id="{2A4F1D13-1FB2-47AD-8533-7FC662F3A212}" type="slidenum">
              <a:rPr lang="de-AT" smtClean="0"/>
              <a:t>‹Nr.›</a:t>
            </a:fld>
            <a:endParaRPr lang="de-AT"/>
          </a:p>
        </p:txBody>
      </p:sp>
    </p:spTree>
    <p:extLst>
      <p:ext uri="{BB962C8B-B14F-4D97-AF65-F5344CB8AC3E}">
        <p14:creationId xmlns:p14="http://schemas.microsoft.com/office/powerpoint/2010/main" val="898332495"/>
      </p:ext>
    </p:extLst>
  </p:cSld>
  <p:clrMapOvr>
    <a:masterClrMapping/>
  </p:clrMapOvr>
  <p:transition spd="slow">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Lernbedeutu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34A403-1A2B-4B01-8220-2DD7E8B601A5}"/>
              </a:ext>
            </a:extLst>
          </p:cNvPr>
          <p:cNvSpPr>
            <a:spLocks noGrp="1"/>
          </p:cNvSpPr>
          <p:nvPr>
            <p:ph type="title"/>
          </p:nvPr>
        </p:nvSpPr>
        <p:spPr/>
        <p:txBody>
          <a:bodyPr/>
          <a:lstStyle/>
          <a:p>
            <a:r>
              <a:rPr lang="de-DE"/>
              <a:t>Mastertitelformat bearbeiten</a:t>
            </a:r>
            <a:endParaRPr lang="de-AT"/>
          </a:p>
        </p:txBody>
      </p:sp>
      <p:sp>
        <p:nvSpPr>
          <p:cNvPr id="3" name="Inhaltsplatzhalter 2">
            <a:extLst>
              <a:ext uri="{FF2B5EF4-FFF2-40B4-BE49-F238E27FC236}">
                <a16:creationId xmlns:a16="http://schemas.microsoft.com/office/drawing/2014/main" id="{7B6838FE-2A4E-4E87-854B-1DEEE405FF5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9" name="Rechteck: abgerundete Ecken 8">
            <a:hlinkClick r:id="rId2" action="ppaction://hlinksldjump"/>
            <a:extLst>
              <a:ext uri="{FF2B5EF4-FFF2-40B4-BE49-F238E27FC236}">
                <a16:creationId xmlns:a16="http://schemas.microsoft.com/office/drawing/2014/main" id="{F82E9D28-FC28-4104-B4D6-BF43C4039467}"/>
              </a:ext>
            </a:extLst>
          </p:cNvPr>
          <p:cNvSpPr/>
          <p:nvPr userDrawn="1"/>
        </p:nvSpPr>
        <p:spPr>
          <a:xfrm>
            <a:off x="838200" y="5922963"/>
            <a:ext cx="2362200" cy="1316037"/>
          </a:xfrm>
          <a:prstGeom prst="roundRect">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000" b="1"/>
              <a:t>LERNBEDEUTUNG</a:t>
            </a:r>
          </a:p>
          <a:p>
            <a:pPr algn="ctr"/>
            <a:endParaRPr lang="de-AT" b="1" dirty="0"/>
          </a:p>
        </p:txBody>
      </p:sp>
    </p:spTree>
    <p:extLst>
      <p:ext uri="{BB962C8B-B14F-4D97-AF65-F5344CB8AC3E}">
        <p14:creationId xmlns:p14="http://schemas.microsoft.com/office/powerpoint/2010/main" val="3520037701"/>
      </p:ext>
    </p:extLst>
  </p:cSld>
  <p:clrMapOvr>
    <a:masterClrMapping/>
  </p:clrMapOvr>
  <p:transition spd="slow">
    <p:wipe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Konzepte/Fachkompetenz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34A403-1A2B-4B01-8220-2DD7E8B601A5}"/>
              </a:ext>
            </a:extLst>
          </p:cNvPr>
          <p:cNvSpPr>
            <a:spLocks noGrp="1"/>
          </p:cNvSpPr>
          <p:nvPr>
            <p:ph type="title"/>
          </p:nvPr>
        </p:nvSpPr>
        <p:spPr/>
        <p:txBody>
          <a:bodyPr/>
          <a:lstStyle/>
          <a:p>
            <a:r>
              <a:rPr lang="de-DE"/>
              <a:t>Mastertitelformat bearbeiten</a:t>
            </a:r>
            <a:endParaRPr lang="de-AT"/>
          </a:p>
        </p:txBody>
      </p:sp>
      <p:sp>
        <p:nvSpPr>
          <p:cNvPr id="3" name="Inhaltsplatzhalter 2">
            <a:extLst>
              <a:ext uri="{FF2B5EF4-FFF2-40B4-BE49-F238E27FC236}">
                <a16:creationId xmlns:a16="http://schemas.microsoft.com/office/drawing/2014/main" id="{7B6838FE-2A4E-4E87-854B-1DEEE405FF5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11" name="Rechteck: abgerundete Ecken 10">
            <a:hlinkClick r:id="rId2" action="ppaction://hlinksldjump"/>
            <a:extLst>
              <a:ext uri="{FF2B5EF4-FFF2-40B4-BE49-F238E27FC236}">
                <a16:creationId xmlns:a16="http://schemas.microsoft.com/office/drawing/2014/main" id="{94845A44-3956-4410-959D-5F95CFB54A51}"/>
              </a:ext>
            </a:extLst>
          </p:cNvPr>
          <p:cNvSpPr/>
          <p:nvPr userDrawn="1"/>
        </p:nvSpPr>
        <p:spPr>
          <a:xfrm>
            <a:off x="3556000" y="5922962"/>
            <a:ext cx="2362200" cy="1316037"/>
          </a:xfrm>
          <a:prstGeom prst="roundRect">
            <a:avLst/>
          </a:prstGeom>
          <a:solidFill>
            <a:schemeClr val="accent4"/>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AT" sz="2000" b="1" dirty="0"/>
              <a:t>KONZEPTE UND FACHWISSEN</a:t>
            </a:r>
          </a:p>
        </p:txBody>
      </p:sp>
    </p:spTree>
    <p:extLst>
      <p:ext uri="{BB962C8B-B14F-4D97-AF65-F5344CB8AC3E}">
        <p14:creationId xmlns:p14="http://schemas.microsoft.com/office/powerpoint/2010/main" val="3738738917"/>
      </p:ext>
    </p:extLst>
  </p:cSld>
  <p:clrMapOvr>
    <a:masterClrMapping/>
  </p:clrMapOvr>
  <p:transition spd="slow">
    <p:wipe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Ziele/Kompetenze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34A403-1A2B-4B01-8220-2DD7E8B601A5}"/>
              </a:ext>
            </a:extLst>
          </p:cNvPr>
          <p:cNvSpPr>
            <a:spLocks noGrp="1"/>
          </p:cNvSpPr>
          <p:nvPr>
            <p:ph type="title"/>
          </p:nvPr>
        </p:nvSpPr>
        <p:spPr/>
        <p:txBody>
          <a:bodyPr/>
          <a:lstStyle/>
          <a:p>
            <a:r>
              <a:rPr lang="de-DE"/>
              <a:t>Mastertitelformat bearbeiten</a:t>
            </a:r>
            <a:endParaRPr lang="de-AT"/>
          </a:p>
        </p:txBody>
      </p:sp>
      <p:sp>
        <p:nvSpPr>
          <p:cNvPr id="3" name="Inhaltsplatzhalter 2">
            <a:extLst>
              <a:ext uri="{FF2B5EF4-FFF2-40B4-BE49-F238E27FC236}">
                <a16:creationId xmlns:a16="http://schemas.microsoft.com/office/drawing/2014/main" id="{7B6838FE-2A4E-4E87-854B-1DEEE405FF5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12" name="Rechteck: abgerundete Ecken 11">
            <a:hlinkClick r:id="rId2" action="ppaction://hlinksldjump"/>
            <a:extLst>
              <a:ext uri="{FF2B5EF4-FFF2-40B4-BE49-F238E27FC236}">
                <a16:creationId xmlns:a16="http://schemas.microsoft.com/office/drawing/2014/main" id="{11191464-8EE9-41FC-BD3C-F94D2A3052DC}"/>
              </a:ext>
            </a:extLst>
          </p:cNvPr>
          <p:cNvSpPr/>
          <p:nvPr userDrawn="1"/>
        </p:nvSpPr>
        <p:spPr>
          <a:xfrm>
            <a:off x="6273800" y="5945981"/>
            <a:ext cx="2362200" cy="1316037"/>
          </a:xfrm>
          <a:prstGeom prst="roundRect">
            <a:avLst/>
          </a:prstGeom>
          <a:solidFill>
            <a:schemeClr val="accent5"/>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AT" sz="2000" b="1" dirty="0"/>
              <a:t>ZIELE UND KOMPETENZEN</a:t>
            </a:r>
          </a:p>
        </p:txBody>
      </p:sp>
    </p:spTree>
    <p:extLst>
      <p:ext uri="{BB962C8B-B14F-4D97-AF65-F5344CB8AC3E}">
        <p14:creationId xmlns:p14="http://schemas.microsoft.com/office/powerpoint/2010/main" val="1238012660"/>
      </p:ext>
    </p:extLst>
  </p:cSld>
  <p:clrMapOvr>
    <a:masterClrMapping/>
  </p:clrMapOvr>
  <p:transition spd="slow">
    <p:wipe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Herausforderungen">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34A403-1A2B-4B01-8220-2DD7E8B601A5}"/>
              </a:ext>
            </a:extLst>
          </p:cNvPr>
          <p:cNvSpPr>
            <a:spLocks noGrp="1"/>
          </p:cNvSpPr>
          <p:nvPr>
            <p:ph type="title"/>
          </p:nvPr>
        </p:nvSpPr>
        <p:spPr/>
        <p:txBody>
          <a:bodyPr/>
          <a:lstStyle/>
          <a:p>
            <a:r>
              <a:rPr lang="de-DE"/>
              <a:t>Mastertitelformat bearbeiten</a:t>
            </a:r>
            <a:endParaRPr lang="de-AT"/>
          </a:p>
        </p:txBody>
      </p:sp>
      <p:sp>
        <p:nvSpPr>
          <p:cNvPr id="3" name="Inhaltsplatzhalter 2">
            <a:extLst>
              <a:ext uri="{FF2B5EF4-FFF2-40B4-BE49-F238E27FC236}">
                <a16:creationId xmlns:a16="http://schemas.microsoft.com/office/drawing/2014/main" id="{7B6838FE-2A4E-4E87-854B-1DEEE405FF5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10" name="Rechteck: abgerundete Ecken 9">
            <a:hlinkClick r:id="rId2" action="ppaction://hlinksldjump"/>
            <a:extLst>
              <a:ext uri="{FF2B5EF4-FFF2-40B4-BE49-F238E27FC236}">
                <a16:creationId xmlns:a16="http://schemas.microsoft.com/office/drawing/2014/main" id="{43F030A5-D0E3-49A4-929A-4E75A1B9D810}"/>
              </a:ext>
            </a:extLst>
          </p:cNvPr>
          <p:cNvSpPr/>
          <p:nvPr userDrawn="1"/>
        </p:nvSpPr>
        <p:spPr>
          <a:xfrm>
            <a:off x="8991600" y="5945981"/>
            <a:ext cx="2362200" cy="1316037"/>
          </a:xfrm>
          <a:prstGeom prst="roundRect">
            <a:avLst/>
          </a:prstGeom>
          <a:solidFill>
            <a:schemeClr val="accent6"/>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AT" sz="2000" b="1" dirty="0"/>
              <a:t>HERAUS-FORDERUNGEN</a:t>
            </a:r>
          </a:p>
        </p:txBody>
      </p:sp>
    </p:spTree>
    <p:extLst>
      <p:ext uri="{BB962C8B-B14F-4D97-AF65-F5344CB8AC3E}">
        <p14:creationId xmlns:p14="http://schemas.microsoft.com/office/powerpoint/2010/main" val="4184130935"/>
      </p:ext>
    </p:extLst>
  </p:cSld>
  <p:clrMapOvr>
    <a:masterClrMapping/>
  </p:clrMapOvr>
  <p:transition spd="slow">
    <p:wipe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70DB56-3434-479E-BB88-B3E075FA8AA6}"/>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AT"/>
          </a:p>
        </p:txBody>
      </p:sp>
      <p:sp>
        <p:nvSpPr>
          <p:cNvPr id="3" name="Textplatzhalter 2">
            <a:extLst>
              <a:ext uri="{FF2B5EF4-FFF2-40B4-BE49-F238E27FC236}">
                <a16:creationId xmlns:a16="http://schemas.microsoft.com/office/drawing/2014/main" id="{275E1C84-6F3C-430C-82ED-567C4419C6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9FB94E1-0182-4D82-A454-E5C799D80C10}"/>
              </a:ext>
            </a:extLst>
          </p:cNvPr>
          <p:cNvSpPr>
            <a:spLocks noGrp="1"/>
          </p:cNvSpPr>
          <p:nvPr>
            <p:ph type="dt" sz="half" idx="10"/>
          </p:nvPr>
        </p:nvSpPr>
        <p:spPr>
          <a:xfrm>
            <a:off x="838200" y="6356350"/>
            <a:ext cx="2743200" cy="365125"/>
          </a:xfrm>
          <a:prstGeom prst="rect">
            <a:avLst/>
          </a:prstGeom>
        </p:spPr>
        <p:txBody>
          <a:bodyPr/>
          <a:lstStyle/>
          <a:p>
            <a:fld id="{0C9CC97D-6A56-45D0-A808-CC14EED415E2}" type="datetimeFigureOut">
              <a:rPr lang="de-AT" smtClean="0"/>
              <a:t>2019-05-24</a:t>
            </a:fld>
            <a:endParaRPr lang="de-AT"/>
          </a:p>
        </p:txBody>
      </p:sp>
      <p:sp>
        <p:nvSpPr>
          <p:cNvPr id="5" name="Fußzeilenplatzhalter 4">
            <a:extLst>
              <a:ext uri="{FF2B5EF4-FFF2-40B4-BE49-F238E27FC236}">
                <a16:creationId xmlns:a16="http://schemas.microsoft.com/office/drawing/2014/main" id="{FBA661A8-59A9-4FE5-8E2A-A7D9FE2E37A2}"/>
              </a:ext>
            </a:extLst>
          </p:cNvPr>
          <p:cNvSpPr>
            <a:spLocks noGrp="1"/>
          </p:cNvSpPr>
          <p:nvPr>
            <p:ph type="ftr" sz="quarter" idx="11"/>
          </p:nvPr>
        </p:nvSpPr>
        <p:spPr>
          <a:xfrm>
            <a:off x="4038600" y="6356350"/>
            <a:ext cx="4114800" cy="365125"/>
          </a:xfrm>
          <a:prstGeom prst="rect">
            <a:avLst/>
          </a:prstGeom>
        </p:spPr>
        <p:txBody>
          <a:bodyPr/>
          <a:lstStyle/>
          <a:p>
            <a:endParaRPr lang="de-AT"/>
          </a:p>
        </p:txBody>
      </p:sp>
      <p:sp>
        <p:nvSpPr>
          <p:cNvPr id="6" name="Foliennummernplatzhalter 5">
            <a:extLst>
              <a:ext uri="{FF2B5EF4-FFF2-40B4-BE49-F238E27FC236}">
                <a16:creationId xmlns:a16="http://schemas.microsoft.com/office/drawing/2014/main" id="{6829937B-0955-499D-87F3-8839A27E85A3}"/>
              </a:ext>
            </a:extLst>
          </p:cNvPr>
          <p:cNvSpPr>
            <a:spLocks noGrp="1"/>
          </p:cNvSpPr>
          <p:nvPr>
            <p:ph type="sldNum" sz="quarter" idx="12"/>
          </p:nvPr>
        </p:nvSpPr>
        <p:spPr>
          <a:xfrm>
            <a:off x="8610600" y="6356350"/>
            <a:ext cx="2743200" cy="365125"/>
          </a:xfrm>
          <a:prstGeom prst="rect">
            <a:avLst/>
          </a:prstGeom>
        </p:spPr>
        <p:txBody>
          <a:bodyPr/>
          <a:lstStyle/>
          <a:p>
            <a:fld id="{2A4F1D13-1FB2-47AD-8533-7FC662F3A212}" type="slidenum">
              <a:rPr lang="de-AT" smtClean="0"/>
              <a:t>‹Nr.›</a:t>
            </a:fld>
            <a:endParaRPr lang="de-AT"/>
          </a:p>
        </p:txBody>
      </p:sp>
      <p:sp>
        <p:nvSpPr>
          <p:cNvPr id="7" name="Rechteck: abgerundete Ecken 6">
            <a:extLst>
              <a:ext uri="{FF2B5EF4-FFF2-40B4-BE49-F238E27FC236}">
                <a16:creationId xmlns:a16="http://schemas.microsoft.com/office/drawing/2014/main" id="{2D68C136-B4BB-4EDE-B8BC-541362F989ED}"/>
              </a:ext>
            </a:extLst>
          </p:cNvPr>
          <p:cNvSpPr/>
          <p:nvPr userDrawn="1"/>
        </p:nvSpPr>
        <p:spPr>
          <a:xfrm>
            <a:off x="3556000" y="6367462"/>
            <a:ext cx="2362200" cy="1316037"/>
          </a:xfrm>
          <a:prstGeom prst="roundRect">
            <a:avLst/>
          </a:prstGeom>
          <a:solidFill>
            <a:schemeClr val="accent4"/>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AT" b="1" dirty="0"/>
              <a:t>Konzepte/Fachwissen</a:t>
            </a:r>
          </a:p>
        </p:txBody>
      </p:sp>
      <p:sp>
        <p:nvSpPr>
          <p:cNvPr id="8" name="Rechteck: abgerundete Ecken 7">
            <a:extLst>
              <a:ext uri="{FF2B5EF4-FFF2-40B4-BE49-F238E27FC236}">
                <a16:creationId xmlns:a16="http://schemas.microsoft.com/office/drawing/2014/main" id="{326E8348-EF06-4364-BE88-E0C96E8BDC84}"/>
              </a:ext>
            </a:extLst>
          </p:cNvPr>
          <p:cNvSpPr/>
          <p:nvPr userDrawn="1"/>
        </p:nvSpPr>
        <p:spPr>
          <a:xfrm>
            <a:off x="8991600" y="6390481"/>
            <a:ext cx="2362200" cy="1316037"/>
          </a:xfrm>
          <a:prstGeom prst="roundRect">
            <a:avLst/>
          </a:prstGeom>
          <a:solidFill>
            <a:schemeClr val="accent6"/>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AT" b="1" dirty="0"/>
              <a:t>Herausforderungen</a:t>
            </a:r>
          </a:p>
        </p:txBody>
      </p:sp>
    </p:spTree>
    <p:extLst>
      <p:ext uri="{BB962C8B-B14F-4D97-AF65-F5344CB8AC3E}">
        <p14:creationId xmlns:p14="http://schemas.microsoft.com/office/powerpoint/2010/main" val="4141123023"/>
      </p:ext>
    </p:extLst>
  </p:cSld>
  <p:clrMapOvr>
    <a:masterClrMapping/>
  </p:clrMapOvr>
  <p:transition spd="slow">
    <p:wipe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A359CB-0402-449D-82E7-DEC316DF5ADC}"/>
              </a:ext>
            </a:extLst>
          </p:cNvPr>
          <p:cNvSpPr>
            <a:spLocks noGrp="1"/>
          </p:cNvSpPr>
          <p:nvPr>
            <p:ph type="title"/>
          </p:nvPr>
        </p:nvSpPr>
        <p:spPr>
          <a:xfrm>
            <a:off x="839788" y="365125"/>
            <a:ext cx="10515600" cy="1325563"/>
          </a:xfrm>
        </p:spPr>
        <p:txBody>
          <a:bodyPr/>
          <a:lstStyle/>
          <a:p>
            <a:r>
              <a:rPr lang="de-DE"/>
              <a:t>Mastertitelformat bearbeiten</a:t>
            </a:r>
            <a:endParaRPr lang="de-AT"/>
          </a:p>
        </p:txBody>
      </p:sp>
      <p:sp>
        <p:nvSpPr>
          <p:cNvPr id="4" name="Inhaltsplatzhalter 3">
            <a:extLst>
              <a:ext uri="{FF2B5EF4-FFF2-40B4-BE49-F238E27FC236}">
                <a16:creationId xmlns:a16="http://schemas.microsoft.com/office/drawing/2014/main" id="{34E7137C-56CE-4844-8B6A-62431FF88D23}"/>
              </a:ext>
            </a:extLst>
          </p:cNvPr>
          <p:cNvSpPr>
            <a:spLocks noGrp="1"/>
          </p:cNvSpPr>
          <p:nvPr>
            <p:ph sz="half" idx="2"/>
          </p:nvPr>
        </p:nvSpPr>
        <p:spPr>
          <a:xfrm>
            <a:off x="839788" y="2184400"/>
            <a:ext cx="5157787" cy="400526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Inhaltsplatzhalter 5">
            <a:extLst>
              <a:ext uri="{FF2B5EF4-FFF2-40B4-BE49-F238E27FC236}">
                <a16:creationId xmlns:a16="http://schemas.microsoft.com/office/drawing/2014/main" id="{79726BC7-4592-4D20-BDF0-B94D76D9BEE6}"/>
              </a:ext>
            </a:extLst>
          </p:cNvPr>
          <p:cNvSpPr>
            <a:spLocks noGrp="1"/>
          </p:cNvSpPr>
          <p:nvPr>
            <p:ph sz="quarter" idx="4"/>
          </p:nvPr>
        </p:nvSpPr>
        <p:spPr>
          <a:xfrm>
            <a:off x="6172200" y="2184400"/>
            <a:ext cx="5183188" cy="400526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6">
            <a:extLst>
              <a:ext uri="{FF2B5EF4-FFF2-40B4-BE49-F238E27FC236}">
                <a16:creationId xmlns:a16="http://schemas.microsoft.com/office/drawing/2014/main" id="{54647152-4E65-41EF-AF6B-2A57137C259E}"/>
              </a:ext>
            </a:extLst>
          </p:cNvPr>
          <p:cNvSpPr>
            <a:spLocks noGrp="1"/>
          </p:cNvSpPr>
          <p:nvPr>
            <p:ph type="dt" sz="half" idx="10"/>
          </p:nvPr>
        </p:nvSpPr>
        <p:spPr>
          <a:xfrm>
            <a:off x="838200" y="6356350"/>
            <a:ext cx="2743200" cy="365125"/>
          </a:xfrm>
          <a:prstGeom prst="rect">
            <a:avLst/>
          </a:prstGeom>
        </p:spPr>
        <p:txBody>
          <a:bodyPr/>
          <a:lstStyle/>
          <a:p>
            <a:fld id="{0C9CC97D-6A56-45D0-A808-CC14EED415E2}" type="datetimeFigureOut">
              <a:rPr lang="de-AT" smtClean="0"/>
              <a:t>2019-05-24</a:t>
            </a:fld>
            <a:endParaRPr lang="de-AT"/>
          </a:p>
        </p:txBody>
      </p:sp>
      <p:sp>
        <p:nvSpPr>
          <p:cNvPr id="8" name="Fußzeilenplatzhalter 7">
            <a:extLst>
              <a:ext uri="{FF2B5EF4-FFF2-40B4-BE49-F238E27FC236}">
                <a16:creationId xmlns:a16="http://schemas.microsoft.com/office/drawing/2014/main" id="{1DBBDA45-CA12-4BBB-8097-7BE5A01592D2}"/>
              </a:ext>
            </a:extLst>
          </p:cNvPr>
          <p:cNvSpPr>
            <a:spLocks noGrp="1"/>
          </p:cNvSpPr>
          <p:nvPr>
            <p:ph type="ftr" sz="quarter" idx="11"/>
          </p:nvPr>
        </p:nvSpPr>
        <p:spPr>
          <a:xfrm>
            <a:off x="4038600" y="6356350"/>
            <a:ext cx="4114800" cy="365125"/>
          </a:xfrm>
          <a:prstGeom prst="rect">
            <a:avLst/>
          </a:prstGeom>
        </p:spPr>
        <p:txBody>
          <a:bodyPr/>
          <a:lstStyle/>
          <a:p>
            <a:endParaRPr lang="de-AT"/>
          </a:p>
        </p:txBody>
      </p:sp>
      <p:sp>
        <p:nvSpPr>
          <p:cNvPr id="9" name="Foliennummernplatzhalter 8">
            <a:extLst>
              <a:ext uri="{FF2B5EF4-FFF2-40B4-BE49-F238E27FC236}">
                <a16:creationId xmlns:a16="http://schemas.microsoft.com/office/drawing/2014/main" id="{3ED1F69D-C08B-4179-8C7D-58D3F6F4825E}"/>
              </a:ext>
            </a:extLst>
          </p:cNvPr>
          <p:cNvSpPr>
            <a:spLocks noGrp="1"/>
          </p:cNvSpPr>
          <p:nvPr>
            <p:ph type="sldNum" sz="quarter" idx="12"/>
          </p:nvPr>
        </p:nvSpPr>
        <p:spPr>
          <a:xfrm>
            <a:off x="8610600" y="6356350"/>
            <a:ext cx="2743200" cy="365125"/>
          </a:xfrm>
          <a:prstGeom prst="rect">
            <a:avLst/>
          </a:prstGeom>
        </p:spPr>
        <p:txBody>
          <a:bodyPr/>
          <a:lstStyle/>
          <a:p>
            <a:fld id="{2A4F1D13-1FB2-47AD-8533-7FC662F3A212}" type="slidenum">
              <a:rPr lang="de-AT" smtClean="0"/>
              <a:t>‹Nr.›</a:t>
            </a:fld>
            <a:endParaRPr lang="de-AT"/>
          </a:p>
        </p:txBody>
      </p:sp>
      <p:sp>
        <p:nvSpPr>
          <p:cNvPr id="10" name="Rechteck: abgerundete Ecken 9">
            <a:hlinkClick r:id="rId2" action="ppaction://hlinksldjump"/>
            <a:extLst>
              <a:ext uri="{FF2B5EF4-FFF2-40B4-BE49-F238E27FC236}">
                <a16:creationId xmlns:a16="http://schemas.microsoft.com/office/drawing/2014/main" id="{EEC2CB63-280D-46A2-983C-1AF444542290}"/>
              </a:ext>
            </a:extLst>
          </p:cNvPr>
          <p:cNvSpPr/>
          <p:nvPr userDrawn="1"/>
        </p:nvSpPr>
        <p:spPr>
          <a:xfrm>
            <a:off x="3556000" y="5922962"/>
            <a:ext cx="2362200" cy="1316037"/>
          </a:xfrm>
          <a:prstGeom prst="roundRect">
            <a:avLst/>
          </a:prstGeom>
          <a:solidFill>
            <a:schemeClr val="accent4"/>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AT" sz="2000" b="1" dirty="0"/>
              <a:t>KONZEPTE UND FACHWISSEN</a:t>
            </a:r>
          </a:p>
        </p:txBody>
      </p:sp>
    </p:spTree>
    <p:extLst>
      <p:ext uri="{BB962C8B-B14F-4D97-AF65-F5344CB8AC3E}">
        <p14:creationId xmlns:p14="http://schemas.microsoft.com/office/powerpoint/2010/main" val="1173973958"/>
      </p:ext>
    </p:extLst>
  </p:cSld>
  <p:clrMapOvr>
    <a:masterClrMapping/>
  </p:clrMapOvr>
  <p:transition spd="slow">
    <p:wipe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EEC166-988D-49B0-98EB-CBB1BCC76449}"/>
              </a:ext>
            </a:extLst>
          </p:cNvPr>
          <p:cNvSpPr>
            <a:spLocks noGrp="1"/>
          </p:cNvSpPr>
          <p:nvPr>
            <p:ph type="title"/>
          </p:nvPr>
        </p:nvSpPr>
        <p:spPr/>
        <p:txBody>
          <a:bodyPr/>
          <a:lstStyle/>
          <a:p>
            <a:r>
              <a:rPr lang="de-DE"/>
              <a:t>Mastertitelformat bearbeiten</a:t>
            </a:r>
            <a:endParaRPr lang="de-AT"/>
          </a:p>
        </p:txBody>
      </p:sp>
      <p:sp>
        <p:nvSpPr>
          <p:cNvPr id="3" name="Datumsplatzhalter 2">
            <a:extLst>
              <a:ext uri="{FF2B5EF4-FFF2-40B4-BE49-F238E27FC236}">
                <a16:creationId xmlns:a16="http://schemas.microsoft.com/office/drawing/2014/main" id="{C90C632B-AE15-4EF3-9084-28D46E5FD1BB}"/>
              </a:ext>
            </a:extLst>
          </p:cNvPr>
          <p:cNvSpPr>
            <a:spLocks noGrp="1"/>
          </p:cNvSpPr>
          <p:nvPr>
            <p:ph type="dt" sz="half" idx="10"/>
          </p:nvPr>
        </p:nvSpPr>
        <p:spPr>
          <a:xfrm>
            <a:off x="838200" y="6356350"/>
            <a:ext cx="2743200" cy="365125"/>
          </a:xfrm>
          <a:prstGeom prst="rect">
            <a:avLst/>
          </a:prstGeom>
        </p:spPr>
        <p:txBody>
          <a:bodyPr/>
          <a:lstStyle/>
          <a:p>
            <a:fld id="{0C9CC97D-6A56-45D0-A808-CC14EED415E2}" type="datetimeFigureOut">
              <a:rPr lang="de-AT" smtClean="0"/>
              <a:t>2019-05-24</a:t>
            </a:fld>
            <a:endParaRPr lang="de-AT"/>
          </a:p>
        </p:txBody>
      </p:sp>
      <p:sp>
        <p:nvSpPr>
          <p:cNvPr id="4" name="Fußzeilenplatzhalter 3">
            <a:extLst>
              <a:ext uri="{FF2B5EF4-FFF2-40B4-BE49-F238E27FC236}">
                <a16:creationId xmlns:a16="http://schemas.microsoft.com/office/drawing/2014/main" id="{5E860F56-7B11-476E-9F8F-B26CC3D868C4}"/>
              </a:ext>
            </a:extLst>
          </p:cNvPr>
          <p:cNvSpPr>
            <a:spLocks noGrp="1"/>
          </p:cNvSpPr>
          <p:nvPr>
            <p:ph type="ftr" sz="quarter" idx="11"/>
          </p:nvPr>
        </p:nvSpPr>
        <p:spPr>
          <a:xfrm>
            <a:off x="4038600" y="6356350"/>
            <a:ext cx="4114800" cy="365125"/>
          </a:xfrm>
          <a:prstGeom prst="rect">
            <a:avLst/>
          </a:prstGeom>
        </p:spPr>
        <p:txBody>
          <a:bodyPr/>
          <a:lstStyle/>
          <a:p>
            <a:endParaRPr lang="de-AT"/>
          </a:p>
        </p:txBody>
      </p:sp>
      <p:sp>
        <p:nvSpPr>
          <p:cNvPr id="5" name="Foliennummernplatzhalter 4">
            <a:extLst>
              <a:ext uri="{FF2B5EF4-FFF2-40B4-BE49-F238E27FC236}">
                <a16:creationId xmlns:a16="http://schemas.microsoft.com/office/drawing/2014/main" id="{25C84EAA-F527-44E8-B2F7-F1FE55109EDF}"/>
              </a:ext>
            </a:extLst>
          </p:cNvPr>
          <p:cNvSpPr>
            <a:spLocks noGrp="1"/>
          </p:cNvSpPr>
          <p:nvPr>
            <p:ph type="sldNum" sz="quarter" idx="12"/>
          </p:nvPr>
        </p:nvSpPr>
        <p:spPr>
          <a:xfrm>
            <a:off x="8610600" y="6356350"/>
            <a:ext cx="2743200" cy="365125"/>
          </a:xfrm>
          <a:prstGeom prst="rect">
            <a:avLst/>
          </a:prstGeom>
        </p:spPr>
        <p:txBody>
          <a:bodyPr/>
          <a:lstStyle/>
          <a:p>
            <a:fld id="{2A4F1D13-1FB2-47AD-8533-7FC662F3A212}" type="slidenum">
              <a:rPr lang="de-AT" smtClean="0"/>
              <a:t>‹Nr.›</a:t>
            </a:fld>
            <a:endParaRPr lang="de-AT"/>
          </a:p>
        </p:txBody>
      </p:sp>
    </p:spTree>
    <p:extLst>
      <p:ext uri="{BB962C8B-B14F-4D97-AF65-F5344CB8AC3E}">
        <p14:creationId xmlns:p14="http://schemas.microsoft.com/office/powerpoint/2010/main" val="536998488"/>
      </p:ext>
    </p:extLst>
  </p:cSld>
  <p:clrMapOvr>
    <a:masterClrMapping/>
  </p:clrMapOvr>
  <p:transition spd="slow">
    <p:wipe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4734BF4-957F-44C7-AEF0-D3312A077424}"/>
              </a:ext>
            </a:extLst>
          </p:cNvPr>
          <p:cNvSpPr>
            <a:spLocks noGrp="1"/>
          </p:cNvSpPr>
          <p:nvPr>
            <p:ph type="dt" sz="half" idx="10"/>
          </p:nvPr>
        </p:nvSpPr>
        <p:spPr>
          <a:xfrm>
            <a:off x="838200" y="6356350"/>
            <a:ext cx="2743200" cy="365125"/>
          </a:xfrm>
          <a:prstGeom prst="rect">
            <a:avLst/>
          </a:prstGeom>
        </p:spPr>
        <p:txBody>
          <a:bodyPr/>
          <a:lstStyle/>
          <a:p>
            <a:fld id="{0C9CC97D-6A56-45D0-A808-CC14EED415E2}" type="datetimeFigureOut">
              <a:rPr lang="de-AT" smtClean="0"/>
              <a:t>2019-05-24</a:t>
            </a:fld>
            <a:endParaRPr lang="de-AT"/>
          </a:p>
        </p:txBody>
      </p:sp>
      <p:sp>
        <p:nvSpPr>
          <p:cNvPr id="3" name="Fußzeilenplatzhalter 2">
            <a:extLst>
              <a:ext uri="{FF2B5EF4-FFF2-40B4-BE49-F238E27FC236}">
                <a16:creationId xmlns:a16="http://schemas.microsoft.com/office/drawing/2014/main" id="{5EEFC448-1E70-4AAB-BA8A-B156F36A959D}"/>
              </a:ext>
            </a:extLst>
          </p:cNvPr>
          <p:cNvSpPr>
            <a:spLocks noGrp="1"/>
          </p:cNvSpPr>
          <p:nvPr>
            <p:ph type="ftr" sz="quarter" idx="11"/>
          </p:nvPr>
        </p:nvSpPr>
        <p:spPr>
          <a:xfrm>
            <a:off x="4038600" y="6356350"/>
            <a:ext cx="4114800" cy="365125"/>
          </a:xfrm>
          <a:prstGeom prst="rect">
            <a:avLst/>
          </a:prstGeom>
        </p:spPr>
        <p:txBody>
          <a:bodyPr/>
          <a:lstStyle/>
          <a:p>
            <a:endParaRPr lang="de-AT"/>
          </a:p>
        </p:txBody>
      </p:sp>
      <p:sp>
        <p:nvSpPr>
          <p:cNvPr id="4" name="Foliennummernplatzhalter 3">
            <a:extLst>
              <a:ext uri="{FF2B5EF4-FFF2-40B4-BE49-F238E27FC236}">
                <a16:creationId xmlns:a16="http://schemas.microsoft.com/office/drawing/2014/main" id="{0D23F34C-1DD4-4D67-818F-0068161D0D3D}"/>
              </a:ext>
            </a:extLst>
          </p:cNvPr>
          <p:cNvSpPr>
            <a:spLocks noGrp="1"/>
          </p:cNvSpPr>
          <p:nvPr>
            <p:ph type="sldNum" sz="quarter" idx="12"/>
          </p:nvPr>
        </p:nvSpPr>
        <p:spPr>
          <a:xfrm>
            <a:off x="8610600" y="6356350"/>
            <a:ext cx="2743200" cy="365125"/>
          </a:xfrm>
          <a:prstGeom prst="rect">
            <a:avLst/>
          </a:prstGeom>
        </p:spPr>
        <p:txBody>
          <a:bodyPr/>
          <a:lstStyle/>
          <a:p>
            <a:fld id="{2A4F1D13-1FB2-47AD-8533-7FC662F3A212}" type="slidenum">
              <a:rPr lang="de-AT" smtClean="0"/>
              <a:t>‹Nr.›</a:t>
            </a:fld>
            <a:endParaRPr lang="de-AT"/>
          </a:p>
        </p:txBody>
      </p:sp>
    </p:spTree>
    <p:extLst>
      <p:ext uri="{BB962C8B-B14F-4D97-AF65-F5344CB8AC3E}">
        <p14:creationId xmlns:p14="http://schemas.microsoft.com/office/powerpoint/2010/main" val="3074311448"/>
      </p:ext>
    </p:extLst>
  </p:cSld>
  <p:clrMapOvr>
    <a:masterClrMapping/>
  </p:clrMapOvr>
  <p:transition spd="slow">
    <p:wipe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 Target="../slides/slide20.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 Target="../slides/slide8.xml"/><Relationship Id="rId2" Type="http://schemas.openxmlformats.org/officeDocument/2006/relationships/slideLayout" Target="../slideLayouts/slideLayout2.xml"/><Relationship Id="rId16" Type="http://schemas.openxmlformats.org/officeDocument/2006/relationships/slide" Target="../slides/slide33.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 Target="../slides/slide3.xml"/><Relationship Id="rId10" Type="http://schemas.openxmlformats.org/officeDocument/2006/relationships/slideLayout" Target="../slideLayouts/slideLayout10.xml"/><Relationship Id="rId19" Type="http://schemas.openxmlformats.org/officeDocument/2006/relationships/slide" Target="../slides/slide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0CA5A661-B445-449B-83F0-9DA6DA3D8E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endParaRPr lang="de-AT" dirty="0"/>
          </a:p>
        </p:txBody>
      </p:sp>
      <p:sp>
        <p:nvSpPr>
          <p:cNvPr id="3" name="Textplatzhalter 2">
            <a:extLst>
              <a:ext uri="{FF2B5EF4-FFF2-40B4-BE49-F238E27FC236}">
                <a16:creationId xmlns:a16="http://schemas.microsoft.com/office/drawing/2014/main" id="{CDAB0D98-1536-4205-AD84-EA659D4FD558}"/>
              </a:ext>
            </a:extLst>
          </p:cNvPr>
          <p:cNvSpPr>
            <a:spLocks noGrp="1"/>
          </p:cNvSpPr>
          <p:nvPr>
            <p:ph type="body" idx="1"/>
          </p:nvPr>
        </p:nvSpPr>
        <p:spPr>
          <a:xfrm>
            <a:off x="838200" y="2043597"/>
            <a:ext cx="10515600" cy="3954463"/>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7" name="Rechteck: abgerundete Ecken 6">
            <a:hlinkClick r:id="rId15" action="ppaction://hlinksldjump"/>
            <a:extLst>
              <a:ext uri="{FF2B5EF4-FFF2-40B4-BE49-F238E27FC236}">
                <a16:creationId xmlns:a16="http://schemas.microsoft.com/office/drawing/2014/main" id="{A7B614BA-EB89-4486-88B2-D04E8CC4F484}"/>
              </a:ext>
            </a:extLst>
          </p:cNvPr>
          <p:cNvSpPr/>
          <p:nvPr userDrawn="1"/>
        </p:nvSpPr>
        <p:spPr>
          <a:xfrm>
            <a:off x="838200" y="6367463"/>
            <a:ext cx="2362200" cy="1316037"/>
          </a:xfrm>
          <a:prstGeom prst="roundRect">
            <a:avLst/>
          </a:prstGeom>
          <a:solidFill>
            <a:schemeClr val="tx1">
              <a:lumMod val="75000"/>
            </a:schemeClr>
          </a:solidFill>
          <a:ln>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AT" b="1" dirty="0"/>
              <a:t>Lernbedeutung</a:t>
            </a:r>
          </a:p>
        </p:txBody>
      </p:sp>
      <p:sp>
        <p:nvSpPr>
          <p:cNvPr id="8" name="Rechteck: abgerundete Ecken 7">
            <a:hlinkClick r:id="rId16" action="ppaction://hlinksldjump"/>
            <a:extLst>
              <a:ext uri="{FF2B5EF4-FFF2-40B4-BE49-F238E27FC236}">
                <a16:creationId xmlns:a16="http://schemas.microsoft.com/office/drawing/2014/main" id="{2713ED20-450F-4E1E-B8BE-D841C47C371B}"/>
              </a:ext>
            </a:extLst>
          </p:cNvPr>
          <p:cNvSpPr/>
          <p:nvPr userDrawn="1"/>
        </p:nvSpPr>
        <p:spPr>
          <a:xfrm>
            <a:off x="8991600" y="6390481"/>
            <a:ext cx="2362200" cy="1316037"/>
          </a:xfrm>
          <a:prstGeom prst="roundRect">
            <a:avLst/>
          </a:prstGeom>
          <a:solidFill>
            <a:schemeClr val="tx1">
              <a:lumMod val="75000"/>
            </a:schemeClr>
          </a:solidFill>
          <a:ln>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AT" b="1" dirty="0"/>
              <a:t>Herausforderungen</a:t>
            </a:r>
          </a:p>
        </p:txBody>
      </p:sp>
      <p:sp>
        <p:nvSpPr>
          <p:cNvPr id="9" name="Rechteck: abgerundete Ecken 8">
            <a:hlinkClick r:id="rId17" action="ppaction://hlinksldjump"/>
            <a:extLst>
              <a:ext uri="{FF2B5EF4-FFF2-40B4-BE49-F238E27FC236}">
                <a16:creationId xmlns:a16="http://schemas.microsoft.com/office/drawing/2014/main" id="{5290A191-E9CC-4719-9CA2-0B08600765AB}"/>
              </a:ext>
            </a:extLst>
          </p:cNvPr>
          <p:cNvSpPr/>
          <p:nvPr userDrawn="1"/>
        </p:nvSpPr>
        <p:spPr>
          <a:xfrm>
            <a:off x="3556000" y="6367462"/>
            <a:ext cx="2362200" cy="1316037"/>
          </a:xfrm>
          <a:prstGeom prst="roundRect">
            <a:avLst/>
          </a:prstGeom>
          <a:solidFill>
            <a:schemeClr val="tx1">
              <a:lumMod val="75000"/>
            </a:schemeClr>
          </a:solidFill>
          <a:ln>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AT" b="1" dirty="0"/>
              <a:t>Konzepte/Fachwissen</a:t>
            </a:r>
          </a:p>
        </p:txBody>
      </p:sp>
      <p:sp>
        <p:nvSpPr>
          <p:cNvPr id="10" name="Rechteck: abgerundete Ecken 9">
            <a:hlinkClick r:id="rId18" action="ppaction://hlinksldjump"/>
            <a:extLst>
              <a:ext uri="{FF2B5EF4-FFF2-40B4-BE49-F238E27FC236}">
                <a16:creationId xmlns:a16="http://schemas.microsoft.com/office/drawing/2014/main" id="{F2EB5E55-A353-454E-A1A6-552BCE540BF6}"/>
              </a:ext>
            </a:extLst>
          </p:cNvPr>
          <p:cNvSpPr/>
          <p:nvPr userDrawn="1"/>
        </p:nvSpPr>
        <p:spPr>
          <a:xfrm>
            <a:off x="6273800" y="6390481"/>
            <a:ext cx="2362200" cy="1316037"/>
          </a:xfrm>
          <a:prstGeom prst="roundRect">
            <a:avLst/>
          </a:prstGeom>
          <a:solidFill>
            <a:schemeClr val="tx1">
              <a:lumMod val="75000"/>
            </a:schemeClr>
          </a:solidFill>
          <a:ln>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de-AT" b="1" dirty="0"/>
              <a:t>Ziele/Kompetenzen</a:t>
            </a:r>
          </a:p>
        </p:txBody>
      </p:sp>
      <p:sp>
        <p:nvSpPr>
          <p:cNvPr id="11" name="Textfeld 10">
            <a:hlinkClick r:id="rId19" action="ppaction://hlinksldjump"/>
            <a:extLst>
              <a:ext uri="{FF2B5EF4-FFF2-40B4-BE49-F238E27FC236}">
                <a16:creationId xmlns:a16="http://schemas.microsoft.com/office/drawing/2014/main" id="{2D08696A-0D44-4791-9F59-5299861BB634}"/>
              </a:ext>
            </a:extLst>
          </p:cNvPr>
          <p:cNvSpPr txBox="1"/>
          <p:nvPr userDrawn="1"/>
        </p:nvSpPr>
        <p:spPr>
          <a:xfrm rot="16200000">
            <a:off x="-2705616" y="3179246"/>
            <a:ext cx="6007100" cy="369332"/>
          </a:xfrm>
          <a:prstGeom prst="rect">
            <a:avLst/>
          </a:prstGeom>
          <a:noFill/>
        </p:spPr>
        <p:txBody>
          <a:bodyPr wrap="square" rtlCol="0">
            <a:spAutoFit/>
          </a:bodyPr>
          <a:lstStyle/>
          <a:p>
            <a:r>
              <a:rPr lang="de-AT" cap="small" baseline="0" dirty="0"/>
              <a:t>Arbeits- und Berufsorientierung/Entrepreneurship Education</a:t>
            </a:r>
          </a:p>
        </p:txBody>
      </p:sp>
    </p:spTree>
    <p:extLst>
      <p:ext uri="{BB962C8B-B14F-4D97-AF65-F5344CB8AC3E}">
        <p14:creationId xmlns:p14="http://schemas.microsoft.com/office/powerpoint/2010/main" val="53762884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62" r:id="rId5"/>
    <p:sldLayoutId id="2147483651" r:id="rId6"/>
    <p:sldLayoutId id="2147483653" r:id="rId7"/>
    <p:sldLayoutId id="2147483654" r:id="rId8"/>
    <p:sldLayoutId id="2147483655" r:id="rId9"/>
    <p:sldLayoutId id="2147483656" r:id="rId10"/>
    <p:sldLayoutId id="2147483657" r:id="rId11"/>
    <p:sldLayoutId id="2147483658" r:id="rId12"/>
    <p:sldLayoutId id="2147483659" r:id="rId13"/>
  </p:sldLayoutIdLst>
  <p:transition spd="slow">
    <p:wipe dir="u"/>
  </p:transition>
  <p:txStyles>
    <p:titleStyle>
      <a:lvl1pPr algn="r" defTabSz="914400" rtl="0" eaLnBrk="1" latinLnBrk="0" hangingPunct="1">
        <a:lnSpc>
          <a:spcPct val="90000"/>
        </a:lnSpc>
        <a:spcBef>
          <a:spcPct val="0"/>
        </a:spcBef>
        <a:buNone/>
        <a:defRPr sz="4400" kern="1200">
          <a:solidFill>
            <a:schemeClr val="tx1"/>
          </a:solidFill>
          <a:latin typeface="Nirmala UI" panose="020B0502040204020203" pitchFamily="34" charset="0"/>
          <a:ea typeface="+mj-ea"/>
          <a:cs typeface="Nirmala UI" panose="020B0502040204020203" pitchFamily="34" charset="0"/>
        </a:defRPr>
      </a:lvl1pPr>
    </p:titleStyle>
    <p:body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sz="3200" kern="1200">
          <a:solidFill>
            <a:schemeClr val="tx1"/>
          </a:solidFill>
          <a:latin typeface="Nirmala UI" panose="020B0502040204020203" pitchFamily="34" charset="0"/>
          <a:ea typeface="+mn-ea"/>
          <a:cs typeface="Nirmala UI" panose="020B0502040204020203" pitchFamily="34" charset="0"/>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sz="2800" kern="1200">
          <a:solidFill>
            <a:schemeClr val="tx1"/>
          </a:solidFill>
          <a:latin typeface="Nirmala UI" panose="020B0502040204020203" pitchFamily="34" charset="0"/>
          <a:ea typeface="+mn-ea"/>
          <a:cs typeface="Nirmala UI" panose="020B0502040204020203" pitchFamily="34" charset="0"/>
        </a:defRPr>
      </a:lvl2pPr>
      <a:lvl3pPr marL="1143000" indent="-228600" algn="l" defTabSz="914400" rtl="0" eaLnBrk="1" latinLnBrk="0" hangingPunct="1">
        <a:lnSpc>
          <a:spcPct val="90000"/>
        </a:lnSpc>
        <a:spcBef>
          <a:spcPts val="500"/>
        </a:spcBef>
        <a:spcAft>
          <a:spcPts val="1200"/>
        </a:spcAft>
        <a:buFont typeface="Arial" panose="020B0604020202020204" pitchFamily="34" charset="0"/>
        <a:buChar char="•"/>
        <a:defRPr sz="2400" kern="1200">
          <a:solidFill>
            <a:schemeClr val="tx1"/>
          </a:solidFill>
          <a:latin typeface="Nirmala UI" panose="020B0502040204020203" pitchFamily="34" charset="0"/>
          <a:ea typeface="+mn-ea"/>
          <a:cs typeface="Nirmala UI" panose="020B0502040204020203" pitchFamily="34" charset="0"/>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2000" kern="1200">
          <a:solidFill>
            <a:schemeClr val="tx1"/>
          </a:solidFill>
          <a:latin typeface="Nirmala UI" panose="020B0502040204020203" pitchFamily="34" charset="0"/>
          <a:ea typeface="+mn-ea"/>
          <a:cs typeface="Nirmala UI" panose="020B0502040204020203" pitchFamily="34" charset="0"/>
        </a:defRPr>
      </a:lvl4pPr>
      <a:lvl5pPr marL="2057400" indent="-228600" algn="l" defTabSz="914400" rtl="0" eaLnBrk="1" latinLnBrk="0" hangingPunct="1">
        <a:lnSpc>
          <a:spcPct val="90000"/>
        </a:lnSpc>
        <a:spcBef>
          <a:spcPts val="500"/>
        </a:spcBef>
        <a:spcAft>
          <a:spcPts val="1200"/>
        </a:spcAft>
        <a:buFont typeface="Arial" panose="020B0604020202020204" pitchFamily="34" charset="0"/>
        <a:buChar char="•"/>
        <a:defRPr sz="2000" kern="1200">
          <a:solidFill>
            <a:schemeClr val="tx1"/>
          </a:solidFill>
          <a:latin typeface="Nirmala UI" panose="020B0502040204020203" pitchFamily="34" charset="0"/>
          <a:ea typeface="+mn-ea"/>
          <a:cs typeface="Nirmala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slide" Target="slide3.xml"/><Relationship Id="rId1" Type="http://schemas.openxmlformats.org/officeDocument/2006/relationships/slideLayout" Target="../slideLayouts/slideLayout9.xml"/><Relationship Id="rId5" Type="http://schemas.openxmlformats.org/officeDocument/2006/relationships/slide" Target="slide20.xml"/><Relationship Id="rId4" Type="http://schemas.openxmlformats.org/officeDocument/2006/relationships/slide" Target="slide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83224C-5363-4289-A11E-2F160540F2EF}"/>
              </a:ext>
            </a:extLst>
          </p:cNvPr>
          <p:cNvSpPr>
            <a:spLocks noGrp="1"/>
          </p:cNvSpPr>
          <p:nvPr>
            <p:ph type="ctrTitle"/>
          </p:nvPr>
        </p:nvSpPr>
        <p:spPr>
          <a:xfrm>
            <a:off x="1524000" y="1592263"/>
            <a:ext cx="9144000" cy="2387600"/>
          </a:xfrm>
        </p:spPr>
        <p:txBody>
          <a:bodyPr>
            <a:normAutofit fontScale="90000"/>
          </a:bodyPr>
          <a:lstStyle/>
          <a:p>
            <a:r>
              <a:rPr lang="de-AT" dirty="0"/>
              <a:t>Arbeits- und Berufsorientierung/</a:t>
            </a:r>
            <a:br>
              <a:rPr lang="de-AT" dirty="0"/>
            </a:br>
            <a:r>
              <a:rPr lang="de-AT" dirty="0"/>
              <a:t>Entrepreneurship Education</a:t>
            </a:r>
          </a:p>
        </p:txBody>
      </p:sp>
      <p:sp>
        <p:nvSpPr>
          <p:cNvPr id="3" name="Untertitel 2">
            <a:extLst>
              <a:ext uri="{FF2B5EF4-FFF2-40B4-BE49-F238E27FC236}">
                <a16:creationId xmlns:a16="http://schemas.microsoft.com/office/drawing/2014/main" id="{6D96DD40-4413-4296-9A8F-DBA346634DB2}"/>
              </a:ext>
            </a:extLst>
          </p:cNvPr>
          <p:cNvSpPr>
            <a:spLocks noGrp="1"/>
          </p:cNvSpPr>
          <p:nvPr>
            <p:ph type="subTitle" idx="1"/>
          </p:nvPr>
        </p:nvSpPr>
        <p:spPr>
          <a:xfrm>
            <a:off x="1524000" y="4173538"/>
            <a:ext cx="9144000" cy="1655762"/>
          </a:xfrm>
        </p:spPr>
        <p:txBody>
          <a:bodyPr>
            <a:normAutofit fontScale="62500" lnSpcReduction="20000"/>
          </a:bodyPr>
          <a:lstStyle/>
          <a:p>
            <a:r>
              <a:rPr lang="de-AT" dirty="0"/>
              <a:t>Emanuel Brandstätter</a:t>
            </a:r>
          </a:p>
          <a:p>
            <a:r>
              <a:rPr lang="de-AT" dirty="0"/>
              <a:t>Julia Geierlehner</a:t>
            </a:r>
          </a:p>
          <a:p>
            <a:r>
              <a:rPr lang="de-AT" dirty="0"/>
              <a:t>Michael Radl</a:t>
            </a:r>
          </a:p>
          <a:p>
            <a:r>
              <a:rPr lang="de-AT" dirty="0"/>
              <a:t>Christoph Schimpl</a:t>
            </a:r>
          </a:p>
        </p:txBody>
      </p:sp>
    </p:spTree>
    <p:extLst>
      <p:ext uri="{BB962C8B-B14F-4D97-AF65-F5344CB8AC3E}">
        <p14:creationId xmlns:p14="http://schemas.microsoft.com/office/powerpoint/2010/main" val="2661169182"/>
      </p:ext>
    </p:extLst>
  </p:cSld>
  <p:clrMapOvr>
    <a:masterClrMapping/>
  </p:clrMapOvr>
  <p:transition spd="slow">
    <p:wipe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B6DCAC-7F3D-4C34-A578-9079511C9CB2}"/>
              </a:ext>
            </a:extLst>
          </p:cNvPr>
          <p:cNvSpPr>
            <a:spLocks noGrp="1"/>
          </p:cNvSpPr>
          <p:nvPr>
            <p:ph type="title"/>
          </p:nvPr>
        </p:nvSpPr>
        <p:spPr/>
        <p:txBody>
          <a:bodyPr/>
          <a:lstStyle/>
          <a:p>
            <a:r>
              <a:rPr lang="de-DE" dirty="0"/>
              <a:t>Nach </a:t>
            </a:r>
            <a:r>
              <a:rPr lang="de-DE" dirty="0" err="1"/>
              <a:t>Dauenhauer</a:t>
            </a:r>
            <a:r>
              <a:rPr lang="de-DE" dirty="0"/>
              <a:t> haben Kategorien </a:t>
            </a:r>
            <a:br>
              <a:rPr lang="de-DE" dirty="0"/>
            </a:br>
            <a:r>
              <a:rPr lang="de-DE" dirty="0"/>
              <a:t>fünf Funktionen:</a:t>
            </a:r>
            <a:endParaRPr lang="de-AT" dirty="0"/>
          </a:p>
        </p:txBody>
      </p:sp>
      <p:sp>
        <p:nvSpPr>
          <p:cNvPr id="3" name="Inhaltsplatzhalter 2">
            <a:extLst>
              <a:ext uri="{FF2B5EF4-FFF2-40B4-BE49-F238E27FC236}">
                <a16:creationId xmlns:a16="http://schemas.microsoft.com/office/drawing/2014/main" id="{7868CF3A-309B-485C-896E-7B7E63EE1867}"/>
              </a:ext>
            </a:extLst>
          </p:cNvPr>
          <p:cNvSpPr>
            <a:spLocks noGrp="1"/>
          </p:cNvSpPr>
          <p:nvPr>
            <p:ph idx="1"/>
          </p:nvPr>
        </p:nvSpPr>
        <p:spPr/>
        <p:txBody>
          <a:bodyPr/>
          <a:lstStyle/>
          <a:p>
            <a:r>
              <a:rPr lang="de-DE" dirty="0"/>
              <a:t>Reduktionsfunktion </a:t>
            </a:r>
          </a:p>
          <a:p>
            <a:r>
              <a:rPr lang="de-DE" dirty="0"/>
              <a:t>Erklärungsfunktion </a:t>
            </a:r>
          </a:p>
          <a:p>
            <a:r>
              <a:rPr lang="de-DE" dirty="0"/>
              <a:t>Transferfunktion </a:t>
            </a:r>
          </a:p>
          <a:p>
            <a:r>
              <a:rPr lang="de-DE" dirty="0"/>
              <a:t>Halterungsfunktion </a:t>
            </a:r>
          </a:p>
          <a:p>
            <a:r>
              <a:rPr lang="de-DE" dirty="0"/>
              <a:t>Sortier- und </a:t>
            </a:r>
            <a:r>
              <a:rPr lang="de-DE" dirty="0" err="1"/>
              <a:t>Behaltensfunktion</a:t>
            </a:r>
            <a:endParaRPr lang="de-DE" dirty="0"/>
          </a:p>
        </p:txBody>
      </p:sp>
    </p:spTree>
    <p:extLst>
      <p:ext uri="{BB962C8B-B14F-4D97-AF65-F5344CB8AC3E}">
        <p14:creationId xmlns:p14="http://schemas.microsoft.com/office/powerpoint/2010/main" val="2515846698"/>
      </p:ext>
    </p:extLst>
  </p:cSld>
  <p:clrMapOvr>
    <a:masterClrMapping/>
  </p:clrMapOvr>
  <p:transition spd="slow">
    <p:wipe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F31458-9409-4B04-BD9C-11F930A9596E}"/>
              </a:ext>
            </a:extLst>
          </p:cNvPr>
          <p:cNvSpPr>
            <a:spLocks noGrp="1"/>
          </p:cNvSpPr>
          <p:nvPr>
            <p:ph type="title"/>
          </p:nvPr>
        </p:nvSpPr>
        <p:spPr/>
        <p:txBody>
          <a:bodyPr/>
          <a:lstStyle/>
          <a:p>
            <a:r>
              <a:rPr lang="de-AT" dirty="0"/>
              <a:t>Stoffkategorien nach </a:t>
            </a:r>
            <a:r>
              <a:rPr lang="de-AT" dirty="0" err="1"/>
              <a:t>Dauenhauer</a:t>
            </a:r>
            <a:endParaRPr lang="de-AT" dirty="0"/>
          </a:p>
        </p:txBody>
      </p:sp>
      <p:sp>
        <p:nvSpPr>
          <p:cNvPr id="3" name="Inhaltsplatzhalter 2">
            <a:extLst>
              <a:ext uri="{FF2B5EF4-FFF2-40B4-BE49-F238E27FC236}">
                <a16:creationId xmlns:a16="http://schemas.microsoft.com/office/drawing/2014/main" id="{AC40C82B-8711-43E3-B9A2-85F30256222D}"/>
              </a:ext>
            </a:extLst>
          </p:cNvPr>
          <p:cNvSpPr>
            <a:spLocks noGrp="1"/>
          </p:cNvSpPr>
          <p:nvPr>
            <p:ph sz="half" idx="2"/>
          </p:nvPr>
        </p:nvSpPr>
        <p:spPr/>
        <p:txBody>
          <a:bodyPr>
            <a:normAutofit/>
          </a:bodyPr>
          <a:lstStyle/>
          <a:p>
            <a:pPr lvl="0"/>
            <a:r>
              <a:rPr lang="de-AT" dirty="0"/>
              <a:t>Knappheit</a:t>
            </a:r>
          </a:p>
          <a:p>
            <a:pPr lvl="0"/>
            <a:r>
              <a:rPr lang="de-AT" dirty="0"/>
              <a:t>Rationalität</a:t>
            </a:r>
          </a:p>
          <a:p>
            <a:pPr lvl="0"/>
            <a:r>
              <a:rPr lang="de-AT" dirty="0"/>
              <a:t>Planung</a:t>
            </a:r>
          </a:p>
          <a:p>
            <a:pPr lvl="0"/>
            <a:r>
              <a:rPr lang="de-AT" dirty="0"/>
              <a:t>Zielkonkurrenz und Entscheidung</a:t>
            </a:r>
          </a:p>
          <a:p>
            <a:pPr lvl="0"/>
            <a:r>
              <a:rPr lang="de-AT" dirty="0"/>
              <a:t>Bedürfnisdruck</a:t>
            </a:r>
          </a:p>
          <a:p>
            <a:pPr lvl="0"/>
            <a:endParaRPr lang="de-AT" dirty="0"/>
          </a:p>
        </p:txBody>
      </p:sp>
      <p:sp>
        <p:nvSpPr>
          <p:cNvPr id="4" name="Inhaltsplatzhalter 3">
            <a:extLst>
              <a:ext uri="{FF2B5EF4-FFF2-40B4-BE49-F238E27FC236}">
                <a16:creationId xmlns:a16="http://schemas.microsoft.com/office/drawing/2014/main" id="{8622B617-6E28-4BC7-BD63-FA886ADB5B53}"/>
              </a:ext>
            </a:extLst>
          </p:cNvPr>
          <p:cNvSpPr>
            <a:spLocks noGrp="1"/>
          </p:cNvSpPr>
          <p:nvPr>
            <p:ph sz="quarter" idx="4"/>
          </p:nvPr>
        </p:nvSpPr>
        <p:spPr/>
        <p:txBody>
          <a:bodyPr>
            <a:normAutofit lnSpcReduction="10000"/>
          </a:bodyPr>
          <a:lstStyle/>
          <a:p>
            <a:pPr lvl="0"/>
            <a:r>
              <a:rPr lang="de-AT" dirty="0"/>
              <a:t>Dynamik</a:t>
            </a:r>
          </a:p>
          <a:p>
            <a:pPr lvl="0"/>
            <a:r>
              <a:rPr lang="de-AT" dirty="0"/>
              <a:t>Rahmengebundenheit</a:t>
            </a:r>
          </a:p>
          <a:p>
            <a:pPr lvl="0"/>
            <a:r>
              <a:rPr lang="de-AT" dirty="0"/>
              <a:t>Tausch und Kreislauf</a:t>
            </a:r>
          </a:p>
          <a:p>
            <a:pPr lvl="0"/>
            <a:r>
              <a:rPr lang="de-AT" dirty="0"/>
              <a:t>Das Stufenmerkmal</a:t>
            </a:r>
          </a:p>
          <a:p>
            <a:pPr lvl="0"/>
            <a:r>
              <a:rPr lang="de-AT" dirty="0"/>
              <a:t>Funktionalität</a:t>
            </a:r>
          </a:p>
          <a:p>
            <a:pPr lvl="0"/>
            <a:r>
              <a:rPr lang="de-AT" dirty="0"/>
              <a:t>Abstraktheit</a:t>
            </a:r>
          </a:p>
        </p:txBody>
      </p:sp>
    </p:spTree>
    <p:extLst>
      <p:ext uri="{BB962C8B-B14F-4D97-AF65-F5344CB8AC3E}">
        <p14:creationId xmlns:p14="http://schemas.microsoft.com/office/powerpoint/2010/main" val="980713070"/>
      </p:ext>
    </p:extLst>
  </p:cSld>
  <p:clrMapOvr>
    <a:masterClrMapping/>
  </p:clrMapOvr>
  <p:transition spd="slow">
    <p:wipe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F03F54-0E88-4395-89AD-BE3373C748FD}"/>
              </a:ext>
            </a:extLst>
          </p:cNvPr>
          <p:cNvSpPr>
            <a:spLocks noGrp="1"/>
          </p:cNvSpPr>
          <p:nvPr>
            <p:ph type="title"/>
          </p:nvPr>
        </p:nvSpPr>
        <p:spPr/>
        <p:txBody>
          <a:bodyPr/>
          <a:lstStyle/>
          <a:p>
            <a:r>
              <a:rPr lang="de-AT" dirty="0"/>
              <a:t>Grundkategorien nach May</a:t>
            </a:r>
          </a:p>
        </p:txBody>
      </p:sp>
      <p:sp>
        <p:nvSpPr>
          <p:cNvPr id="4" name="Inhaltsplatzhalter 3">
            <a:extLst>
              <a:ext uri="{FF2B5EF4-FFF2-40B4-BE49-F238E27FC236}">
                <a16:creationId xmlns:a16="http://schemas.microsoft.com/office/drawing/2014/main" id="{ECF04BDF-F881-49C9-8F4B-9C9A13687B4B}"/>
              </a:ext>
            </a:extLst>
          </p:cNvPr>
          <p:cNvSpPr>
            <a:spLocks noGrp="1"/>
          </p:cNvSpPr>
          <p:nvPr>
            <p:ph sz="half" idx="2"/>
          </p:nvPr>
        </p:nvSpPr>
        <p:spPr/>
        <p:txBody>
          <a:bodyPr>
            <a:normAutofit fontScale="85000" lnSpcReduction="10000"/>
          </a:bodyPr>
          <a:lstStyle/>
          <a:p>
            <a:pPr>
              <a:lnSpc>
                <a:spcPct val="110000"/>
              </a:lnSpc>
              <a:spcBef>
                <a:spcPts val="0"/>
              </a:spcBef>
              <a:spcAft>
                <a:spcPts val="600"/>
              </a:spcAft>
            </a:pPr>
            <a:r>
              <a:rPr lang="de-AT" sz="2400" dirty="0"/>
              <a:t>Menschliches Handeln ist bedürfnisgetrieben</a:t>
            </a:r>
          </a:p>
          <a:p>
            <a:pPr>
              <a:lnSpc>
                <a:spcPct val="110000"/>
              </a:lnSpc>
              <a:spcBef>
                <a:spcPts val="0"/>
              </a:spcBef>
              <a:spcAft>
                <a:spcPts val="600"/>
              </a:spcAft>
            </a:pPr>
            <a:r>
              <a:rPr lang="de-AT" sz="2400" dirty="0"/>
              <a:t>Die Knappheit der Güter zwingt den Mensch zu wirtschaftlichen Handeln</a:t>
            </a:r>
          </a:p>
          <a:p>
            <a:pPr>
              <a:lnSpc>
                <a:spcPct val="110000"/>
              </a:lnSpc>
              <a:spcBef>
                <a:spcPts val="0"/>
              </a:spcBef>
              <a:spcAft>
                <a:spcPts val="600"/>
              </a:spcAft>
            </a:pPr>
            <a:r>
              <a:rPr lang="de-AT" sz="2400" dirty="0"/>
              <a:t>Wirtschaftliches Handeln ist konfliktgeprägt</a:t>
            </a:r>
          </a:p>
          <a:p>
            <a:pPr>
              <a:lnSpc>
                <a:spcPct val="110000"/>
              </a:lnSpc>
              <a:spcBef>
                <a:spcPts val="0"/>
              </a:spcBef>
              <a:spcAft>
                <a:spcPts val="600"/>
              </a:spcAft>
            </a:pPr>
            <a:r>
              <a:rPr lang="de-AT" sz="2400" dirty="0"/>
              <a:t>Wirtschaftliches Handeln ist entscheidungsbestimmt</a:t>
            </a:r>
          </a:p>
          <a:p>
            <a:pPr>
              <a:lnSpc>
                <a:spcPct val="110000"/>
              </a:lnSpc>
              <a:spcBef>
                <a:spcPts val="0"/>
              </a:spcBef>
              <a:spcAft>
                <a:spcPts val="600"/>
              </a:spcAft>
            </a:pPr>
            <a:r>
              <a:rPr lang="de-AT" sz="2400" dirty="0"/>
              <a:t>Wirtschaftliches Handeln ist risikobehaftet</a:t>
            </a:r>
          </a:p>
          <a:p>
            <a:pPr>
              <a:lnSpc>
                <a:spcPct val="110000"/>
              </a:lnSpc>
              <a:spcBef>
                <a:spcPts val="0"/>
              </a:spcBef>
              <a:spcAft>
                <a:spcPts val="600"/>
              </a:spcAft>
            </a:pPr>
            <a:r>
              <a:rPr lang="de-AT" sz="2400" dirty="0"/>
              <a:t>Wirtschaftliches Handeln ist nutzenorientiert</a:t>
            </a:r>
          </a:p>
        </p:txBody>
      </p:sp>
      <p:sp>
        <p:nvSpPr>
          <p:cNvPr id="5" name="Inhaltsplatzhalter 4">
            <a:extLst>
              <a:ext uri="{FF2B5EF4-FFF2-40B4-BE49-F238E27FC236}">
                <a16:creationId xmlns:a16="http://schemas.microsoft.com/office/drawing/2014/main" id="{ADBB501A-4FAD-4524-B64E-5D41928D8FC2}"/>
              </a:ext>
            </a:extLst>
          </p:cNvPr>
          <p:cNvSpPr>
            <a:spLocks noGrp="1"/>
          </p:cNvSpPr>
          <p:nvPr>
            <p:ph sz="quarter" idx="4"/>
          </p:nvPr>
        </p:nvSpPr>
        <p:spPr/>
        <p:txBody>
          <a:bodyPr>
            <a:noAutofit/>
          </a:bodyPr>
          <a:lstStyle/>
          <a:p>
            <a:pPr lvl="0">
              <a:spcBef>
                <a:spcPts val="0"/>
              </a:spcBef>
              <a:spcAft>
                <a:spcPts val="600"/>
              </a:spcAft>
            </a:pPr>
            <a:r>
              <a:rPr lang="de-AT" sz="2000" dirty="0"/>
              <a:t>Wirtschaftliches Handeln impliziert Arbeitsteilung</a:t>
            </a:r>
          </a:p>
          <a:p>
            <a:pPr lvl="0">
              <a:spcBef>
                <a:spcPts val="0"/>
              </a:spcBef>
              <a:spcAft>
                <a:spcPts val="600"/>
              </a:spcAft>
            </a:pPr>
            <a:r>
              <a:rPr lang="de-AT" sz="2000" dirty="0"/>
              <a:t>Wirtschaftliches Handeln schafft Interdependenz</a:t>
            </a:r>
          </a:p>
          <a:p>
            <a:pPr lvl="0">
              <a:spcBef>
                <a:spcPts val="0"/>
              </a:spcBef>
              <a:spcAft>
                <a:spcPts val="600"/>
              </a:spcAft>
            </a:pPr>
            <a:r>
              <a:rPr lang="de-AT" sz="2000" dirty="0"/>
              <a:t>Wirtschaftliches Handeln bedarf Koordination</a:t>
            </a:r>
          </a:p>
          <a:p>
            <a:pPr lvl="0">
              <a:spcBef>
                <a:spcPts val="0"/>
              </a:spcBef>
              <a:spcAft>
                <a:spcPts val="600"/>
              </a:spcAft>
            </a:pPr>
            <a:r>
              <a:rPr lang="de-AT" sz="2000" dirty="0"/>
              <a:t>Wirtschaftliches Handeln führt zu Ungleichheit</a:t>
            </a:r>
          </a:p>
          <a:p>
            <a:pPr lvl="0">
              <a:spcBef>
                <a:spcPts val="0"/>
              </a:spcBef>
              <a:spcAft>
                <a:spcPts val="600"/>
              </a:spcAft>
            </a:pPr>
            <a:r>
              <a:rPr lang="de-AT" sz="2000" dirty="0"/>
              <a:t>Wirtschaftliches Handeln vollzieht sich in Kreislaufprozessen</a:t>
            </a:r>
          </a:p>
        </p:txBody>
      </p:sp>
    </p:spTree>
    <p:extLst>
      <p:ext uri="{BB962C8B-B14F-4D97-AF65-F5344CB8AC3E}">
        <p14:creationId xmlns:p14="http://schemas.microsoft.com/office/powerpoint/2010/main" val="109978534"/>
      </p:ext>
    </p:extLst>
  </p:cSld>
  <p:clrMapOvr>
    <a:masterClrMapping/>
  </p:clrMapOvr>
  <p:transition spd="slow">
    <p:wipe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7D6E15-5208-4816-AA48-F005BE8473AD}"/>
              </a:ext>
            </a:extLst>
          </p:cNvPr>
          <p:cNvSpPr>
            <a:spLocks noGrp="1"/>
          </p:cNvSpPr>
          <p:nvPr>
            <p:ph type="title"/>
          </p:nvPr>
        </p:nvSpPr>
        <p:spPr/>
        <p:txBody>
          <a:bodyPr/>
          <a:lstStyle/>
          <a:p>
            <a:r>
              <a:rPr lang="en-US" dirty="0"/>
              <a:t>Economics &amp; Business Education Association (EBEA)</a:t>
            </a:r>
            <a:endParaRPr lang="de-AT" dirty="0"/>
          </a:p>
        </p:txBody>
      </p:sp>
      <p:sp>
        <p:nvSpPr>
          <p:cNvPr id="3" name="Inhaltsplatzhalter 2">
            <a:extLst>
              <a:ext uri="{FF2B5EF4-FFF2-40B4-BE49-F238E27FC236}">
                <a16:creationId xmlns:a16="http://schemas.microsoft.com/office/drawing/2014/main" id="{909EC5E1-E27A-4EE9-907F-810122454E36}"/>
              </a:ext>
            </a:extLst>
          </p:cNvPr>
          <p:cNvSpPr>
            <a:spLocks noGrp="1"/>
          </p:cNvSpPr>
          <p:nvPr>
            <p:ph idx="1"/>
          </p:nvPr>
        </p:nvSpPr>
        <p:spPr/>
        <p:txBody>
          <a:bodyPr/>
          <a:lstStyle/>
          <a:p>
            <a:r>
              <a:rPr lang="de-DE" dirty="0"/>
              <a:t>orientiert sich sehr stark an der universitären Volkswirtschaftslehre</a:t>
            </a:r>
          </a:p>
          <a:p>
            <a:r>
              <a:rPr lang="de-DE" dirty="0"/>
              <a:t>Schüler entwickeln kein ökonomisches Verständnis und keine Urteilsfähigkeit</a:t>
            </a:r>
          </a:p>
          <a:p>
            <a:r>
              <a:rPr lang="de-DE" dirty="0"/>
              <a:t>Schüler sollen „</a:t>
            </a:r>
            <a:r>
              <a:rPr lang="de-DE" dirty="0" err="1"/>
              <a:t>basic</a:t>
            </a:r>
            <a:r>
              <a:rPr lang="de-DE" dirty="0"/>
              <a:t> </a:t>
            </a:r>
            <a:r>
              <a:rPr lang="de-DE" dirty="0" err="1"/>
              <a:t>economic</a:t>
            </a:r>
            <a:r>
              <a:rPr lang="de-DE" dirty="0"/>
              <a:t> </a:t>
            </a:r>
            <a:r>
              <a:rPr lang="de-DE" dirty="0" err="1"/>
              <a:t>principles</a:t>
            </a:r>
            <a:r>
              <a:rPr lang="de-DE" dirty="0"/>
              <a:t>“ erkennen und jederzeit anwenden können</a:t>
            </a:r>
          </a:p>
        </p:txBody>
      </p:sp>
    </p:spTree>
    <p:extLst>
      <p:ext uri="{BB962C8B-B14F-4D97-AF65-F5344CB8AC3E}">
        <p14:creationId xmlns:p14="http://schemas.microsoft.com/office/powerpoint/2010/main" val="1516932966"/>
      </p:ext>
    </p:extLst>
  </p:cSld>
  <p:clrMapOvr>
    <a:masterClrMapping/>
  </p:clrMapOvr>
  <p:transition spd="slow">
    <p:wipe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7F159E-3F35-49DA-A943-64B75356708F}"/>
              </a:ext>
            </a:extLst>
          </p:cNvPr>
          <p:cNvSpPr>
            <a:spLocks noGrp="1"/>
          </p:cNvSpPr>
          <p:nvPr>
            <p:ph type="title"/>
          </p:nvPr>
        </p:nvSpPr>
        <p:spPr/>
        <p:txBody>
          <a:bodyPr/>
          <a:lstStyle/>
          <a:p>
            <a:r>
              <a:rPr lang="en-US" dirty="0"/>
              <a:t>National Council on Economic Education (NCEE)</a:t>
            </a:r>
            <a:endParaRPr lang="de-AT" dirty="0"/>
          </a:p>
        </p:txBody>
      </p:sp>
      <p:sp>
        <p:nvSpPr>
          <p:cNvPr id="3" name="Inhaltsplatzhalter 2">
            <a:extLst>
              <a:ext uri="{FF2B5EF4-FFF2-40B4-BE49-F238E27FC236}">
                <a16:creationId xmlns:a16="http://schemas.microsoft.com/office/drawing/2014/main" id="{3D344A25-7FCA-4904-A0C9-4078ECAC10DD}"/>
              </a:ext>
            </a:extLst>
          </p:cNvPr>
          <p:cNvSpPr>
            <a:spLocks noGrp="1"/>
          </p:cNvSpPr>
          <p:nvPr>
            <p:ph idx="1"/>
          </p:nvPr>
        </p:nvSpPr>
        <p:spPr/>
        <p:txBody>
          <a:bodyPr/>
          <a:lstStyle/>
          <a:p>
            <a:r>
              <a:rPr lang="de-DE" dirty="0"/>
              <a:t>Schüler sollen „</a:t>
            </a:r>
            <a:r>
              <a:rPr lang="de-DE" dirty="0" err="1"/>
              <a:t>thinking</a:t>
            </a:r>
            <a:r>
              <a:rPr lang="de-DE" dirty="0"/>
              <a:t> </a:t>
            </a:r>
            <a:r>
              <a:rPr lang="de-DE" dirty="0" err="1"/>
              <a:t>skills</a:t>
            </a:r>
            <a:r>
              <a:rPr lang="de-DE" dirty="0"/>
              <a:t>“ entwickeln</a:t>
            </a:r>
          </a:p>
          <a:p>
            <a:r>
              <a:rPr lang="de-DE" dirty="0"/>
              <a:t>Die Wirtschaftswissenschaft befasst sich mit dem menschlichen Verhalten und nicht nur mit dem Geld</a:t>
            </a:r>
          </a:p>
          <a:p>
            <a:endParaRPr lang="de-AT" dirty="0"/>
          </a:p>
        </p:txBody>
      </p:sp>
    </p:spTree>
    <p:extLst>
      <p:ext uri="{BB962C8B-B14F-4D97-AF65-F5344CB8AC3E}">
        <p14:creationId xmlns:p14="http://schemas.microsoft.com/office/powerpoint/2010/main" val="995744714"/>
      </p:ext>
    </p:extLst>
  </p:cSld>
  <p:clrMapOvr>
    <a:masterClrMapping/>
  </p:clrMapOvr>
  <p:transition spd="slow">
    <p:wipe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71A1CD-8D7F-44A8-813A-A999E189AFDE}"/>
              </a:ext>
            </a:extLst>
          </p:cNvPr>
          <p:cNvSpPr>
            <a:spLocks noGrp="1"/>
          </p:cNvSpPr>
          <p:nvPr>
            <p:ph type="title"/>
          </p:nvPr>
        </p:nvSpPr>
        <p:spPr/>
        <p:txBody>
          <a:bodyPr/>
          <a:lstStyle/>
          <a:p>
            <a:r>
              <a:rPr lang="de-AT" dirty="0"/>
              <a:t>Siebert</a:t>
            </a:r>
          </a:p>
        </p:txBody>
      </p:sp>
      <p:sp>
        <p:nvSpPr>
          <p:cNvPr id="3" name="Inhaltsplatzhalter 2">
            <a:extLst>
              <a:ext uri="{FF2B5EF4-FFF2-40B4-BE49-F238E27FC236}">
                <a16:creationId xmlns:a16="http://schemas.microsoft.com/office/drawing/2014/main" id="{92FBCDD0-0002-46EF-A667-455FC834C7D3}"/>
              </a:ext>
            </a:extLst>
          </p:cNvPr>
          <p:cNvSpPr>
            <a:spLocks noGrp="1"/>
          </p:cNvSpPr>
          <p:nvPr>
            <p:ph idx="1"/>
          </p:nvPr>
        </p:nvSpPr>
        <p:spPr/>
        <p:txBody>
          <a:bodyPr/>
          <a:lstStyle/>
          <a:p>
            <a:r>
              <a:rPr lang="de-DE" dirty="0"/>
              <a:t>Die Aufgabe des Ökonomen bestehe darin, dass ökonomische Gesetzmäßigkeiten und Sachzwänge erforscht werden</a:t>
            </a:r>
          </a:p>
          <a:p>
            <a:r>
              <a:rPr lang="de-DE" dirty="0"/>
              <a:t>In seinem Lehrbuch werden acht Hauptfragen angesprochen</a:t>
            </a:r>
          </a:p>
          <a:p>
            <a:r>
              <a:rPr lang="de-DE" dirty="0"/>
              <a:t>Alle Fragen lassen sich auf Kernprobleme zurückführen</a:t>
            </a:r>
          </a:p>
        </p:txBody>
      </p:sp>
    </p:spTree>
    <p:extLst>
      <p:ext uri="{BB962C8B-B14F-4D97-AF65-F5344CB8AC3E}">
        <p14:creationId xmlns:p14="http://schemas.microsoft.com/office/powerpoint/2010/main" val="987665571"/>
      </p:ext>
    </p:extLst>
  </p:cSld>
  <p:clrMapOvr>
    <a:masterClrMapping/>
  </p:clrMapOvr>
  <p:transition spd="slow">
    <p:wipe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8BF1A8-E891-4A0B-AA06-5CFA3F9D34D1}"/>
              </a:ext>
            </a:extLst>
          </p:cNvPr>
          <p:cNvSpPr>
            <a:spLocks noGrp="1"/>
          </p:cNvSpPr>
          <p:nvPr>
            <p:ph type="title"/>
          </p:nvPr>
        </p:nvSpPr>
        <p:spPr/>
        <p:txBody>
          <a:bodyPr/>
          <a:lstStyle/>
          <a:p>
            <a:r>
              <a:rPr lang="de-AT" dirty="0" err="1"/>
              <a:t>Greogery</a:t>
            </a:r>
            <a:r>
              <a:rPr lang="de-AT" dirty="0"/>
              <a:t> Mankiw</a:t>
            </a:r>
          </a:p>
        </p:txBody>
      </p:sp>
      <p:sp>
        <p:nvSpPr>
          <p:cNvPr id="3" name="Inhaltsplatzhalter 2">
            <a:extLst>
              <a:ext uri="{FF2B5EF4-FFF2-40B4-BE49-F238E27FC236}">
                <a16:creationId xmlns:a16="http://schemas.microsoft.com/office/drawing/2014/main" id="{99C5DAFA-8B13-488F-9699-ADA8A58A4F0C}"/>
              </a:ext>
            </a:extLst>
          </p:cNvPr>
          <p:cNvSpPr>
            <a:spLocks noGrp="1"/>
          </p:cNvSpPr>
          <p:nvPr>
            <p:ph idx="1"/>
          </p:nvPr>
        </p:nvSpPr>
        <p:spPr/>
        <p:txBody>
          <a:bodyPr/>
          <a:lstStyle/>
          <a:p>
            <a:r>
              <a:rPr lang="de-DE" dirty="0"/>
              <a:t>Bestimmte Merkmale und Prinzipien treten bei wirtschaftlichen Zusammenhängen immer wieder auf</a:t>
            </a:r>
          </a:p>
          <a:p>
            <a:r>
              <a:rPr lang="de-DE" dirty="0">
                <a:sym typeface="Wingdings" panose="05000000000000000000" pitchFamily="2" charset="2"/>
              </a:rPr>
              <a:t></a:t>
            </a:r>
            <a:r>
              <a:rPr lang="de-DE" dirty="0"/>
              <a:t> Stoffkategorien der Wirtschaft</a:t>
            </a:r>
          </a:p>
          <a:p>
            <a:r>
              <a:rPr lang="de-DE" dirty="0"/>
              <a:t>10 Regeln der Volkswirtschaftslehre</a:t>
            </a:r>
          </a:p>
          <a:p>
            <a:endParaRPr lang="de-AT" dirty="0"/>
          </a:p>
        </p:txBody>
      </p:sp>
    </p:spTree>
    <p:extLst>
      <p:ext uri="{BB962C8B-B14F-4D97-AF65-F5344CB8AC3E}">
        <p14:creationId xmlns:p14="http://schemas.microsoft.com/office/powerpoint/2010/main" val="4072384069"/>
      </p:ext>
    </p:extLst>
  </p:cSld>
  <p:clrMapOvr>
    <a:masterClrMapping/>
  </p:clrMapOvr>
  <p:transition spd="slow">
    <p:wipe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DA7B85-1ED2-4194-AEC1-31E05F6224DF}"/>
              </a:ext>
            </a:extLst>
          </p:cNvPr>
          <p:cNvSpPr>
            <a:spLocks noGrp="1"/>
          </p:cNvSpPr>
          <p:nvPr>
            <p:ph type="title"/>
          </p:nvPr>
        </p:nvSpPr>
        <p:spPr/>
        <p:txBody>
          <a:bodyPr/>
          <a:lstStyle/>
          <a:p>
            <a:r>
              <a:rPr lang="de-DE" dirty="0"/>
              <a:t>Konzepte nach </a:t>
            </a:r>
            <a:r>
              <a:rPr lang="de-DE" dirty="0" err="1"/>
              <a:t>Keipke</a:t>
            </a:r>
            <a:r>
              <a:rPr lang="de-DE" dirty="0"/>
              <a:t> und </a:t>
            </a:r>
            <a:r>
              <a:rPr lang="de-DE" dirty="0" err="1"/>
              <a:t>Lenger</a:t>
            </a:r>
            <a:endParaRPr lang="de-AT" dirty="0"/>
          </a:p>
        </p:txBody>
      </p:sp>
      <p:sp>
        <p:nvSpPr>
          <p:cNvPr id="3" name="Inhaltsplatzhalter 2">
            <a:extLst>
              <a:ext uri="{FF2B5EF4-FFF2-40B4-BE49-F238E27FC236}">
                <a16:creationId xmlns:a16="http://schemas.microsoft.com/office/drawing/2014/main" id="{D56E2958-1E52-488B-B58D-B799803726F3}"/>
              </a:ext>
            </a:extLst>
          </p:cNvPr>
          <p:cNvSpPr>
            <a:spLocks noGrp="1"/>
          </p:cNvSpPr>
          <p:nvPr>
            <p:ph idx="1"/>
          </p:nvPr>
        </p:nvSpPr>
        <p:spPr/>
        <p:txBody>
          <a:bodyPr>
            <a:normAutofit fontScale="92500" lnSpcReduction="20000"/>
          </a:bodyPr>
          <a:lstStyle/>
          <a:p>
            <a:r>
              <a:rPr lang="de-AT" dirty="0"/>
              <a:t>Concept Mapping</a:t>
            </a:r>
          </a:p>
          <a:p>
            <a:r>
              <a:rPr lang="de-AT" dirty="0"/>
              <a:t>die </a:t>
            </a:r>
            <a:r>
              <a:rPr lang="de-AT" dirty="0" err="1"/>
              <a:t>Phänomenographie</a:t>
            </a:r>
            <a:endParaRPr lang="de-AT" dirty="0"/>
          </a:p>
          <a:p>
            <a:r>
              <a:rPr lang="de-AT" dirty="0"/>
              <a:t>das Schwellenkonzept</a:t>
            </a:r>
          </a:p>
          <a:p>
            <a:r>
              <a:rPr lang="de-AT" dirty="0"/>
              <a:t>Threshold Concept (auf 3 Ebenen aufgebaut):</a:t>
            </a:r>
          </a:p>
          <a:p>
            <a:pPr lvl="1"/>
            <a:r>
              <a:rPr lang="de-AT" dirty="0"/>
              <a:t>Basic </a:t>
            </a:r>
            <a:r>
              <a:rPr lang="de-AT" dirty="0" err="1"/>
              <a:t>Concepts</a:t>
            </a:r>
            <a:endParaRPr lang="de-AT" dirty="0"/>
          </a:p>
          <a:p>
            <a:pPr lvl="1"/>
            <a:r>
              <a:rPr lang="de-AT" dirty="0" err="1"/>
              <a:t>Discipline</a:t>
            </a:r>
            <a:r>
              <a:rPr lang="de-AT" dirty="0"/>
              <a:t> Threshold </a:t>
            </a:r>
            <a:r>
              <a:rPr lang="de-AT" dirty="0" err="1"/>
              <a:t>Concepts</a:t>
            </a:r>
            <a:endParaRPr lang="de-AT" dirty="0"/>
          </a:p>
          <a:p>
            <a:pPr lvl="1"/>
            <a:r>
              <a:rPr lang="de-AT" dirty="0"/>
              <a:t>Modelling </a:t>
            </a:r>
            <a:r>
              <a:rPr lang="de-AT" dirty="0" err="1"/>
              <a:t>Concepts</a:t>
            </a:r>
            <a:endParaRPr lang="de-AT" dirty="0"/>
          </a:p>
          <a:p>
            <a:endParaRPr lang="de-AT" dirty="0"/>
          </a:p>
        </p:txBody>
      </p:sp>
    </p:spTree>
    <p:extLst>
      <p:ext uri="{BB962C8B-B14F-4D97-AF65-F5344CB8AC3E}">
        <p14:creationId xmlns:p14="http://schemas.microsoft.com/office/powerpoint/2010/main" val="2426398450"/>
      </p:ext>
    </p:extLst>
  </p:cSld>
  <p:clrMapOvr>
    <a:masterClrMapping/>
  </p:clrMapOvr>
  <p:transition spd="slow">
    <p:wipe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A85C75-1DAB-496F-8E13-881CFB5410A9}"/>
              </a:ext>
            </a:extLst>
          </p:cNvPr>
          <p:cNvSpPr>
            <a:spLocks noGrp="1"/>
          </p:cNvSpPr>
          <p:nvPr>
            <p:ph type="title"/>
          </p:nvPr>
        </p:nvSpPr>
        <p:spPr/>
        <p:txBody>
          <a:bodyPr/>
          <a:lstStyle/>
          <a:p>
            <a:r>
              <a:rPr lang="de-AT" dirty="0"/>
              <a:t>Schwellenkonzept</a:t>
            </a:r>
          </a:p>
        </p:txBody>
      </p:sp>
      <p:sp>
        <p:nvSpPr>
          <p:cNvPr id="3" name="Inhaltsplatzhalter 2">
            <a:extLst>
              <a:ext uri="{FF2B5EF4-FFF2-40B4-BE49-F238E27FC236}">
                <a16:creationId xmlns:a16="http://schemas.microsoft.com/office/drawing/2014/main" id="{E858105C-BCE1-48D5-A527-D1681A002B02}"/>
              </a:ext>
            </a:extLst>
          </p:cNvPr>
          <p:cNvSpPr>
            <a:spLocks noGrp="1"/>
          </p:cNvSpPr>
          <p:nvPr>
            <p:ph idx="1"/>
          </p:nvPr>
        </p:nvSpPr>
        <p:spPr/>
        <p:txBody>
          <a:bodyPr/>
          <a:lstStyle/>
          <a:p>
            <a:r>
              <a:rPr lang="de-AT" dirty="0"/>
              <a:t>bei Verwendung der Stoffkategorien lernen die SchülerInnen nur einen reduzierten Ausschnitt aus der Fachwissenschaft kennen</a:t>
            </a:r>
          </a:p>
          <a:p>
            <a:r>
              <a:rPr lang="de-AT" dirty="0"/>
              <a:t>ökonomisches </a:t>
            </a:r>
            <a:r>
              <a:rPr lang="de-AT" dirty="0" err="1"/>
              <a:t>Verstehenskonstrukt</a:t>
            </a:r>
            <a:r>
              <a:rPr lang="de-AT" dirty="0"/>
              <a:t> soll über die Stoffkategorien hinausgehen</a:t>
            </a:r>
          </a:p>
        </p:txBody>
      </p:sp>
    </p:spTree>
    <p:extLst>
      <p:ext uri="{BB962C8B-B14F-4D97-AF65-F5344CB8AC3E}">
        <p14:creationId xmlns:p14="http://schemas.microsoft.com/office/powerpoint/2010/main" val="1688677249"/>
      </p:ext>
    </p:extLst>
  </p:cSld>
  <p:clrMapOvr>
    <a:masterClrMapping/>
  </p:clrMapOvr>
  <p:transition spd="slow">
    <p:wipe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A09A0A-E4A2-4F46-90D4-B821443603E4}"/>
              </a:ext>
            </a:extLst>
          </p:cNvPr>
          <p:cNvSpPr>
            <a:spLocks noGrp="1"/>
          </p:cNvSpPr>
          <p:nvPr>
            <p:ph type="title"/>
          </p:nvPr>
        </p:nvSpPr>
        <p:spPr/>
        <p:txBody>
          <a:bodyPr/>
          <a:lstStyle/>
          <a:p>
            <a:r>
              <a:rPr lang="de-AT" dirty="0"/>
              <a:t>Wirtschaftswissenschaftliche Konzepte zur Berufsorientierung</a:t>
            </a:r>
          </a:p>
        </p:txBody>
      </p:sp>
      <p:sp>
        <p:nvSpPr>
          <p:cNvPr id="3" name="Inhaltsplatzhalter 2">
            <a:extLst>
              <a:ext uri="{FF2B5EF4-FFF2-40B4-BE49-F238E27FC236}">
                <a16:creationId xmlns:a16="http://schemas.microsoft.com/office/drawing/2014/main" id="{4CDCB9D7-71B2-4C3C-9A61-D9F182FD471E}"/>
              </a:ext>
            </a:extLst>
          </p:cNvPr>
          <p:cNvSpPr>
            <a:spLocks noGrp="1"/>
          </p:cNvSpPr>
          <p:nvPr>
            <p:ph idx="1"/>
          </p:nvPr>
        </p:nvSpPr>
        <p:spPr/>
        <p:txBody>
          <a:bodyPr/>
          <a:lstStyle/>
          <a:p>
            <a:r>
              <a:rPr lang="de-AT" dirty="0"/>
              <a:t>Lernbüros</a:t>
            </a:r>
          </a:p>
          <a:p>
            <a:r>
              <a:rPr lang="de-AT" dirty="0"/>
              <a:t>Übungsfirmen</a:t>
            </a:r>
          </a:p>
          <a:p>
            <a:r>
              <a:rPr lang="de-AT" dirty="0"/>
              <a:t>Schülerfirmen</a:t>
            </a:r>
          </a:p>
          <a:p>
            <a:r>
              <a:rPr lang="de-AT"/>
              <a:t>Entrepreneurship Education</a:t>
            </a:r>
            <a:endParaRPr lang="de-AT" dirty="0"/>
          </a:p>
          <a:p>
            <a:endParaRPr lang="de-AT" dirty="0"/>
          </a:p>
        </p:txBody>
      </p:sp>
    </p:spTree>
    <p:extLst>
      <p:ext uri="{BB962C8B-B14F-4D97-AF65-F5344CB8AC3E}">
        <p14:creationId xmlns:p14="http://schemas.microsoft.com/office/powerpoint/2010/main" val="369605048"/>
      </p:ext>
    </p:extLst>
  </p:cSld>
  <p:clrMapOvr>
    <a:masterClrMapping/>
  </p:clrMapOvr>
  <p:transition spd="slow">
    <p:wipe dir="u"/>
  </p:transition>
</p:sld>
</file>

<file path=ppt/slides/slide2.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5" name="Rechteck: abgerundete Ecken 4">
            <a:hlinkClick r:id="rId2" action="ppaction://hlinksldjump"/>
            <a:extLst>
              <a:ext uri="{FF2B5EF4-FFF2-40B4-BE49-F238E27FC236}">
                <a16:creationId xmlns:a16="http://schemas.microsoft.com/office/drawing/2014/main" id="{A163F598-CA80-48CD-A02D-4FFF1281E82A}"/>
              </a:ext>
            </a:extLst>
          </p:cNvPr>
          <p:cNvSpPr/>
          <p:nvPr/>
        </p:nvSpPr>
        <p:spPr>
          <a:xfrm>
            <a:off x="1549400" y="685800"/>
            <a:ext cx="4103947" cy="2593182"/>
          </a:xfrm>
          <a:prstGeom prst="roundRect">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a:t>Lernbedeutung der Arbeits- und Berufsorientierung/EE</a:t>
            </a:r>
          </a:p>
        </p:txBody>
      </p:sp>
      <p:sp>
        <p:nvSpPr>
          <p:cNvPr id="6" name="Rechteck: abgerundete Ecken 5">
            <a:hlinkClick r:id="rId3" action="ppaction://hlinksldjump"/>
            <a:extLst>
              <a:ext uri="{FF2B5EF4-FFF2-40B4-BE49-F238E27FC236}">
                <a16:creationId xmlns:a16="http://schemas.microsoft.com/office/drawing/2014/main" id="{A39E4166-A969-43EF-9333-1A0D99F5F136}"/>
              </a:ext>
            </a:extLst>
          </p:cNvPr>
          <p:cNvSpPr/>
          <p:nvPr/>
        </p:nvSpPr>
        <p:spPr>
          <a:xfrm>
            <a:off x="6538655" y="3579019"/>
            <a:ext cx="4103947" cy="2593182"/>
          </a:xfrm>
          <a:prstGeom prst="roundRect">
            <a:avLst/>
          </a:prstGeom>
          <a:solidFill>
            <a:schemeClr val="accent6"/>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a:t>Herausforderungen für Orientierung und Verständnis der Lernenden</a:t>
            </a:r>
          </a:p>
        </p:txBody>
      </p:sp>
      <p:sp>
        <p:nvSpPr>
          <p:cNvPr id="7" name="Rechteck: abgerundete Ecken 6">
            <a:hlinkClick r:id="rId4" action="ppaction://hlinksldjump"/>
            <a:extLst>
              <a:ext uri="{FF2B5EF4-FFF2-40B4-BE49-F238E27FC236}">
                <a16:creationId xmlns:a16="http://schemas.microsoft.com/office/drawing/2014/main" id="{97CAEA34-7C9B-4F50-8B23-EF97E9FA96E8}"/>
              </a:ext>
            </a:extLst>
          </p:cNvPr>
          <p:cNvSpPr/>
          <p:nvPr/>
        </p:nvSpPr>
        <p:spPr>
          <a:xfrm>
            <a:off x="6538653" y="685799"/>
            <a:ext cx="4103947" cy="2593182"/>
          </a:xfrm>
          <a:prstGeom prst="roundRect">
            <a:avLst/>
          </a:prstGeom>
          <a:solidFill>
            <a:schemeClr val="accent4"/>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a:t>Wirtschaftswissen-</a:t>
            </a:r>
            <a:r>
              <a:rPr lang="de-AT" sz="2800" b="1" dirty="0" err="1"/>
              <a:t>schaftliche</a:t>
            </a:r>
            <a:r>
              <a:rPr lang="de-AT" sz="2800" b="1" dirty="0"/>
              <a:t> Konzepte und Fachwissen</a:t>
            </a:r>
          </a:p>
        </p:txBody>
      </p:sp>
      <p:sp>
        <p:nvSpPr>
          <p:cNvPr id="8" name="Rechteck: abgerundete Ecken 7">
            <a:hlinkClick r:id="rId5" action="ppaction://hlinksldjump"/>
            <a:extLst>
              <a:ext uri="{FF2B5EF4-FFF2-40B4-BE49-F238E27FC236}">
                <a16:creationId xmlns:a16="http://schemas.microsoft.com/office/drawing/2014/main" id="{F6E5B625-C5C9-4466-96C1-A5499D0BAAD9}"/>
              </a:ext>
            </a:extLst>
          </p:cNvPr>
          <p:cNvSpPr/>
          <p:nvPr/>
        </p:nvSpPr>
        <p:spPr>
          <a:xfrm>
            <a:off x="1549398" y="3579018"/>
            <a:ext cx="4103947" cy="2593182"/>
          </a:xfrm>
          <a:prstGeom prst="roundRect">
            <a:avLst/>
          </a:prstGeom>
          <a:solidFill>
            <a:schemeClr val="accent5"/>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2800" b="1" dirty="0"/>
              <a:t>Ziele und Kompetenzen der Arbeits- und Berufsorientierung/EE</a:t>
            </a:r>
          </a:p>
        </p:txBody>
      </p:sp>
    </p:spTree>
    <p:extLst>
      <p:ext uri="{BB962C8B-B14F-4D97-AF65-F5344CB8AC3E}">
        <p14:creationId xmlns:p14="http://schemas.microsoft.com/office/powerpoint/2010/main" val="3484092555"/>
      </p:ext>
    </p:extLst>
  </p:cSld>
  <p:clrMapOvr>
    <a:masterClrMapping/>
  </p:clrMapOvr>
  <p:transition spd="slow">
    <p:wipe dir="u"/>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CE0684-E096-481F-9423-54CB24FE87AC}"/>
              </a:ext>
            </a:extLst>
          </p:cNvPr>
          <p:cNvSpPr>
            <a:spLocks noGrp="1"/>
          </p:cNvSpPr>
          <p:nvPr>
            <p:ph type="title"/>
          </p:nvPr>
        </p:nvSpPr>
        <p:spPr/>
        <p:txBody>
          <a:bodyPr/>
          <a:lstStyle/>
          <a:p>
            <a:r>
              <a:rPr lang="de-AT" dirty="0"/>
              <a:t>Ziele und Kompetenzen</a:t>
            </a:r>
          </a:p>
        </p:txBody>
      </p:sp>
      <p:sp>
        <p:nvSpPr>
          <p:cNvPr id="7" name="Textplatzhalter 6">
            <a:extLst>
              <a:ext uri="{FF2B5EF4-FFF2-40B4-BE49-F238E27FC236}">
                <a16:creationId xmlns:a16="http://schemas.microsoft.com/office/drawing/2014/main" id="{D48C1A4B-A56D-4175-9BA6-7CBDB3EC32CE}"/>
              </a:ext>
            </a:extLst>
          </p:cNvPr>
          <p:cNvSpPr>
            <a:spLocks noGrp="1"/>
          </p:cNvSpPr>
          <p:nvPr>
            <p:ph type="body" idx="1"/>
          </p:nvPr>
        </p:nvSpPr>
        <p:spPr/>
        <p:txBody>
          <a:bodyPr/>
          <a:lstStyle/>
          <a:p>
            <a:endParaRPr lang="de-AT"/>
          </a:p>
        </p:txBody>
      </p:sp>
      <p:cxnSp>
        <p:nvCxnSpPr>
          <p:cNvPr id="8" name="Gerader Verbinder 7">
            <a:extLst>
              <a:ext uri="{FF2B5EF4-FFF2-40B4-BE49-F238E27FC236}">
                <a16:creationId xmlns:a16="http://schemas.microsoft.com/office/drawing/2014/main" id="{35BC40F3-FA21-4FE6-836F-C7524A73D26F}"/>
              </a:ext>
            </a:extLst>
          </p:cNvPr>
          <p:cNvCxnSpPr/>
          <p:nvPr/>
        </p:nvCxnSpPr>
        <p:spPr>
          <a:xfrm flipH="1">
            <a:off x="831850" y="4589463"/>
            <a:ext cx="10515600" cy="0"/>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5549715"/>
      </p:ext>
    </p:extLst>
  </p:cSld>
  <p:clrMapOvr>
    <a:masterClrMapping/>
  </p:clrMapOvr>
  <p:transition spd="slow">
    <p:wipe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1EA74A-01E8-43D2-8877-E7CF58E70795}"/>
              </a:ext>
            </a:extLst>
          </p:cNvPr>
          <p:cNvSpPr>
            <a:spLocks noGrp="1"/>
          </p:cNvSpPr>
          <p:nvPr>
            <p:ph type="title"/>
          </p:nvPr>
        </p:nvSpPr>
        <p:spPr/>
        <p:txBody>
          <a:bodyPr/>
          <a:lstStyle/>
          <a:p>
            <a:r>
              <a:rPr lang="de-AT" dirty="0"/>
              <a:t>Ziele und Kompetenzen der Arbeits- und Berufsorientierung/EE</a:t>
            </a:r>
          </a:p>
        </p:txBody>
      </p:sp>
      <p:sp>
        <p:nvSpPr>
          <p:cNvPr id="3" name="Inhaltsplatzhalter 2">
            <a:extLst>
              <a:ext uri="{FF2B5EF4-FFF2-40B4-BE49-F238E27FC236}">
                <a16:creationId xmlns:a16="http://schemas.microsoft.com/office/drawing/2014/main" id="{C98E7694-6D22-4AA3-821C-5E94BDC1ACD6}"/>
              </a:ext>
            </a:extLst>
          </p:cNvPr>
          <p:cNvSpPr>
            <a:spLocks noGrp="1"/>
          </p:cNvSpPr>
          <p:nvPr>
            <p:ph idx="1"/>
          </p:nvPr>
        </p:nvSpPr>
        <p:spPr/>
        <p:txBody>
          <a:bodyPr/>
          <a:lstStyle/>
          <a:p>
            <a:r>
              <a:rPr lang="de-AT" dirty="0"/>
              <a:t>Teil der Allgemeinbildung</a:t>
            </a:r>
          </a:p>
          <a:p>
            <a:r>
              <a:rPr lang="de-AT" dirty="0"/>
              <a:t>mit selbstbestimmten und verantwortlichen Entscheidungen am Leben teilnehmen</a:t>
            </a:r>
          </a:p>
          <a:p>
            <a:endParaRPr lang="de-AT" dirty="0"/>
          </a:p>
        </p:txBody>
      </p:sp>
    </p:spTree>
    <p:extLst>
      <p:ext uri="{BB962C8B-B14F-4D97-AF65-F5344CB8AC3E}">
        <p14:creationId xmlns:p14="http://schemas.microsoft.com/office/powerpoint/2010/main" val="2914581619"/>
      </p:ext>
    </p:extLst>
  </p:cSld>
  <p:clrMapOvr>
    <a:masterClrMapping/>
  </p:clrMapOvr>
  <p:transition spd="slow">
    <p:wipe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F9B883-9F80-465F-854A-9B56B9F44887}"/>
              </a:ext>
            </a:extLst>
          </p:cNvPr>
          <p:cNvSpPr>
            <a:spLocks noGrp="1"/>
          </p:cNvSpPr>
          <p:nvPr>
            <p:ph type="title"/>
          </p:nvPr>
        </p:nvSpPr>
        <p:spPr/>
        <p:txBody>
          <a:bodyPr/>
          <a:lstStyle/>
          <a:p>
            <a:r>
              <a:rPr lang="de-AT" dirty="0"/>
              <a:t>wichtige Ziele und Kompetenzen (I)</a:t>
            </a:r>
          </a:p>
        </p:txBody>
      </p:sp>
      <p:sp>
        <p:nvSpPr>
          <p:cNvPr id="3" name="Inhaltsplatzhalter 2">
            <a:extLst>
              <a:ext uri="{FF2B5EF4-FFF2-40B4-BE49-F238E27FC236}">
                <a16:creationId xmlns:a16="http://schemas.microsoft.com/office/drawing/2014/main" id="{09FF21BE-EB75-4DFA-AA1A-424BB41C89DC}"/>
              </a:ext>
            </a:extLst>
          </p:cNvPr>
          <p:cNvSpPr>
            <a:spLocks noGrp="1"/>
          </p:cNvSpPr>
          <p:nvPr>
            <p:ph idx="1"/>
          </p:nvPr>
        </p:nvSpPr>
        <p:spPr/>
        <p:txBody>
          <a:bodyPr/>
          <a:lstStyle/>
          <a:p>
            <a:r>
              <a:rPr lang="de-AT" dirty="0"/>
              <a:t>Entscheidungen ökonomisch begründen</a:t>
            </a:r>
          </a:p>
          <a:p>
            <a:r>
              <a:rPr lang="de-AT" dirty="0"/>
              <a:t>Handlungssituationen ökonomisch analysieren</a:t>
            </a:r>
          </a:p>
          <a:p>
            <a:r>
              <a:rPr lang="de-AT" dirty="0"/>
              <a:t>ökonomische Systemzusammenhänge erklären</a:t>
            </a:r>
          </a:p>
          <a:p>
            <a:r>
              <a:rPr lang="de-AT" dirty="0"/>
              <a:t>Rahmenbedingungen der Wirtschaft verstehen und mitgestalten</a:t>
            </a:r>
          </a:p>
        </p:txBody>
      </p:sp>
    </p:spTree>
    <p:extLst>
      <p:ext uri="{BB962C8B-B14F-4D97-AF65-F5344CB8AC3E}">
        <p14:creationId xmlns:p14="http://schemas.microsoft.com/office/powerpoint/2010/main" val="1298996806"/>
      </p:ext>
    </p:extLst>
  </p:cSld>
  <p:clrMapOvr>
    <a:masterClrMapping/>
  </p:clrMapOvr>
  <p:transition spd="slow">
    <p:wipe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D2667C-EFD1-4454-8A41-BA64C740632E}"/>
              </a:ext>
            </a:extLst>
          </p:cNvPr>
          <p:cNvSpPr>
            <a:spLocks noGrp="1"/>
          </p:cNvSpPr>
          <p:nvPr>
            <p:ph type="title"/>
          </p:nvPr>
        </p:nvSpPr>
        <p:spPr/>
        <p:txBody>
          <a:bodyPr/>
          <a:lstStyle/>
          <a:p>
            <a:r>
              <a:rPr lang="de-AT" dirty="0"/>
              <a:t>Inhaltsfelder nach Retzmann et al.</a:t>
            </a:r>
          </a:p>
        </p:txBody>
      </p:sp>
      <p:pic>
        <p:nvPicPr>
          <p:cNvPr id="4" name="Inhaltsplatzhalter 3">
            <a:extLst>
              <a:ext uri="{FF2B5EF4-FFF2-40B4-BE49-F238E27FC236}">
                <a16:creationId xmlns:a16="http://schemas.microsoft.com/office/drawing/2014/main" id="{7864DCE1-7FC2-48B6-94D1-2C4314F86D0E}"/>
              </a:ext>
            </a:extLst>
          </p:cNvPr>
          <p:cNvPicPr>
            <a:picLocks noGrp="1"/>
          </p:cNvPicPr>
          <p:nvPr>
            <p:ph idx="1"/>
          </p:nvPr>
        </p:nvPicPr>
        <p:blipFill rotWithShape="1">
          <a:blip r:embed="rId3"/>
          <a:srcRect b="7500"/>
          <a:stretch/>
        </p:blipFill>
        <p:spPr bwMode="auto">
          <a:xfrm>
            <a:off x="3562480" y="1690688"/>
            <a:ext cx="5067039" cy="3954463"/>
          </a:xfrm>
          <a:prstGeom prst="rect">
            <a:avLst/>
          </a:prstGeom>
          <a:ln>
            <a:noFill/>
          </a:ln>
          <a:extLst>
            <a:ext uri="{53640926-AAD7-44D8-BBD7-CCE9431645EC}">
              <a14:shadowObscured xmlns:a14="http://schemas.microsoft.com/office/drawing/2010/main"/>
            </a:ext>
          </a:extLst>
        </p:spPr>
      </p:pic>
      <p:pic>
        <p:nvPicPr>
          <p:cNvPr id="7" name="Grafik 6">
            <a:extLst>
              <a:ext uri="{FF2B5EF4-FFF2-40B4-BE49-F238E27FC236}">
                <a16:creationId xmlns:a16="http://schemas.microsoft.com/office/drawing/2014/main" id="{EE4C214E-EFB9-4A8F-97B6-DF5EDC4C6BFC}"/>
              </a:ext>
            </a:extLst>
          </p:cNvPr>
          <p:cNvPicPr/>
          <p:nvPr/>
        </p:nvPicPr>
        <p:blipFill rotWithShape="1">
          <a:blip r:embed="rId3"/>
          <a:srcRect t="36804" r="66053" b="31128"/>
          <a:stretch/>
        </p:blipFill>
        <p:spPr bwMode="auto">
          <a:xfrm>
            <a:off x="3841880" y="1681389"/>
            <a:ext cx="4914639" cy="391749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11554372"/>
      </p:ext>
    </p:extLst>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53" presetClass="entr" presetSubtype="16"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 calcmode="lin" valueType="num">
                                      <p:cBhvr>
                                        <p:cTn id="10" dur="1000" fill="hold"/>
                                        <p:tgtEl>
                                          <p:spTgt spid="7"/>
                                        </p:tgtEl>
                                        <p:attrNameLst>
                                          <p:attrName>ppt_w</p:attrName>
                                        </p:attrNameLst>
                                      </p:cBhvr>
                                      <p:tavLst>
                                        <p:tav tm="0">
                                          <p:val>
                                            <p:fltVal val="0"/>
                                          </p:val>
                                        </p:tav>
                                        <p:tav tm="100000">
                                          <p:val>
                                            <p:strVal val="#ppt_w"/>
                                          </p:val>
                                        </p:tav>
                                      </p:tavLst>
                                    </p:anim>
                                    <p:anim calcmode="lin" valueType="num">
                                      <p:cBhvr>
                                        <p:cTn id="11" dur="1000" fill="hold"/>
                                        <p:tgtEl>
                                          <p:spTgt spid="7"/>
                                        </p:tgtEl>
                                        <p:attrNameLst>
                                          <p:attrName>ppt_h</p:attrName>
                                        </p:attrNameLst>
                                      </p:cBhvr>
                                      <p:tavLst>
                                        <p:tav tm="0">
                                          <p:val>
                                            <p:fltVal val="0"/>
                                          </p:val>
                                        </p:tav>
                                        <p:tav tm="100000">
                                          <p:val>
                                            <p:strVal val="#ppt_h"/>
                                          </p:val>
                                        </p:tav>
                                      </p:tavLst>
                                    </p:anim>
                                    <p:animEffect transition="in" filter="fade">
                                      <p:cBhvr>
                                        <p:cTn id="12"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8D0DBE-C3A3-4CA2-9678-5784986CEF6D}"/>
              </a:ext>
            </a:extLst>
          </p:cNvPr>
          <p:cNvSpPr>
            <a:spLocks noGrp="1"/>
          </p:cNvSpPr>
          <p:nvPr>
            <p:ph type="title"/>
          </p:nvPr>
        </p:nvSpPr>
        <p:spPr/>
        <p:txBody>
          <a:bodyPr/>
          <a:lstStyle/>
          <a:p>
            <a:r>
              <a:rPr lang="de-AT" dirty="0"/>
              <a:t>ökonomische Kompetenzbereiche</a:t>
            </a:r>
          </a:p>
        </p:txBody>
      </p:sp>
      <p:sp>
        <p:nvSpPr>
          <p:cNvPr id="3" name="Inhaltsplatzhalter 2">
            <a:extLst>
              <a:ext uri="{FF2B5EF4-FFF2-40B4-BE49-F238E27FC236}">
                <a16:creationId xmlns:a16="http://schemas.microsoft.com/office/drawing/2014/main" id="{964701B1-FE9E-44A7-AD98-0F408250838C}"/>
              </a:ext>
            </a:extLst>
          </p:cNvPr>
          <p:cNvSpPr>
            <a:spLocks noGrp="1"/>
          </p:cNvSpPr>
          <p:nvPr>
            <p:ph idx="1"/>
          </p:nvPr>
        </p:nvSpPr>
        <p:spPr/>
        <p:txBody>
          <a:bodyPr/>
          <a:lstStyle/>
          <a:p>
            <a:r>
              <a:rPr lang="de-AT" dirty="0"/>
              <a:t>individuelle Perspektive:	Entscheidung und Rationalität</a:t>
            </a:r>
          </a:p>
          <a:p>
            <a:r>
              <a:rPr lang="de-AT" dirty="0"/>
              <a:t>soziale Perspektive:	Beziehung und Interaktion</a:t>
            </a:r>
          </a:p>
          <a:p>
            <a:r>
              <a:rPr lang="de-AT" dirty="0"/>
              <a:t>politische Perspektive:	Ordnung und System</a:t>
            </a:r>
          </a:p>
        </p:txBody>
      </p:sp>
    </p:spTree>
    <p:extLst>
      <p:ext uri="{BB962C8B-B14F-4D97-AF65-F5344CB8AC3E}">
        <p14:creationId xmlns:p14="http://schemas.microsoft.com/office/powerpoint/2010/main" val="2556829275"/>
      </p:ext>
    </p:extLst>
  </p:cSld>
  <p:clrMapOvr>
    <a:masterClrMapping/>
  </p:clrMapOvr>
  <p:transition spd="slow">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6BD476-2D36-496F-ADB5-D7143B85CDCB}"/>
              </a:ext>
            </a:extLst>
          </p:cNvPr>
          <p:cNvSpPr>
            <a:spLocks noGrp="1"/>
          </p:cNvSpPr>
          <p:nvPr>
            <p:ph type="title"/>
          </p:nvPr>
        </p:nvSpPr>
        <p:spPr/>
        <p:txBody>
          <a:bodyPr/>
          <a:lstStyle/>
          <a:p>
            <a:r>
              <a:rPr lang="de-AT" dirty="0"/>
              <a:t>wichtige Ziele und Kompetenzen (II)</a:t>
            </a:r>
          </a:p>
        </p:txBody>
      </p:sp>
      <p:sp>
        <p:nvSpPr>
          <p:cNvPr id="3" name="Inhaltsplatzhalter 2">
            <a:extLst>
              <a:ext uri="{FF2B5EF4-FFF2-40B4-BE49-F238E27FC236}">
                <a16:creationId xmlns:a16="http://schemas.microsoft.com/office/drawing/2014/main" id="{59C4B32F-3B9D-4BF8-B840-6B4728EBBF9E}"/>
              </a:ext>
            </a:extLst>
          </p:cNvPr>
          <p:cNvSpPr>
            <a:spLocks noGrp="1"/>
          </p:cNvSpPr>
          <p:nvPr>
            <p:ph idx="1"/>
          </p:nvPr>
        </p:nvSpPr>
        <p:spPr/>
        <p:txBody>
          <a:bodyPr>
            <a:normAutofit fontScale="92500" lnSpcReduction="20000"/>
          </a:bodyPr>
          <a:lstStyle/>
          <a:p>
            <a:r>
              <a:rPr lang="de-DE" dirty="0"/>
              <a:t>bedürfnisgerechte und sozialverträgliche Entscheidungen in ökonomisch geprägten Lebenssituationen treffen</a:t>
            </a:r>
          </a:p>
          <a:p>
            <a:r>
              <a:rPr lang="de-DE" dirty="0"/>
              <a:t>ökonomische Strukturen, Prozesse und wirtschaftliche Entscheidungen als Erwerbstätiger analysieren und beurteilen</a:t>
            </a:r>
          </a:p>
          <a:p>
            <a:r>
              <a:rPr lang="de-DE" dirty="0"/>
              <a:t>individuelle und soziale ökonomische Probleme bewerten und mitgestalten</a:t>
            </a:r>
          </a:p>
          <a:p>
            <a:r>
              <a:rPr lang="de-DE" dirty="0"/>
              <a:t>arbeitsweltliche und berufsbezogene Entwicklungen analysieren und bewerten</a:t>
            </a:r>
          </a:p>
        </p:txBody>
      </p:sp>
    </p:spTree>
    <p:extLst>
      <p:ext uri="{BB962C8B-B14F-4D97-AF65-F5344CB8AC3E}">
        <p14:creationId xmlns:p14="http://schemas.microsoft.com/office/powerpoint/2010/main" val="1158443301"/>
      </p:ext>
    </p:extLst>
  </p:cSld>
  <p:clrMapOvr>
    <a:masterClrMapping/>
  </p:clrMapOvr>
  <p:transition spd="slow">
    <p:wipe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91F9E4-38DC-4D64-968D-C87DC9DA61BE}"/>
              </a:ext>
            </a:extLst>
          </p:cNvPr>
          <p:cNvSpPr>
            <a:spLocks noGrp="1"/>
          </p:cNvSpPr>
          <p:nvPr>
            <p:ph type="title"/>
          </p:nvPr>
        </p:nvSpPr>
        <p:spPr/>
        <p:txBody>
          <a:bodyPr/>
          <a:lstStyle/>
          <a:p>
            <a:r>
              <a:rPr lang="de-AT" dirty="0"/>
              <a:t>Entrepreneurship-Kompetenzen und Ziele</a:t>
            </a:r>
          </a:p>
        </p:txBody>
      </p:sp>
      <p:sp>
        <p:nvSpPr>
          <p:cNvPr id="3" name="Inhaltsplatzhalter 2">
            <a:extLst>
              <a:ext uri="{FF2B5EF4-FFF2-40B4-BE49-F238E27FC236}">
                <a16:creationId xmlns:a16="http://schemas.microsoft.com/office/drawing/2014/main" id="{8F3A7DE4-1BD2-428C-8952-2FAA57AA947D}"/>
              </a:ext>
            </a:extLst>
          </p:cNvPr>
          <p:cNvSpPr>
            <a:spLocks noGrp="1"/>
          </p:cNvSpPr>
          <p:nvPr>
            <p:ph idx="1"/>
          </p:nvPr>
        </p:nvSpPr>
        <p:spPr/>
        <p:txBody>
          <a:bodyPr/>
          <a:lstStyle/>
          <a:p>
            <a:r>
              <a:rPr lang="de-DE" dirty="0"/>
              <a:t>Wissen um …</a:t>
            </a:r>
          </a:p>
          <a:p>
            <a:pPr lvl="1"/>
            <a:r>
              <a:rPr lang="de-DE" dirty="0"/>
              <a:t>… die Bedeutung und Organisation von Unternehmen</a:t>
            </a:r>
          </a:p>
          <a:p>
            <a:pPr lvl="1"/>
            <a:r>
              <a:rPr lang="de-AT" dirty="0"/>
              <a:t>… Güterproduktion und Fremdbedarf</a:t>
            </a:r>
          </a:p>
          <a:p>
            <a:pPr lvl="1"/>
            <a:r>
              <a:rPr lang="de-AT" dirty="0"/>
              <a:t>… Einkommensentstehung im Unternehmen</a:t>
            </a:r>
          </a:p>
          <a:p>
            <a:pPr lvl="1"/>
            <a:r>
              <a:rPr lang="de-DE" dirty="0"/>
              <a:t>… Unternehmen zwischen Markt und Staat</a:t>
            </a:r>
            <a:endParaRPr lang="de-AT" dirty="0"/>
          </a:p>
        </p:txBody>
      </p:sp>
    </p:spTree>
    <p:extLst>
      <p:ext uri="{BB962C8B-B14F-4D97-AF65-F5344CB8AC3E}">
        <p14:creationId xmlns:p14="http://schemas.microsoft.com/office/powerpoint/2010/main" val="132889044"/>
      </p:ext>
    </p:extLst>
  </p:cSld>
  <p:clrMapOvr>
    <a:masterClrMapping/>
  </p:clrMapOvr>
  <p:transition spd="slow">
    <p:wipe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047495-ACB7-401E-94EA-FAF8094EF72E}"/>
              </a:ext>
            </a:extLst>
          </p:cNvPr>
          <p:cNvSpPr>
            <a:spLocks noGrp="1"/>
          </p:cNvSpPr>
          <p:nvPr>
            <p:ph type="title"/>
          </p:nvPr>
        </p:nvSpPr>
        <p:spPr/>
        <p:txBody>
          <a:bodyPr/>
          <a:lstStyle/>
          <a:p>
            <a:r>
              <a:rPr lang="de-AT" dirty="0"/>
              <a:t>Lehrplananalyse der NMS</a:t>
            </a:r>
          </a:p>
        </p:txBody>
      </p:sp>
      <p:sp>
        <p:nvSpPr>
          <p:cNvPr id="3" name="Inhaltsplatzhalter 2">
            <a:extLst>
              <a:ext uri="{FF2B5EF4-FFF2-40B4-BE49-F238E27FC236}">
                <a16:creationId xmlns:a16="http://schemas.microsoft.com/office/drawing/2014/main" id="{91CCEA2A-B79A-4683-807D-B2E79D0751ED}"/>
              </a:ext>
            </a:extLst>
          </p:cNvPr>
          <p:cNvSpPr>
            <a:spLocks noGrp="1"/>
          </p:cNvSpPr>
          <p:nvPr>
            <p:ph idx="1"/>
          </p:nvPr>
        </p:nvSpPr>
        <p:spPr/>
        <p:txBody>
          <a:bodyPr/>
          <a:lstStyle/>
          <a:p>
            <a:r>
              <a:rPr lang="de-AT" dirty="0"/>
              <a:t>Geographie und Wirtschafskunde</a:t>
            </a:r>
          </a:p>
          <a:p>
            <a:pPr lvl="1"/>
            <a:r>
              <a:rPr lang="de-AT" dirty="0"/>
              <a:t>3. Klasse: „Einblicke in die Arbeitswelt“</a:t>
            </a:r>
          </a:p>
          <a:p>
            <a:pPr lvl="1"/>
            <a:r>
              <a:rPr lang="de-AT" dirty="0"/>
              <a:t>4. Klasse: Leben in der „einen Welt“ – Globalisierung</a:t>
            </a:r>
          </a:p>
        </p:txBody>
      </p:sp>
    </p:spTree>
    <p:extLst>
      <p:ext uri="{BB962C8B-B14F-4D97-AF65-F5344CB8AC3E}">
        <p14:creationId xmlns:p14="http://schemas.microsoft.com/office/powerpoint/2010/main" val="224213588"/>
      </p:ext>
    </p:extLst>
  </p:cSld>
  <p:clrMapOvr>
    <a:masterClrMapping/>
  </p:clrMapOvr>
  <p:transition spd="slow">
    <p:wipe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64206E-0112-4853-8AAF-9AC0DB908AB5}"/>
              </a:ext>
            </a:extLst>
          </p:cNvPr>
          <p:cNvSpPr>
            <a:spLocks noGrp="1"/>
          </p:cNvSpPr>
          <p:nvPr>
            <p:ph type="title"/>
          </p:nvPr>
        </p:nvSpPr>
        <p:spPr/>
        <p:txBody>
          <a:bodyPr/>
          <a:lstStyle/>
          <a:p>
            <a:r>
              <a:rPr lang="de-AT" dirty="0"/>
              <a:t>verbindliche Übung Berufsorientierung</a:t>
            </a:r>
          </a:p>
        </p:txBody>
      </p:sp>
      <p:sp>
        <p:nvSpPr>
          <p:cNvPr id="3" name="Inhaltsplatzhalter 2">
            <a:extLst>
              <a:ext uri="{FF2B5EF4-FFF2-40B4-BE49-F238E27FC236}">
                <a16:creationId xmlns:a16="http://schemas.microsoft.com/office/drawing/2014/main" id="{A3F5AC42-7EAB-4338-B2A0-7851F499ED7C}"/>
              </a:ext>
            </a:extLst>
          </p:cNvPr>
          <p:cNvSpPr>
            <a:spLocks noGrp="1"/>
          </p:cNvSpPr>
          <p:nvPr>
            <p:ph idx="1"/>
          </p:nvPr>
        </p:nvSpPr>
        <p:spPr/>
        <p:txBody>
          <a:bodyPr/>
          <a:lstStyle/>
          <a:p>
            <a:r>
              <a:rPr lang="de-AT" dirty="0"/>
              <a:t>2 – 4 Wochenstunden in der NMS</a:t>
            </a:r>
          </a:p>
          <a:p>
            <a:r>
              <a:rPr lang="de-AT" dirty="0"/>
              <a:t>je eine Wochenstunde in der 3. und 4. Klasse</a:t>
            </a:r>
          </a:p>
          <a:p>
            <a:r>
              <a:rPr lang="de-AT" dirty="0"/>
              <a:t>Ziel: wesentlicher Beitrag zur Persönlichkeitsbildung</a:t>
            </a:r>
          </a:p>
          <a:p>
            <a:r>
              <a:rPr lang="de-AT" dirty="0"/>
              <a:t>kein eigenes Lehramtsstudium, aber viele ökonomische Inhalte </a:t>
            </a:r>
            <a:r>
              <a:rPr lang="de-AT" dirty="0">
                <a:sym typeface="Wingdings" panose="05000000000000000000" pitchFamily="2" charset="2"/>
              </a:rPr>
              <a:t> GW-Lehrpersonen sollten Berufsorientierung unterrichten</a:t>
            </a:r>
            <a:endParaRPr lang="de-AT" dirty="0"/>
          </a:p>
        </p:txBody>
      </p:sp>
    </p:spTree>
    <p:extLst>
      <p:ext uri="{BB962C8B-B14F-4D97-AF65-F5344CB8AC3E}">
        <p14:creationId xmlns:p14="http://schemas.microsoft.com/office/powerpoint/2010/main" val="3682274194"/>
      </p:ext>
    </p:extLst>
  </p:cSld>
  <p:clrMapOvr>
    <a:masterClrMapping/>
  </p:clrMapOvr>
  <p:transition spd="slow">
    <p:wipe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8E1AC9-BA8E-4EE1-A7E2-A49052C39AEC}"/>
              </a:ext>
            </a:extLst>
          </p:cNvPr>
          <p:cNvSpPr>
            <a:spLocks noGrp="1"/>
          </p:cNvSpPr>
          <p:nvPr>
            <p:ph type="title"/>
          </p:nvPr>
        </p:nvSpPr>
        <p:spPr/>
        <p:txBody>
          <a:bodyPr/>
          <a:lstStyle/>
          <a:p>
            <a:r>
              <a:rPr lang="de-AT" dirty="0"/>
              <a:t>Lehrplananalyse der AHS-Unterstufe</a:t>
            </a:r>
          </a:p>
        </p:txBody>
      </p:sp>
      <p:sp>
        <p:nvSpPr>
          <p:cNvPr id="3" name="Inhaltsplatzhalter 2">
            <a:extLst>
              <a:ext uri="{FF2B5EF4-FFF2-40B4-BE49-F238E27FC236}">
                <a16:creationId xmlns:a16="http://schemas.microsoft.com/office/drawing/2014/main" id="{BC35331E-C9E0-4B57-B66C-ABDA0A8BA799}"/>
              </a:ext>
            </a:extLst>
          </p:cNvPr>
          <p:cNvSpPr>
            <a:spLocks noGrp="1"/>
          </p:cNvSpPr>
          <p:nvPr>
            <p:ph idx="1"/>
          </p:nvPr>
        </p:nvSpPr>
        <p:spPr/>
        <p:txBody>
          <a:bodyPr/>
          <a:lstStyle/>
          <a:p>
            <a:r>
              <a:rPr lang="de-AT" dirty="0"/>
              <a:t>GW-Inhalte ident mit jenen der NMS</a:t>
            </a:r>
          </a:p>
          <a:p>
            <a:r>
              <a:rPr lang="de-AT" dirty="0"/>
              <a:t>verbindliche Übung Berufsorientierung:</a:t>
            </a:r>
          </a:p>
          <a:p>
            <a:pPr lvl="1"/>
            <a:r>
              <a:rPr lang="de-AT" dirty="0"/>
              <a:t>1 – 2 Wochenstunden in der 4. Klasse, wobei diese auch geblockt oder in andere Gegenstände integriert werden können</a:t>
            </a:r>
          </a:p>
        </p:txBody>
      </p:sp>
    </p:spTree>
    <p:extLst>
      <p:ext uri="{BB962C8B-B14F-4D97-AF65-F5344CB8AC3E}">
        <p14:creationId xmlns:p14="http://schemas.microsoft.com/office/powerpoint/2010/main" val="3130259505"/>
      </p:ext>
    </p:extLst>
  </p:cSld>
  <p:clrMapOvr>
    <a:masterClrMapping/>
  </p:clrMapOvr>
  <p:transition spd="slow">
    <p:wipe dir="u"/>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461296-B33F-4651-91DC-E9F5AF65D475}"/>
              </a:ext>
            </a:extLst>
          </p:cNvPr>
          <p:cNvSpPr>
            <a:spLocks noGrp="1"/>
          </p:cNvSpPr>
          <p:nvPr>
            <p:ph type="title"/>
          </p:nvPr>
        </p:nvSpPr>
        <p:spPr/>
        <p:txBody>
          <a:bodyPr/>
          <a:lstStyle/>
          <a:p>
            <a:r>
              <a:rPr lang="de-AT" dirty="0"/>
              <a:t>Lernbedeutung</a:t>
            </a:r>
          </a:p>
        </p:txBody>
      </p:sp>
      <p:sp>
        <p:nvSpPr>
          <p:cNvPr id="4" name="Textplatzhalter 3">
            <a:extLst>
              <a:ext uri="{FF2B5EF4-FFF2-40B4-BE49-F238E27FC236}">
                <a16:creationId xmlns:a16="http://schemas.microsoft.com/office/drawing/2014/main" id="{89D348D3-E3EC-47A4-B317-120EEA5A0974}"/>
              </a:ext>
            </a:extLst>
          </p:cNvPr>
          <p:cNvSpPr>
            <a:spLocks noGrp="1"/>
          </p:cNvSpPr>
          <p:nvPr>
            <p:ph type="body" idx="1"/>
          </p:nvPr>
        </p:nvSpPr>
        <p:spPr/>
        <p:txBody>
          <a:bodyPr/>
          <a:lstStyle/>
          <a:p>
            <a:endParaRPr lang="de-AT"/>
          </a:p>
        </p:txBody>
      </p:sp>
      <p:cxnSp>
        <p:nvCxnSpPr>
          <p:cNvPr id="6" name="Gerader Verbinder 5">
            <a:extLst>
              <a:ext uri="{FF2B5EF4-FFF2-40B4-BE49-F238E27FC236}">
                <a16:creationId xmlns:a16="http://schemas.microsoft.com/office/drawing/2014/main" id="{1EE31341-2D2B-4413-B608-4EB7D2F9D7E1}"/>
              </a:ext>
            </a:extLst>
          </p:cNvPr>
          <p:cNvCxnSpPr/>
          <p:nvPr/>
        </p:nvCxnSpPr>
        <p:spPr>
          <a:xfrm flipH="1">
            <a:off x="831850" y="4589463"/>
            <a:ext cx="10515600"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564164"/>
      </p:ext>
    </p:extLst>
  </p:cSld>
  <p:clrMapOvr>
    <a:masterClrMapping/>
  </p:clrMapOvr>
  <p:transition spd="slow">
    <p:wipe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E358F9-880F-4185-A61E-0AB73F79097C}"/>
              </a:ext>
            </a:extLst>
          </p:cNvPr>
          <p:cNvSpPr>
            <a:spLocks noGrp="1"/>
          </p:cNvSpPr>
          <p:nvPr>
            <p:ph type="title"/>
          </p:nvPr>
        </p:nvSpPr>
        <p:spPr/>
        <p:txBody>
          <a:bodyPr/>
          <a:lstStyle/>
          <a:p>
            <a:r>
              <a:rPr lang="de-AT" dirty="0"/>
              <a:t>Lehrplananalyse der AHS-Oberstufe</a:t>
            </a:r>
          </a:p>
        </p:txBody>
      </p:sp>
      <p:sp>
        <p:nvSpPr>
          <p:cNvPr id="3" name="Inhaltsplatzhalter 2">
            <a:extLst>
              <a:ext uri="{FF2B5EF4-FFF2-40B4-BE49-F238E27FC236}">
                <a16:creationId xmlns:a16="http://schemas.microsoft.com/office/drawing/2014/main" id="{E72F5669-823A-44E0-9C0A-6DF7C39BDBE7}"/>
              </a:ext>
            </a:extLst>
          </p:cNvPr>
          <p:cNvSpPr>
            <a:spLocks noGrp="1"/>
          </p:cNvSpPr>
          <p:nvPr>
            <p:ph idx="1"/>
          </p:nvPr>
        </p:nvSpPr>
        <p:spPr/>
        <p:txBody>
          <a:bodyPr>
            <a:normAutofit fontScale="77500" lnSpcReduction="20000"/>
          </a:bodyPr>
          <a:lstStyle/>
          <a:p>
            <a:r>
              <a:rPr lang="de-AT" dirty="0"/>
              <a:t>Basiskonzept „Arbeit, Produktion und Konsum:</a:t>
            </a:r>
          </a:p>
          <a:p>
            <a:pPr marL="0" indent="0" algn="ctr">
              <a:buNone/>
            </a:pPr>
            <a:r>
              <a:rPr lang="de-AT" dirty="0"/>
              <a:t>„Dieses Basiskonzept umfasst einmal eine Akteur/innenperspektive, die nachvollziehbar macht, dass Menschen, täglich als Konsument/</a:t>
            </a:r>
            <a:r>
              <a:rPr lang="de-AT" dirty="0" err="1"/>
              <a:t>inn</a:t>
            </a:r>
            <a:r>
              <a:rPr lang="de-AT" dirty="0"/>
              <a:t>/en oder über das Erwerbsleben ökonomisch tätig sind. Es beinhaltet weiters die gesellschaftliche Produktion von Bedürfnissen ebenso wie die Bedürfnisse der Produktion, mit denen sich die Volkswirtschaftslehre und Betriebswirtschaftslehre auseinandersetzen. Die Beschäftigung mit Marketing, Unternehmensführung, Bilanzierung und Rechnungswesen, rechtliche Grundlagen des betrieblichen Wirtschaftens sowie unternehmerisches Denken wie Kosten/Nutzen-Überlegungen oder Opportunitätskosten gibt Aufschlüsse über Logiken betriebswirtschaftlichen Denkens und Handelns, die für Schüler/innen durchschaubar gemacht werden sollen.“</a:t>
            </a:r>
          </a:p>
        </p:txBody>
      </p:sp>
    </p:spTree>
    <p:extLst>
      <p:ext uri="{BB962C8B-B14F-4D97-AF65-F5344CB8AC3E}">
        <p14:creationId xmlns:p14="http://schemas.microsoft.com/office/powerpoint/2010/main" val="2909761416"/>
      </p:ext>
    </p:extLst>
  </p:cSld>
  <p:clrMapOvr>
    <a:masterClrMapping/>
  </p:clrMapOvr>
  <p:transition spd="slow">
    <p:wipe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F2F5DB-AB1F-4FE4-8EC2-42625CBB9335}"/>
              </a:ext>
            </a:extLst>
          </p:cNvPr>
          <p:cNvSpPr>
            <a:spLocks noGrp="1"/>
          </p:cNvSpPr>
          <p:nvPr>
            <p:ph type="title"/>
          </p:nvPr>
        </p:nvSpPr>
        <p:spPr/>
        <p:txBody>
          <a:bodyPr/>
          <a:lstStyle/>
          <a:p>
            <a:r>
              <a:rPr lang="de-AT" dirty="0"/>
              <a:t>GW-Lehrstoff der AHS-Oberstufe (I)</a:t>
            </a:r>
          </a:p>
        </p:txBody>
      </p:sp>
      <p:sp>
        <p:nvSpPr>
          <p:cNvPr id="3" name="Inhaltsplatzhalter 2">
            <a:extLst>
              <a:ext uri="{FF2B5EF4-FFF2-40B4-BE49-F238E27FC236}">
                <a16:creationId xmlns:a16="http://schemas.microsoft.com/office/drawing/2014/main" id="{4AEF39A9-3C73-4FA7-996B-BAFCC0834D5C}"/>
              </a:ext>
            </a:extLst>
          </p:cNvPr>
          <p:cNvSpPr>
            <a:spLocks noGrp="1"/>
          </p:cNvSpPr>
          <p:nvPr>
            <p:ph idx="1"/>
          </p:nvPr>
        </p:nvSpPr>
        <p:spPr/>
        <p:txBody>
          <a:bodyPr/>
          <a:lstStyle/>
          <a:p>
            <a:r>
              <a:rPr lang="de-AT" dirty="0"/>
              <a:t>Kompetenzmodul 3: Vielfalt und Einheit – das neue Europa</a:t>
            </a:r>
          </a:p>
          <a:p>
            <a:pPr lvl="1"/>
            <a:r>
              <a:rPr lang="de-DE" dirty="0"/>
              <a:t>Chancen der europäischen Bildungs- und Arbeitsmärkte für die eigenen Lebens- und Berufsplanung</a:t>
            </a:r>
          </a:p>
          <a:p>
            <a:pPr marL="0" indent="0">
              <a:buNone/>
            </a:pPr>
            <a:endParaRPr lang="de-AT" dirty="0"/>
          </a:p>
        </p:txBody>
      </p:sp>
    </p:spTree>
    <p:extLst>
      <p:ext uri="{BB962C8B-B14F-4D97-AF65-F5344CB8AC3E}">
        <p14:creationId xmlns:p14="http://schemas.microsoft.com/office/powerpoint/2010/main" val="2964057550"/>
      </p:ext>
    </p:extLst>
  </p:cSld>
  <p:clrMapOvr>
    <a:masterClrMapping/>
  </p:clrMapOvr>
  <p:transition spd="slow">
    <p:wipe di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1534C5-E1F5-412F-A743-3D0DB515BAEB}"/>
              </a:ext>
            </a:extLst>
          </p:cNvPr>
          <p:cNvSpPr>
            <a:spLocks noGrp="1"/>
          </p:cNvSpPr>
          <p:nvPr>
            <p:ph type="title"/>
          </p:nvPr>
        </p:nvSpPr>
        <p:spPr/>
        <p:txBody>
          <a:bodyPr/>
          <a:lstStyle/>
          <a:p>
            <a:r>
              <a:rPr lang="de-AT" dirty="0"/>
              <a:t>GW-Lehrstoff der AHS-Oberstufe (II)</a:t>
            </a:r>
          </a:p>
        </p:txBody>
      </p:sp>
      <p:sp>
        <p:nvSpPr>
          <p:cNvPr id="3" name="Inhaltsplatzhalter 2">
            <a:extLst>
              <a:ext uri="{FF2B5EF4-FFF2-40B4-BE49-F238E27FC236}">
                <a16:creationId xmlns:a16="http://schemas.microsoft.com/office/drawing/2014/main" id="{393E5BBF-A09B-48E2-B749-F1D41A85EE66}"/>
              </a:ext>
            </a:extLst>
          </p:cNvPr>
          <p:cNvSpPr>
            <a:spLocks noGrp="1"/>
          </p:cNvSpPr>
          <p:nvPr>
            <p:ph idx="1"/>
          </p:nvPr>
        </p:nvSpPr>
        <p:spPr/>
        <p:txBody>
          <a:bodyPr>
            <a:normAutofit fontScale="92500" lnSpcReduction="10000"/>
          </a:bodyPr>
          <a:lstStyle/>
          <a:p>
            <a:r>
              <a:rPr lang="de-AT" dirty="0"/>
              <a:t>Kompetenzmodul 6: Österreich – Raum – Gesellschaft – Wirtschaft</a:t>
            </a:r>
          </a:p>
          <a:p>
            <a:pPr lvl="1"/>
            <a:r>
              <a:rPr lang="de-AT" dirty="0"/>
              <a:t>Unternehmen und Berufsfelder analysieren:</a:t>
            </a:r>
          </a:p>
          <a:p>
            <a:pPr lvl="2"/>
            <a:r>
              <a:rPr lang="de-DE" dirty="0"/>
              <a:t>Produkt- und Geschäftsideen für ein eigenes Unternehmen erstellen</a:t>
            </a:r>
          </a:p>
          <a:p>
            <a:pPr lvl="2"/>
            <a:r>
              <a:rPr lang="de-DE" dirty="0"/>
              <a:t>Schritte zu einer Unternehmensgründung beschreiben</a:t>
            </a:r>
          </a:p>
          <a:p>
            <a:pPr lvl="2"/>
            <a:r>
              <a:rPr lang="de-DE" dirty="0"/>
              <a:t>Grundzüge der Buchhaltung (Einnahmen- Ausgabenrechnung) herausarbeiten</a:t>
            </a:r>
          </a:p>
          <a:p>
            <a:pPr lvl="2"/>
            <a:r>
              <a:rPr lang="de-DE" dirty="0"/>
              <a:t>Eigene Möglichkeiten der Wahl von Bildungswegen und Beruf reflektieren</a:t>
            </a:r>
            <a:endParaRPr lang="de-AT" dirty="0"/>
          </a:p>
          <a:p>
            <a:endParaRPr lang="de-AT" dirty="0"/>
          </a:p>
        </p:txBody>
      </p:sp>
    </p:spTree>
    <p:extLst>
      <p:ext uri="{BB962C8B-B14F-4D97-AF65-F5344CB8AC3E}">
        <p14:creationId xmlns:p14="http://schemas.microsoft.com/office/powerpoint/2010/main" val="3810600980"/>
      </p:ext>
    </p:extLst>
  </p:cSld>
  <p:clrMapOvr>
    <a:masterClrMapping/>
  </p:clrMapOvr>
  <p:transition spd="slow">
    <p:wipe dir="u"/>
  </p:transition>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DBB7E0-2F49-47AC-8D5D-1D60D722F5EC}"/>
              </a:ext>
            </a:extLst>
          </p:cNvPr>
          <p:cNvSpPr>
            <a:spLocks noGrp="1"/>
          </p:cNvSpPr>
          <p:nvPr>
            <p:ph type="title"/>
          </p:nvPr>
        </p:nvSpPr>
        <p:spPr/>
        <p:txBody>
          <a:bodyPr/>
          <a:lstStyle/>
          <a:p>
            <a:r>
              <a:rPr lang="de-AT" dirty="0"/>
              <a:t>Herausforderungen</a:t>
            </a:r>
          </a:p>
        </p:txBody>
      </p:sp>
      <p:sp>
        <p:nvSpPr>
          <p:cNvPr id="5" name="Textplatzhalter 4">
            <a:extLst>
              <a:ext uri="{FF2B5EF4-FFF2-40B4-BE49-F238E27FC236}">
                <a16:creationId xmlns:a16="http://schemas.microsoft.com/office/drawing/2014/main" id="{F9F19A8B-A8A8-4FA4-8621-114E41B6FF93}"/>
              </a:ext>
            </a:extLst>
          </p:cNvPr>
          <p:cNvSpPr>
            <a:spLocks noGrp="1"/>
          </p:cNvSpPr>
          <p:nvPr>
            <p:ph type="body" idx="1"/>
          </p:nvPr>
        </p:nvSpPr>
        <p:spPr/>
        <p:txBody>
          <a:bodyPr/>
          <a:lstStyle/>
          <a:p>
            <a:endParaRPr lang="de-AT"/>
          </a:p>
        </p:txBody>
      </p:sp>
      <p:cxnSp>
        <p:nvCxnSpPr>
          <p:cNvPr id="6" name="Gerader Verbinder 5">
            <a:extLst>
              <a:ext uri="{FF2B5EF4-FFF2-40B4-BE49-F238E27FC236}">
                <a16:creationId xmlns:a16="http://schemas.microsoft.com/office/drawing/2014/main" id="{3B83EBA2-39F2-4F20-A253-90DB70A74AE6}"/>
              </a:ext>
            </a:extLst>
          </p:cNvPr>
          <p:cNvCxnSpPr/>
          <p:nvPr/>
        </p:nvCxnSpPr>
        <p:spPr>
          <a:xfrm flipH="1">
            <a:off x="831850" y="4589463"/>
            <a:ext cx="10515600"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1500894"/>
      </p:ext>
    </p:extLst>
  </p:cSld>
  <p:clrMapOvr>
    <a:masterClrMapping/>
  </p:clrMapOvr>
  <p:transition spd="slow">
    <p:wipe dir="u"/>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7E6615-6DB7-4D01-91D9-6C18DF446FD1}"/>
              </a:ext>
            </a:extLst>
          </p:cNvPr>
          <p:cNvSpPr>
            <a:spLocks noGrp="1"/>
          </p:cNvSpPr>
          <p:nvPr>
            <p:ph type="title"/>
          </p:nvPr>
        </p:nvSpPr>
        <p:spPr/>
        <p:txBody>
          <a:bodyPr/>
          <a:lstStyle/>
          <a:p>
            <a:r>
              <a:rPr lang="de-AT" dirty="0"/>
              <a:t>Überblick</a:t>
            </a:r>
          </a:p>
        </p:txBody>
      </p:sp>
      <p:sp>
        <p:nvSpPr>
          <p:cNvPr id="3" name="Inhaltsplatzhalter 2">
            <a:extLst>
              <a:ext uri="{FF2B5EF4-FFF2-40B4-BE49-F238E27FC236}">
                <a16:creationId xmlns:a16="http://schemas.microsoft.com/office/drawing/2014/main" id="{F030302D-25B6-4A1A-ACE9-B4792EA1BB1A}"/>
              </a:ext>
            </a:extLst>
          </p:cNvPr>
          <p:cNvSpPr>
            <a:spLocks noGrp="1"/>
          </p:cNvSpPr>
          <p:nvPr>
            <p:ph idx="1"/>
          </p:nvPr>
        </p:nvSpPr>
        <p:spPr/>
        <p:txBody>
          <a:bodyPr/>
          <a:lstStyle/>
          <a:p>
            <a:pPr marL="0" indent="0" algn="ctr">
              <a:buNone/>
            </a:pPr>
            <a:r>
              <a:rPr lang="de-DE" dirty="0"/>
              <a:t>Die didaktischen Prinzipien werden in Urteilsfähigkeit, Handlungsfähigkeit und Orientierungsfähigkeit unterteilt. Dabei gilt es die arbeits-, berufs- und übergangsbezogene Herausforderungen anzunehmen. </a:t>
            </a:r>
          </a:p>
          <a:p>
            <a:pPr marL="0" indent="0">
              <a:buNone/>
            </a:pPr>
            <a:endParaRPr lang="de-AT" dirty="0"/>
          </a:p>
        </p:txBody>
      </p:sp>
    </p:spTree>
    <p:extLst>
      <p:ext uri="{BB962C8B-B14F-4D97-AF65-F5344CB8AC3E}">
        <p14:creationId xmlns:p14="http://schemas.microsoft.com/office/powerpoint/2010/main" val="1612511597"/>
      </p:ext>
    </p:extLst>
  </p:cSld>
  <p:clrMapOvr>
    <a:masterClrMapping/>
  </p:clrMapOvr>
  <p:transition spd="slow">
    <p:wipe dir="u"/>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DEBDD4-53BE-4423-BF4E-FFB17AECD858}"/>
              </a:ext>
            </a:extLst>
          </p:cNvPr>
          <p:cNvSpPr>
            <a:spLocks noGrp="1"/>
          </p:cNvSpPr>
          <p:nvPr>
            <p:ph type="title"/>
          </p:nvPr>
        </p:nvSpPr>
        <p:spPr/>
        <p:txBody>
          <a:bodyPr/>
          <a:lstStyle/>
          <a:p>
            <a:r>
              <a:rPr lang="de-AT" dirty="0"/>
              <a:t>Orientierungsfähigkeit</a:t>
            </a:r>
          </a:p>
        </p:txBody>
      </p:sp>
      <p:sp>
        <p:nvSpPr>
          <p:cNvPr id="3" name="Inhaltsplatzhalter 2">
            <a:extLst>
              <a:ext uri="{FF2B5EF4-FFF2-40B4-BE49-F238E27FC236}">
                <a16:creationId xmlns:a16="http://schemas.microsoft.com/office/drawing/2014/main" id="{677A9B07-E7F5-49AF-A833-112AFD92E75F}"/>
              </a:ext>
            </a:extLst>
          </p:cNvPr>
          <p:cNvSpPr>
            <a:spLocks noGrp="1"/>
          </p:cNvSpPr>
          <p:nvPr>
            <p:ph idx="1"/>
          </p:nvPr>
        </p:nvSpPr>
        <p:spPr/>
        <p:txBody>
          <a:bodyPr>
            <a:normAutofit/>
          </a:bodyPr>
          <a:lstStyle/>
          <a:p>
            <a:r>
              <a:rPr lang="de-DE" dirty="0"/>
              <a:t>Die Lernenden sollen</a:t>
            </a:r>
          </a:p>
          <a:p>
            <a:pPr lvl="1"/>
            <a:r>
              <a:rPr lang="de-DE" dirty="0"/>
              <a:t>sich in einer komplexen Lebenswelt zurechtfinden</a:t>
            </a:r>
          </a:p>
          <a:p>
            <a:pPr lvl="1"/>
            <a:r>
              <a:rPr lang="de-DE" dirty="0"/>
              <a:t>Zusammenhänge erkennen</a:t>
            </a:r>
          </a:p>
          <a:p>
            <a:pPr lvl="1"/>
            <a:r>
              <a:rPr lang="de-DE" dirty="0"/>
              <a:t>eigene Stärken und Schwächen erkennen</a:t>
            </a:r>
          </a:p>
          <a:p>
            <a:pPr lvl="1"/>
            <a:r>
              <a:rPr lang="de-DE" dirty="0"/>
              <a:t>Bildungsangebote einordnen und diese unterscheiden können</a:t>
            </a:r>
          </a:p>
          <a:p>
            <a:endParaRPr lang="de-AT" dirty="0"/>
          </a:p>
        </p:txBody>
      </p:sp>
    </p:spTree>
    <p:extLst>
      <p:ext uri="{BB962C8B-B14F-4D97-AF65-F5344CB8AC3E}">
        <p14:creationId xmlns:p14="http://schemas.microsoft.com/office/powerpoint/2010/main" val="1381848740"/>
      </p:ext>
    </p:extLst>
  </p:cSld>
  <p:clrMapOvr>
    <a:masterClrMapping/>
  </p:clrMapOvr>
  <p:transition spd="slow">
    <p:wipe di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66A18D-6337-4635-80CF-330C9849D30D}"/>
              </a:ext>
            </a:extLst>
          </p:cNvPr>
          <p:cNvSpPr>
            <a:spLocks noGrp="1"/>
          </p:cNvSpPr>
          <p:nvPr>
            <p:ph type="title"/>
          </p:nvPr>
        </p:nvSpPr>
        <p:spPr/>
        <p:txBody>
          <a:bodyPr/>
          <a:lstStyle/>
          <a:p>
            <a:r>
              <a:rPr lang="de-AT" dirty="0"/>
              <a:t>Urteilsfähigkeit</a:t>
            </a:r>
          </a:p>
        </p:txBody>
      </p:sp>
      <p:sp>
        <p:nvSpPr>
          <p:cNvPr id="3" name="Inhaltsplatzhalter 2">
            <a:extLst>
              <a:ext uri="{FF2B5EF4-FFF2-40B4-BE49-F238E27FC236}">
                <a16:creationId xmlns:a16="http://schemas.microsoft.com/office/drawing/2014/main" id="{4EF9C208-507E-4AB1-BAB5-830E7ED04709}"/>
              </a:ext>
            </a:extLst>
          </p:cNvPr>
          <p:cNvSpPr>
            <a:spLocks noGrp="1"/>
          </p:cNvSpPr>
          <p:nvPr>
            <p:ph idx="1"/>
          </p:nvPr>
        </p:nvSpPr>
        <p:spPr/>
        <p:txBody>
          <a:bodyPr>
            <a:normAutofit fontScale="92500" lnSpcReduction="10000"/>
          </a:bodyPr>
          <a:lstStyle/>
          <a:p>
            <a:r>
              <a:rPr lang="de-DE" dirty="0"/>
              <a:t>Die Lernenden sollen ihre eigenen Fähigkeiten beurteilen können, um den richtigen Beruf wählen zu können. Sie sollen:</a:t>
            </a:r>
          </a:p>
          <a:p>
            <a:pPr lvl="1"/>
            <a:r>
              <a:rPr lang="de-AT" dirty="0"/>
              <a:t>Anforderungen des Wunschberufes kennen</a:t>
            </a:r>
            <a:endParaRPr lang="de-DE" dirty="0"/>
          </a:p>
          <a:p>
            <a:pPr lvl="1"/>
            <a:r>
              <a:rPr lang="de-AT" dirty="0"/>
              <a:t>Alternativen der Berufsausbildung beurteilen</a:t>
            </a:r>
            <a:endParaRPr lang="de-DE" dirty="0"/>
          </a:p>
          <a:p>
            <a:pPr lvl="1"/>
            <a:r>
              <a:rPr lang="de-AT" dirty="0"/>
              <a:t>Qualifikationsanforderungen in den unterschiedlichen Berufen beurteilen</a:t>
            </a:r>
            <a:endParaRPr lang="de-DE" dirty="0"/>
          </a:p>
          <a:p>
            <a:pPr lvl="1"/>
            <a:r>
              <a:rPr lang="de-AT" dirty="0"/>
              <a:t>Einkommens sowie Weiterentwicklungsmöglichkeiten zu kennen</a:t>
            </a:r>
            <a:endParaRPr lang="de-DE" dirty="0"/>
          </a:p>
        </p:txBody>
      </p:sp>
    </p:spTree>
    <p:extLst>
      <p:ext uri="{BB962C8B-B14F-4D97-AF65-F5344CB8AC3E}">
        <p14:creationId xmlns:p14="http://schemas.microsoft.com/office/powerpoint/2010/main" val="1538866202"/>
      </p:ext>
    </p:extLst>
  </p:cSld>
  <p:clrMapOvr>
    <a:masterClrMapping/>
  </p:clrMapOvr>
  <p:transition spd="slow">
    <p:wipe dir="u"/>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53D341-B254-4EAE-A32B-4C686A605E7D}"/>
              </a:ext>
            </a:extLst>
          </p:cNvPr>
          <p:cNvSpPr>
            <a:spLocks noGrp="1"/>
          </p:cNvSpPr>
          <p:nvPr>
            <p:ph type="title"/>
          </p:nvPr>
        </p:nvSpPr>
        <p:spPr/>
        <p:txBody>
          <a:bodyPr/>
          <a:lstStyle/>
          <a:p>
            <a:r>
              <a:rPr lang="de-AT" dirty="0"/>
              <a:t>Handlungsfähigkeit</a:t>
            </a:r>
          </a:p>
        </p:txBody>
      </p:sp>
      <p:sp>
        <p:nvSpPr>
          <p:cNvPr id="3" name="Inhaltsplatzhalter 2">
            <a:extLst>
              <a:ext uri="{FF2B5EF4-FFF2-40B4-BE49-F238E27FC236}">
                <a16:creationId xmlns:a16="http://schemas.microsoft.com/office/drawing/2014/main" id="{D5C5E96F-7D67-4C74-96E3-51B687313182}"/>
              </a:ext>
            </a:extLst>
          </p:cNvPr>
          <p:cNvSpPr>
            <a:spLocks noGrp="1"/>
          </p:cNvSpPr>
          <p:nvPr>
            <p:ph idx="1"/>
          </p:nvPr>
        </p:nvSpPr>
        <p:spPr/>
        <p:txBody>
          <a:bodyPr>
            <a:normAutofit/>
          </a:bodyPr>
          <a:lstStyle/>
          <a:p>
            <a:r>
              <a:rPr lang="de-DE" dirty="0"/>
              <a:t>Die Lernenden sollen</a:t>
            </a:r>
          </a:p>
          <a:p>
            <a:pPr lvl="1"/>
            <a:r>
              <a:rPr lang="de-DE" dirty="0"/>
              <a:t>begründete Entscheidungen treffen können</a:t>
            </a:r>
          </a:p>
          <a:p>
            <a:pPr lvl="1"/>
            <a:r>
              <a:rPr lang="de-DE" dirty="0"/>
              <a:t>generell eine Berufsentscheidung treffen können</a:t>
            </a:r>
          </a:p>
          <a:p>
            <a:pPr lvl="1"/>
            <a:r>
              <a:rPr lang="de-DE" dirty="0"/>
              <a:t>die Abläufe eines Bewerbungsverfahren kennen lernen und umsetzen </a:t>
            </a:r>
          </a:p>
          <a:p>
            <a:endParaRPr lang="de-AT" dirty="0"/>
          </a:p>
        </p:txBody>
      </p:sp>
    </p:spTree>
    <p:extLst>
      <p:ext uri="{BB962C8B-B14F-4D97-AF65-F5344CB8AC3E}">
        <p14:creationId xmlns:p14="http://schemas.microsoft.com/office/powerpoint/2010/main" val="3726252515"/>
      </p:ext>
    </p:extLst>
  </p:cSld>
  <p:clrMapOvr>
    <a:masterClrMapping/>
  </p:clrMapOvr>
  <p:transition spd="slow">
    <p:wipe dir="u"/>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27EBE4-F902-40A3-8152-BF172F779A69}"/>
              </a:ext>
            </a:extLst>
          </p:cNvPr>
          <p:cNvSpPr>
            <a:spLocks noGrp="1"/>
          </p:cNvSpPr>
          <p:nvPr>
            <p:ph type="title"/>
          </p:nvPr>
        </p:nvSpPr>
        <p:spPr/>
        <p:txBody>
          <a:bodyPr/>
          <a:lstStyle/>
          <a:p>
            <a:r>
              <a:rPr lang="de-AT" dirty="0"/>
              <a:t>Berufsorientierung</a:t>
            </a:r>
          </a:p>
        </p:txBody>
      </p:sp>
      <p:sp>
        <p:nvSpPr>
          <p:cNvPr id="3" name="Inhaltsplatzhalter 2">
            <a:extLst>
              <a:ext uri="{FF2B5EF4-FFF2-40B4-BE49-F238E27FC236}">
                <a16:creationId xmlns:a16="http://schemas.microsoft.com/office/drawing/2014/main" id="{A060A518-650E-46FC-B69E-861E95DF960E}"/>
              </a:ext>
            </a:extLst>
          </p:cNvPr>
          <p:cNvSpPr>
            <a:spLocks noGrp="1"/>
          </p:cNvSpPr>
          <p:nvPr>
            <p:ph idx="1"/>
          </p:nvPr>
        </p:nvSpPr>
        <p:spPr/>
        <p:txBody>
          <a:bodyPr>
            <a:normAutofit/>
          </a:bodyPr>
          <a:lstStyle/>
          <a:p>
            <a:r>
              <a:rPr lang="de-DE" dirty="0"/>
              <a:t>Ist ein schwieriges Feld, da es den klassischen Lebensberuf nicht mehr gibt</a:t>
            </a:r>
          </a:p>
          <a:p>
            <a:r>
              <a:rPr lang="de-DE" dirty="0"/>
              <a:t>Eine bessere Berufsorientierung erleichtert die individuell richtige Auswahl.</a:t>
            </a:r>
          </a:p>
          <a:p>
            <a:r>
              <a:rPr lang="de-DE" dirty="0"/>
              <a:t>bei Jugendlichen mit niedrigeren Ausbildungsniveau individuell ansetzen</a:t>
            </a:r>
          </a:p>
          <a:p>
            <a:endParaRPr lang="de-AT" dirty="0"/>
          </a:p>
        </p:txBody>
      </p:sp>
    </p:spTree>
    <p:extLst>
      <p:ext uri="{BB962C8B-B14F-4D97-AF65-F5344CB8AC3E}">
        <p14:creationId xmlns:p14="http://schemas.microsoft.com/office/powerpoint/2010/main" val="3193218289"/>
      </p:ext>
    </p:extLst>
  </p:cSld>
  <p:clrMapOvr>
    <a:masterClrMapping/>
  </p:clrMapOvr>
  <p:transition spd="slow">
    <p:wipe dir="u"/>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8F9282-8783-4537-8647-136B249127E6}"/>
              </a:ext>
            </a:extLst>
          </p:cNvPr>
          <p:cNvSpPr>
            <a:spLocks noGrp="1"/>
          </p:cNvSpPr>
          <p:nvPr>
            <p:ph type="title"/>
          </p:nvPr>
        </p:nvSpPr>
        <p:spPr/>
        <p:txBody>
          <a:bodyPr/>
          <a:lstStyle/>
          <a:p>
            <a:r>
              <a:rPr lang="de-AT" dirty="0"/>
              <a:t>Ausbildungsabbruch</a:t>
            </a:r>
          </a:p>
        </p:txBody>
      </p:sp>
      <p:sp>
        <p:nvSpPr>
          <p:cNvPr id="3" name="Inhaltsplatzhalter 2">
            <a:extLst>
              <a:ext uri="{FF2B5EF4-FFF2-40B4-BE49-F238E27FC236}">
                <a16:creationId xmlns:a16="http://schemas.microsoft.com/office/drawing/2014/main" id="{F695EF6B-2E9C-4D17-9732-C4ED556CB83F}"/>
              </a:ext>
            </a:extLst>
          </p:cNvPr>
          <p:cNvSpPr>
            <a:spLocks noGrp="1"/>
          </p:cNvSpPr>
          <p:nvPr>
            <p:ph idx="1"/>
          </p:nvPr>
        </p:nvSpPr>
        <p:spPr/>
        <p:txBody>
          <a:bodyPr>
            <a:normAutofit lnSpcReduction="10000"/>
          </a:bodyPr>
          <a:lstStyle/>
          <a:p>
            <a:r>
              <a:rPr lang="de-DE" dirty="0"/>
              <a:t>Deutschland:  20 % brachen ihren  Ausbildungsweg ab sowie 30 % aller Bachelorstudenten ihr Studium, was darauf schließen lässt, dass die </a:t>
            </a:r>
            <a:r>
              <a:rPr lang="de-DE" dirty="0" err="1"/>
              <a:t>SuS</a:t>
            </a:r>
            <a:r>
              <a:rPr lang="de-DE" dirty="0"/>
              <a:t> unzureichend orientiert sind</a:t>
            </a:r>
          </a:p>
          <a:p>
            <a:r>
              <a:rPr lang="de-DE" dirty="0"/>
              <a:t>Ein junger Mensch gilt dann als orientiert, wenn er das Angebot am Arbeitsmarkt auf sich beziehen kann und die Vor- und Nachteile seines Berufes kennt. Die </a:t>
            </a:r>
            <a:r>
              <a:rPr lang="de-DE" dirty="0" err="1"/>
              <a:t>SuS</a:t>
            </a:r>
            <a:r>
              <a:rPr lang="de-DE" dirty="0"/>
              <a:t> sollen die Chancen und Risiken in ihrem Ausbildungsweg kennen und diese abschätzen können.</a:t>
            </a:r>
          </a:p>
        </p:txBody>
      </p:sp>
    </p:spTree>
    <p:extLst>
      <p:ext uri="{BB962C8B-B14F-4D97-AF65-F5344CB8AC3E}">
        <p14:creationId xmlns:p14="http://schemas.microsoft.com/office/powerpoint/2010/main" val="2609628336"/>
      </p:ext>
    </p:extLst>
  </p:cSld>
  <p:clrMapOvr>
    <a:masterClrMapping/>
  </p:clrMapOvr>
  <p:transition spd="slow">
    <p:wipe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DBEE95-D647-4FAE-B1B0-F573B5F53FD4}"/>
              </a:ext>
            </a:extLst>
          </p:cNvPr>
          <p:cNvSpPr>
            <a:spLocks noGrp="1"/>
          </p:cNvSpPr>
          <p:nvPr>
            <p:ph type="title"/>
          </p:nvPr>
        </p:nvSpPr>
        <p:spPr/>
        <p:txBody>
          <a:bodyPr/>
          <a:lstStyle/>
          <a:p>
            <a:r>
              <a:rPr lang="de-DE" dirty="0"/>
              <a:t>Begründung für den Themenbereich</a:t>
            </a:r>
            <a:endParaRPr lang="de-AT" dirty="0"/>
          </a:p>
        </p:txBody>
      </p:sp>
      <p:sp>
        <p:nvSpPr>
          <p:cNvPr id="3" name="Inhaltsplatzhalter 2">
            <a:extLst>
              <a:ext uri="{FF2B5EF4-FFF2-40B4-BE49-F238E27FC236}">
                <a16:creationId xmlns:a16="http://schemas.microsoft.com/office/drawing/2014/main" id="{4C8F894A-8A15-4877-A558-B5D204950F56}"/>
              </a:ext>
            </a:extLst>
          </p:cNvPr>
          <p:cNvSpPr>
            <a:spLocks noGrp="1"/>
          </p:cNvSpPr>
          <p:nvPr>
            <p:ph idx="1"/>
          </p:nvPr>
        </p:nvSpPr>
        <p:spPr/>
        <p:txBody>
          <a:bodyPr>
            <a:normAutofit fontScale="70000" lnSpcReduction="20000"/>
          </a:bodyPr>
          <a:lstStyle/>
          <a:p>
            <a:r>
              <a:rPr lang="de-DE" dirty="0"/>
              <a:t>Veränderung der zukünftigen Arbeits- und Berufswelt</a:t>
            </a:r>
          </a:p>
          <a:p>
            <a:r>
              <a:rPr lang="de-DE" dirty="0"/>
              <a:t>Erwerb und die Entwicklung von Kompetenzen der ökonomischen Bildung</a:t>
            </a:r>
          </a:p>
          <a:p>
            <a:r>
              <a:rPr lang="de-DE" dirty="0"/>
              <a:t>Arbeits- und Berufsorientierung stellt ein Bindeglied zwischen Schule und Berufswelt dar</a:t>
            </a:r>
          </a:p>
          <a:p>
            <a:r>
              <a:rPr lang="de-DE" dirty="0"/>
              <a:t>Die individuelle Selbstfindung und Orientierung eines jeden einzelnen Jugendlichen wird ermöglicht</a:t>
            </a:r>
          </a:p>
          <a:p>
            <a:r>
              <a:rPr lang="de-DE" dirty="0"/>
              <a:t>Als Teil der Allgemeinbildung</a:t>
            </a:r>
          </a:p>
          <a:p>
            <a:r>
              <a:rPr lang="de-AT" dirty="0"/>
              <a:t>Verschiedenen Rollen und Zusammenhänge der Berufswelt und Wirtschaftswelt werden</a:t>
            </a:r>
            <a:r>
              <a:rPr lang="de-DE" dirty="0"/>
              <a:t> nähergebracht</a:t>
            </a:r>
          </a:p>
        </p:txBody>
      </p:sp>
    </p:spTree>
    <p:extLst>
      <p:ext uri="{BB962C8B-B14F-4D97-AF65-F5344CB8AC3E}">
        <p14:creationId xmlns:p14="http://schemas.microsoft.com/office/powerpoint/2010/main" val="1544935102"/>
      </p:ext>
    </p:extLst>
  </p:cSld>
  <p:clrMapOvr>
    <a:masterClrMapping/>
  </p:clrMapOvr>
  <p:transition spd="slow">
    <p:wipe dir="u"/>
  </p:transition>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Inhaltsplatzhalter 4">
            <a:extLst>
              <a:ext uri="{FF2B5EF4-FFF2-40B4-BE49-F238E27FC236}">
                <a16:creationId xmlns:a16="http://schemas.microsoft.com/office/drawing/2014/main" id="{ADE7849F-53C9-4EEC-80AB-EABC94997A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8229" y="547257"/>
            <a:ext cx="9289142" cy="5897086"/>
          </a:xfrm>
          <a:prstGeom prst="rect">
            <a:avLst/>
          </a:prstGeom>
        </p:spPr>
      </p:pic>
    </p:spTree>
    <p:extLst>
      <p:ext uri="{BB962C8B-B14F-4D97-AF65-F5344CB8AC3E}">
        <p14:creationId xmlns:p14="http://schemas.microsoft.com/office/powerpoint/2010/main" val="2586621729"/>
      </p:ext>
    </p:extLst>
  </p:cSld>
  <p:clrMapOvr>
    <a:masterClrMapping/>
  </p:clrMapOvr>
  <p:transition spd="slow">
    <p:wipe dir="u"/>
  </p:transition>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A5119129-0F39-4803-BA94-815D55CD80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542925"/>
            <a:ext cx="7620000" cy="5772150"/>
          </a:xfrm>
          <a:prstGeom prst="rect">
            <a:avLst/>
          </a:prstGeom>
        </p:spPr>
      </p:pic>
    </p:spTree>
    <p:extLst>
      <p:ext uri="{BB962C8B-B14F-4D97-AF65-F5344CB8AC3E}">
        <p14:creationId xmlns:p14="http://schemas.microsoft.com/office/powerpoint/2010/main" val="1673151912"/>
      </p:ext>
    </p:extLst>
  </p:cSld>
  <p:clrMapOvr>
    <a:masterClrMapping/>
  </p:clrMapOvr>
  <p:transition spd="slow">
    <p:wipe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D72660-9EDC-46F3-A258-899E440454D5}"/>
              </a:ext>
            </a:extLst>
          </p:cNvPr>
          <p:cNvSpPr>
            <a:spLocks noGrp="1"/>
          </p:cNvSpPr>
          <p:nvPr>
            <p:ph type="title"/>
          </p:nvPr>
        </p:nvSpPr>
        <p:spPr/>
        <p:txBody>
          <a:bodyPr/>
          <a:lstStyle/>
          <a:p>
            <a:r>
              <a:rPr lang="de-DE" dirty="0"/>
              <a:t>Aufgaben und Ziele (I)</a:t>
            </a:r>
            <a:endParaRPr lang="de-AT" dirty="0"/>
          </a:p>
        </p:txBody>
      </p:sp>
      <p:sp>
        <p:nvSpPr>
          <p:cNvPr id="3" name="Inhaltsplatzhalter 2">
            <a:extLst>
              <a:ext uri="{FF2B5EF4-FFF2-40B4-BE49-F238E27FC236}">
                <a16:creationId xmlns:a16="http://schemas.microsoft.com/office/drawing/2014/main" id="{37DCE108-0EBC-4FFA-9F08-AC10663F8DDD}"/>
              </a:ext>
            </a:extLst>
          </p:cNvPr>
          <p:cNvSpPr>
            <a:spLocks noGrp="1"/>
          </p:cNvSpPr>
          <p:nvPr>
            <p:ph idx="1"/>
          </p:nvPr>
        </p:nvSpPr>
        <p:spPr/>
        <p:txBody>
          <a:bodyPr>
            <a:normAutofit lnSpcReduction="10000"/>
          </a:bodyPr>
          <a:lstStyle/>
          <a:p>
            <a:r>
              <a:rPr lang="de-DE" dirty="0"/>
              <a:t>Schülerinnen und Schülern sollten die Berufsfindung als Aufgabe ansehen und nicht als schulische Pflicht</a:t>
            </a:r>
          </a:p>
          <a:p>
            <a:r>
              <a:rPr lang="de-DE" dirty="0"/>
              <a:t>Schülerinnen und Schüler entwickeln Kompetenzen zur Selbstfindung und können eigen-ständig die Interessen und Vorstellungen der Berufswelt einschätzen und reflektieren</a:t>
            </a:r>
          </a:p>
          <a:p>
            <a:r>
              <a:rPr lang="de-DE" dirty="0"/>
              <a:t>Schülerinnen und Schüler können Arbeits- und Berufsorientierung als Chance wahrnehmen</a:t>
            </a:r>
          </a:p>
        </p:txBody>
      </p:sp>
    </p:spTree>
    <p:extLst>
      <p:ext uri="{BB962C8B-B14F-4D97-AF65-F5344CB8AC3E}">
        <p14:creationId xmlns:p14="http://schemas.microsoft.com/office/powerpoint/2010/main" val="2281009197"/>
      </p:ext>
    </p:extLst>
  </p:cSld>
  <p:clrMapOvr>
    <a:masterClrMapping/>
  </p:clrMapOvr>
  <p:transition spd="slow">
    <p:wipe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A27A2F-49E5-4424-976C-695C586D10E2}"/>
              </a:ext>
            </a:extLst>
          </p:cNvPr>
          <p:cNvSpPr>
            <a:spLocks noGrp="1"/>
          </p:cNvSpPr>
          <p:nvPr>
            <p:ph type="title"/>
          </p:nvPr>
        </p:nvSpPr>
        <p:spPr/>
        <p:txBody>
          <a:bodyPr/>
          <a:lstStyle/>
          <a:p>
            <a:r>
              <a:rPr lang="de-DE" dirty="0"/>
              <a:t>Aufgaben und Ziele (II)</a:t>
            </a:r>
            <a:endParaRPr lang="de-AT" dirty="0"/>
          </a:p>
        </p:txBody>
      </p:sp>
      <p:sp>
        <p:nvSpPr>
          <p:cNvPr id="3" name="Inhaltsplatzhalter 2">
            <a:extLst>
              <a:ext uri="{FF2B5EF4-FFF2-40B4-BE49-F238E27FC236}">
                <a16:creationId xmlns:a16="http://schemas.microsoft.com/office/drawing/2014/main" id="{785B1E76-1C03-409D-A2DB-B53D3E06F33A}"/>
              </a:ext>
            </a:extLst>
          </p:cNvPr>
          <p:cNvSpPr>
            <a:spLocks noGrp="1"/>
          </p:cNvSpPr>
          <p:nvPr>
            <p:ph idx="1"/>
          </p:nvPr>
        </p:nvSpPr>
        <p:spPr/>
        <p:txBody>
          <a:bodyPr>
            <a:normAutofit fontScale="92500" lnSpcReduction="20000"/>
          </a:bodyPr>
          <a:lstStyle/>
          <a:p>
            <a:r>
              <a:rPr lang="de-DE" dirty="0"/>
              <a:t>Schülerinnen und Schüler entwickeln Entscheidungskriterien und Entscheidungsfindungen zur Berufs- bzw. Studienwahl und können an Alternativen arbeiten und diese abwägen</a:t>
            </a:r>
          </a:p>
          <a:p>
            <a:r>
              <a:rPr lang="de-DE" dirty="0"/>
              <a:t>Schülerinnen und Schüler können eigene Handlungsspielräume und deren Folgen verantworten und diese in den Einstieg in die Berufswelt als Erfahrung mitnehmen</a:t>
            </a:r>
          </a:p>
          <a:p>
            <a:r>
              <a:rPr lang="de-DE" dirty="0"/>
              <a:t>Schülerinnen und Schüler können ihre eigne Berufs- bzw. Studienwahl verwirklichen</a:t>
            </a:r>
          </a:p>
          <a:p>
            <a:endParaRPr lang="de-DE" dirty="0"/>
          </a:p>
        </p:txBody>
      </p:sp>
    </p:spTree>
    <p:extLst>
      <p:ext uri="{BB962C8B-B14F-4D97-AF65-F5344CB8AC3E}">
        <p14:creationId xmlns:p14="http://schemas.microsoft.com/office/powerpoint/2010/main" val="3267398979"/>
      </p:ext>
    </p:extLst>
  </p:cSld>
  <p:clrMapOvr>
    <a:masterClrMapping/>
  </p:clrMapOvr>
  <p:transition spd="slow">
    <p:wipe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C56EA2-96B1-471D-AA1F-68CAC39B97ED}"/>
              </a:ext>
            </a:extLst>
          </p:cNvPr>
          <p:cNvSpPr>
            <a:spLocks noGrp="1"/>
          </p:cNvSpPr>
          <p:nvPr>
            <p:ph type="title"/>
          </p:nvPr>
        </p:nvSpPr>
        <p:spPr/>
        <p:txBody>
          <a:bodyPr/>
          <a:lstStyle/>
          <a:p>
            <a:r>
              <a:rPr lang="de-DE" dirty="0"/>
              <a:t>Prinzipien und Fähigkeiten der Arbeits-, Studien- und Berufsorientierung</a:t>
            </a:r>
            <a:endParaRPr lang="de-AT" dirty="0"/>
          </a:p>
        </p:txBody>
      </p:sp>
      <p:sp>
        <p:nvSpPr>
          <p:cNvPr id="3" name="Inhaltsplatzhalter 2">
            <a:extLst>
              <a:ext uri="{FF2B5EF4-FFF2-40B4-BE49-F238E27FC236}">
                <a16:creationId xmlns:a16="http://schemas.microsoft.com/office/drawing/2014/main" id="{E9814606-76BA-415C-B8EF-87280E187701}"/>
              </a:ext>
            </a:extLst>
          </p:cNvPr>
          <p:cNvSpPr>
            <a:spLocks noGrp="1"/>
          </p:cNvSpPr>
          <p:nvPr>
            <p:ph idx="1"/>
          </p:nvPr>
        </p:nvSpPr>
        <p:spPr/>
        <p:txBody>
          <a:bodyPr>
            <a:normAutofit/>
          </a:bodyPr>
          <a:lstStyle/>
          <a:p>
            <a:r>
              <a:rPr lang="de-DE" dirty="0"/>
              <a:t>Orientierungsfähigkeit</a:t>
            </a:r>
          </a:p>
          <a:p>
            <a:r>
              <a:rPr lang="de-DE" dirty="0"/>
              <a:t>Urteilsfähigkeit</a:t>
            </a:r>
          </a:p>
          <a:p>
            <a:r>
              <a:rPr lang="de-AT" dirty="0"/>
              <a:t>Handlungsfähigkeit</a:t>
            </a:r>
            <a:endParaRPr lang="de-DE" dirty="0"/>
          </a:p>
          <a:p>
            <a:endParaRPr lang="de-AT" dirty="0"/>
          </a:p>
        </p:txBody>
      </p:sp>
    </p:spTree>
    <p:extLst>
      <p:ext uri="{BB962C8B-B14F-4D97-AF65-F5344CB8AC3E}">
        <p14:creationId xmlns:p14="http://schemas.microsoft.com/office/powerpoint/2010/main" val="3449032679"/>
      </p:ext>
    </p:extLst>
  </p:cSld>
  <p:clrMapOvr>
    <a:masterClrMapping/>
  </p:clrMapOvr>
  <p:transition spd="slow">
    <p:wipe dir="u"/>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9455A9-51F9-41B6-AFBC-648542D51A54}"/>
              </a:ext>
            </a:extLst>
          </p:cNvPr>
          <p:cNvSpPr>
            <a:spLocks noGrp="1"/>
          </p:cNvSpPr>
          <p:nvPr>
            <p:ph type="title"/>
          </p:nvPr>
        </p:nvSpPr>
        <p:spPr/>
        <p:txBody>
          <a:bodyPr/>
          <a:lstStyle/>
          <a:p>
            <a:r>
              <a:rPr lang="de-AT" dirty="0"/>
              <a:t>Konzepte und Fachwissen</a:t>
            </a:r>
          </a:p>
        </p:txBody>
      </p:sp>
      <p:sp>
        <p:nvSpPr>
          <p:cNvPr id="5" name="Textplatzhalter 4">
            <a:extLst>
              <a:ext uri="{FF2B5EF4-FFF2-40B4-BE49-F238E27FC236}">
                <a16:creationId xmlns:a16="http://schemas.microsoft.com/office/drawing/2014/main" id="{087D7C47-BE7D-434F-8C68-FD1A377D6397}"/>
              </a:ext>
            </a:extLst>
          </p:cNvPr>
          <p:cNvSpPr>
            <a:spLocks noGrp="1"/>
          </p:cNvSpPr>
          <p:nvPr>
            <p:ph type="body" idx="1"/>
          </p:nvPr>
        </p:nvSpPr>
        <p:spPr/>
        <p:txBody>
          <a:bodyPr/>
          <a:lstStyle/>
          <a:p>
            <a:endParaRPr lang="de-AT" dirty="0"/>
          </a:p>
        </p:txBody>
      </p:sp>
      <p:cxnSp>
        <p:nvCxnSpPr>
          <p:cNvPr id="6" name="Gerader Verbinder 5">
            <a:extLst>
              <a:ext uri="{FF2B5EF4-FFF2-40B4-BE49-F238E27FC236}">
                <a16:creationId xmlns:a16="http://schemas.microsoft.com/office/drawing/2014/main" id="{A9B3B049-CF1E-442D-B3DA-9BE29D2CD9E0}"/>
              </a:ext>
            </a:extLst>
          </p:cNvPr>
          <p:cNvCxnSpPr/>
          <p:nvPr/>
        </p:nvCxnSpPr>
        <p:spPr>
          <a:xfrm flipH="1">
            <a:off x="831850" y="4589463"/>
            <a:ext cx="10515600"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2164377"/>
      </p:ext>
    </p:extLst>
  </p:cSld>
  <p:clrMapOvr>
    <a:masterClrMapping/>
  </p:clrMapOvr>
  <p:transition spd="slow">
    <p:wipe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4CAA-B9DC-42C5-9DD9-CCAEF44C07CC}"/>
              </a:ext>
            </a:extLst>
          </p:cNvPr>
          <p:cNvSpPr>
            <a:spLocks noGrp="1"/>
          </p:cNvSpPr>
          <p:nvPr>
            <p:ph type="title"/>
          </p:nvPr>
        </p:nvSpPr>
        <p:spPr/>
        <p:txBody>
          <a:bodyPr/>
          <a:lstStyle/>
          <a:p>
            <a:r>
              <a:rPr lang="de-AT" dirty="0"/>
              <a:t>Kategoriale Konzepte</a:t>
            </a:r>
          </a:p>
        </p:txBody>
      </p:sp>
      <p:sp>
        <p:nvSpPr>
          <p:cNvPr id="3" name="Inhaltsplatzhalter 2">
            <a:extLst>
              <a:ext uri="{FF2B5EF4-FFF2-40B4-BE49-F238E27FC236}">
                <a16:creationId xmlns:a16="http://schemas.microsoft.com/office/drawing/2014/main" id="{15D97210-642B-4AD5-81BE-7051D2C0E1DD}"/>
              </a:ext>
            </a:extLst>
          </p:cNvPr>
          <p:cNvSpPr>
            <a:spLocks noGrp="1"/>
          </p:cNvSpPr>
          <p:nvPr>
            <p:ph idx="1"/>
          </p:nvPr>
        </p:nvSpPr>
        <p:spPr/>
        <p:txBody>
          <a:bodyPr>
            <a:normAutofit fontScale="85000" lnSpcReduction="10000"/>
          </a:bodyPr>
          <a:lstStyle/>
          <a:p>
            <a:r>
              <a:rPr lang="de-DE" dirty="0"/>
              <a:t>beschäftigt sich mit der Aneignung volkswirtschaftlicher Kategorien</a:t>
            </a:r>
          </a:p>
          <a:p>
            <a:r>
              <a:rPr lang="de-DE" dirty="0"/>
              <a:t>Die Marktwirtschaft sowie die makroökonomischen und wirtschaftspolitischen Zusammenhänge sollen verstanden werden</a:t>
            </a:r>
          </a:p>
          <a:p>
            <a:r>
              <a:rPr lang="de-DE" dirty="0"/>
              <a:t>mündigen Wirtschaftsbürger sollen befähigt sein, dass sie in ökonomischen Lebenssituationen richtige Entscheidungen treffen und richtig handeln können</a:t>
            </a:r>
          </a:p>
          <a:p>
            <a:r>
              <a:rPr lang="de-DE" dirty="0"/>
              <a:t>Wirtschaftspolitisches denken und handeln soll geschult werden</a:t>
            </a:r>
          </a:p>
        </p:txBody>
      </p:sp>
    </p:spTree>
    <p:extLst>
      <p:ext uri="{BB962C8B-B14F-4D97-AF65-F5344CB8AC3E}">
        <p14:creationId xmlns:p14="http://schemas.microsoft.com/office/powerpoint/2010/main" val="469423521"/>
      </p:ext>
    </p:extLst>
  </p:cSld>
  <p:clrMapOvr>
    <a:masterClrMapping/>
  </p:clrMapOvr>
  <p:transition spd="slow">
    <p:wipe dir="u"/>
  </p:transition>
</p:sld>
</file>

<file path=ppt/theme/theme1.xml><?xml version="1.0" encoding="utf-8"?>
<a:theme xmlns:a="http://schemas.openxmlformats.org/drawingml/2006/main" name="Office">
  <a:themeElements>
    <a:clrScheme name="Warmes Blau">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1831</Words>
  <Application>Microsoft Office PowerPoint</Application>
  <PresentationFormat>Breitbild</PresentationFormat>
  <Paragraphs>233</Paragraphs>
  <Slides>41</Slides>
  <Notes>11</Notes>
  <HiddenSlides>1</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41</vt:i4>
      </vt:variant>
    </vt:vector>
  </HeadingPairs>
  <TitlesOfParts>
    <vt:vector size="45" baseType="lpstr">
      <vt:lpstr>Arial</vt:lpstr>
      <vt:lpstr>Calibri</vt:lpstr>
      <vt:lpstr>Nirmala UI</vt:lpstr>
      <vt:lpstr>Office</vt:lpstr>
      <vt:lpstr>Arbeits- und Berufsorientierung/ Entrepreneurship Education</vt:lpstr>
      <vt:lpstr>PowerPoint-Präsentation</vt:lpstr>
      <vt:lpstr>Lernbedeutung</vt:lpstr>
      <vt:lpstr>Begründung für den Themenbereich</vt:lpstr>
      <vt:lpstr>Aufgaben und Ziele (I)</vt:lpstr>
      <vt:lpstr>Aufgaben und Ziele (II)</vt:lpstr>
      <vt:lpstr>Prinzipien und Fähigkeiten der Arbeits-, Studien- und Berufsorientierung</vt:lpstr>
      <vt:lpstr>Konzepte und Fachwissen</vt:lpstr>
      <vt:lpstr>Kategoriale Konzepte</vt:lpstr>
      <vt:lpstr>Nach Dauenhauer haben Kategorien  fünf Funktionen:</vt:lpstr>
      <vt:lpstr>Stoffkategorien nach Dauenhauer</vt:lpstr>
      <vt:lpstr>Grundkategorien nach May</vt:lpstr>
      <vt:lpstr>Economics &amp; Business Education Association (EBEA)</vt:lpstr>
      <vt:lpstr>National Council on Economic Education (NCEE)</vt:lpstr>
      <vt:lpstr>Siebert</vt:lpstr>
      <vt:lpstr>Greogery Mankiw</vt:lpstr>
      <vt:lpstr>Konzepte nach Keipke und Lenger</vt:lpstr>
      <vt:lpstr>Schwellenkonzept</vt:lpstr>
      <vt:lpstr>Wirtschaftswissenschaftliche Konzepte zur Berufsorientierung</vt:lpstr>
      <vt:lpstr>Ziele und Kompetenzen</vt:lpstr>
      <vt:lpstr>Ziele und Kompetenzen der Arbeits- und Berufsorientierung/EE</vt:lpstr>
      <vt:lpstr>wichtige Ziele und Kompetenzen (I)</vt:lpstr>
      <vt:lpstr>Inhaltsfelder nach Retzmann et al.</vt:lpstr>
      <vt:lpstr>ökonomische Kompetenzbereiche</vt:lpstr>
      <vt:lpstr>wichtige Ziele und Kompetenzen (II)</vt:lpstr>
      <vt:lpstr>Entrepreneurship-Kompetenzen und Ziele</vt:lpstr>
      <vt:lpstr>Lehrplananalyse der NMS</vt:lpstr>
      <vt:lpstr>verbindliche Übung Berufsorientierung</vt:lpstr>
      <vt:lpstr>Lehrplananalyse der AHS-Unterstufe</vt:lpstr>
      <vt:lpstr>Lehrplananalyse der AHS-Oberstufe</vt:lpstr>
      <vt:lpstr>GW-Lehrstoff der AHS-Oberstufe (I)</vt:lpstr>
      <vt:lpstr>GW-Lehrstoff der AHS-Oberstufe (II)</vt:lpstr>
      <vt:lpstr>Herausforderungen</vt:lpstr>
      <vt:lpstr>Überblick</vt:lpstr>
      <vt:lpstr>Orientierungsfähigkeit</vt:lpstr>
      <vt:lpstr>Urteilsfähigkeit</vt:lpstr>
      <vt:lpstr>Handlungsfähigkeit</vt:lpstr>
      <vt:lpstr>Berufsorientierung</vt:lpstr>
      <vt:lpstr>Ausbildungsabbruch</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Michael Radl</dc:creator>
  <cp:lastModifiedBy>Michael Radl</cp:lastModifiedBy>
  <cp:revision>11</cp:revision>
  <dcterms:created xsi:type="dcterms:W3CDTF">2019-05-20T07:08:56Z</dcterms:created>
  <dcterms:modified xsi:type="dcterms:W3CDTF">2019-05-24T10:39:55Z</dcterms:modified>
</cp:coreProperties>
</file>