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Bauer - MS Sattledt" userId="f5dd8917-0267-456c-b9cf-20386fe1d4b6" providerId="ADAL" clId="{F70F221A-7C0A-4B0C-90A2-47BF7A610A27}"/>
    <pc:docChg chg="modSld">
      <pc:chgData name="Claudia Bauer - MS Sattledt" userId="f5dd8917-0267-456c-b9cf-20386fe1d4b6" providerId="ADAL" clId="{F70F221A-7C0A-4B0C-90A2-47BF7A610A27}" dt="2022-04-20T20:24:58.295" v="1" actId="1076"/>
      <pc:docMkLst>
        <pc:docMk/>
      </pc:docMkLst>
      <pc:sldChg chg="modSp mod">
        <pc:chgData name="Claudia Bauer - MS Sattledt" userId="f5dd8917-0267-456c-b9cf-20386fe1d4b6" providerId="ADAL" clId="{F70F221A-7C0A-4B0C-90A2-47BF7A610A27}" dt="2022-04-20T20:24:58.295" v="1" actId="1076"/>
        <pc:sldMkLst>
          <pc:docMk/>
          <pc:sldMk cId="3315619631" sldId="256"/>
        </pc:sldMkLst>
        <pc:spChg chg="mod">
          <ac:chgData name="Claudia Bauer - MS Sattledt" userId="f5dd8917-0267-456c-b9cf-20386fe1d4b6" providerId="ADAL" clId="{F70F221A-7C0A-4B0C-90A2-47BF7A610A27}" dt="2022-04-20T20:24:58.295" v="1" actId="1076"/>
          <ac:spMkLst>
            <pc:docMk/>
            <pc:sldMk cId="3315619631" sldId="256"/>
            <ac:spMk id="2" creationId="{9470C3D1-2C0D-412C-95E2-F5712248D9D6}"/>
          </ac:spMkLst>
        </pc:spChg>
      </pc:sldChg>
      <pc:sldChg chg="modSp mod">
        <pc:chgData name="Claudia Bauer - MS Sattledt" userId="f5dd8917-0267-456c-b9cf-20386fe1d4b6" providerId="ADAL" clId="{F70F221A-7C0A-4B0C-90A2-47BF7A610A27}" dt="2022-04-20T20:24:43.639" v="0" actId="20577"/>
        <pc:sldMkLst>
          <pc:docMk/>
          <pc:sldMk cId="3660006933" sldId="257"/>
        </pc:sldMkLst>
        <pc:spChg chg="mod">
          <ac:chgData name="Claudia Bauer - MS Sattledt" userId="f5dd8917-0267-456c-b9cf-20386fe1d4b6" providerId="ADAL" clId="{F70F221A-7C0A-4B0C-90A2-47BF7A610A27}" dt="2022-04-20T20:24:43.639" v="0" actId="20577"/>
          <ac:spMkLst>
            <pc:docMk/>
            <pc:sldMk cId="3660006933" sldId="257"/>
            <ac:spMk id="3" creationId="{B5DE5AA3-23A5-461D-AD7A-42351D97121D}"/>
          </ac:spMkLst>
        </pc:spChg>
      </pc:sldChg>
    </pc:docChg>
  </pc:docChgLst>
  <pc:docChgLst>
    <pc:chgData name="Claudia Bauer - MS Sattledt" userId="f5dd8917-0267-456c-b9cf-20386fe1d4b6" providerId="ADAL" clId="{6DDCBEF0-92EE-5848-8C4E-C0F6AFC7E405}"/>
    <pc:docChg chg="modSld">
      <pc:chgData name="Claudia Bauer - MS Sattledt" userId="f5dd8917-0267-456c-b9cf-20386fe1d4b6" providerId="ADAL" clId="{6DDCBEF0-92EE-5848-8C4E-C0F6AFC7E405}" dt="2022-03-31T06:47:37.653" v="14" actId="255"/>
      <pc:docMkLst>
        <pc:docMk/>
      </pc:docMkLst>
      <pc:sldChg chg="modSp">
        <pc:chgData name="Claudia Bauer - MS Sattledt" userId="f5dd8917-0267-456c-b9cf-20386fe1d4b6" providerId="ADAL" clId="{6DDCBEF0-92EE-5848-8C4E-C0F6AFC7E405}" dt="2022-03-31T06:47:37.653" v="14" actId="255"/>
        <pc:sldMkLst>
          <pc:docMk/>
          <pc:sldMk cId="3315619631" sldId="256"/>
        </pc:sldMkLst>
        <pc:spChg chg="mod">
          <ac:chgData name="Claudia Bauer - MS Sattledt" userId="f5dd8917-0267-456c-b9cf-20386fe1d4b6" providerId="ADAL" clId="{6DDCBEF0-92EE-5848-8C4E-C0F6AFC7E405}" dt="2022-03-31T06:47:37.653" v="14" actId="255"/>
          <ac:spMkLst>
            <pc:docMk/>
            <pc:sldMk cId="3315619631" sldId="256"/>
            <ac:spMk id="2" creationId="{9470C3D1-2C0D-412C-95E2-F5712248D9D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26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8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6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6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19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04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73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06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1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02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3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4/20/2022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78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70C3D1-2C0D-412C-95E2-F5712248D9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9948" y="643798"/>
            <a:ext cx="6251110" cy="3566160"/>
          </a:xfrm>
        </p:spPr>
        <p:txBody>
          <a:bodyPr anchor="b">
            <a:normAutofit/>
          </a:bodyPr>
          <a:lstStyle/>
          <a:p>
            <a:r>
              <a:rPr lang="de-AT" sz="8300" dirty="0"/>
              <a:t>ZENTRUM &amp; PERIPHERIEN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4CD7DFD-761B-454D-B338-E2ED8ED57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89A4BF"/>
          </a:solidFill>
          <a:ln w="38100" cap="rnd">
            <a:solidFill>
              <a:srgbClr val="89A4B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3">
            <a:extLst>
              <a:ext uri="{FF2B5EF4-FFF2-40B4-BE49-F238E27FC236}">
                <a16:creationId xmlns:a16="http://schemas.microsoft.com/office/drawing/2014/main" id="{901BF472-4B2E-346A-56FB-B18E4555FF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25" r="23375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1561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D9CC8-2F9A-430C-B698-26A936C5A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ZENTRUM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DE5AA3-23A5-461D-AD7A-42351D971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50000"/>
              </a:lnSpc>
            </a:pPr>
            <a:r>
              <a:rPr lang="de-AT" sz="3600" dirty="0"/>
              <a:t>Mittelpunkt einer Region, eines Landes oder Staates</a:t>
            </a:r>
          </a:p>
          <a:p>
            <a:pPr algn="ctr">
              <a:lnSpc>
                <a:spcPct val="250000"/>
              </a:lnSpc>
            </a:pPr>
            <a:r>
              <a:rPr lang="de-AT" sz="3600" dirty="0"/>
              <a:t>Zentrale Orte</a:t>
            </a:r>
          </a:p>
        </p:txBody>
      </p:sp>
    </p:spTree>
    <p:extLst>
      <p:ext uri="{BB962C8B-B14F-4D97-AF65-F5344CB8AC3E}">
        <p14:creationId xmlns:p14="http://schemas.microsoft.com/office/powerpoint/2010/main" val="3660006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9B1E23-3079-43FB-9E4E-958DFDC37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PERIPHERIE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B185F8-FBEA-4996-86F2-0400410DD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algn="ctr">
              <a:lnSpc>
                <a:spcPct val="250000"/>
              </a:lnSpc>
            </a:pPr>
            <a:r>
              <a:rPr lang="de-AT" sz="3600" dirty="0"/>
              <a:t>Gegensatz zu einem Zentrum</a:t>
            </a:r>
          </a:p>
          <a:p>
            <a:pPr algn="ctr">
              <a:lnSpc>
                <a:spcPct val="250000"/>
              </a:lnSpc>
            </a:pPr>
            <a:r>
              <a:rPr lang="de-AT" sz="3600" dirty="0"/>
              <a:t>Abhängig vom Zentrum</a:t>
            </a:r>
          </a:p>
          <a:p>
            <a:pPr algn="ctr">
              <a:lnSpc>
                <a:spcPct val="250000"/>
              </a:lnSpc>
            </a:pPr>
            <a:r>
              <a:rPr lang="de-AT" sz="3600" dirty="0"/>
              <a:t>Rand einer Region / ländliche Gebiete</a:t>
            </a:r>
          </a:p>
        </p:txBody>
      </p:sp>
    </p:spTree>
    <p:extLst>
      <p:ext uri="{BB962C8B-B14F-4D97-AF65-F5344CB8AC3E}">
        <p14:creationId xmlns:p14="http://schemas.microsoft.com/office/powerpoint/2010/main" val="14334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05A57-D16A-4CFC-8FB1-305DE8041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BrAINstorming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EA9060-AA0B-4D79-B99B-32980C3E7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b="1" dirty="0"/>
              <a:t>Einteilung in 4er Gruppen</a:t>
            </a:r>
          </a:p>
          <a:p>
            <a:r>
              <a:rPr lang="de-AT" b="1" dirty="0"/>
              <a:t>Stellt euch folgende Fragen: </a:t>
            </a:r>
          </a:p>
          <a:p>
            <a:pPr lvl="1"/>
            <a:r>
              <a:rPr lang="de-AT" b="1" dirty="0"/>
              <a:t>Was verstehst du genau unter einem Zentrum? Was unter einer Peripherie?</a:t>
            </a:r>
          </a:p>
          <a:p>
            <a:pPr lvl="1"/>
            <a:r>
              <a:rPr lang="de-AT" b="1" dirty="0"/>
              <a:t>Was könnten Merkmale von einem Zentrum sein? Warum ist es ein Zentrum?</a:t>
            </a:r>
          </a:p>
          <a:p>
            <a:r>
              <a:rPr lang="de-AT" b="1" dirty="0"/>
              <a:t>Arbeitet zuerst alleine</a:t>
            </a:r>
          </a:p>
          <a:p>
            <a:endParaRPr lang="de-AT" b="1" dirty="0"/>
          </a:p>
          <a:p>
            <a:r>
              <a:rPr lang="de-AT" b="1" dirty="0"/>
              <a:t>Sammelt eure Ergebnisse in der Gruppe anschließend im mittleren Feld!</a:t>
            </a:r>
          </a:p>
        </p:txBody>
      </p:sp>
    </p:spTree>
    <p:extLst>
      <p:ext uri="{BB962C8B-B14F-4D97-AF65-F5344CB8AC3E}">
        <p14:creationId xmlns:p14="http://schemas.microsoft.com/office/powerpoint/2010/main" val="77121739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RightStep">
      <a:dk1>
        <a:srgbClr val="000000"/>
      </a:dk1>
      <a:lt1>
        <a:srgbClr val="FFFFFF"/>
      </a:lt1>
      <a:dk2>
        <a:srgbClr val="242E41"/>
      </a:dk2>
      <a:lt2>
        <a:srgbClr val="E8E5E2"/>
      </a:lt2>
      <a:accent1>
        <a:srgbClr val="89A4BF"/>
      </a:accent1>
      <a:accent2>
        <a:srgbClr val="7F84BA"/>
      </a:accent2>
      <a:accent3>
        <a:srgbClr val="A696C6"/>
      </a:accent3>
      <a:accent4>
        <a:srgbClr val="AB7FBA"/>
      </a:accent4>
      <a:accent5>
        <a:srgbClr val="C493BC"/>
      </a:accent5>
      <a:accent6>
        <a:srgbClr val="BA7F98"/>
      </a:accent6>
      <a:hlink>
        <a:srgbClr val="9C7D5E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Breitbild</PresentationFormat>
  <Paragraphs>16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The Hand Bold</vt:lpstr>
      <vt:lpstr>The Serif Hand Black</vt:lpstr>
      <vt:lpstr>SketchyVTI</vt:lpstr>
      <vt:lpstr>ZENTRUM &amp; PERIPHERIEN</vt:lpstr>
      <vt:lpstr>ZENTRUM</vt:lpstr>
      <vt:lpstr>PERIPHERIE</vt:lpstr>
      <vt:lpstr>BrAINstorming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ZENTRUM &amp; PERIPHERIEN</dc:title>
  <dc:creator>Claudia Bauer - MS Sattledt</dc:creator>
  <cp:lastModifiedBy>Claudia Bauer - MS Sattledt</cp:lastModifiedBy>
  <cp:revision>2</cp:revision>
  <dcterms:created xsi:type="dcterms:W3CDTF">2022-03-30T18:02:36Z</dcterms:created>
  <dcterms:modified xsi:type="dcterms:W3CDTF">2022-04-20T20:24:59Z</dcterms:modified>
</cp:coreProperties>
</file>