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5" r:id="rId4"/>
    <p:sldId id="266" r:id="rId5"/>
    <p:sldId id="263" r:id="rId6"/>
    <p:sldId id="264" r:id="rId7"/>
    <p:sldId id="258" r:id="rId8"/>
    <p:sldId id="259" r:id="rId9"/>
    <p:sldId id="260" r:id="rId10"/>
    <p:sldId id="261" r:id="rId11"/>
    <p:sldId id="267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907E7-6C7C-4F73-9A38-8FB4C2DCC5D6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E5C03-433E-4A4D-A313-F25AADCA46A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8941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E5C03-433E-4A4D-A313-F25AADCA46AD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3253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E5C03-433E-4A4D-A313-F25AADCA46AD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4708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E5C03-433E-4A4D-A313-F25AADCA46AD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0565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E5C03-433E-4A4D-A313-F25AADCA46AD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8913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E5C03-433E-4A4D-A313-F25AADCA46AD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0779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E5C03-433E-4A4D-A313-F25AADCA46AD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0779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E5C03-433E-4A4D-A313-F25AADCA46AD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0779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E5C03-433E-4A4D-A313-F25AADCA46AD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077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664C55E-51F4-4D3B-AF96-07024DD47CCF}" type="slidenum">
              <a:rPr lang="de-AT" smtClean="0"/>
              <a:t>‹Nr.›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9B26A14-C6C3-495F-9A41-7781C12A93DB}" type="datetimeFigureOut">
              <a:rPr lang="de-AT" smtClean="0"/>
              <a:t>19.05.2013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844824"/>
            <a:ext cx="7543800" cy="2006079"/>
          </a:xfrm>
        </p:spPr>
        <p:txBody>
          <a:bodyPr/>
          <a:lstStyle/>
          <a:p>
            <a:r>
              <a:rPr lang="de-AT" sz="5400" dirty="0" smtClean="0"/>
              <a:t>Geographie des Wahljahrs (Öffentliche Auftritte)</a:t>
            </a:r>
            <a:endParaRPr lang="de-AT" sz="5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198568" cy="1066800"/>
          </a:xfrm>
        </p:spPr>
        <p:txBody>
          <a:bodyPr>
            <a:normAutofit/>
          </a:bodyPr>
          <a:lstStyle/>
          <a:p>
            <a:r>
              <a:rPr lang="de-AT" dirty="0" smtClean="0">
                <a:solidFill>
                  <a:schemeClr val="bg1">
                    <a:lumMod val="50000"/>
                  </a:schemeClr>
                </a:solidFill>
              </a:rPr>
              <a:t>UE Digitale Information in Raum, Gesellschaft und Wirtschaft </a:t>
            </a:r>
          </a:p>
          <a:p>
            <a:r>
              <a:rPr lang="de-AT" dirty="0" smtClean="0">
                <a:solidFill>
                  <a:schemeClr val="bg1">
                    <a:lumMod val="50000"/>
                  </a:schemeClr>
                </a:solidFill>
              </a:rPr>
              <a:t>Gruppe A2: Hartl, </a:t>
            </a:r>
            <a:r>
              <a:rPr lang="de-AT" dirty="0" err="1" smtClean="0">
                <a:solidFill>
                  <a:schemeClr val="bg1">
                    <a:lumMod val="50000"/>
                  </a:schemeClr>
                </a:solidFill>
              </a:rPr>
              <a:t>Hartner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AT" dirty="0" err="1" smtClean="0">
                <a:solidFill>
                  <a:schemeClr val="bg1">
                    <a:lumMod val="50000"/>
                  </a:schemeClr>
                </a:solidFill>
              </a:rPr>
              <a:t>Hemetsberger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AT" dirty="0" err="1" smtClean="0">
                <a:solidFill>
                  <a:schemeClr val="bg1">
                    <a:lumMod val="50000"/>
                  </a:schemeClr>
                </a:solidFill>
              </a:rPr>
              <a:t>Kreuzeder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AT" dirty="0" err="1" smtClean="0">
                <a:solidFill>
                  <a:schemeClr val="bg1">
                    <a:lumMod val="50000"/>
                  </a:schemeClr>
                </a:solidFill>
              </a:rPr>
              <a:t>Pollhammer</a:t>
            </a:r>
            <a:r>
              <a:rPr lang="de-AT" dirty="0" smtClean="0">
                <a:solidFill>
                  <a:schemeClr val="bg1">
                    <a:lumMod val="50000"/>
                  </a:schemeClr>
                </a:solidFill>
              </a:rPr>
              <a:t>, Seidl, </a:t>
            </a:r>
            <a:r>
              <a:rPr lang="de-AT" dirty="0" err="1" smtClean="0">
                <a:solidFill>
                  <a:schemeClr val="bg1">
                    <a:lumMod val="50000"/>
                  </a:schemeClr>
                </a:solidFill>
              </a:rPr>
              <a:t>Woisetschläger</a:t>
            </a:r>
            <a:endParaRPr lang="de-A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2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400" dirty="0" smtClean="0"/>
              <a:t>Unterrichtsbeispiel – 3./4.UE </a:t>
            </a:r>
            <a:endParaRPr lang="de-AT" sz="4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Auftritte </a:t>
            </a:r>
            <a:r>
              <a:rPr lang="de-AT" sz="2800" dirty="0"/>
              <a:t>der Parteien in ein Excel Dokument </a:t>
            </a:r>
            <a:r>
              <a:rPr lang="de-AT" sz="2800" dirty="0" smtClean="0"/>
              <a:t>einarbeiten und in Google Earth einzeichnen </a:t>
            </a:r>
          </a:p>
          <a:p>
            <a:endParaRPr lang="de-AT" sz="2800" dirty="0"/>
          </a:p>
          <a:p>
            <a:r>
              <a:rPr lang="de-AT" sz="2800" dirty="0" smtClean="0"/>
              <a:t>Kreisdiagramm erstellen (Anzahl </a:t>
            </a:r>
            <a:r>
              <a:rPr lang="de-AT" sz="2800" dirty="0"/>
              <a:t>der </a:t>
            </a:r>
            <a:r>
              <a:rPr lang="de-AT" sz="2800" dirty="0" smtClean="0"/>
              <a:t>Auftritte) </a:t>
            </a:r>
          </a:p>
          <a:p>
            <a:r>
              <a:rPr lang="de-AT" sz="2800" dirty="0" smtClean="0"/>
              <a:t>Abspeichern der Ergebnisse jeder Gruppe in „</a:t>
            </a:r>
            <a:r>
              <a:rPr lang="de-AT" sz="2800" dirty="0" err="1" smtClean="0"/>
              <a:t>edumoodle</a:t>
            </a:r>
            <a:r>
              <a:rPr lang="de-AT" sz="2800" dirty="0" smtClean="0"/>
              <a:t>“</a:t>
            </a:r>
          </a:p>
          <a:p>
            <a:r>
              <a:rPr lang="de-AT" sz="2800" dirty="0" smtClean="0"/>
              <a:t>Vergleichen der Ergebnisse mit anderen Gruppen </a:t>
            </a:r>
            <a:r>
              <a:rPr lang="de-AT" sz="2800" dirty="0" smtClean="0">
                <a:sym typeface="Wingdings" pitchFamily="2" charset="2"/>
              </a:rPr>
              <a:t> Feedback</a:t>
            </a:r>
            <a:endParaRPr lang="de-AT" sz="2800" dirty="0" smtClean="0"/>
          </a:p>
          <a:p>
            <a:pPr marL="114300" indent="0">
              <a:buNone/>
            </a:pP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35464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dirty="0" smtClean="0"/>
              <a:t>Anleitung zur Suche und Bereinigung der Daten</a:t>
            </a:r>
            <a:endParaRPr lang="de-AT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de-AT" sz="2800" dirty="0" smtClean="0"/>
              <a:t>Parteien </a:t>
            </a:r>
            <a:r>
              <a:rPr lang="de-AT" sz="2800" dirty="0" smtClean="0">
                <a:cs typeface="Times New Roman"/>
              </a:rPr>
              <a:t>→ sehr präsent in den Medien </a:t>
            </a:r>
          </a:p>
          <a:p>
            <a:pPr marL="628650" indent="-514350">
              <a:buFont typeface="+mj-lt"/>
              <a:buAutoNum type="arabicPeriod"/>
            </a:pPr>
            <a:r>
              <a:rPr lang="de-AT" sz="2800" dirty="0" smtClean="0">
                <a:cs typeface="Times New Roman"/>
              </a:rPr>
              <a:t>Überblick über die kandidierenden Parteien</a:t>
            </a:r>
          </a:p>
          <a:p>
            <a:pPr marL="628650" indent="-514350">
              <a:buFont typeface="+mj-lt"/>
              <a:buAutoNum type="arabicPeriod"/>
            </a:pPr>
            <a:r>
              <a:rPr lang="de-AT" sz="2800" dirty="0" smtClean="0">
                <a:cs typeface="Times New Roman"/>
              </a:rPr>
              <a:t>Auswahl der Parteien</a:t>
            </a:r>
          </a:p>
          <a:p>
            <a:pPr marL="628650" indent="-514350">
              <a:buFont typeface="+mj-lt"/>
              <a:buAutoNum type="arabicPeriod"/>
            </a:pPr>
            <a:r>
              <a:rPr lang="de-AT" sz="2800" dirty="0" smtClean="0">
                <a:cs typeface="Times New Roman"/>
              </a:rPr>
              <a:t>Erfassen der Auftritte → sehr zeitintensiv</a:t>
            </a:r>
          </a:p>
          <a:p>
            <a:pPr marL="628650" indent="-514350">
              <a:buFont typeface="+mj-lt"/>
              <a:buAutoNum type="arabicPeriod"/>
            </a:pPr>
            <a:r>
              <a:rPr lang="de-AT" sz="2800" dirty="0" smtClean="0">
                <a:cs typeface="Times New Roman"/>
              </a:rPr>
              <a:t>Übertragen der Daten in eine Excel-Datei</a:t>
            </a:r>
          </a:p>
          <a:p>
            <a:pPr marL="628650" indent="-514350">
              <a:buFont typeface="+mj-lt"/>
              <a:buAutoNum type="arabicPeriod"/>
            </a:pPr>
            <a:r>
              <a:rPr lang="de-AT" sz="2800" dirty="0" smtClean="0">
                <a:cs typeface="Times New Roman"/>
              </a:rPr>
              <a:t>Übertragen der Datensätze in eine Karte (</a:t>
            </a:r>
            <a:r>
              <a:rPr lang="de-AT" sz="2800" dirty="0" err="1" smtClean="0">
                <a:cs typeface="Times New Roman"/>
              </a:rPr>
              <a:t>ArcGIS</a:t>
            </a:r>
            <a:r>
              <a:rPr lang="de-AT" sz="2800" dirty="0" smtClean="0">
                <a:cs typeface="Times New Roman"/>
              </a:rPr>
              <a:t>)</a:t>
            </a:r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33528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Übersicht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AT" sz="2800" dirty="0" smtClean="0"/>
          </a:p>
          <a:p>
            <a:r>
              <a:rPr lang="de-AT" sz="2800" dirty="0" smtClean="0"/>
              <a:t>Hermeneutischer Erkenntnisprozess</a:t>
            </a:r>
          </a:p>
          <a:p>
            <a:r>
              <a:rPr lang="de-AT" sz="2800" dirty="0" smtClean="0"/>
              <a:t>Datenbewertung</a:t>
            </a:r>
            <a:endParaRPr lang="de-AT" sz="2800" dirty="0" smtClean="0"/>
          </a:p>
          <a:p>
            <a:r>
              <a:rPr lang="de-AT" sz="2800" dirty="0" smtClean="0"/>
              <a:t>Einsatz im Unterricht</a:t>
            </a:r>
          </a:p>
          <a:p>
            <a:pPr lvl="1"/>
            <a:r>
              <a:rPr lang="de-AT" sz="2600" dirty="0" smtClean="0"/>
              <a:t>Gruppenarbeit </a:t>
            </a:r>
            <a:endParaRPr lang="de-AT" sz="2600" dirty="0"/>
          </a:p>
          <a:p>
            <a:pPr lvl="1"/>
            <a:r>
              <a:rPr lang="de-AT" sz="2600" dirty="0" smtClean="0"/>
              <a:t>Anwendung </a:t>
            </a:r>
            <a:r>
              <a:rPr lang="de-AT" sz="2600" dirty="0" smtClean="0"/>
              <a:t>im Unterricht </a:t>
            </a:r>
          </a:p>
          <a:p>
            <a:r>
              <a:rPr lang="de-AT" sz="2800" dirty="0" smtClean="0"/>
              <a:t>Anleitung zum Erfassen und Bereinigen der Daten</a:t>
            </a:r>
            <a:endParaRPr lang="de-AT" sz="2800" dirty="0" smtClean="0"/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10839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dirty="0" smtClean="0"/>
              <a:t>Hermeneutischer Erkenntnisprozess</a:t>
            </a:r>
            <a:endParaRPr lang="de-AT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3" t="20000" r="16018" b="8125"/>
          <a:stretch/>
        </p:blipFill>
        <p:spPr bwMode="auto">
          <a:xfrm>
            <a:off x="13320" y="1282629"/>
            <a:ext cx="9130680" cy="5575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5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Bewertung der Datenquelle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Übersicht über die kandidierenden Parteien: Webseite des Landes Salzburg</a:t>
            </a:r>
          </a:p>
          <a:p>
            <a:r>
              <a:rPr lang="de-AT" sz="2800" dirty="0" smtClean="0"/>
              <a:t>Auswahl der Parteien: alle oder nur einige?</a:t>
            </a:r>
          </a:p>
          <a:p>
            <a:r>
              <a:rPr lang="de-AT" sz="2800" dirty="0" smtClean="0"/>
              <a:t>Erfassen der Auftritte: Webseiten der Parteien +  Facebook</a:t>
            </a:r>
          </a:p>
          <a:p>
            <a:r>
              <a:rPr lang="de-AT" sz="2800" dirty="0" smtClean="0"/>
              <a:t>Format sehr unterschiedlich: Kalender, Bilder, Kommentare</a:t>
            </a:r>
          </a:p>
          <a:p>
            <a:r>
              <a:rPr lang="de-AT" sz="2800" dirty="0" smtClean="0"/>
              <a:t>Jede/Jeder bearbeitet eine Partei.</a:t>
            </a:r>
          </a:p>
          <a:p>
            <a:r>
              <a:rPr lang="de-AT" sz="2800" dirty="0" smtClean="0"/>
              <a:t>Erstellen einer Excel-Tabelle</a:t>
            </a:r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390777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Gruppenarbeit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„Wo </a:t>
            </a:r>
            <a:r>
              <a:rPr lang="de-AT" sz="2800" dirty="0"/>
              <a:t>und wann treten die Parteien ÖVP, SPÖ, FPÖ, die Grünen und die Piratenpartei </a:t>
            </a:r>
            <a:r>
              <a:rPr lang="de-AT" sz="2800" dirty="0" smtClean="0"/>
              <a:t>im Land Salzburg auf?“</a:t>
            </a:r>
            <a:endParaRPr lang="de-AT" sz="2800" dirty="0"/>
          </a:p>
          <a:p>
            <a:r>
              <a:rPr lang="de-AT" sz="2800" dirty="0" smtClean="0"/>
              <a:t>Quellensuche zu Parteien </a:t>
            </a:r>
          </a:p>
          <a:p>
            <a:r>
              <a:rPr lang="de-AT" sz="2800" dirty="0" smtClean="0"/>
              <a:t>Excel Datei (</a:t>
            </a:r>
            <a:r>
              <a:rPr lang="de-AT" sz="2800" dirty="0"/>
              <a:t>Datum</a:t>
            </a:r>
            <a:r>
              <a:rPr lang="de-AT" sz="2800" dirty="0" smtClean="0"/>
              <a:t>, Ort, </a:t>
            </a:r>
            <a:r>
              <a:rPr lang="de-AT" sz="2800" dirty="0"/>
              <a:t>Art der Veranstaltung, </a:t>
            </a:r>
            <a:r>
              <a:rPr lang="de-AT" sz="2800" dirty="0" smtClean="0"/>
              <a:t>Quelle)</a:t>
            </a:r>
          </a:p>
          <a:p>
            <a:r>
              <a:rPr lang="de-AT" sz="2800" dirty="0" smtClean="0"/>
              <a:t>Karte  </a:t>
            </a:r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36853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0688"/>
            <a:ext cx="8064896" cy="5616624"/>
          </a:xfrm>
        </p:spPr>
      </p:pic>
    </p:spTree>
    <p:extLst>
      <p:ext uri="{BB962C8B-B14F-4D97-AF65-F5344CB8AC3E}">
        <p14:creationId xmlns:p14="http://schemas.microsoft.com/office/powerpoint/2010/main" val="31540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400" dirty="0" smtClean="0"/>
              <a:t>Anwendung im Unterricht </a:t>
            </a:r>
            <a:endParaRPr lang="de-AT" sz="4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800" dirty="0"/>
              <a:t>a</a:t>
            </a:r>
            <a:r>
              <a:rPr lang="de-AT" sz="2800" dirty="0" smtClean="0"/>
              <a:t>ktuelles, politisches Thema </a:t>
            </a:r>
          </a:p>
          <a:p>
            <a:r>
              <a:rPr lang="de-AT" sz="2800" dirty="0" smtClean="0"/>
              <a:t>8. Klasse</a:t>
            </a:r>
            <a:r>
              <a:rPr lang="de-AT" sz="2800" dirty="0" smtClean="0">
                <a:sym typeface="Wingdings" pitchFamily="2" charset="2"/>
              </a:rPr>
              <a:t> Lehrplan </a:t>
            </a:r>
          </a:p>
          <a:p>
            <a:r>
              <a:rPr lang="de-AT" sz="2800" dirty="0" smtClean="0">
                <a:sym typeface="Wingdings" pitchFamily="2" charset="2"/>
              </a:rPr>
              <a:t>6./7. Klasse Wahlberechtigung </a:t>
            </a:r>
          </a:p>
          <a:p>
            <a:r>
              <a:rPr lang="de-AT" sz="2800" dirty="0" smtClean="0"/>
              <a:t>Vorkenntnisse (Excel, Google Earth)</a:t>
            </a:r>
          </a:p>
          <a:p>
            <a:r>
              <a:rPr lang="de-AT" sz="2800" dirty="0" smtClean="0"/>
              <a:t>Förderung von Methoden- und Orientierungskompetenz</a:t>
            </a:r>
          </a:p>
          <a:p>
            <a:r>
              <a:rPr lang="de-AT" sz="2800" dirty="0" smtClean="0"/>
              <a:t>Stärkung von Teamfähigkeit </a:t>
            </a:r>
          </a:p>
          <a:p>
            <a:r>
              <a:rPr lang="de-AT" sz="2800" dirty="0" smtClean="0"/>
              <a:t>Computerraum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036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400" dirty="0" smtClean="0"/>
              <a:t>Unterrichtsbeispiel – 1. UE </a:t>
            </a:r>
            <a:endParaRPr lang="de-AT" sz="4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sz="2800" dirty="0" smtClean="0"/>
              <a:t>Bildung von 4er-Gruppen </a:t>
            </a:r>
          </a:p>
          <a:p>
            <a:r>
              <a:rPr lang="de-AT" sz="2800" dirty="0" smtClean="0"/>
              <a:t>Gründe </a:t>
            </a:r>
            <a:r>
              <a:rPr lang="de-AT" sz="2800" dirty="0"/>
              <a:t>der Landtagswahlen in Salzburg </a:t>
            </a:r>
            <a:r>
              <a:rPr lang="de-AT" sz="2800" dirty="0" smtClean="0"/>
              <a:t>herausfinden</a:t>
            </a:r>
            <a:endParaRPr lang="de-AT" sz="2800" dirty="0"/>
          </a:p>
          <a:p>
            <a:r>
              <a:rPr lang="de-AT" sz="2800" dirty="0" smtClean="0"/>
              <a:t>Über kandidierende sieben Parteien informieren.</a:t>
            </a:r>
          </a:p>
          <a:p>
            <a:r>
              <a:rPr lang="de-AT" sz="2800" dirty="0" smtClean="0"/>
              <a:t>Homepages </a:t>
            </a:r>
            <a:r>
              <a:rPr lang="de-AT" sz="2800" dirty="0"/>
              <a:t>in Bezug auf Aufbau, Gliederung, Übersichtlichkeit und Präsentation bzw. Darstellung der eigenen Ziele miteinander verglichen </a:t>
            </a:r>
            <a:endParaRPr lang="de-AT" sz="2800" dirty="0" smtClean="0"/>
          </a:p>
          <a:p>
            <a:r>
              <a:rPr lang="de-AT" sz="2800" dirty="0" smtClean="0"/>
              <a:t>Positive/negative Aspekte gegenüberstellen</a:t>
            </a:r>
          </a:p>
          <a:p>
            <a:r>
              <a:rPr lang="de-AT" sz="2800" dirty="0" smtClean="0"/>
              <a:t>5 Parteien aussuchen, </a:t>
            </a:r>
            <a:r>
              <a:rPr lang="de-AT" sz="2800" dirty="0"/>
              <a:t>die am meisten Engagement zeigen, um möglichst viele Wählerinnen und Wähler für sich zu </a:t>
            </a:r>
            <a:r>
              <a:rPr lang="de-AT" sz="2800" dirty="0" smtClean="0"/>
              <a:t>gewinnen</a:t>
            </a:r>
            <a:r>
              <a:rPr lang="de-AT" sz="2800" dirty="0"/>
              <a:t> </a:t>
            </a:r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421011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400" dirty="0" smtClean="0"/>
              <a:t>Unterrichtsbeispiel – 2. UE </a:t>
            </a:r>
            <a:endParaRPr lang="de-AT" sz="4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auf Leitziele, Namen </a:t>
            </a:r>
            <a:r>
              <a:rPr lang="de-AT" sz="2800" dirty="0"/>
              <a:t>der </a:t>
            </a:r>
            <a:r>
              <a:rPr lang="de-AT" sz="2800" dirty="0" smtClean="0"/>
              <a:t>Spitzenkandidaten, Hauptsitz </a:t>
            </a:r>
            <a:r>
              <a:rPr lang="de-AT" sz="2800" dirty="0"/>
              <a:t>in Salzburg </a:t>
            </a:r>
            <a:r>
              <a:rPr lang="de-AT" sz="2800" dirty="0" smtClean="0"/>
              <a:t>herausfinden</a:t>
            </a:r>
            <a:endParaRPr lang="de-AT" sz="2800" dirty="0"/>
          </a:p>
          <a:p>
            <a:r>
              <a:rPr lang="de-AT" sz="2800" dirty="0" smtClean="0"/>
              <a:t>Google </a:t>
            </a:r>
            <a:r>
              <a:rPr lang="de-AT" sz="2800" dirty="0"/>
              <a:t>Earth </a:t>
            </a:r>
            <a:r>
              <a:rPr lang="de-AT" sz="2800" dirty="0" smtClean="0">
                <a:sym typeface="Wingdings" pitchFamily="2" charset="2"/>
              </a:rPr>
              <a:t> Einzeichnen der </a:t>
            </a:r>
            <a:r>
              <a:rPr lang="de-AT" sz="2800" dirty="0" smtClean="0"/>
              <a:t>Hauptsitze </a:t>
            </a:r>
            <a:r>
              <a:rPr lang="de-AT" sz="2800" dirty="0"/>
              <a:t>der Parteien </a:t>
            </a:r>
            <a:endParaRPr lang="de-AT" sz="2800" dirty="0" smtClean="0"/>
          </a:p>
          <a:p>
            <a:r>
              <a:rPr lang="de-AT" sz="2800" dirty="0" smtClean="0"/>
              <a:t>Herausfinden von Terminen und Orten  (Podiumsdiskussionen</a:t>
            </a:r>
            <a:r>
              <a:rPr lang="de-AT" sz="2800" dirty="0"/>
              <a:t>, das Verteilen von Flyern und öffentliche Auftritte der </a:t>
            </a:r>
            <a:r>
              <a:rPr lang="de-AT" sz="2800" dirty="0" smtClean="0"/>
              <a:t>Spitzenkandidaten) </a:t>
            </a:r>
            <a:r>
              <a:rPr lang="de-AT" sz="2800" dirty="0"/>
              <a:t> </a:t>
            </a:r>
          </a:p>
          <a:p>
            <a:endParaRPr lang="de-AT" sz="2800" dirty="0"/>
          </a:p>
        </p:txBody>
      </p:sp>
    </p:spTree>
    <p:extLst>
      <p:ext uri="{BB962C8B-B14F-4D97-AF65-F5344CB8AC3E}">
        <p14:creationId xmlns:p14="http://schemas.microsoft.com/office/powerpoint/2010/main" val="9744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ähe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ariss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äh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373</Words>
  <Application>Microsoft Office PowerPoint</Application>
  <PresentationFormat>Bildschirmpräsentation (4:3)</PresentationFormat>
  <Paragraphs>64</Paragraphs>
  <Slides>11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Nähe</vt:lpstr>
      <vt:lpstr>Geographie des Wahljahrs (Öffentliche Auftritte)</vt:lpstr>
      <vt:lpstr>Übersicht </vt:lpstr>
      <vt:lpstr>Hermeneutischer Erkenntnisprozess</vt:lpstr>
      <vt:lpstr>Bewertung der Datenquelle</vt:lpstr>
      <vt:lpstr>Gruppenarbeit </vt:lpstr>
      <vt:lpstr>PowerPoint-Präsentation</vt:lpstr>
      <vt:lpstr>Anwendung im Unterricht </vt:lpstr>
      <vt:lpstr>Unterrichtsbeispiel – 1. UE </vt:lpstr>
      <vt:lpstr>Unterrichtsbeispiel – 2. UE </vt:lpstr>
      <vt:lpstr>Unterrichtsbeispiel – 3./4.UE </vt:lpstr>
      <vt:lpstr>Anleitung zur Suche und Bereinigung der Daten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Geographie des Wahljahrs (Öffentliche Auftritte)</dc:title>
  <dc:creator>Philine Hartl</dc:creator>
  <cp:lastModifiedBy>Nici</cp:lastModifiedBy>
  <cp:revision>7</cp:revision>
  <dcterms:created xsi:type="dcterms:W3CDTF">2013-05-17T09:37:23Z</dcterms:created>
  <dcterms:modified xsi:type="dcterms:W3CDTF">2013-05-19T16:55:35Z</dcterms:modified>
</cp:coreProperties>
</file>