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4" r:id="rId4"/>
    <p:sldId id="263" r:id="rId5"/>
    <p:sldId id="26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F5ECB-459E-C74C-8C35-52E1C89B0F54}" v="14" dt="2024-03-11T11:41:31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/>
    <p:restoredTop sz="94648"/>
  </p:normalViewPr>
  <p:slideViewPr>
    <p:cSldViewPr snapToGrid="0" snapToObjects="1">
      <p:cViewPr varScale="1">
        <p:scale>
          <a:sx n="78" d="100"/>
          <a:sy n="78" d="100"/>
        </p:scale>
        <p:origin x="19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0F1D9-8A2C-754D-AEED-0C0539D2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73C371-8AAD-D74B-AFE3-D8665A055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C0B301-5354-3E4A-A792-74CEFB6A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41080D-E944-FA4F-97BA-6EA268ED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27AB19-4D92-AF47-A444-677546C7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3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94D95-0704-F74C-A3F9-F048D2F6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E05528-A3D9-3F45-8E8B-57FB73BA7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D1B484-9381-F449-8F59-D77DA27D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E63D2B-912E-7E42-A2AB-21674D4B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D35B95-EE0A-7244-8545-0950F5EB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83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FEDFDB-096B-094D-B289-AA04B377D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21CD71-F0E9-2E44-AF81-F33C86E4D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E2C397-E2E8-C846-9FB2-2C7109D4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3B0E3C-EA7A-7746-BC43-96F594BE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EC019A-E0E2-5249-85B1-2361F531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27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B8E96-F1E2-594D-A983-05879447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BD28A-0373-3444-AA3F-1F7BD4E29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3EECCA-6931-C540-A060-74B74FB4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F8BB40-0940-3648-B28A-3001DCC5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6187A3-44D4-0049-823C-E2754A18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97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1590D-DC5D-7F40-8AF1-FD81E9DA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D7D57B-DC9F-9B4C-885C-97AF74DA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8616A-5543-0546-9944-FC72D4DA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870C3C-DA0A-E74C-B6C9-0DDFA013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2BB7C5-1990-E840-B49A-4FCE3094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04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F8FE0-352B-5041-9211-B2D769C4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CBBF3F-8CA6-134B-A8AE-7C4E1C83F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D51B30-B6B4-B74B-986C-D6A1553D3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9DB438-2A74-A544-B515-2E97A365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AA185E-19A7-C344-82F7-8A3ECF18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2E90A7-29AB-374B-8559-8F1CB354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9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4CBA7-E58D-BD4D-AAF6-643BE92B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885C15-D9FB-2C47-B01D-EB95BC516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EA6F5E-122B-294A-8B42-61D232487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BA0565-FD22-E241-9921-38C10735F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A28594-4A0E-1848-8DFC-F558C8CE4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1D2DF2-DCFE-BA43-8CAA-E5533DA7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ED2AC6-1462-E741-96BD-202D9FDA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6249B4-DF61-E84D-A353-6D618F7F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8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08A22-47D5-A842-B91A-4602D474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3ACA0B-C2C3-ED48-856C-53DA1906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AA0C56-2361-D343-A4D1-50848D3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7BCF0-EE0B-3442-962F-64D6D6DE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57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B54FF8-9D4B-D149-93BB-4583C3F8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55A31C-9865-AE4B-A1AA-1A170C1E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A66454-8F64-2D41-9058-69AA1F4F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1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D1DF2-5AD2-C24A-998A-CCA5D645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FEDE8-96DD-AA45-98B8-3B2DE183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FCC19C-4A0E-C547-808E-2B01805FB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5D9B8-FFFF-AA45-B819-49327CDF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572BD2-7E74-684F-B89F-2B90153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D2047C-41A6-CA4B-BD17-1B0D7CCA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12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B49AF-E5C2-624B-A310-F6CF57F3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302554-E9AB-ED4C-AAD3-A8C479B72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2DDE1A-E750-0C40-A0B7-65AF199DF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4C9C89-B1C9-8D4F-B81C-C6CA200D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08B150-5899-2C4C-B69D-4FD2364F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CCA3E6-04E5-7449-B866-20D5EAB4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061E95-1DFF-234F-9614-7A87AF2B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3CFFA2-30A2-204A-9DEC-4182A3570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8AF477-CB83-0A43-8C11-8C32B3ADA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EF78-156B-CA41-8368-B6A79F986B8B}" type="datetimeFigureOut">
              <a:rPr lang="de-DE" smtClean="0"/>
              <a:t>11.03.24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F92EC-5360-7B40-8419-D9F3F4EA2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A4C2E-4DC9-EC4B-80ED-21FC35BFA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E766-7A2D-3243-9B7C-294735486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8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88F6A8-A040-9662-D4A3-F4D0305C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3696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ACC1D0E-FC22-134B-872F-F9A7C7A2623C}"/>
              </a:ext>
            </a:extLst>
          </p:cNvPr>
          <p:cNvSpPr txBox="1"/>
          <p:nvPr/>
        </p:nvSpPr>
        <p:spPr>
          <a:xfrm>
            <a:off x="3120391" y="815983"/>
            <a:ext cx="877824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4000" b="1" dirty="0">
                <a:latin typeface="Helvetica" pitchFamily="2" charset="0"/>
              </a:rPr>
              <a:t>Integratives Projekt Österreich III</a:t>
            </a:r>
            <a:br>
              <a:rPr lang="de-AT" sz="4000" b="1" dirty="0">
                <a:latin typeface="Helvetica" pitchFamily="2" charset="0"/>
              </a:rPr>
            </a:br>
            <a:endParaRPr lang="de-AT" sz="4000" b="1" dirty="0">
              <a:latin typeface="Helvetica" pitchFamily="2" charset="0"/>
            </a:endParaRPr>
          </a:p>
          <a:p>
            <a:r>
              <a:rPr lang="de-AT" sz="4000" b="1" dirty="0">
                <a:latin typeface="Helvetica" pitchFamily="2" charset="0"/>
              </a:rPr>
              <a:t>REGIONALE IDENTITÄTEN UND PROJEKTE DES GLOBAL CHANGE</a:t>
            </a:r>
          </a:p>
          <a:p>
            <a:endParaRPr lang="de-AT" sz="4000" b="1" i="1" dirty="0">
              <a:latin typeface="Helvetica" pitchFamily="2" charset="0"/>
            </a:endParaRPr>
          </a:p>
          <a:p>
            <a:r>
              <a:rPr lang="de-DE" sz="2400" i="1" dirty="0">
                <a:latin typeface="Helvetica" pitchFamily="2" charset="0"/>
              </a:rPr>
              <a:t>Leitung: Pascal </a:t>
            </a:r>
            <a:r>
              <a:rPr lang="de-DE" sz="2400" i="1" dirty="0" err="1">
                <a:latin typeface="Helvetica" pitchFamily="2" charset="0"/>
              </a:rPr>
              <a:t>Goeke</a:t>
            </a:r>
            <a:r>
              <a:rPr lang="de-DE" sz="2400" i="1" dirty="0">
                <a:latin typeface="Helvetica" pitchFamily="2" charset="0"/>
              </a:rPr>
              <a:t> &amp; Sigrid </a:t>
            </a:r>
            <a:r>
              <a:rPr lang="de-DE" sz="2400" i="1" dirty="0" err="1">
                <a:latin typeface="Helvetica" pitchFamily="2" charset="0"/>
              </a:rPr>
              <a:t>Kerschbaummair</a:t>
            </a:r>
            <a:endParaRPr lang="de-DE" sz="2000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3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88F6A8-A040-9662-D4A3-F4D0305C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369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E7BA1E1-F7CD-C032-1AFD-FAE4F1118685}"/>
              </a:ext>
            </a:extLst>
          </p:cNvPr>
          <p:cNvSpPr txBox="1"/>
          <p:nvPr/>
        </p:nvSpPr>
        <p:spPr>
          <a:xfrm>
            <a:off x="3120391" y="815983"/>
            <a:ext cx="877824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THEMA</a:t>
            </a:r>
            <a:r>
              <a:rPr lang="de-DE" sz="2400" dirty="0">
                <a:latin typeface="Helvetica" pitchFamily="2" charset="0"/>
              </a:rPr>
              <a:t>: Regionale Identitäten und Projekte des Global Change</a:t>
            </a:r>
          </a:p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FRAGE</a:t>
            </a:r>
            <a:r>
              <a:rPr lang="de-DE" sz="2400" dirty="0">
                <a:latin typeface="Helvetica" pitchFamily="2" charset="0"/>
              </a:rPr>
              <a:t>: Wie gestaltet sich Wandel im Ländle?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GEGENSTÄNDE</a:t>
            </a:r>
            <a:r>
              <a:rPr lang="de-DE" sz="2400" dirty="0">
                <a:latin typeface="Helvetica" pitchFamily="2" charset="0"/>
              </a:rPr>
              <a:t>: Betriebsbesichtigungen, öffentliche Infrastrukturen, Kulinarik etc.</a:t>
            </a:r>
          </a:p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MODUS</a:t>
            </a:r>
            <a:r>
              <a:rPr lang="de-DE" sz="2400" dirty="0">
                <a:latin typeface="Helvetica" pitchFamily="2" charset="0"/>
              </a:rPr>
              <a:t>: Forschendes Lernen = Frage &amp; Exkursionsbaustein an einem Themenort</a:t>
            </a:r>
          </a:p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PRAKTISCH</a:t>
            </a:r>
            <a:r>
              <a:rPr lang="de-DE" sz="2400" dirty="0">
                <a:latin typeface="Helvetica" pitchFamily="2" charset="0"/>
              </a:rPr>
              <a:t>: 24.-30. Mai 2025 in Vorarlberg (und Tirol)</a:t>
            </a:r>
          </a:p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DOMÄNEN</a:t>
            </a:r>
            <a:r>
              <a:rPr lang="de-DE" sz="2400" dirty="0">
                <a:latin typeface="Helvetica" pitchFamily="2" charset="0"/>
              </a:rPr>
              <a:t>: Sozialgeographie, Wirtschaft, Didaktik</a:t>
            </a:r>
          </a:p>
        </p:txBody>
      </p:sp>
    </p:spTree>
    <p:extLst>
      <p:ext uri="{BB962C8B-B14F-4D97-AF65-F5344CB8AC3E}">
        <p14:creationId xmlns:p14="http://schemas.microsoft.com/office/powerpoint/2010/main" val="82745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88F6A8-A040-9662-D4A3-F4D0305C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36966"/>
          </a:xfrm>
          <a:prstGeom prst="rect">
            <a:avLst/>
          </a:prstGeom>
        </p:spPr>
      </p:pic>
      <p:pic>
        <p:nvPicPr>
          <p:cNvPr id="8" name="Grafik 7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C9B38A8A-A0F4-4DA0-F47F-29769C95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815" y="407307"/>
            <a:ext cx="61722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88F6A8-A040-9662-D4A3-F4D0305C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369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E7BA1E1-F7CD-C032-1AFD-FAE4F1118685}"/>
              </a:ext>
            </a:extLst>
          </p:cNvPr>
          <p:cNvSpPr txBox="1"/>
          <p:nvPr/>
        </p:nvSpPr>
        <p:spPr>
          <a:xfrm>
            <a:off x="3120391" y="815983"/>
            <a:ext cx="87782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PROGRAMM (Beispiel)</a:t>
            </a:r>
            <a:r>
              <a:rPr lang="de-DE" sz="2400" dirty="0">
                <a:latin typeface="Helvetica" pitchFamily="2" charset="0"/>
              </a:rPr>
              <a:t>:</a:t>
            </a:r>
          </a:p>
          <a:p>
            <a:r>
              <a:rPr lang="de-DE" sz="2400" dirty="0">
                <a:latin typeface="Helvetica" pitchFamily="2" charset="0"/>
              </a:rPr>
              <a:t>- Exkursionsbausteine von Ihnen gestaltet (z.B. Wasserkraftwerk in Feldkirch, Betriebsbesichtigung ALPLA, Essensausgabe Die Tafel, Käsekeller, Festspiele Bregenz etc.)</a:t>
            </a:r>
          </a:p>
          <a:p>
            <a:r>
              <a:rPr lang="de-DE" sz="2400" dirty="0">
                <a:latin typeface="Helvetica" pitchFamily="2" charset="0"/>
              </a:rPr>
              <a:t>- Exkursionstermine der Leitung (z.B. Besuch bei Doppelmayr-Garaventa, kleine Wanderung auf den Pfänder etc.)</a:t>
            </a:r>
          </a:p>
        </p:txBody>
      </p:sp>
    </p:spTree>
    <p:extLst>
      <p:ext uri="{BB962C8B-B14F-4D97-AF65-F5344CB8AC3E}">
        <p14:creationId xmlns:p14="http://schemas.microsoft.com/office/powerpoint/2010/main" val="229310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88F6A8-A040-9662-D4A3-F4D0305C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369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BA9E167-E0EF-92DA-25FE-DF38BDCC0A6E}"/>
              </a:ext>
            </a:extLst>
          </p:cNvPr>
          <p:cNvSpPr txBox="1"/>
          <p:nvPr/>
        </p:nvSpPr>
        <p:spPr>
          <a:xfrm>
            <a:off x="3120391" y="815983"/>
            <a:ext cx="877824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FAKTEN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Helvetica" pitchFamily="2" charset="0"/>
              </a:rPr>
              <a:t>Drei Vorbereitungssitzungen Anfang 2025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Helvetica" pitchFamily="2" charset="0"/>
              </a:rPr>
              <a:t>24.-30. Mai 2025 in Vorarlberg (und Tirol)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Helvetica" pitchFamily="2" charset="0"/>
              </a:rPr>
              <a:t>An- und Abreise individuell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Helvetica" pitchFamily="2" charset="0"/>
              </a:rPr>
              <a:t>Kosten für ÜF, Eintritte und Transport vor Ort €450-550</a:t>
            </a:r>
          </a:p>
        </p:txBody>
      </p:sp>
    </p:spTree>
    <p:extLst>
      <p:ext uri="{BB962C8B-B14F-4D97-AF65-F5344CB8AC3E}">
        <p14:creationId xmlns:p14="http://schemas.microsoft.com/office/powerpoint/2010/main" val="231538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Macintosh PowerPoint</Application>
  <PresentationFormat>Breitbild</PresentationFormat>
  <Paragraphs>18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Pascal Goeke</dc:creator>
  <cp:lastModifiedBy>Pascal Goeke</cp:lastModifiedBy>
  <cp:revision>2</cp:revision>
  <dcterms:created xsi:type="dcterms:W3CDTF">2022-02-24T22:30:22Z</dcterms:created>
  <dcterms:modified xsi:type="dcterms:W3CDTF">2024-03-11T11:41:44Z</dcterms:modified>
</cp:coreProperties>
</file>