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1054" r:id="rId3"/>
    <p:sldId id="852" r:id="rId4"/>
    <p:sldId id="1058" r:id="rId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2BFC5"/>
    <a:srgbClr val="000066"/>
    <a:srgbClr val="CC0000"/>
    <a:srgbClr val="6699FF"/>
    <a:srgbClr val="6666FF"/>
    <a:srgbClr val="FFCC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720" y="176"/>
      </p:cViewPr>
      <p:guideLst>
        <p:guide orient="horz" pos="23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8DCC-D8B2-47B1-9835-B1747CAE8505}" type="datetimeFigureOut">
              <a:rPr lang="de-DE" smtClean="0"/>
              <a:pPr/>
              <a:t>11.03.24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6B02E-9D1A-421F-BC04-994253B72A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389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E5004-5F17-42AE-ABCF-5C29C0EBEB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257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8800F-42A8-1E4D-AE1F-BA426612059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91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Hintergrund: alle abholen und auf einen gemeinsamen Wissensstand bringen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E5004-5F17-42AE-ABCF-5C29C0EBEB6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63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E5004-5F17-42AE-ABCF-5C29C0EBEB6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08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Sieben Hauptkomponenten der allgemeinen atmosphärischen Zirkulation in der Erdatmosphäre.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E5004-5F17-42AE-ABCF-5C29C0EBEB6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48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4FA8B-DFCF-5643-B992-C80C56409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7E7951-4346-B648-A547-5291ADD20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511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4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  <p:sldLayoutId id="214748367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9"/>
          <p:cNvSpPr txBox="1">
            <a:spLocks noChangeArrowheads="1"/>
          </p:cNvSpPr>
          <p:nvPr/>
        </p:nvSpPr>
        <p:spPr bwMode="auto">
          <a:xfrm>
            <a:off x="108857" y="5311414"/>
            <a:ext cx="903514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b="1" dirty="0"/>
              <a:t>IP Mensch-Umwelt-Interaktion: </a:t>
            </a:r>
            <a:endParaRPr lang="de-DE" dirty="0"/>
          </a:p>
          <a:p>
            <a:pPr algn="ctr" eaLnBrk="1" hangingPunct="1"/>
            <a:r>
              <a:rPr lang="de-DE" b="1" dirty="0"/>
              <a:t>Das Konfliktfeld Klimawandel-Küstenschutz-Tourismus an der Deutschen Nordseeküste (Norderney &amp; Juist)</a:t>
            </a:r>
          </a:p>
          <a:p>
            <a:pPr algn="ctr" eaLnBrk="1" hangingPunct="1"/>
            <a:endParaRPr lang="de-DE" sz="600" dirty="0"/>
          </a:p>
          <a:p>
            <a:pPr algn="ctr" eaLnBrk="1" hangingPunct="1"/>
            <a:r>
              <a:rPr lang="de-DE" sz="1400" dirty="0"/>
              <a:t>Prof. Dr. J. Grießinger &amp; Dr. W. Meier</a:t>
            </a:r>
            <a:endParaRPr lang="de-DE" sz="1200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B2A0A792-861F-1E28-DF96-BA425F73EB4C}"/>
              </a:ext>
            </a:extLst>
          </p:cNvPr>
          <p:cNvCxnSpPr/>
          <p:nvPr/>
        </p:nvCxnSpPr>
        <p:spPr>
          <a:xfrm>
            <a:off x="323528" y="465720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317FCD5-B97A-B8A5-52F9-5246C0BB9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3158" r="6580" b="13158"/>
          <a:stretch/>
        </p:blipFill>
        <p:spPr>
          <a:xfrm>
            <a:off x="287169" y="70340"/>
            <a:ext cx="896862" cy="3804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A6D9808-DD60-96CD-14EB-A736D3F28AEC}"/>
              </a:ext>
            </a:extLst>
          </p:cNvPr>
          <p:cNvSpPr txBox="1"/>
          <p:nvPr/>
        </p:nvSpPr>
        <p:spPr>
          <a:xfrm>
            <a:off x="6623539" y="120133"/>
            <a:ext cx="2274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b="0" i="1" u="none" strike="noStrike" kern="1200" baseline="0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Fachbereich Umwelt und Biodiversität</a:t>
            </a:r>
          </a:p>
          <a:p>
            <a:pPr algn="r"/>
            <a:r>
              <a:rPr lang="de-DE" sz="800" i="1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Physische Geographie</a:t>
            </a:r>
            <a:endParaRPr lang="de-DE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2" descr="Norderney Bebauungsplan federführend? - Norderney Nordsee-Magazin">
            <a:extLst>
              <a:ext uri="{FF2B5EF4-FFF2-40B4-BE49-F238E27FC236}">
                <a16:creationId xmlns:a16="http://schemas.microsoft.com/office/drawing/2014/main" id="{D8F4C754-A5B7-2079-2DC5-32BA0FA7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6" y="480615"/>
            <a:ext cx="7359584" cy="48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6951C3-3C88-1CD3-4625-99EABF96E66A}"/>
              </a:ext>
            </a:extLst>
          </p:cNvPr>
          <p:cNvSpPr txBox="1"/>
          <p:nvPr/>
        </p:nvSpPr>
        <p:spPr>
          <a:xfrm>
            <a:off x="946636" y="5134690"/>
            <a:ext cx="19193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www.norderney-zs.de</a:t>
            </a:r>
            <a:endParaRPr lang="de-DE" sz="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3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A891F34-883A-E34A-A4C2-C7CB55B32422}"/>
              </a:ext>
            </a:extLst>
          </p:cNvPr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9CDF38D-A3DD-6141-063F-7C91003D3E97}"/>
              </a:ext>
            </a:extLst>
          </p:cNvPr>
          <p:cNvCxnSpPr/>
          <p:nvPr/>
        </p:nvCxnSpPr>
        <p:spPr>
          <a:xfrm>
            <a:off x="323528" y="465720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F99A9FC-D644-3A42-A771-27A5C868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3158" r="6580" b="13158"/>
          <a:stretch/>
        </p:blipFill>
        <p:spPr>
          <a:xfrm>
            <a:off x="287169" y="70340"/>
            <a:ext cx="896862" cy="38048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15604FC-85B8-C333-AA31-320ACF7C0F38}"/>
              </a:ext>
            </a:extLst>
          </p:cNvPr>
          <p:cNvSpPr txBox="1"/>
          <p:nvPr/>
        </p:nvSpPr>
        <p:spPr>
          <a:xfrm>
            <a:off x="6623539" y="120133"/>
            <a:ext cx="2274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b="0" i="1" u="none" strike="noStrike" kern="1200" baseline="0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Fachbereich Umwelt und Biodiversität</a:t>
            </a:r>
          </a:p>
          <a:p>
            <a:pPr algn="r"/>
            <a:r>
              <a:rPr lang="de-DE" sz="800" i="1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Physische Geographie</a:t>
            </a:r>
            <a:endParaRPr lang="de-DE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2E4A5D-6B49-61E9-895A-20833E2DD4C8}"/>
              </a:ext>
            </a:extLst>
          </p:cNvPr>
          <p:cNvSpPr txBox="1"/>
          <p:nvPr/>
        </p:nvSpPr>
        <p:spPr>
          <a:xfrm>
            <a:off x="218754" y="696508"/>
            <a:ext cx="867906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Ziele der Projektstudie Mensch-Umwelt </a:t>
            </a:r>
            <a:b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Widersprüche im Umgang mit den Konfliktfeldern </a:t>
            </a:r>
            <a:r>
              <a:rPr lang="de-DE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Küstenschutz– Naturschutz </a:t>
            </a:r>
            <a:r>
              <a:rPr lang="de-DE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b</a:t>
            </a:r>
            <a:r>
              <a:rPr lang="de-DE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Naturschutz – Fremdenverkehr</a:t>
            </a:r>
            <a:r>
              <a:rPr lang="de-DE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recherchieren, aufdecken und dokumentieren.</a:t>
            </a:r>
          </a:p>
          <a:p>
            <a:pPr algn="just"/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DE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Inhalte:</a:t>
            </a:r>
            <a:endParaRPr lang="de-DE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Grundlagen vermitteln, Problemfelder identifizieren, benennen und lokalisieren </a:t>
            </a:r>
            <a:r>
              <a:rPr lang="de-DE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unter Nutzung angewandter Kenntnisse, </a:t>
            </a: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Mö</a:t>
            </a:r>
            <a:r>
              <a:rPr lang="de-DE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glichkeiten &amp; Potenziale zur Lösung  aufzeigen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Arbeiten zum Konfliktfeld Klimawandel, Anpassungen von Küstenschutzmaßnahmen unter Berücksichtigung der Effekte auf den Naturschutz im NP Wattenmeer sowie auf den Tourismus auf den Inseln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Arbeiten zum Phänomen der „</a:t>
            </a:r>
            <a:r>
              <a:rPr lang="de-DE" sz="17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Syltifizierung</a:t>
            </a: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der damit einhergehenden potenziellen Wohnraumproblematik und den Effekten auf den Naturschutz und kritische Reflexion der Prozesse in Bezug auf die Fallbeispiele Norderney und Juist.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DE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Methoden: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Datenrecherche, Datenaufbereitung, Befragungen, Interviews, Kartierungen, Begehungen  </a:t>
            </a: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Arbeiten zum Themenfeld der Angewandten Geographie im Mensch-Umwelt-Kontext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Arbeiten in Gruppen zu ausgewählten, miteinander verschnittenen Themenbereichen (Klimawandel, Küstenschutz, Naturschutz, Tourismus).</a:t>
            </a:r>
            <a:endParaRPr lang="de-DE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A891F34-883A-E34A-A4C2-C7CB55B32422}"/>
              </a:ext>
            </a:extLst>
          </p:cNvPr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5530EDCC-3646-D240-B9FE-9CC4868976EF}"/>
              </a:ext>
            </a:extLst>
          </p:cNvPr>
          <p:cNvSpPr/>
          <p:nvPr/>
        </p:nvSpPr>
        <p:spPr>
          <a:xfrm>
            <a:off x="323528" y="1316404"/>
            <a:ext cx="1591576" cy="19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A5B4AB-BA8C-E24E-BE87-0DDCB574A540}"/>
              </a:ext>
            </a:extLst>
          </p:cNvPr>
          <p:cNvSpPr txBox="1"/>
          <p:nvPr/>
        </p:nvSpPr>
        <p:spPr>
          <a:xfrm>
            <a:off x="6396423" y="6076820"/>
            <a:ext cx="48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nächste Woche...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9293487B-7887-98C0-BEB3-2A4EC5F87C39}"/>
              </a:ext>
            </a:extLst>
          </p:cNvPr>
          <p:cNvCxnSpPr/>
          <p:nvPr/>
        </p:nvCxnSpPr>
        <p:spPr>
          <a:xfrm>
            <a:off x="323528" y="465720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17AFC91B-C30D-41B5-E212-836569B05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3158" r="6580" b="13158"/>
          <a:stretch/>
        </p:blipFill>
        <p:spPr>
          <a:xfrm>
            <a:off x="287169" y="70340"/>
            <a:ext cx="896862" cy="3804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E0ABEB9-3C40-230C-A84D-4C1C2C2C7864}"/>
              </a:ext>
            </a:extLst>
          </p:cNvPr>
          <p:cNvSpPr txBox="1"/>
          <p:nvPr/>
        </p:nvSpPr>
        <p:spPr>
          <a:xfrm>
            <a:off x="6623539" y="120133"/>
            <a:ext cx="2274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b="0" i="1" u="none" strike="noStrike" kern="1200" baseline="0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Fachbereich Umwelt und Biodiversität</a:t>
            </a:r>
          </a:p>
          <a:p>
            <a:pPr algn="r"/>
            <a:r>
              <a:rPr lang="de-DE" sz="800" i="1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Physische Geographie</a:t>
            </a:r>
            <a:endParaRPr lang="de-DE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E5E810-725B-6CDD-78EC-E9FDEFF9CF46}"/>
              </a:ext>
            </a:extLst>
          </p:cNvPr>
          <p:cNvSpPr txBox="1"/>
          <p:nvPr/>
        </p:nvSpPr>
        <p:spPr>
          <a:xfrm>
            <a:off x="-356133" y="5060689"/>
            <a:ext cx="726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 nächste Woche: Strahlungsaushalt der Erde &amp; Treibhauseffekt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CCD0FC-A4C0-8132-586C-3E4465D19084}"/>
              </a:ext>
            </a:extLst>
          </p:cNvPr>
          <p:cNvSpPr txBox="1"/>
          <p:nvPr/>
        </p:nvSpPr>
        <p:spPr>
          <a:xfrm>
            <a:off x="-356133" y="5902739"/>
            <a:ext cx="917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 Interesse &amp; Schönen Abend!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910453-12EC-6D51-5678-DD5185C11319}"/>
              </a:ext>
            </a:extLst>
          </p:cNvPr>
          <p:cNvSpPr txBox="1"/>
          <p:nvPr/>
        </p:nvSpPr>
        <p:spPr>
          <a:xfrm>
            <a:off x="246184" y="682209"/>
            <a:ext cx="84969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Vorgeschaltetes Seminar</a:t>
            </a:r>
          </a:p>
          <a:p>
            <a:pPr algn="just"/>
            <a:endParaRPr lang="de-DE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Was?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Theoretischer Background, „Abholen“ der Studierenden, Einführung in die Problematiken und aktuellen Konfliktfelder, Gruppenarbeiten zu ausgewählten Themenbereichen u.a. Klimawandel &amp; Impacts an der Nordseeküste, Küstenschutz, Naturschutz Nationalpark Wattenmeer, Tourismus &amp; Tourismuskonzepte. </a:t>
            </a:r>
          </a:p>
          <a:p>
            <a:pPr algn="just"/>
            <a:endParaRPr lang="de-DE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Wo?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PLUS Salzburg / Geographie</a:t>
            </a:r>
          </a:p>
          <a:p>
            <a:pPr algn="just"/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08CA8E-6F43-5222-7F83-1CBB7FE45E46}"/>
              </a:ext>
            </a:extLst>
          </p:cNvPr>
          <p:cNvSpPr txBox="1"/>
          <p:nvPr/>
        </p:nvSpPr>
        <p:spPr>
          <a:xfrm>
            <a:off x="246184" y="2744478"/>
            <a:ext cx="8574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Feldaufenthalt &amp; Vor Ort Arbeiten auf Norderney &amp; Juist</a:t>
            </a:r>
            <a:endParaRPr lang="de-DE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de-DE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Wann?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Voraussichtlich im September 2025</a:t>
            </a:r>
          </a:p>
          <a:p>
            <a:pPr algn="just"/>
            <a:endParaRPr lang="de-DE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Wie?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An-/Abreise per Bahn &amp; Fähre </a:t>
            </a:r>
          </a:p>
          <a:p>
            <a:pPr algn="just"/>
            <a:endParaRPr 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Wo?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Ca. 7-tägiger Aufenthalt in </a:t>
            </a:r>
            <a:r>
              <a:rPr lang="de-D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FeWo´s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 auf den Inseln Norderney &amp; Juist, dort Selbstversorger, </a:t>
            </a:r>
            <a:r>
              <a:rPr lang="de-D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FeWo´s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 mit Möglichkeit für Meetings und Gruppen-Besprechungen. </a:t>
            </a:r>
          </a:p>
          <a:p>
            <a:pPr algn="just"/>
            <a:endParaRPr 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Wieviel?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Ca. 700.-€/TN,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(inkludiert: Kosten für </a:t>
            </a:r>
            <a:r>
              <a:rPr lang="de-DE" sz="17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FeWo´s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Bahnfahrt, Miet-Fahrräder vor Ort, Kurtaxe, Fährüberfahrten, Kosten für insgesamt 7 Tage) </a:t>
            </a:r>
            <a:endParaRPr lang="de-D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Was? 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Besichtigung verschiedener Lokalitäten vor Ort, Organisation Gespräche mit lokalen </a:t>
            </a:r>
            <a:r>
              <a:rPr lang="de-D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Expert:Innen</a:t>
            </a:r>
            <a:r>
              <a:rPr lang="de-DE" sz="1700" dirty="0">
                <a:latin typeface="Calibri" panose="020F0502020204030204" pitchFamily="34" charset="0"/>
                <a:cs typeface="Calibri" panose="020F0502020204030204" pitchFamily="34" charset="0"/>
              </a:rPr>
              <a:t>, Eigenständige Aufnahme / Kartierung von Problembereichen, Identifizierung potenzieller Lösungsmöglichkeiten . Angeleitetes, selbstständiges Forschen zu einem klar definierten Themenbereich.</a:t>
            </a:r>
          </a:p>
          <a:p>
            <a:pPr algn="just"/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A891F34-883A-E34A-A4C2-C7CB55B32422}"/>
              </a:ext>
            </a:extLst>
          </p:cNvPr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9CDF38D-A3DD-6141-063F-7C91003D3E97}"/>
              </a:ext>
            </a:extLst>
          </p:cNvPr>
          <p:cNvCxnSpPr/>
          <p:nvPr/>
        </p:nvCxnSpPr>
        <p:spPr>
          <a:xfrm>
            <a:off x="323528" y="465720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F99A9FC-D644-3A42-A771-27A5C868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3158" r="6580" b="13158"/>
          <a:stretch/>
        </p:blipFill>
        <p:spPr>
          <a:xfrm>
            <a:off x="287169" y="70340"/>
            <a:ext cx="896862" cy="38048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15604FC-85B8-C333-AA31-320ACF7C0F38}"/>
              </a:ext>
            </a:extLst>
          </p:cNvPr>
          <p:cNvSpPr txBox="1"/>
          <p:nvPr/>
        </p:nvSpPr>
        <p:spPr>
          <a:xfrm>
            <a:off x="6623539" y="120133"/>
            <a:ext cx="2274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b="0" i="1" u="none" strike="noStrike" kern="1200" baseline="0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Fachbereich Umwelt und Biodiversität</a:t>
            </a:r>
          </a:p>
          <a:p>
            <a:pPr algn="r"/>
            <a:r>
              <a:rPr lang="de-DE" sz="800" i="1" dirty="0">
                <a:solidFill>
                  <a:srgbClr val="0057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Physische Geographie</a:t>
            </a:r>
            <a:endParaRPr lang="de-DE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4EC48B-51ED-EAC7-27D6-3E25DC64CB0B}"/>
              </a:ext>
            </a:extLst>
          </p:cNvPr>
          <p:cNvSpPr txBox="1"/>
          <p:nvPr/>
        </p:nvSpPr>
        <p:spPr>
          <a:xfrm>
            <a:off x="218753" y="60646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Gruppenübergreifender Abschlussbericht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07D21D-4D53-A840-B61D-8D1707C041AE}"/>
              </a:ext>
            </a:extLst>
          </p:cNvPr>
          <p:cNvSpPr txBox="1"/>
          <p:nvPr/>
        </p:nvSpPr>
        <p:spPr>
          <a:xfrm>
            <a:off x="218753" y="1151453"/>
            <a:ext cx="8533303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de-D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Abschlussbericht in Form eines Gutachtens </a:t>
            </a: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(keine Seminararbeit, sondern angewandte Geographie, keine Rezitation von Grundlagenwissen)</a:t>
            </a:r>
          </a:p>
          <a:p>
            <a:pPr algn="just">
              <a:spcAft>
                <a:spcPts val="600"/>
              </a:spcAft>
            </a:pPr>
            <a:endParaRPr lang="de-DE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de-D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Inhalt: </a:t>
            </a: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Beinhaltet alle wesentlichen Ergebnisse der Gruppenarbeiten, der Ergebnisse aus den Feldarbeiten, Geländebegehungen und </a:t>
            </a:r>
            <a:r>
              <a:rPr lang="de-DE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Expert:innengespräche</a:t>
            </a: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vor Ort.</a:t>
            </a:r>
          </a:p>
          <a:p>
            <a:pPr algn="just">
              <a:spcAft>
                <a:spcPts val="600"/>
              </a:spcAft>
            </a:pPr>
            <a:endParaRPr lang="de-DE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de-D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Formales: </a:t>
            </a: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Aufbereitung unterfüttert mit aussagekräftigen, inhaltlich fundierten, ansprechenden und anschaulichen selbst generierten Grafiken, Fotos aus dem Gelände, Tabellen &amp; Abbildungen.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de-DE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Macintosh PowerPoint</Application>
  <PresentationFormat>Bildschirmpräsentation (4:3)</PresentationFormat>
  <Paragraphs>58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>Uni Erlangen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Institut für Geographie</dc:creator>
  <cp:lastModifiedBy>Pascal Goeke</cp:lastModifiedBy>
  <cp:revision>492</cp:revision>
  <cp:lastPrinted>2023-10-18T07:58:20Z</cp:lastPrinted>
  <dcterms:created xsi:type="dcterms:W3CDTF">2005-04-13T07:43:09Z</dcterms:created>
  <dcterms:modified xsi:type="dcterms:W3CDTF">2024-03-11T11:02:11Z</dcterms:modified>
</cp:coreProperties>
</file>