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70" r:id="rId5"/>
    <p:sldId id="271" r:id="rId6"/>
    <p:sldId id="257" r:id="rId7"/>
    <p:sldId id="272" r:id="rId8"/>
    <p:sldId id="273" r:id="rId9"/>
    <p:sldId id="265" r:id="rId10"/>
    <p:sldId id="266" r:id="rId11"/>
    <p:sldId id="261" r:id="rId12"/>
    <p:sldId id="276" r:id="rId13"/>
    <p:sldId id="259" r:id="rId14"/>
    <p:sldId id="263" r:id="rId15"/>
    <p:sldId id="267" r:id="rId16"/>
    <p:sldId id="260" r:id="rId17"/>
    <p:sldId id="262" r:id="rId18"/>
    <p:sldId id="274" r:id="rId19"/>
    <p:sldId id="277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BE7E0ED-8152-484A-A4F3-D6114FD864C7}" v="260" dt="2024-01-27T22:41:16.22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50" d="100"/>
          <a:sy n="50" d="100"/>
        </p:scale>
        <p:origin x="53" y="10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öhs Katharina" userId="5c797753-ded6-4ab9-b8ba-95f12c0cd9d1" providerId="ADAL" clId="{9BE7E0ED-8152-484A-A4F3-D6114FD864C7}"/>
    <pc:docChg chg="undo custSel addSld delSld modSld sldOrd">
      <pc:chgData name="Wöhs Katharina" userId="5c797753-ded6-4ab9-b8ba-95f12c0cd9d1" providerId="ADAL" clId="{9BE7E0ED-8152-484A-A4F3-D6114FD864C7}" dt="2024-01-29T11:58:19.230" v="2305" actId="2696"/>
      <pc:docMkLst>
        <pc:docMk/>
      </pc:docMkLst>
      <pc:sldChg chg="addSp modSp mod setBg">
        <pc:chgData name="Wöhs Katharina" userId="5c797753-ded6-4ab9-b8ba-95f12c0cd9d1" providerId="ADAL" clId="{9BE7E0ED-8152-484A-A4F3-D6114FD864C7}" dt="2024-01-27T22:35:30.714" v="1644" actId="26606"/>
        <pc:sldMkLst>
          <pc:docMk/>
          <pc:sldMk cId="3924740467" sldId="256"/>
        </pc:sldMkLst>
        <pc:spChg chg="mod">
          <ac:chgData name="Wöhs Katharina" userId="5c797753-ded6-4ab9-b8ba-95f12c0cd9d1" providerId="ADAL" clId="{9BE7E0ED-8152-484A-A4F3-D6114FD864C7}" dt="2024-01-27T22:35:30.714" v="1644" actId="26606"/>
          <ac:spMkLst>
            <pc:docMk/>
            <pc:sldMk cId="3924740467" sldId="256"/>
            <ac:spMk id="2" creationId="{11CF06AF-6CB2-F363-A173-81D4CE4C72A5}"/>
          </ac:spMkLst>
        </pc:spChg>
        <pc:spChg chg="mod">
          <ac:chgData name="Wöhs Katharina" userId="5c797753-ded6-4ab9-b8ba-95f12c0cd9d1" providerId="ADAL" clId="{9BE7E0ED-8152-484A-A4F3-D6114FD864C7}" dt="2024-01-27T22:35:30.714" v="1644" actId="26606"/>
          <ac:spMkLst>
            <pc:docMk/>
            <pc:sldMk cId="3924740467" sldId="256"/>
            <ac:spMk id="3" creationId="{61A4C757-3FBF-EFB4-65EF-188EB7CDE900}"/>
          </ac:spMkLst>
        </pc:spChg>
        <pc:spChg chg="add">
          <ac:chgData name="Wöhs Katharina" userId="5c797753-ded6-4ab9-b8ba-95f12c0cd9d1" providerId="ADAL" clId="{9BE7E0ED-8152-484A-A4F3-D6114FD864C7}" dt="2024-01-27T22:35:30.714" v="1644" actId="26606"/>
          <ac:spMkLst>
            <pc:docMk/>
            <pc:sldMk cId="3924740467" sldId="256"/>
            <ac:spMk id="10" creationId="{1DF91F20-B96F-4F77-AC3E-2CDD3BAA10C2}"/>
          </ac:spMkLst>
        </pc:spChg>
        <pc:spChg chg="add">
          <ac:chgData name="Wöhs Katharina" userId="5c797753-ded6-4ab9-b8ba-95f12c0cd9d1" providerId="ADAL" clId="{9BE7E0ED-8152-484A-A4F3-D6114FD864C7}" dt="2024-01-27T22:35:30.714" v="1644" actId="26606"/>
          <ac:spMkLst>
            <pc:docMk/>
            <pc:sldMk cId="3924740467" sldId="256"/>
            <ac:spMk id="12" creationId="{C3D487F7-9050-4871-B351-34A72ADB296C}"/>
          </ac:spMkLst>
        </pc:spChg>
        <pc:spChg chg="add">
          <ac:chgData name="Wöhs Katharina" userId="5c797753-ded6-4ab9-b8ba-95f12c0cd9d1" providerId="ADAL" clId="{9BE7E0ED-8152-484A-A4F3-D6114FD864C7}" dt="2024-01-27T22:35:30.714" v="1644" actId="26606"/>
          <ac:spMkLst>
            <pc:docMk/>
            <pc:sldMk cId="3924740467" sldId="256"/>
            <ac:spMk id="14" creationId="{F43C27DD-EF6A-4C48-9669-C2970E71A814}"/>
          </ac:spMkLst>
        </pc:spChg>
        <pc:spChg chg="add">
          <ac:chgData name="Wöhs Katharina" userId="5c797753-ded6-4ab9-b8ba-95f12c0cd9d1" providerId="ADAL" clId="{9BE7E0ED-8152-484A-A4F3-D6114FD864C7}" dt="2024-01-27T22:35:30.714" v="1644" actId="26606"/>
          <ac:spMkLst>
            <pc:docMk/>
            <pc:sldMk cId="3924740467" sldId="256"/>
            <ac:spMk id="16" creationId="{C84384FE-1C88-4CAA-8FB8-2313A3AE734D}"/>
          </ac:spMkLst>
        </pc:spChg>
        <pc:spChg chg="add">
          <ac:chgData name="Wöhs Katharina" userId="5c797753-ded6-4ab9-b8ba-95f12c0cd9d1" providerId="ADAL" clId="{9BE7E0ED-8152-484A-A4F3-D6114FD864C7}" dt="2024-01-27T22:35:30.714" v="1644" actId="26606"/>
          <ac:spMkLst>
            <pc:docMk/>
            <pc:sldMk cId="3924740467" sldId="256"/>
            <ac:spMk id="18" creationId="{87B6A113-58CD-406C-BCE4-6E1F1F2BE696}"/>
          </ac:spMkLst>
        </pc:spChg>
        <pc:spChg chg="add">
          <ac:chgData name="Wöhs Katharina" userId="5c797753-ded6-4ab9-b8ba-95f12c0cd9d1" providerId="ADAL" clId="{9BE7E0ED-8152-484A-A4F3-D6114FD864C7}" dt="2024-01-27T22:35:30.714" v="1644" actId="26606"/>
          <ac:spMkLst>
            <pc:docMk/>
            <pc:sldMk cId="3924740467" sldId="256"/>
            <ac:spMk id="20" creationId="{05A1AA86-B7E6-4C02-AA34-F1A25CD4CCBD}"/>
          </ac:spMkLst>
        </pc:spChg>
        <pc:picChg chg="add">
          <ac:chgData name="Wöhs Katharina" userId="5c797753-ded6-4ab9-b8ba-95f12c0cd9d1" providerId="ADAL" clId="{9BE7E0ED-8152-484A-A4F3-D6114FD864C7}" dt="2024-01-27T22:35:30.714" v="1644" actId="26606"/>
          <ac:picMkLst>
            <pc:docMk/>
            <pc:sldMk cId="3924740467" sldId="256"/>
            <ac:picMk id="7" creationId="{A20AEBCC-53AF-3122-0ED2-F7F8CA9F4724}"/>
          </ac:picMkLst>
        </pc:picChg>
      </pc:sldChg>
      <pc:sldChg chg="modAnim">
        <pc:chgData name="Wöhs Katharina" userId="5c797753-ded6-4ab9-b8ba-95f12c0cd9d1" providerId="ADAL" clId="{9BE7E0ED-8152-484A-A4F3-D6114FD864C7}" dt="2024-01-27T22:38:36.794" v="1654"/>
        <pc:sldMkLst>
          <pc:docMk/>
          <pc:sldMk cId="1746515167" sldId="267"/>
        </pc:sldMkLst>
      </pc:sldChg>
      <pc:sldChg chg="addSp modSp new mod modAnim">
        <pc:chgData name="Wöhs Katharina" userId="5c797753-ded6-4ab9-b8ba-95f12c0cd9d1" providerId="ADAL" clId="{9BE7E0ED-8152-484A-A4F3-D6114FD864C7}" dt="2024-01-27T21:52:00.995" v="128"/>
        <pc:sldMkLst>
          <pc:docMk/>
          <pc:sldMk cId="2219248672" sldId="269"/>
        </pc:sldMkLst>
        <pc:spChg chg="mod">
          <ac:chgData name="Wöhs Katharina" userId="5c797753-ded6-4ab9-b8ba-95f12c0cd9d1" providerId="ADAL" clId="{9BE7E0ED-8152-484A-A4F3-D6114FD864C7}" dt="2024-01-27T21:39:34.839" v="42" actId="20577"/>
          <ac:spMkLst>
            <pc:docMk/>
            <pc:sldMk cId="2219248672" sldId="269"/>
            <ac:spMk id="2" creationId="{85098C34-57FB-B802-4D4B-E359E73FBA95}"/>
          </ac:spMkLst>
        </pc:spChg>
        <pc:spChg chg="mod">
          <ac:chgData name="Wöhs Katharina" userId="5c797753-ded6-4ab9-b8ba-95f12c0cd9d1" providerId="ADAL" clId="{9BE7E0ED-8152-484A-A4F3-D6114FD864C7}" dt="2024-01-27T21:52:00.995" v="128"/>
          <ac:spMkLst>
            <pc:docMk/>
            <pc:sldMk cId="2219248672" sldId="269"/>
            <ac:spMk id="3" creationId="{BE4372BE-7D36-76D7-E527-84079E330B41}"/>
          </ac:spMkLst>
        </pc:spChg>
        <pc:picChg chg="add mod">
          <ac:chgData name="Wöhs Katharina" userId="5c797753-ded6-4ab9-b8ba-95f12c0cd9d1" providerId="ADAL" clId="{9BE7E0ED-8152-484A-A4F3-D6114FD864C7}" dt="2024-01-27T21:51:37.928" v="118" actId="14100"/>
          <ac:picMkLst>
            <pc:docMk/>
            <pc:sldMk cId="2219248672" sldId="269"/>
            <ac:picMk id="4" creationId="{E9DCA055-F815-D80B-E140-20EF40AAFA04}"/>
          </ac:picMkLst>
        </pc:picChg>
      </pc:sldChg>
      <pc:sldChg chg="addSp modSp new mod setBg">
        <pc:chgData name="Wöhs Katharina" userId="5c797753-ded6-4ab9-b8ba-95f12c0cd9d1" providerId="ADAL" clId="{9BE7E0ED-8152-484A-A4F3-D6114FD864C7}" dt="2024-01-27T21:57:29.203" v="712" actId="1076"/>
        <pc:sldMkLst>
          <pc:docMk/>
          <pc:sldMk cId="1247910007" sldId="270"/>
        </pc:sldMkLst>
        <pc:spChg chg="mod">
          <ac:chgData name="Wöhs Katharina" userId="5c797753-ded6-4ab9-b8ba-95f12c0cd9d1" providerId="ADAL" clId="{9BE7E0ED-8152-484A-A4F3-D6114FD864C7}" dt="2024-01-27T21:56:46.851" v="701" actId="26606"/>
          <ac:spMkLst>
            <pc:docMk/>
            <pc:sldMk cId="1247910007" sldId="270"/>
            <ac:spMk id="2" creationId="{CECEDA7C-8949-9532-BEBD-668EDABB82A4}"/>
          </ac:spMkLst>
        </pc:spChg>
        <pc:spChg chg="mod">
          <ac:chgData name="Wöhs Katharina" userId="5c797753-ded6-4ab9-b8ba-95f12c0cd9d1" providerId="ADAL" clId="{9BE7E0ED-8152-484A-A4F3-D6114FD864C7}" dt="2024-01-27T21:57:15.905" v="710" actId="27636"/>
          <ac:spMkLst>
            <pc:docMk/>
            <pc:sldMk cId="1247910007" sldId="270"/>
            <ac:spMk id="3" creationId="{DE87F2E6-E81B-E813-C055-EB7C3EA5A164}"/>
          </ac:spMkLst>
        </pc:spChg>
        <pc:spChg chg="add">
          <ac:chgData name="Wöhs Katharina" userId="5c797753-ded6-4ab9-b8ba-95f12c0cd9d1" providerId="ADAL" clId="{9BE7E0ED-8152-484A-A4F3-D6114FD864C7}" dt="2024-01-27T21:56:46.851" v="701" actId="26606"/>
          <ac:spMkLst>
            <pc:docMk/>
            <pc:sldMk cId="1247910007" sldId="270"/>
            <ac:spMk id="10" creationId="{979E27D9-03C7-44E2-9FF8-15D0C8506AF7}"/>
          </ac:spMkLst>
        </pc:spChg>
        <pc:spChg chg="add">
          <ac:chgData name="Wöhs Katharina" userId="5c797753-ded6-4ab9-b8ba-95f12c0cd9d1" providerId="ADAL" clId="{9BE7E0ED-8152-484A-A4F3-D6114FD864C7}" dt="2024-01-27T21:56:46.851" v="701" actId="26606"/>
          <ac:spMkLst>
            <pc:docMk/>
            <pc:sldMk cId="1247910007" sldId="270"/>
            <ac:spMk id="12" creationId="{EEBF1590-3B36-48EE-A89D-3B6F3CB256AB}"/>
          </ac:spMkLst>
        </pc:spChg>
        <pc:spChg chg="add">
          <ac:chgData name="Wöhs Katharina" userId="5c797753-ded6-4ab9-b8ba-95f12c0cd9d1" providerId="ADAL" clId="{9BE7E0ED-8152-484A-A4F3-D6114FD864C7}" dt="2024-01-27T21:56:46.851" v="701" actId="26606"/>
          <ac:spMkLst>
            <pc:docMk/>
            <pc:sldMk cId="1247910007" sldId="270"/>
            <ac:spMk id="14" creationId="{AC8F6C8C-AB5A-4548-942D-E3FD40ACBC49}"/>
          </ac:spMkLst>
        </pc:spChg>
        <pc:picChg chg="add mod">
          <ac:chgData name="Wöhs Katharina" userId="5c797753-ded6-4ab9-b8ba-95f12c0cd9d1" providerId="ADAL" clId="{9BE7E0ED-8152-484A-A4F3-D6114FD864C7}" dt="2024-01-27T21:57:29.203" v="712" actId="1076"/>
          <ac:picMkLst>
            <pc:docMk/>
            <pc:sldMk cId="1247910007" sldId="270"/>
            <ac:picMk id="5" creationId="{BB15A0F2-7F72-0C73-EB38-1A6D3D5783EC}"/>
          </ac:picMkLst>
        </pc:picChg>
      </pc:sldChg>
      <pc:sldChg chg="addSp delSp modSp new mod ord setBg">
        <pc:chgData name="Wöhs Katharina" userId="5c797753-ded6-4ab9-b8ba-95f12c0cd9d1" providerId="ADAL" clId="{9BE7E0ED-8152-484A-A4F3-D6114FD864C7}" dt="2024-01-27T22:08:12.507" v="1036"/>
        <pc:sldMkLst>
          <pc:docMk/>
          <pc:sldMk cId="4057388307" sldId="271"/>
        </pc:sldMkLst>
        <pc:spChg chg="mod">
          <ac:chgData name="Wöhs Katharina" userId="5c797753-ded6-4ab9-b8ba-95f12c0cd9d1" providerId="ADAL" clId="{9BE7E0ED-8152-484A-A4F3-D6114FD864C7}" dt="2024-01-27T22:07:40.728" v="1032" actId="14100"/>
          <ac:spMkLst>
            <pc:docMk/>
            <pc:sldMk cId="4057388307" sldId="271"/>
            <ac:spMk id="2" creationId="{89DE5FA1-F5D2-2BE0-7C34-B5A7B838E9DB}"/>
          </ac:spMkLst>
        </pc:spChg>
        <pc:spChg chg="del">
          <ac:chgData name="Wöhs Katharina" userId="5c797753-ded6-4ab9-b8ba-95f12c0cd9d1" providerId="ADAL" clId="{9BE7E0ED-8152-484A-A4F3-D6114FD864C7}" dt="2024-01-27T21:59:34.610" v="759" actId="1032"/>
          <ac:spMkLst>
            <pc:docMk/>
            <pc:sldMk cId="4057388307" sldId="271"/>
            <ac:spMk id="3" creationId="{61731312-3C82-0ED9-84D4-838067BB2521}"/>
          </ac:spMkLst>
        </pc:spChg>
        <pc:spChg chg="add">
          <ac:chgData name="Wöhs Katharina" userId="5c797753-ded6-4ab9-b8ba-95f12c0cd9d1" providerId="ADAL" clId="{9BE7E0ED-8152-484A-A4F3-D6114FD864C7}" dt="2024-01-27T22:03:20.169" v="968" actId="26606"/>
          <ac:spMkLst>
            <pc:docMk/>
            <pc:sldMk cId="4057388307" sldId="271"/>
            <ac:spMk id="9" creationId="{979E27D9-03C7-44E2-9FF8-15D0C8506AF7}"/>
          </ac:spMkLst>
        </pc:spChg>
        <pc:spChg chg="add">
          <ac:chgData name="Wöhs Katharina" userId="5c797753-ded6-4ab9-b8ba-95f12c0cd9d1" providerId="ADAL" clId="{9BE7E0ED-8152-484A-A4F3-D6114FD864C7}" dt="2024-01-27T22:03:20.169" v="968" actId="26606"/>
          <ac:spMkLst>
            <pc:docMk/>
            <pc:sldMk cId="4057388307" sldId="271"/>
            <ac:spMk id="11" creationId="{EEBF1590-3B36-48EE-A89D-3B6F3CB256AB}"/>
          </ac:spMkLst>
        </pc:spChg>
        <pc:spChg chg="add">
          <ac:chgData name="Wöhs Katharina" userId="5c797753-ded6-4ab9-b8ba-95f12c0cd9d1" providerId="ADAL" clId="{9BE7E0ED-8152-484A-A4F3-D6114FD864C7}" dt="2024-01-27T22:03:20.169" v="968" actId="26606"/>
          <ac:spMkLst>
            <pc:docMk/>
            <pc:sldMk cId="4057388307" sldId="271"/>
            <ac:spMk id="13" creationId="{AC8F6C8C-AB5A-4548-942D-E3FD40ACBC49}"/>
          </ac:spMkLst>
        </pc:spChg>
        <pc:graphicFrameChg chg="add mod modGraphic">
          <ac:chgData name="Wöhs Katharina" userId="5c797753-ded6-4ab9-b8ba-95f12c0cd9d1" providerId="ADAL" clId="{9BE7E0ED-8152-484A-A4F3-D6114FD864C7}" dt="2024-01-27T22:07:50.562" v="1034" actId="1076"/>
          <ac:graphicFrameMkLst>
            <pc:docMk/>
            <pc:sldMk cId="4057388307" sldId="271"/>
            <ac:graphicFrameMk id="4" creationId="{9760D238-3FA0-0B6D-FB93-D40282223357}"/>
          </ac:graphicFrameMkLst>
        </pc:graphicFrameChg>
        <pc:graphicFrameChg chg="add del modGraphic">
          <ac:chgData name="Wöhs Katharina" userId="5c797753-ded6-4ab9-b8ba-95f12c0cd9d1" providerId="ADAL" clId="{9BE7E0ED-8152-484A-A4F3-D6114FD864C7}" dt="2024-01-27T22:03:46.402" v="973" actId="1032"/>
          <ac:graphicFrameMkLst>
            <pc:docMk/>
            <pc:sldMk cId="4057388307" sldId="271"/>
            <ac:graphicFrameMk id="5" creationId="{1F78C17A-543E-E24D-7BA2-06F053A94918}"/>
          </ac:graphicFrameMkLst>
        </pc:graphicFrameChg>
      </pc:sldChg>
      <pc:sldChg chg="addSp delSp modSp add mod setBg delDesignElem">
        <pc:chgData name="Wöhs Katharina" userId="5c797753-ded6-4ab9-b8ba-95f12c0cd9d1" providerId="ADAL" clId="{9BE7E0ED-8152-484A-A4F3-D6114FD864C7}" dt="2024-01-27T22:09:54.686" v="1194" actId="20577"/>
        <pc:sldMkLst>
          <pc:docMk/>
          <pc:sldMk cId="4255912946" sldId="272"/>
        </pc:sldMkLst>
        <pc:spChg chg="mod">
          <ac:chgData name="Wöhs Katharina" userId="5c797753-ded6-4ab9-b8ba-95f12c0cd9d1" providerId="ADAL" clId="{9BE7E0ED-8152-484A-A4F3-D6114FD864C7}" dt="2024-01-27T22:09:18.213" v="1075" actId="20577"/>
          <ac:spMkLst>
            <pc:docMk/>
            <pc:sldMk cId="4255912946" sldId="272"/>
            <ac:spMk id="2" creationId="{8C967DC8-5556-9CF3-7741-22F0F01C85C0}"/>
          </ac:spMkLst>
        </pc:spChg>
        <pc:spChg chg="mod">
          <ac:chgData name="Wöhs Katharina" userId="5c797753-ded6-4ab9-b8ba-95f12c0cd9d1" providerId="ADAL" clId="{9BE7E0ED-8152-484A-A4F3-D6114FD864C7}" dt="2024-01-27T22:09:54.686" v="1194" actId="20577"/>
          <ac:spMkLst>
            <pc:docMk/>
            <pc:sldMk cId="4255912946" sldId="272"/>
            <ac:spMk id="3" creationId="{E220EC2F-C134-90B9-832E-07B62E714E34}"/>
          </ac:spMkLst>
        </pc:spChg>
        <pc:spChg chg="add">
          <ac:chgData name="Wöhs Katharina" userId="5c797753-ded6-4ab9-b8ba-95f12c0cd9d1" providerId="ADAL" clId="{9BE7E0ED-8152-484A-A4F3-D6114FD864C7}" dt="2024-01-27T22:09:07.894" v="1039" actId="26606"/>
          <ac:spMkLst>
            <pc:docMk/>
            <pc:sldMk cId="4255912946" sldId="272"/>
            <ac:spMk id="7" creationId="{979E27D9-03C7-44E2-9FF8-15D0C8506AF7}"/>
          </ac:spMkLst>
        </pc:spChg>
        <pc:spChg chg="add">
          <ac:chgData name="Wöhs Katharina" userId="5c797753-ded6-4ab9-b8ba-95f12c0cd9d1" providerId="ADAL" clId="{9BE7E0ED-8152-484A-A4F3-D6114FD864C7}" dt="2024-01-27T22:09:07.894" v="1039" actId="26606"/>
          <ac:spMkLst>
            <pc:docMk/>
            <pc:sldMk cId="4255912946" sldId="272"/>
            <ac:spMk id="8" creationId="{EEBF1590-3B36-48EE-A89D-3B6F3CB256AB}"/>
          </ac:spMkLst>
        </pc:spChg>
        <pc:spChg chg="add">
          <ac:chgData name="Wöhs Katharina" userId="5c797753-ded6-4ab9-b8ba-95f12c0cd9d1" providerId="ADAL" clId="{9BE7E0ED-8152-484A-A4F3-D6114FD864C7}" dt="2024-01-27T22:09:07.894" v="1039" actId="26606"/>
          <ac:spMkLst>
            <pc:docMk/>
            <pc:sldMk cId="4255912946" sldId="272"/>
            <ac:spMk id="9" creationId="{AC8F6C8C-AB5A-4548-942D-E3FD40ACBC49}"/>
          </ac:spMkLst>
        </pc:spChg>
        <pc:spChg chg="del">
          <ac:chgData name="Wöhs Katharina" userId="5c797753-ded6-4ab9-b8ba-95f12c0cd9d1" providerId="ADAL" clId="{9BE7E0ED-8152-484A-A4F3-D6114FD864C7}" dt="2024-01-27T22:09:03.078" v="1038"/>
          <ac:spMkLst>
            <pc:docMk/>
            <pc:sldMk cId="4255912946" sldId="272"/>
            <ac:spMk id="10" creationId="{3346177D-ADC4-4968-B747-5CFCD390B5B9}"/>
          </ac:spMkLst>
        </pc:spChg>
        <pc:spChg chg="del">
          <ac:chgData name="Wöhs Katharina" userId="5c797753-ded6-4ab9-b8ba-95f12c0cd9d1" providerId="ADAL" clId="{9BE7E0ED-8152-484A-A4F3-D6114FD864C7}" dt="2024-01-27T22:09:03.078" v="1038"/>
          <ac:spMkLst>
            <pc:docMk/>
            <pc:sldMk cId="4255912946" sldId="272"/>
            <ac:spMk id="12" creationId="{0844A943-BF79-4FEA-ABB1-3BD54D236606}"/>
          </ac:spMkLst>
        </pc:spChg>
        <pc:spChg chg="del">
          <ac:chgData name="Wöhs Katharina" userId="5c797753-ded6-4ab9-b8ba-95f12c0cd9d1" providerId="ADAL" clId="{9BE7E0ED-8152-484A-A4F3-D6114FD864C7}" dt="2024-01-27T22:09:03.078" v="1038"/>
          <ac:spMkLst>
            <pc:docMk/>
            <pc:sldMk cId="4255912946" sldId="272"/>
            <ac:spMk id="14" creationId="{6437CC72-F4A8-4DC3-AFAB-D22C482C8100}"/>
          </ac:spMkLst>
        </pc:spChg>
        <pc:picChg chg="mod ord">
          <ac:chgData name="Wöhs Katharina" userId="5c797753-ded6-4ab9-b8ba-95f12c0cd9d1" providerId="ADAL" clId="{9BE7E0ED-8152-484A-A4F3-D6114FD864C7}" dt="2024-01-27T22:09:07.894" v="1039" actId="26606"/>
          <ac:picMkLst>
            <pc:docMk/>
            <pc:sldMk cId="4255912946" sldId="272"/>
            <ac:picMk id="5" creationId="{3BA6D575-1101-48D6-95AB-50A3D41BE871}"/>
          </ac:picMkLst>
        </pc:picChg>
      </pc:sldChg>
      <pc:sldChg chg="addSp delSp modSp add mod setBg delDesignElem">
        <pc:chgData name="Wöhs Katharina" userId="5c797753-ded6-4ab9-b8ba-95f12c0cd9d1" providerId="ADAL" clId="{9BE7E0ED-8152-484A-A4F3-D6114FD864C7}" dt="2024-01-27T22:12:27.637" v="1398" actId="27636"/>
        <pc:sldMkLst>
          <pc:docMk/>
          <pc:sldMk cId="2464425685" sldId="273"/>
        </pc:sldMkLst>
        <pc:spChg chg="mod">
          <ac:chgData name="Wöhs Katharina" userId="5c797753-ded6-4ab9-b8ba-95f12c0cd9d1" providerId="ADAL" clId="{9BE7E0ED-8152-484A-A4F3-D6114FD864C7}" dt="2024-01-27T22:12:20.610" v="1395" actId="20577"/>
          <ac:spMkLst>
            <pc:docMk/>
            <pc:sldMk cId="2464425685" sldId="273"/>
            <ac:spMk id="2" creationId="{8C967DC8-5556-9CF3-7741-22F0F01C85C0}"/>
          </ac:spMkLst>
        </pc:spChg>
        <pc:spChg chg="mod">
          <ac:chgData name="Wöhs Katharina" userId="5c797753-ded6-4ab9-b8ba-95f12c0cd9d1" providerId="ADAL" clId="{9BE7E0ED-8152-484A-A4F3-D6114FD864C7}" dt="2024-01-27T22:12:27.637" v="1398" actId="27636"/>
          <ac:spMkLst>
            <pc:docMk/>
            <pc:sldMk cId="2464425685" sldId="273"/>
            <ac:spMk id="3" creationId="{E220EC2F-C134-90B9-832E-07B62E714E34}"/>
          </ac:spMkLst>
        </pc:spChg>
        <pc:spChg chg="add del">
          <ac:chgData name="Wöhs Katharina" userId="5c797753-ded6-4ab9-b8ba-95f12c0cd9d1" providerId="ADAL" clId="{9BE7E0ED-8152-484A-A4F3-D6114FD864C7}" dt="2024-01-27T22:12:15.117" v="1394" actId="26606"/>
          <ac:spMkLst>
            <pc:docMk/>
            <pc:sldMk cId="2464425685" sldId="273"/>
            <ac:spMk id="7" creationId="{327D73B4-9F5C-4A64-A179-51B9500CB8B5}"/>
          </ac:spMkLst>
        </pc:spChg>
        <pc:spChg chg="add del">
          <ac:chgData name="Wöhs Katharina" userId="5c797753-ded6-4ab9-b8ba-95f12c0cd9d1" providerId="ADAL" clId="{9BE7E0ED-8152-484A-A4F3-D6114FD864C7}" dt="2024-01-27T22:12:15.117" v="1394" actId="26606"/>
          <ac:spMkLst>
            <pc:docMk/>
            <pc:sldMk cId="2464425685" sldId="273"/>
            <ac:spMk id="8" creationId="{C1F06963-6374-4B48-844F-071A9BAAAE02}"/>
          </ac:spMkLst>
        </pc:spChg>
        <pc:spChg chg="del">
          <ac:chgData name="Wöhs Katharina" userId="5c797753-ded6-4ab9-b8ba-95f12c0cd9d1" providerId="ADAL" clId="{9BE7E0ED-8152-484A-A4F3-D6114FD864C7}" dt="2024-01-27T22:10:11.691" v="1196"/>
          <ac:spMkLst>
            <pc:docMk/>
            <pc:sldMk cId="2464425685" sldId="273"/>
            <ac:spMk id="10" creationId="{3346177D-ADC4-4968-B747-5CFCD390B5B9}"/>
          </ac:spMkLst>
        </pc:spChg>
        <pc:spChg chg="del">
          <ac:chgData name="Wöhs Katharina" userId="5c797753-ded6-4ab9-b8ba-95f12c0cd9d1" providerId="ADAL" clId="{9BE7E0ED-8152-484A-A4F3-D6114FD864C7}" dt="2024-01-27T22:10:11.691" v="1196"/>
          <ac:spMkLst>
            <pc:docMk/>
            <pc:sldMk cId="2464425685" sldId="273"/>
            <ac:spMk id="12" creationId="{0844A943-BF79-4FEA-ABB1-3BD54D236606}"/>
          </ac:spMkLst>
        </pc:spChg>
        <pc:spChg chg="del">
          <ac:chgData name="Wöhs Katharina" userId="5c797753-ded6-4ab9-b8ba-95f12c0cd9d1" providerId="ADAL" clId="{9BE7E0ED-8152-484A-A4F3-D6114FD864C7}" dt="2024-01-27T22:10:11.691" v="1196"/>
          <ac:spMkLst>
            <pc:docMk/>
            <pc:sldMk cId="2464425685" sldId="273"/>
            <ac:spMk id="14" creationId="{6437CC72-F4A8-4DC3-AFAB-D22C482C8100}"/>
          </ac:spMkLst>
        </pc:spChg>
        <pc:spChg chg="add del">
          <ac:chgData name="Wöhs Katharina" userId="5c797753-ded6-4ab9-b8ba-95f12c0cd9d1" providerId="ADAL" clId="{9BE7E0ED-8152-484A-A4F3-D6114FD864C7}" dt="2024-01-27T22:12:15.117" v="1394" actId="26606"/>
          <ac:spMkLst>
            <pc:docMk/>
            <pc:sldMk cId="2464425685" sldId="273"/>
            <ac:spMk id="18" creationId="{E3020543-B24B-4EC4-8FFC-8DD88EEA91A8}"/>
          </ac:spMkLst>
        </pc:spChg>
        <pc:spChg chg="add">
          <ac:chgData name="Wöhs Katharina" userId="5c797753-ded6-4ab9-b8ba-95f12c0cd9d1" providerId="ADAL" clId="{9BE7E0ED-8152-484A-A4F3-D6114FD864C7}" dt="2024-01-27T22:12:15.117" v="1394" actId="26606"/>
          <ac:spMkLst>
            <pc:docMk/>
            <pc:sldMk cId="2464425685" sldId="273"/>
            <ac:spMk id="22" creationId="{3346177D-ADC4-4968-B747-5CFCD390B5B9}"/>
          </ac:spMkLst>
        </pc:spChg>
        <pc:spChg chg="add">
          <ac:chgData name="Wöhs Katharina" userId="5c797753-ded6-4ab9-b8ba-95f12c0cd9d1" providerId="ADAL" clId="{9BE7E0ED-8152-484A-A4F3-D6114FD864C7}" dt="2024-01-27T22:12:15.117" v="1394" actId="26606"/>
          <ac:spMkLst>
            <pc:docMk/>
            <pc:sldMk cId="2464425685" sldId="273"/>
            <ac:spMk id="23" creationId="{0844A943-BF79-4FEA-ABB1-3BD54D236606}"/>
          </ac:spMkLst>
        </pc:spChg>
        <pc:spChg chg="add">
          <ac:chgData name="Wöhs Katharina" userId="5c797753-ded6-4ab9-b8ba-95f12c0cd9d1" providerId="ADAL" clId="{9BE7E0ED-8152-484A-A4F3-D6114FD864C7}" dt="2024-01-27T22:12:15.117" v="1394" actId="26606"/>
          <ac:spMkLst>
            <pc:docMk/>
            <pc:sldMk cId="2464425685" sldId="273"/>
            <ac:spMk id="24" creationId="{6437CC72-F4A8-4DC3-AFAB-D22C482C8100}"/>
          </ac:spMkLst>
        </pc:spChg>
        <pc:spChg chg="add del">
          <ac:chgData name="Wöhs Katharina" userId="5c797753-ded6-4ab9-b8ba-95f12c0cd9d1" providerId="ADAL" clId="{9BE7E0ED-8152-484A-A4F3-D6114FD864C7}" dt="2024-01-27T22:12:09.645" v="1391" actId="26606"/>
          <ac:spMkLst>
            <pc:docMk/>
            <pc:sldMk cId="2464425685" sldId="273"/>
            <ac:spMk id="25" creationId="{C4285719-470E-454C-AF62-8323075F1F5B}"/>
          </ac:spMkLst>
        </pc:spChg>
        <pc:spChg chg="add del">
          <ac:chgData name="Wöhs Katharina" userId="5c797753-ded6-4ab9-b8ba-95f12c0cd9d1" providerId="ADAL" clId="{9BE7E0ED-8152-484A-A4F3-D6114FD864C7}" dt="2024-01-27T22:12:09.645" v="1391" actId="26606"/>
          <ac:spMkLst>
            <pc:docMk/>
            <pc:sldMk cId="2464425685" sldId="273"/>
            <ac:spMk id="27" creationId="{CD9FE4EF-C4D8-49A0-B2FF-81D8DB7D8A24}"/>
          </ac:spMkLst>
        </pc:spChg>
        <pc:spChg chg="add del">
          <ac:chgData name="Wöhs Katharina" userId="5c797753-ded6-4ab9-b8ba-95f12c0cd9d1" providerId="ADAL" clId="{9BE7E0ED-8152-484A-A4F3-D6114FD864C7}" dt="2024-01-27T22:12:09.645" v="1391" actId="26606"/>
          <ac:spMkLst>
            <pc:docMk/>
            <pc:sldMk cId="2464425685" sldId="273"/>
            <ac:spMk id="29" creationId="{4300840D-0A0B-4512-BACA-B439D5B9C57C}"/>
          </ac:spMkLst>
        </pc:spChg>
        <pc:spChg chg="add del">
          <ac:chgData name="Wöhs Katharina" userId="5c797753-ded6-4ab9-b8ba-95f12c0cd9d1" providerId="ADAL" clId="{9BE7E0ED-8152-484A-A4F3-D6114FD864C7}" dt="2024-01-27T22:12:09.645" v="1391" actId="26606"/>
          <ac:spMkLst>
            <pc:docMk/>
            <pc:sldMk cId="2464425685" sldId="273"/>
            <ac:spMk id="31" creationId="{D2B78728-A580-49A7-84F9-6EF6F583ADE0}"/>
          </ac:spMkLst>
        </pc:spChg>
        <pc:spChg chg="add del">
          <ac:chgData name="Wöhs Katharina" userId="5c797753-ded6-4ab9-b8ba-95f12c0cd9d1" providerId="ADAL" clId="{9BE7E0ED-8152-484A-A4F3-D6114FD864C7}" dt="2024-01-27T22:12:09.645" v="1391" actId="26606"/>
          <ac:spMkLst>
            <pc:docMk/>
            <pc:sldMk cId="2464425685" sldId="273"/>
            <ac:spMk id="33" creationId="{38FAA1A1-D861-433F-88FA-1E9D6FD31D11}"/>
          </ac:spMkLst>
        </pc:spChg>
        <pc:spChg chg="add del">
          <ac:chgData name="Wöhs Katharina" userId="5c797753-ded6-4ab9-b8ba-95f12c0cd9d1" providerId="ADAL" clId="{9BE7E0ED-8152-484A-A4F3-D6114FD864C7}" dt="2024-01-27T22:12:09.645" v="1391" actId="26606"/>
          <ac:spMkLst>
            <pc:docMk/>
            <pc:sldMk cId="2464425685" sldId="273"/>
            <ac:spMk id="35" creationId="{8D71EDA1-87BF-4D5D-AB79-F346FD19278A}"/>
          </ac:spMkLst>
        </pc:spChg>
        <pc:spChg chg="add del">
          <ac:chgData name="Wöhs Katharina" userId="5c797753-ded6-4ab9-b8ba-95f12c0cd9d1" providerId="ADAL" clId="{9BE7E0ED-8152-484A-A4F3-D6114FD864C7}" dt="2024-01-27T22:12:10.986" v="1393" actId="26606"/>
          <ac:spMkLst>
            <pc:docMk/>
            <pc:sldMk cId="2464425685" sldId="273"/>
            <ac:spMk id="37" creationId="{1B15ED52-F352-441B-82BF-E0EA34836D08}"/>
          </ac:spMkLst>
        </pc:spChg>
        <pc:spChg chg="add del">
          <ac:chgData name="Wöhs Katharina" userId="5c797753-ded6-4ab9-b8ba-95f12c0cd9d1" providerId="ADAL" clId="{9BE7E0ED-8152-484A-A4F3-D6114FD864C7}" dt="2024-01-27T22:12:10.986" v="1393" actId="26606"/>
          <ac:spMkLst>
            <pc:docMk/>
            <pc:sldMk cId="2464425685" sldId="273"/>
            <ac:spMk id="38" creationId="{3B2E3793-BFE6-45A2-9B7B-E18844431C99}"/>
          </ac:spMkLst>
        </pc:spChg>
        <pc:spChg chg="add del">
          <ac:chgData name="Wöhs Katharina" userId="5c797753-ded6-4ab9-b8ba-95f12c0cd9d1" providerId="ADAL" clId="{9BE7E0ED-8152-484A-A4F3-D6114FD864C7}" dt="2024-01-27T22:12:10.986" v="1393" actId="26606"/>
          <ac:spMkLst>
            <pc:docMk/>
            <pc:sldMk cId="2464425685" sldId="273"/>
            <ac:spMk id="39" creationId="{BC4C4868-CB8F-4AF9-9CDB-8108F2C19B67}"/>
          </ac:spMkLst>
        </pc:spChg>
        <pc:spChg chg="add del">
          <ac:chgData name="Wöhs Katharina" userId="5c797753-ded6-4ab9-b8ba-95f12c0cd9d1" providerId="ADAL" clId="{9BE7E0ED-8152-484A-A4F3-D6114FD864C7}" dt="2024-01-27T22:12:10.986" v="1393" actId="26606"/>
          <ac:spMkLst>
            <pc:docMk/>
            <pc:sldMk cId="2464425685" sldId="273"/>
            <ac:spMk id="40" creationId="{375E0459-6403-40CD-989D-56A4407CA12E}"/>
          </ac:spMkLst>
        </pc:spChg>
        <pc:spChg chg="add del">
          <ac:chgData name="Wöhs Katharina" userId="5c797753-ded6-4ab9-b8ba-95f12c0cd9d1" providerId="ADAL" clId="{9BE7E0ED-8152-484A-A4F3-D6114FD864C7}" dt="2024-01-27T22:12:10.986" v="1393" actId="26606"/>
          <ac:spMkLst>
            <pc:docMk/>
            <pc:sldMk cId="2464425685" sldId="273"/>
            <ac:spMk id="41" creationId="{53E5B1A8-3AC9-4BD1-9BBC-78CA94F2D1BA}"/>
          </ac:spMkLst>
        </pc:spChg>
        <pc:grpChg chg="add del">
          <ac:chgData name="Wöhs Katharina" userId="5c797753-ded6-4ab9-b8ba-95f12c0cd9d1" providerId="ADAL" clId="{9BE7E0ED-8152-484A-A4F3-D6114FD864C7}" dt="2024-01-27T22:12:15.117" v="1394" actId="26606"/>
          <ac:grpSpMkLst>
            <pc:docMk/>
            <pc:sldMk cId="2464425685" sldId="273"/>
            <ac:grpSpMk id="9" creationId="{5614C7C0-FA1D-4105-8345-1DF76F9870A8}"/>
          </ac:grpSpMkLst>
        </pc:grpChg>
        <pc:picChg chg="mod ord">
          <ac:chgData name="Wöhs Katharina" userId="5c797753-ded6-4ab9-b8ba-95f12c0cd9d1" providerId="ADAL" clId="{9BE7E0ED-8152-484A-A4F3-D6114FD864C7}" dt="2024-01-27T22:12:15.117" v="1394" actId="26606"/>
          <ac:picMkLst>
            <pc:docMk/>
            <pc:sldMk cId="2464425685" sldId="273"/>
            <ac:picMk id="5" creationId="{3BA6D575-1101-48D6-95AB-50A3D41BE871}"/>
          </ac:picMkLst>
        </pc:picChg>
        <pc:cxnChg chg="add del">
          <ac:chgData name="Wöhs Katharina" userId="5c797753-ded6-4ab9-b8ba-95f12c0cd9d1" providerId="ADAL" clId="{9BE7E0ED-8152-484A-A4F3-D6114FD864C7}" dt="2024-01-27T22:12:15.117" v="1394" actId="26606"/>
          <ac:cxnSpMkLst>
            <pc:docMk/>
            <pc:sldMk cId="2464425685" sldId="273"/>
            <ac:cxnSpMk id="20" creationId="{C49DA8F6-BCC1-4447-B54C-57856834B94B}"/>
          </ac:cxnSpMkLst>
        </pc:cxnChg>
      </pc:sldChg>
      <pc:sldChg chg="addSp modSp new mod setBg">
        <pc:chgData name="Wöhs Katharina" userId="5c797753-ded6-4ab9-b8ba-95f12c0cd9d1" providerId="ADAL" clId="{9BE7E0ED-8152-484A-A4F3-D6114FD864C7}" dt="2024-01-27T22:23:14.121" v="1553" actId="1076"/>
        <pc:sldMkLst>
          <pc:docMk/>
          <pc:sldMk cId="3718511520" sldId="274"/>
        </pc:sldMkLst>
        <pc:spChg chg="mod">
          <ac:chgData name="Wöhs Katharina" userId="5c797753-ded6-4ab9-b8ba-95f12c0cd9d1" providerId="ADAL" clId="{9BE7E0ED-8152-484A-A4F3-D6114FD864C7}" dt="2024-01-27T22:23:08.601" v="1551" actId="1076"/>
          <ac:spMkLst>
            <pc:docMk/>
            <pc:sldMk cId="3718511520" sldId="274"/>
            <ac:spMk id="2" creationId="{BDB8D04C-69DC-F539-C4CB-FF8171D7BF59}"/>
          </ac:spMkLst>
        </pc:spChg>
        <pc:spChg chg="mod ord">
          <ac:chgData name="Wöhs Katharina" userId="5c797753-ded6-4ab9-b8ba-95f12c0cd9d1" providerId="ADAL" clId="{9BE7E0ED-8152-484A-A4F3-D6114FD864C7}" dt="2024-01-27T22:23:14.121" v="1553" actId="1076"/>
          <ac:spMkLst>
            <pc:docMk/>
            <pc:sldMk cId="3718511520" sldId="274"/>
            <ac:spMk id="3" creationId="{C8871F6C-959D-2A2D-2B91-52C15BA9D433}"/>
          </ac:spMkLst>
        </pc:spChg>
        <pc:spChg chg="add">
          <ac:chgData name="Wöhs Katharina" userId="5c797753-ded6-4ab9-b8ba-95f12c0cd9d1" providerId="ADAL" clId="{9BE7E0ED-8152-484A-A4F3-D6114FD864C7}" dt="2024-01-27T22:22:46.252" v="1545" actId="26606"/>
          <ac:spMkLst>
            <pc:docMk/>
            <pc:sldMk cId="3718511520" sldId="274"/>
            <ac:spMk id="10" creationId="{3346177D-ADC4-4968-B747-5CFCD390B5B9}"/>
          </ac:spMkLst>
        </pc:spChg>
        <pc:spChg chg="add">
          <ac:chgData name="Wöhs Katharina" userId="5c797753-ded6-4ab9-b8ba-95f12c0cd9d1" providerId="ADAL" clId="{9BE7E0ED-8152-484A-A4F3-D6114FD864C7}" dt="2024-01-27T22:22:46.252" v="1545" actId="26606"/>
          <ac:spMkLst>
            <pc:docMk/>
            <pc:sldMk cId="3718511520" sldId="274"/>
            <ac:spMk id="12" creationId="{0844A943-BF79-4FEA-ABB1-3BD54D236606}"/>
          </ac:spMkLst>
        </pc:spChg>
        <pc:spChg chg="add">
          <ac:chgData name="Wöhs Katharina" userId="5c797753-ded6-4ab9-b8ba-95f12c0cd9d1" providerId="ADAL" clId="{9BE7E0ED-8152-484A-A4F3-D6114FD864C7}" dt="2024-01-27T22:22:46.252" v="1545" actId="26606"/>
          <ac:spMkLst>
            <pc:docMk/>
            <pc:sldMk cId="3718511520" sldId="274"/>
            <ac:spMk id="14" creationId="{6437CC72-F4A8-4DC3-AFAB-D22C482C8100}"/>
          </ac:spMkLst>
        </pc:spChg>
        <pc:picChg chg="add mod">
          <ac:chgData name="Wöhs Katharina" userId="5c797753-ded6-4ab9-b8ba-95f12c0cd9d1" providerId="ADAL" clId="{9BE7E0ED-8152-484A-A4F3-D6114FD864C7}" dt="2024-01-27T22:23:11.091" v="1552" actId="1076"/>
          <ac:picMkLst>
            <pc:docMk/>
            <pc:sldMk cId="3718511520" sldId="274"/>
            <ac:picMk id="5" creationId="{F1C55C1D-B245-8972-B4F2-5B3E60D57206}"/>
          </ac:picMkLst>
        </pc:picChg>
      </pc:sldChg>
      <pc:sldChg chg="addSp delSp modSp new del mod modAnim">
        <pc:chgData name="Wöhs Katharina" userId="5c797753-ded6-4ab9-b8ba-95f12c0cd9d1" providerId="ADAL" clId="{9BE7E0ED-8152-484A-A4F3-D6114FD864C7}" dt="2024-01-29T07:57:28.699" v="2304" actId="2696"/>
        <pc:sldMkLst>
          <pc:docMk/>
          <pc:sldMk cId="2221836808" sldId="275"/>
        </pc:sldMkLst>
        <pc:spChg chg="mod">
          <ac:chgData name="Wöhs Katharina" userId="5c797753-ded6-4ab9-b8ba-95f12c0cd9d1" providerId="ADAL" clId="{9BE7E0ED-8152-484A-A4F3-D6114FD864C7}" dt="2024-01-27T22:34:56.373" v="1643" actId="20577"/>
          <ac:spMkLst>
            <pc:docMk/>
            <pc:sldMk cId="2221836808" sldId="275"/>
            <ac:spMk id="2" creationId="{8DF2105E-0435-1747-7F03-E43B8C7CCE43}"/>
          </ac:spMkLst>
        </pc:spChg>
        <pc:spChg chg="del mod">
          <ac:chgData name="Wöhs Katharina" userId="5c797753-ded6-4ab9-b8ba-95f12c0cd9d1" providerId="ADAL" clId="{9BE7E0ED-8152-484A-A4F3-D6114FD864C7}" dt="2024-01-27T22:32:08.163" v="1607" actId="931"/>
          <ac:spMkLst>
            <pc:docMk/>
            <pc:sldMk cId="2221836808" sldId="275"/>
            <ac:spMk id="3" creationId="{4475A057-84DC-DC4A-EFDD-DD7AADEAD834}"/>
          </ac:spMkLst>
        </pc:spChg>
        <pc:picChg chg="add mod">
          <ac:chgData name="Wöhs Katharina" userId="5c797753-ded6-4ab9-b8ba-95f12c0cd9d1" providerId="ADAL" clId="{9BE7E0ED-8152-484A-A4F3-D6114FD864C7}" dt="2024-01-27T22:33:03.478" v="1617" actId="1076"/>
          <ac:picMkLst>
            <pc:docMk/>
            <pc:sldMk cId="2221836808" sldId="275"/>
            <ac:picMk id="5" creationId="{0DA778B2-66CC-7F73-2ED8-A03787CF45C5}"/>
          </ac:picMkLst>
        </pc:picChg>
      </pc:sldChg>
      <pc:sldChg chg="addSp delSp modSp add mod setBg delDesignElem">
        <pc:chgData name="Wöhs Katharina" userId="5c797753-ded6-4ab9-b8ba-95f12c0cd9d1" providerId="ADAL" clId="{9BE7E0ED-8152-484A-A4F3-D6114FD864C7}" dt="2024-01-27T22:39:41.797" v="1657" actId="255"/>
        <pc:sldMkLst>
          <pc:docMk/>
          <pc:sldMk cId="3274656751" sldId="276"/>
        </pc:sldMkLst>
        <pc:spChg chg="mod">
          <ac:chgData name="Wöhs Katharina" userId="5c797753-ded6-4ab9-b8ba-95f12c0cd9d1" providerId="ADAL" clId="{9BE7E0ED-8152-484A-A4F3-D6114FD864C7}" dt="2024-01-27T22:38:21.788" v="1652" actId="26606"/>
          <ac:spMkLst>
            <pc:docMk/>
            <pc:sldMk cId="3274656751" sldId="276"/>
            <ac:spMk id="2" creationId="{0ED500CE-3068-4A8A-57EE-BBF2071989F8}"/>
          </ac:spMkLst>
        </pc:spChg>
        <pc:spChg chg="mod">
          <ac:chgData name="Wöhs Katharina" userId="5c797753-ded6-4ab9-b8ba-95f12c0cd9d1" providerId="ADAL" clId="{9BE7E0ED-8152-484A-A4F3-D6114FD864C7}" dt="2024-01-27T22:39:41.797" v="1657" actId="255"/>
          <ac:spMkLst>
            <pc:docMk/>
            <pc:sldMk cId="3274656751" sldId="276"/>
            <ac:spMk id="3" creationId="{5BA17E92-89A5-4E28-E859-692918CE3061}"/>
          </ac:spMkLst>
        </pc:spChg>
        <pc:spChg chg="add">
          <ac:chgData name="Wöhs Katharina" userId="5c797753-ded6-4ab9-b8ba-95f12c0cd9d1" providerId="ADAL" clId="{9BE7E0ED-8152-484A-A4F3-D6114FD864C7}" dt="2024-01-27T22:38:21.788" v="1652" actId="26606"/>
          <ac:spMkLst>
            <pc:docMk/>
            <pc:sldMk cId="3274656751" sldId="276"/>
            <ac:spMk id="5" creationId="{6F5A5072-7B47-4D32-B52A-4EBBF590B8A5}"/>
          </ac:spMkLst>
        </pc:spChg>
        <pc:spChg chg="add">
          <ac:chgData name="Wöhs Katharina" userId="5c797753-ded6-4ab9-b8ba-95f12c0cd9d1" providerId="ADAL" clId="{9BE7E0ED-8152-484A-A4F3-D6114FD864C7}" dt="2024-01-27T22:38:21.788" v="1652" actId="26606"/>
          <ac:spMkLst>
            <pc:docMk/>
            <pc:sldMk cId="3274656751" sldId="276"/>
            <ac:spMk id="6" creationId="{9715DAF0-AE1B-46C9-8A6B-DB2AA05AB91D}"/>
          </ac:spMkLst>
        </pc:spChg>
        <pc:spChg chg="add">
          <ac:chgData name="Wöhs Katharina" userId="5c797753-ded6-4ab9-b8ba-95f12c0cd9d1" providerId="ADAL" clId="{9BE7E0ED-8152-484A-A4F3-D6114FD864C7}" dt="2024-01-27T22:38:21.788" v="1652" actId="26606"/>
          <ac:spMkLst>
            <pc:docMk/>
            <pc:sldMk cId="3274656751" sldId="276"/>
            <ac:spMk id="7" creationId="{6016219D-510E-4184-9090-6D5578A87BD1}"/>
          </ac:spMkLst>
        </pc:spChg>
        <pc:spChg chg="del">
          <ac:chgData name="Wöhs Katharina" userId="5c797753-ded6-4ab9-b8ba-95f12c0cd9d1" providerId="ADAL" clId="{9BE7E0ED-8152-484A-A4F3-D6114FD864C7}" dt="2024-01-27T22:36:24.514" v="1646"/>
          <ac:spMkLst>
            <pc:docMk/>
            <pc:sldMk cId="3274656751" sldId="276"/>
            <ac:spMk id="8" creationId="{6F5A5072-7B47-4D32-B52A-4EBBF590B8A5}"/>
          </ac:spMkLst>
        </pc:spChg>
        <pc:spChg chg="add">
          <ac:chgData name="Wöhs Katharina" userId="5c797753-ded6-4ab9-b8ba-95f12c0cd9d1" providerId="ADAL" clId="{9BE7E0ED-8152-484A-A4F3-D6114FD864C7}" dt="2024-01-27T22:38:21.788" v="1652" actId="26606"/>
          <ac:spMkLst>
            <pc:docMk/>
            <pc:sldMk cId="3274656751" sldId="276"/>
            <ac:spMk id="9" creationId="{AFF4A713-7B75-4B21-90D7-5AB19547C728}"/>
          </ac:spMkLst>
        </pc:spChg>
        <pc:spChg chg="del">
          <ac:chgData name="Wöhs Katharina" userId="5c797753-ded6-4ab9-b8ba-95f12c0cd9d1" providerId="ADAL" clId="{9BE7E0ED-8152-484A-A4F3-D6114FD864C7}" dt="2024-01-27T22:36:24.514" v="1646"/>
          <ac:spMkLst>
            <pc:docMk/>
            <pc:sldMk cId="3274656751" sldId="276"/>
            <ac:spMk id="10" creationId="{9715DAF0-AE1B-46C9-8A6B-DB2AA05AB91D}"/>
          </ac:spMkLst>
        </pc:spChg>
        <pc:spChg chg="add">
          <ac:chgData name="Wöhs Katharina" userId="5c797753-ded6-4ab9-b8ba-95f12c0cd9d1" providerId="ADAL" clId="{9BE7E0ED-8152-484A-A4F3-D6114FD864C7}" dt="2024-01-27T22:38:21.788" v="1652" actId="26606"/>
          <ac:spMkLst>
            <pc:docMk/>
            <pc:sldMk cId="3274656751" sldId="276"/>
            <ac:spMk id="11" creationId="{DC631C0B-6DA6-4E57-8231-CE32B3434A7E}"/>
          </ac:spMkLst>
        </pc:spChg>
        <pc:spChg chg="del">
          <ac:chgData name="Wöhs Katharina" userId="5c797753-ded6-4ab9-b8ba-95f12c0cd9d1" providerId="ADAL" clId="{9BE7E0ED-8152-484A-A4F3-D6114FD864C7}" dt="2024-01-27T22:36:24.514" v="1646"/>
          <ac:spMkLst>
            <pc:docMk/>
            <pc:sldMk cId="3274656751" sldId="276"/>
            <ac:spMk id="12" creationId="{6016219D-510E-4184-9090-6D5578A87BD1}"/>
          </ac:spMkLst>
        </pc:spChg>
        <pc:spChg chg="add">
          <ac:chgData name="Wöhs Katharina" userId="5c797753-ded6-4ab9-b8ba-95f12c0cd9d1" providerId="ADAL" clId="{9BE7E0ED-8152-484A-A4F3-D6114FD864C7}" dt="2024-01-27T22:38:21.788" v="1652" actId="26606"/>
          <ac:spMkLst>
            <pc:docMk/>
            <pc:sldMk cId="3274656751" sldId="276"/>
            <ac:spMk id="13" creationId="{C29501E6-A978-4A61-9689-9085AF97A53A}"/>
          </ac:spMkLst>
        </pc:spChg>
        <pc:spChg chg="del">
          <ac:chgData name="Wöhs Katharina" userId="5c797753-ded6-4ab9-b8ba-95f12c0cd9d1" providerId="ADAL" clId="{9BE7E0ED-8152-484A-A4F3-D6114FD864C7}" dt="2024-01-27T22:36:24.514" v="1646"/>
          <ac:spMkLst>
            <pc:docMk/>
            <pc:sldMk cId="3274656751" sldId="276"/>
            <ac:spMk id="14" creationId="{AFF4A713-7B75-4B21-90D7-5AB19547C728}"/>
          </ac:spMkLst>
        </pc:spChg>
        <pc:spChg chg="del">
          <ac:chgData name="Wöhs Katharina" userId="5c797753-ded6-4ab9-b8ba-95f12c0cd9d1" providerId="ADAL" clId="{9BE7E0ED-8152-484A-A4F3-D6114FD864C7}" dt="2024-01-27T22:36:24.514" v="1646"/>
          <ac:spMkLst>
            <pc:docMk/>
            <pc:sldMk cId="3274656751" sldId="276"/>
            <ac:spMk id="16" creationId="{DC631C0B-6DA6-4E57-8231-CE32B3434A7E}"/>
          </ac:spMkLst>
        </pc:spChg>
        <pc:spChg chg="del">
          <ac:chgData name="Wöhs Katharina" userId="5c797753-ded6-4ab9-b8ba-95f12c0cd9d1" providerId="ADAL" clId="{9BE7E0ED-8152-484A-A4F3-D6114FD864C7}" dt="2024-01-27T22:36:24.514" v="1646"/>
          <ac:spMkLst>
            <pc:docMk/>
            <pc:sldMk cId="3274656751" sldId="276"/>
            <ac:spMk id="18" creationId="{C29501E6-A978-4A61-9689-9085AF97A53A}"/>
          </ac:spMkLst>
        </pc:spChg>
      </pc:sldChg>
      <pc:sldChg chg="delSp add del setBg delDesignElem">
        <pc:chgData name="Wöhs Katharina" userId="5c797753-ded6-4ab9-b8ba-95f12c0cd9d1" providerId="ADAL" clId="{9BE7E0ED-8152-484A-A4F3-D6114FD864C7}" dt="2024-01-27T22:38:24.200" v="1653" actId="47"/>
        <pc:sldMkLst>
          <pc:docMk/>
          <pc:sldMk cId="258707550" sldId="277"/>
        </pc:sldMkLst>
        <pc:spChg chg="del">
          <ac:chgData name="Wöhs Katharina" userId="5c797753-ded6-4ab9-b8ba-95f12c0cd9d1" providerId="ADAL" clId="{9BE7E0ED-8152-484A-A4F3-D6114FD864C7}" dt="2024-01-27T22:38:14.734" v="1651"/>
          <ac:spMkLst>
            <pc:docMk/>
            <pc:sldMk cId="258707550" sldId="277"/>
            <ac:spMk id="8" creationId="{6F5A5072-7B47-4D32-B52A-4EBBF590B8A5}"/>
          </ac:spMkLst>
        </pc:spChg>
        <pc:spChg chg="del">
          <ac:chgData name="Wöhs Katharina" userId="5c797753-ded6-4ab9-b8ba-95f12c0cd9d1" providerId="ADAL" clId="{9BE7E0ED-8152-484A-A4F3-D6114FD864C7}" dt="2024-01-27T22:38:14.734" v="1651"/>
          <ac:spMkLst>
            <pc:docMk/>
            <pc:sldMk cId="258707550" sldId="277"/>
            <ac:spMk id="10" creationId="{9715DAF0-AE1B-46C9-8A6B-DB2AA05AB91D}"/>
          </ac:spMkLst>
        </pc:spChg>
        <pc:spChg chg="del">
          <ac:chgData name="Wöhs Katharina" userId="5c797753-ded6-4ab9-b8ba-95f12c0cd9d1" providerId="ADAL" clId="{9BE7E0ED-8152-484A-A4F3-D6114FD864C7}" dt="2024-01-27T22:38:14.734" v="1651"/>
          <ac:spMkLst>
            <pc:docMk/>
            <pc:sldMk cId="258707550" sldId="277"/>
            <ac:spMk id="12" creationId="{6016219D-510E-4184-9090-6D5578A87BD1}"/>
          </ac:spMkLst>
        </pc:spChg>
        <pc:spChg chg="del">
          <ac:chgData name="Wöhs Katharina" userId="5c797753-ded6-4ab9-b8ba-95f12c0cd9d1" providerId="ADAL" clId="{9BE7E0ED-8152-484A-A4F3-D6114FD864C7}" dt="2024-01-27T22:38:14.734" v="1651"/>
          <ac:spMkLst>
            <pc:docMk/>
            <pc:sldMk cId="258707550" sldId="277"/>
            <ac:spMk id="14" creationId="{AFF4A713-7B75-4B21-90D7-5AB19547C728}"/>
          </ac:spMkLst>
        </pc:spChg>
        <pc:spChg chg="del">
          <ac:chgData name="Wöhs Katharina" userId="5c797753-ded6-4ab9-b8ba-95f12c0cd9d1" providerId="ADAL" clId="{9BE7E0ED-8152-484A-A4F3-D6114FD864C7}" dt="2024-01-27T22:38:14.734" v="1651"/>
          <ac:spMkLst>
            <pc:docMk/>
            <pc:sldMk cId="258707550" sldId="277"/>
            <ac:spMk id="16" creationId="{DC631C0B-6DA6-4E57-8231-CE32B3434A7E}"/>
          </ac:spMkLst>
        </pc:spChg>
        <pc:spChg chg="del">
          <ac:chgData name="Wöhs Katharina" userId="5c797753-ded6-4ab9-b8ba-95f12c0cd9d1" providerId="ADAL" clId="{9BE7E0ED-8152-484A-A4F3-D6114FD864C7}" dt="2024-01-27T22:38:14.734" v="1651"/>
          <ac:spMkLst>
            <pc:docMk/>
            <pc:sldMk cId="258707550" sldId="277"/>
            <ac:spMk id="18" creationId="{C29501E6-A978-4A61-9689-9085AF97A53A}"/>
          </ac:spMkLst>
        </pc:spChg>
      </pc:sldChg>
      <pc:sldChg chg="addSp modSp new mod setBg">
        <pc:chgData name="Wöhs Katharina" userId="5c797753-ded6-4ab9-b8ba-95f12c0cd9d1" providerId="ADAL" clId="{9BE7E0ED-8152-484A-A4F3-D6114FD864C7}" dt="2024-01-27T22:41:08.763" v="1665" actId="26606"/>
        <pc:sldMkLst>
          <pc:docMk/>
          <pc:sldMk cId="2737387443" sldId="277"/>
        </pc:sldMkLst>
        <pc:spChg chg="mod">
          <ac:chgData name="Wöhs Katharina" userId="5c797753-ded6-4ab9-b8ba-95f12c0cd9d1" providerId="ADAL" clId="{9BE7E0ED-8152-484A-A4F3-D6114FD864C7}" dt="2024-01-27T22:41:08.763" v="1665" actId="26606"/>
          <ac:spMkLst>
            <pc:docMk/>
            <pc:sldMk cId="2737387443" sldId="277"/>
            <ac:spMk id="2" creationId="{6B01B030-D0A1-B563-66B3-87A0E7F964DB}"/>
          </ac:spMkLst>
        </pc:spChg>
        <pc:spChg chg="mod">
          <ac:chgData name="Wöhs Katharina" userId="5c797753-ded6-4ab9-b8ba-95f12c0cd9d1" providerId="ADAL" clId="{9BE7E0ED-8152-484A-A4F3-D6114FD864C7}" dt="2024-01-27T22:41:08.763" v="1665" actId="26606"/>
          <ac:spMkLst>
            <pc:docMk/>
            <pc:sldMk cId="2737387443" sldId="277"/>
            <ac:spMk id="3" creationId="{AFD00A88-3927-9867-CABA-97747AF57952}"/>
          </ac:spMkLst>
        </pc:spChg>
        <pc:spChg chg="add">
          <ac:chgData name="Wöhs Katharina" userId="5c797753-ded6-4ab9-b8ba-95f12c0cd9d1" providerId="ADAL" clId="{9BE7E0ED-8152-484A-A4F3-D6114FD864C7}" dt="2024-01-27T22:41:08.763" v="1665" actId="26606"/>
          <ac:spMkLst>
            <pc:docMk/>
            <pc:sldMk cId="2737387443" sldId="277"/>
            <ac:spMk id="8" creationId="{979E27D9-03C7-44E2-9FF8-15D0C8506AF7}"/>
          </ac:spMkLst>
        </pc:spChg>
        <pc:spChg chg="add">
          <ac:chgData name="Wöhs Katharina" userId="5c797753-ded6-4ab9-b8ba-95f12c0cd9d1" providerId="ADAL" clId="{9BE7E0ED-8152-484A-A4F3-D6114FD864C7}" dt="2024-01-27T22:41:08.763" v="1665" actId="26606"/>
          <ac:spMkLst>
            <pc:docMk/>
            <pc:sldMk cId="2737387443" sldId="277"/>
            <ac:spMk id="10" creationId="{EEBF1590-3B36-48EE-A89D-3B6F3CB256AB}"/>
          </ac:spMkLst>
        </pc:spChg>
        <pc:spChg chg="add">
          <ac:chgData name="Wöhs Katharina" userId="5c797753-ded6-4ab9-b8ba-95f12c0cd9d1" providerId="ADAL" clId="{9BE7E0ED-8152-484A-A4F3-D6114FD864C7}" dt="2024-01-27T22:41:08.763" v="1665" actId="26606"/>
          <ac:spMkLst>
            <pc:docMk/>
            <pc:sldMk cId="2737387443" sldId="277"/>
            <ac:spMk id="12" creationId="{AC8F6C8C-AB5A-4548-942D-E3FD40ACBC49}"/>
          </ac:spMkLst>
        </pc:spChg>
      </pc:sldChg>
      <pc:sldChg chg="delSp modSp add del mod setBg delDesignElem modShow">
        <pc:chgData name="Wöhs Katharina" userId="5c797753-ded6-4ab9-b8ba-95f12c0cd9d1" providerId="ADAL" clId="{9BE7E0ED-8152-484A-A4F3-D6114FD864C7}" dt="2024-01-29T11:58:19.230" v="2305" actId="2696"/>
        <pc:sldMkLst>
          <pc:docMk/>
          <pc:sldMk cId="2605629524" sldId="278"/>
        </pc:sldMkLst>
        <pc:spChg chg="mod">
          <ac:chgData name="Wöhs Katharina" userId="5c797753-ded6-4ab9-b8ba-95f12c0cd9d1" providerId="ADAL" clId="{9BE7E0ED-8152-484A-A4F3-D6114FD864C7}" dt="2024-01-27T22:50:15.250" v="2120" actId="1076"/>
          <ac:spMkLst>
            <pc:docMk/>
            <pc:sldMk cId="2605629524" sldId="278"/>
            <ac:spMk id="2" creationId="{6B01B030-D0A1-B563-66B3-87A0E7F964DB}"/>
          </ac:spMkLst>
        </pc:spChg>
        <pc:spChg chg="mod">
          <ac:chgData name="Wöhs Katharina" userId="5c797753-ded6-4ab9-b8ba-95f12c0cd9d1" providerId="ADAL" clId="{9BE7E0ED-8152-484A-A4F3-D6114FD864C7}" dt="2024-01-27T22:53:29.173" v="2303"/>
          <ac:spMkLst>
            <pc:docMk/>
            <pc:sldMk cId="2605629524" sldId="278"/>
            <ac:spMk id="3" creationId="{AFD00A88-3927-9867-CABA-97747AF57952}"/>
          </ac:spMkLst>
        </pc:spChg>
        <pc:spChg chg="del">
          <ac:chgData name="Wöhs Katharina" userId="5c797753-ded6-4ab9-b8ba-95f12c0cd9d1" providerId="ADAL" clId="{9BE7E0ED-8152-484A-A4F3-D6114FD864C7}" dt="2024-01-27T22:41:16.224" v="1667"/>
          <ac:spMkLst>
            <pc:docMk/>
            <pc:sldMk cId="2605629524" sldId="278"/>
            <ac:spMk id="8" creationId="{979E27D9-03C7-44E2-9FF8-15D0C8506AF7}"/>
          </ac:spMkLst>
        </pc:spChg>
        <pc:spChg chg="del">
          <ac:chgData name="Wöhs Katharina" userId="5c797753-ded6-4ab9-b8ba-95f12c0cd9d1" providerId="ADAL" clId="{9BE7E0ED-8152-484A-A4F3-D6114FD864C7}" dt="2024-01-27T22:41:16.224" v="1667"/>
          <ac:spMkLst>
            <pc:docMk/>
            <pc:sldMk cId="2605629524" sldId="278"/>
            <ac:spMk id="10" creationId="{EEBF1590-3B36-48EE-A89D-3B6F3CB256AB}"/>
          </ac:spMkLst>
        </pc:spChg>
        <pc:spChg chg="del">
          <ac:chgData name="Wöhs Katharina" userId="5c797753-ded6-4ab9-b8ba-95f12c0cd9d1" providerId="ADAL" clId="{9BE7E0ED-8152-484A-A4F3-D6114FD864C7}" dt="2024-01-27T22:41:16.224" v="1667"/>
          <ac:spMkLst>
            <pc:docMk/>
            <pc:sldMk cId="2605629524" sldId="278"/>
            <ac:spMk id="12" creationId="{AC8F6C8C-AB5A-4548-942D-E3FD40ACBC49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C8B6DB-6D33-4E84-90DA-0ED56597CAA1}" type="doc">
      <dgm:prSet loTypeId="urn:microsoft.com/office/officeart/2005/8/layout/venn3" loCatId="relationship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de-AT"/>
        </a:p>
      </dgm:t>
    </dgm:pt>
    <dgm:pt modelId="{D2A522ED-4083-4435-BBB4-BB1EF33ABAA9}">
      <dgm:prSet phldrT="[Text]" custT="1"/>
      <dgm:spPr/>
      <dgm:t>
        <a:bodyPr/>
        <a:lstStyle/>
        <a:p>
          <a:r>
            <a:rPr lang="de-AT" sz="1800" dirty="0"/>
            <a:t>Geodaten</a:t>
          </a:r>
          <a:endParaRPr lang="de-AT" sz="1000" dirty="0"/>
        </a:p>
      </dgm:t>
    </dgm:pt>
    <dgm:pt modelId="{3DA4AA7A-4C32-424B-B314-7A7C480C062F}" type="parTrans" cxnId="{BFAD3356-8F85-4517-8A5C-C547121F81B4}">
      <dgm:prSet/>
      <dgm:spPr/>
      <dgm:t>
        <a:bodyPr/>
        <a:lstStyle/>
        <a:p>
          <a:endParaRPr lang="de-AT"/>
        </a:p>
      </dgm:t>
    </dgm:pt>
    <dgm:pt modelId="{F6F5B4CA-BC6E-46F2-96F7-E41DA37C5F45}" type="sibTrans" cxnId="{BFAD3356-8F85-4517-8A5C-C547121F81B4}">
      <dgm:prSet/>
      <dgm:spPr/>
      <dgm:t>
        <a:bodyPr/>
        <a:lstStyle/>
        <a:p>
          <a:endParaRPr lang="de-AT"/>
        </a:p>
      </dgm:t>
    </dgm:pt>
    <dgm:pt modelId="{8E663C2F-BFB7-4043-9FCE-FA71F5DEC600}">
      <dgm:prSet phldrT="[Text]" custT="1"/>
      <dgm:spPr/>
      <dgm:t>
        <a:bodyPr/>
        <a:lstStyle/>
        <a:p>
          <a:r>
            <a:rPr lang="de-AT" sz="1400" dirty="0"/>
            <a:t>(Geo-)</a:t>
          </a:r>
          <a:br>
            <a:rPr lang="de-AT" sz="1400" dirty="0"/>
          </a:br>
          <a:r>
            <a:rPr lang="de-AT" sz="1400" dirty="0"/>
            <a:t>Datenbank Management-</a:t>
          </a:r>
          <a:br>
            <a:rPr lang="de-AT" sz="1400" dirty="0"/>
          </a:br>
          <a:r>
            <a:rPr lang="de-AT" sz="1400" dirty="0" err="1"/>
            <a:t>system</a:t>
          </a:r>
          <a:endParaRPr lang="de-AT" sz="1400" dirty="0"/>
        </a:p>
      </dgm:t>
    </dgm:pt>
    <dgm:pt modelId="{008A26DB-DD00-4CB3-BED0-0A46A2D6D8DA}" type="parTrans" cxnId="{A37667CD-0D7A-448B-B8C9-10F46EC635E2}">
      <dgm:prSet/>
      <dgm:spPr/>
      <dgm:t>
        <a:bodyPr/>
        <a:lstStyle/>
        <a:p>
          <a:endParaRPr lang="de-AT"/>
        </a:p>
      </dgm:t>
    </dgm:pt>
    <dgm:pt modelId="{AE022034-EA99-4550-8C60-BCFA549CA065}" type="sibTrans" cxnId="{A37667CD-0D7A-448B-B8C9-10F46EC635E2}">
      <dgm:prSet/>
      <dgm:spPr/>
      <dgm:t>
        <a:bodyPr/>
        <a:lstStyle/>
        <a:p>
          <a:endParaRPr lang="de-AT"/>
        </a:p>
      </dgm:t>
    </dgm:pt>
    <dgm:pt modelId="{A5CC114A-CC69-46DC-9BC8-4AAD96AC18F3}">
      <dgm:prSet phldrT="[Text]"/>
      <dgm:spPr/>
      <dgm:t>
        <a:bodyPr/>
        <a:lstStyle/>
        <a:p>
          <a:r>
            <a:rPr lang="de-AT" dirty="0"/>
            <a:t>Services</a:t>
          </a:r>
        </a:p>
      </dgm:t>
    </dgm:pt>
    <dgm:pt modelId="{6C26C21A-03CA-491D-AF0B-44309DF3E1FD}" type="parTrans" cxnId="{85757C50-ED0C-4AB0-8BF1-A5853C3916B1}">
      <dgm:prSet/>
      <dgm:spPr/>
      <dgm:t>
        <a:bodyPr/>
        <a:lstStyle/>
        <a:p>
          <a:endParaRPr lang="de-AT"/>
        </a:p>
      </dgm:t>
    </dgm:pt>
    <dgm:pt modelId="{BCE8C4AC-7D83-40C7-A111-C69AB87B8754}" type="sibTrans" cxnId="{85757C50-ED0C-4AB0-8BF1-A5853C3916B1}">
      <dgm:prSet/>
      <dgm:spPr/>
      <dgm:t>
        <a:bodyPr/>
        <a:lstStyle/>
        <a:p>
          <a:endParaRPr lang="de-AT"/>
        </a:p>
      </dgm:t>
    </dgm:pt>
    <dgm:pt modelId="{8D015663-AEA7-44C7-9FAF-F213ECB9C735}">
      <dgm:prSet phldrT="[Text]"/>
      <dgm:spPr/>
      <dgm:t>
        <a:bodyPr/>
        <a:lstStyle/>
        <a:p>
          <a:r>
            <a:rPr lang="de-AT" dirty="0"/>
            <a:t>Datenportale</a:t>
          </a:r>
        </a:p>
      </dgm:t>
    </dgm:pt>
    <dgm:pt modelId="{94DAF2EE-B286-4E14-AB4B-41DB80EB64DF}" type="parTrans" cxnId="{2F8FD915-FDD4-4B3B-8AFF-F714127724BC}">
      <dgm:prSet/>
      <dgm:spPr/>
      <dgm:t>
        <a:bodyPr/>
        <a:lstStyle/>
        <a:p>
          <a:endParaRPr lang="de-AT"/>
        </a:p>
      </dgm:t>
    </dgm:pt>
    <dgm:pt modelId="{912F637C-97FB-4481-97BA-E4BABE6382CB}" type="sibTrans" cxnId="{2F8FD915-FDD4-4B3B-8AFF-F714127724BC}">
      <dgm:prSet/>
      <dgm:spPr/>
      <dgm:t>
        <a:bodyPr/>
        <a:lstStyle/>
        <a:p>
          <a:endParaRPr lang="de-AT"/>
        </a:p>
      </dgm:t>
    </dgm:pt>
    <dgm:pt modelId="{FFA04FEF-2900-4AB3-88E9-FA7873330F10}">
      <dgm:prSet phldrT="[Text]" custT="1"/>
      <dgm:spPr/>
      <dgm:t>
        <a:bodyPr/>
        <a:lstStyle/>
        <a:p>
          <a:r>
            <a:rPr lang="de-AT" sz="1200" dirty="0"/>
            <a:t>Datenerhebung</a:t>
          </a:r>
          <a:endParaRPr lang="de-AT" sz="1000" dirty="0"/>
        </a:p>
      </dgm:t>
    </dgm:pt>
    <dgm:pt modelId="{2CBBDC4E-8D40-4520-80F7-404415313DFD}" type="parTrans" cxnId="{98D240CB-D306-4F32-A242-7F059A692B36}">
      <dgm:prSet/>
      <dgm:spPr/>
      <dgm:t>
        <a:bodyPr/>
        <a:lstStyle/>
        <a:p>
          <a:endParaRPr lang="de-AT"/>
        </a:p>
      </dgm:t>
    </dgm:pt>
    <dgm:pt modelId="{179053FB-5775-4A4D-AE2B-AC45407C4518}" type="sibTrans" cxnId="{98D240CB-D306-4F32-A242-7F059A692B36}">
      <dgm:prSet/>
      <dgm:spPr/>
      <dgm:t>
        <a:bodyPr/>
        <a:lstStyle/>
        <a:p>
          <a:endParaRPr lang="de-AT"/>
        </a:p>
      </dgm:t>
    </dgm:pt>
    <dgm:pt modelId="{83A8CDED-1D2F-4E09-A02C-093EC1BAC5E3}">
      <dgm:prSet phldrT="[Text]" custT="1"/>
      <dgm:spPr/>
      <dgm:t>
        <a:bodyPr/>
        <a:lstStyle/>
        <a:p>
          <a:r>
            <a:rPr lang="de-AT" sz="1600" dirty="0"/>
            <a:t>GI-Infrastruktur </a:t>
          </a:r>
        </a:p>
      </dgm:t>
    </dgm:pt>
    <dgm:pt modelId="{6DCA6A29-0102-46B1-BE83-89B55ECDCCEE}" type="parTrans" cxnId="{9AE27436-9712-4A18-9097-49F1E20CBF07}">
      <dgm:prSet/>
      <dgm:spPr/>
      <dgm:t>
        <a:bodyPr/>
        <a:lstStyle/>
        <a:p>
          <a:endParaRPr lang="de-AT"/>
        </a:p>
      </dgm:t>
    </dgm:pt>
    <dgm:pt modelId="{0FBBB5D2-4077-4892-8323-19AF9DBB93BB}" type="sibTrans" cxnId="{9AE27436-9712-4A18-9097-49F1E20CBF07}">
      <dgm:prSet/>
      <dgm:spPr/>
      <dgm:t>
        <a:bodyPr/>
        <a:lstStyle/>
        <a:p>
          <a:endParaRPr lang="de-AT"/>
        </a:p>
      </dgm:t>
    </dgm:pt>
    <dgm:pt modelId="{7BB64B5A-0204-4A03-A63A-81A89356357D}" type="pres">
      <dgm:prSet presAssocID="{8BC8B6DB-6D33-4E84-90DA-0ED56597CAA1}" presName="Name0" presStyleCnt="0">
        <dgm:presLayoutVars>
          <dgm:dir/>
          <dgm:resizeHandles val="exact"/>
        </dgm:presLayoutVars>
      </dgm:prSet>
      <dgm:spPr/>
    </dgm:pt>
    <dgm:pt modelId="{630D990B-04BF-4C38-ADB6-D6F378E85A97}" type="pres">
      <dgm:prSet presAssocID="{FFA04FEF-2900-4AB3-88E9-FA7873330F10}" presName="Name5" presStyleLbl="vennNode1" presStyleIdx="0" presStyleCnt="6">
        <dgm:presLayoutVars>
          <dgm:bulletEnabled val="1"/>
        </dgm:presLayoutVars>
      </dgm:prSet>
      <dgm:spPr/>
    </dgm:pt>
    <dgm:pt modelId="{14F085C1-4B23-4358-8501-FF394352C865}" type="pres">
      <dgm:prSet presAssocID="{179053FB-5775-4A4D-AE2B-AC45407C4518}" presName="space" presStyleCnt="0"/>
      <dgm:spPr/>
    </dgm:pt>
    <dgm:pt modelId="{E9C71CF2-F83D-4FD0-98EA-46E91A47081B}" type="pres">
      <dgm:prSet presAssocID="{D2A522ED-4083-4435-BBB4-BB1EF33ABAA9}" presName="Name5" presStyleLbl="vennNode1" presStyleIdx="1" presStyleCnt="6">
        <dgm:presLayoutVars>
          <dgm:bulletEnabled val="1"/>
        </dgm:presLayoutVars>
      </dgm:prSet>
      <dgm:spPr/>
    </dgm:pt>
    <dgm:pt modelId="{97C25F31-4561-4E96-BE78-1BD94FBCD84A}" type="pres">
      <dgm:prSet presAssocID="{F6F5B4CA-BC6E-46F2-96F7-E41DA37C5F45}" presName="space" presStyleCnt="0"/>
      <dgm:spPr/>
    </dgm:pt>
    <dgm:pt modelId="{462C07A7-EA7A-44BB-8EDC-03FDCDCD682C}" type="pres">
      <dgm:prSet presAssocID="{83A8CDED-1D2F-4E09-A02C-093EC1BAC5E3}" presName="Name5" presStyleLbl="vennNode1" presStyleIdx="2" presStyleCnt="6">
        <dgm:presLayoutVars>
          <dgm:bulletEnabled val="1"/>
        </dgm:presLayoutVars>
      </dgm:prSet>
      <dgm:spPr/>
    </dgm:pt>
    <dgm:pt modelId="{2552CE51-6D38-4188-A613-E52847576A2D}" type="pres">
      <dgm:prSet presAssocID="{0FBBB5D2-4077-4892-8323-19AF9DBB93BB}" presName="space" presStyleCnt="0"/>
      <dgm:spPr/>
    </dgm:pt>
    <dgm:pt modelId="{E0DC3BB3-DD39-4E49-91F5-C366B8C76545}" type="pres">
      <dgm:prSet presAssocID="{8E663C2F-BFB7-4043-9FCE-FA71F5DEC600}" presName="Name5" presStyleLbl="vennNode1" presStyleIdx="3" presStyleCnt="6">
        <dgm:presLayoutVars>
          <dgm:bulletEnabled val="1"/>
        </dgm:presLayoutVars>
      </dgm:prSet>
      <dgm:spPr/>
    </dgm:pt>
    <dgm:pt modelId="{748AB8A0-3390-4B52-825A-BF408D896132}" type="pres">
      <dgm:prSet presAssocID="{AE022034-EA99-4550-8C60-BCFA549CA065}" presName="space" presStyleCnt="0"/>
      <dgm:spPr/>
    </dgm:pt>
    <dgm:pt modelId="{DA2A9DE2-4BFB-454B-8DBC-B9BC177B15BC}" type="pres">
      <dgm:prSet presAssocID="{8D015663-AEA7-44C7-9FAF-F213ECB9C735}" presName="Name5" presStyleLbl="vennNode1" presStyleIdx="4" presStyleCnt="6">
        <dgm:presLayoutVars>
          <dgm:bulletEnabled val="1"/>
        </dgm:presLayoutVars>
      </dgm:prSet>
      <dgm:spPr/>
    </dgm:pt>
    <dgm:pt modelId="{8EA694C6-2BFA-4AAE-B048-687827B90177}" type="pres">
      <dgm:prSet presAssocID="{912F637C-97FB-4481-97BA-E4BABE6382CB}" presName="space" presStyleCnt="0"/>
      <dgm:spPr/>
    </dgm:pt>
    <dgm:pt modelId="{73C9ACB5-D9AE-4B24-A589-FB6C407E2BED}" type="pres">
      <dgm:prSet presAssocID="{A5CC114A-CC69-46DC-9BC8-4AAD96AC18F3}" presName="Name5" presStyleLbl="vennNode1" presStyleIdx="5" presStyleCnt="6">
        <dgm:presLayoutVars>
          <dgm:bulletEnabled val="1"/>
        </dgm:presLayoutVars>
      </dgm:prSet>
      <dgm:spPr/>
    </dgm:pt>
  </dgm:ptLst>
  <dgm:cxnLst>
    <dgm:cxn modelId="{8F2BD915-2231-43ED-BF64-F06C2854B394}" type="presOf" srcId="{FFA04FEF-2900-4AB3-88E9-FA7873330F10}" destId="{630D990B-04BF-4C38-ADB6-D6F378E85A97}" srcOrd="0" destOrd="0" presId="urn:microsoft.com/office/officeart/2005/8/layout/venn3"/>
    <dgm:cxn modelId="{2F8FD915-FDD4-4B3B-8AFF-F714127724BC}" srcId="{8BC8B6DB-6D33-4E84-90DA-0ED56597CAA1}" destId="{8D015663-AEA7-44C7-9FAF-F213ECB9C735}" srcOrd="4" destOrd="0" parTransId="{94DAF2EE-B286-4E14-AB4B-41DB80EB64DF}" sibTransId="{912F637C-97FB-4481-97BA-E4BABE6382CB}"/>
    <dgm:cxn modelId="{4B213B2B-448C-4C31-BA5D-2955F9D675F8}" type="presOf" srcId="{D2A522ED-4083-4435-BBB4-BB1EF33ABAA9}" destId="{E9C71CF2-F83D-4FD0-98EA-46E91A47081B}" srcOrd="0" destOrd="0" presId="urn:microsoft.com/office/officeart/2005/8/layout/venn3"/>
    <dgm:cxn modelId="{CF17512D-B379-4C1F-A4BC-8A6A03D886AA}" type="presOf" srcId="{8E663C2F-BFB7-4043-9FCE-FA71F5DEC600}" destId="{E0DC3BB3-DD39-4E49-91F5-C366B8C76545}" srcOrd="0" destOrd="0" presId="urn:microsoft.com/office/officeart/2005/8/layout/venn3"/>
    <dgm:cxn modelId="{904CC02E-3697-4583-90AB-CBDC09BC45C6}" type="presOf" srcId="{8D015663-AEA7-44C7-9FAF-F213ECB9C735}" destId="{DA2A9DE2-4BFB-454B-8DBC-B9BC177B15BC}" srcOrd="0" destOrd="0" presId="urn:microsoft.com/office/officeart/2005/8/layout/venn3"/>
    <dgm:cxn modelId="{9AE27436-9712-4A18-9097-49F1E20CBF07}" srcId="{8BC8B6DB-6D33-4E84-90DA-0ED56597CAA1}" destId="{83A8CDED-1D2F-4E09-A02C-093EC1BAC5E3}" srcOrd="2" destOrd="0" parTransId="{6DCA6A29-0102-46B1-BE83-89B55ECDCCEE}" sibTransId="{0FBBB5D2-4077-4892-8323-19AF9DBB93BB}"/>
    <dgm:cxn modelId="{8B13D45B-DA9B-4FE3-99D6-DAC40C6B4D56}" type="presOf" srcId="{A5CC114A-CC69-46DC-9BC8-4AAD96AC18F3}" destId="{73C9ACB5-D9AE-4B24-A589-FB6C407E2BED}" srcOrd="0" destOrd="0" presId="urn:microsoft.com/office/officeart/2005/8/layout/venn3"/>
    <dgm:cxn modelId="{85757C50-ED0C-4AB0-8BF1-A5853C3916B1}" srcId="{8BC8B6DB-6D33-4E84-90DA-0ED56597CAA1}" destId="{A5CC114A-CC69-46DC-9BC8-4AAD96AC18F3}" srcOrd="5" destOrd="0" parTransId="{6C26C21A-03CA-491D-AF0B-44309DF3E1FD}" sibTransId="{BCE8C4AC-7D83-40C7-A111-C69AB87B8754}"/>
    <dgm:cxn modelId="{BFAD3356-8F85-4517-8A5C-C547121F81B4}" srcId="{8BC8B6DB-6D33-4E84-90DA-0ED56597CAA1}" destId="{D2A522ED-4083-4435-BBB4-BB1EF33ABAA9}" srcOrd="1" destOrd="0" parTransId="{3DA4AA7A-4C32-424B-B314-7A7C480C062F}" sibTransId="{F6F5B4CA-BC6E-46F2-96F7-E41DA37C5F45}"/>
    <dgm:cxn modelId="{98D240CB-D306-4F32-A242-7F059A692B36}" srcId="{8BC8B6DB-6D33-4E84-90DA-0ED56597CAA1}" destId="{FFA04FEF-2900-4AB3-88E9-FA7873330F10}" srcOrd="0" destOrd="0" parTransId="{2CBBDC4E-8D40-4520-80F7-404415313DFD}" sibTransId="{179053FB-5775-4A4D-AE2B-AC45407C4518}"/>
    <dgm:cxn modelId="{8074EBCC-9368-497E-A578-5EA6C8E2D0A9}" type="presOf" srcId="{83A8CDED-1D2F-4E09-A02C-093EC1BAC5E3}" destId="{462C07A7-EA7A-44BB-8EDC-03FDCDCD682C}" srcOrd="0" destOrd="0" presId="urn:microsoft.com/office/officeart/2005/8/layout/venn3"/>
    <dgm:cxn modelId="{A37667CD-0D7A-448B-B8C9-10F46EC635E2}" srcId="{8BC8B6DB-6D33-4E84-90DA-0ED56597CAA1}" destId="{8E663C2F-BFB7-4043-9FCE-FA71F5DEC600}" srcOrd="3" destOrd="0" parTransId="{008A26DB-DD00-4CB3-BED0-0A46A2D6D8DA}" sibTransId="{AE022034-EA99-4550-8C60-BCFA549CA065}"/>
    <dgm:cxn modelId="{24A9B7DF-A2C1-4D17-839B-DEEA49E0AC57}" type="presOf" srcId="{8BC8B6DB-6D33-4E84-90DA-0ED56597CAA1}" destId="{7BB64B5A-0204-4A03-A63A-81A89356357D}" srcOrd="0" destOrd="0" presId="urn:microsoft.com/office/officeart/2005/8/layout/venn3"/>
    <dgm:cxn modelId="{4A1FBA82-C24F-4CCE-95E0-00A840BDCCD3}" type="presParOf" srcId="{7BB64B5A-0204-4A03-A63A-81A89356357D}" destId="{630D990B-04BF-4C38-ADB6-D6F378E85A97}" srcOrd="0" destOrd="0" presId="urn:microsoft.com/office/officeart/2005/8/layout/venn3"/>
    <dgm:cxn modelId="{6FA38DD0-5BFA-4434-ACDE-2949BADC3CBC}" type="presParOf" srcId="{7BB64B5A-0204-4A03-A63A-81A89356357D}" destId="{14F085C1-4B23-4358-8501-FF394352C865}" srcOrd="1" destOrd="0" presId="urn:microsoft.com/office/officeart/2005/8/layout/venn3"/>
    <dgm:cxn modelId="{F525FA8A-CE4C-4571-8B58-804B84A18B73}" type="presParOf" srcId="{7BB64B5A-0204-4A03-A63A-81A89356357D}" destId="{E9C71CF2-F83D-4FD0-98EA-46E91A47081B}" srcOrd="2" destOrd="0" presId="urn:microsoft.com/office/officeart/2005/8/layout/venn3"/>
    <dgm:cxn modelId="{72FA2C31-81B0-47C1-BD27-D916BB96FF6B}" type="presParOf" srcId="{7BB64B5A-0204-4A03-A63A-81A89356357D}" destId="{97C25F31-4561-4E96-BE78-1BD94FBCD84A}" srcOrd="3" destOrd="0" presId="urn:microsoft.com/office/officeart/2005/8/layout/venn3"/>
    <dgm:cxn modelId="{D7550578-B32B-493E-A80B-38AE7F761054}" type="presParOf" srcId="{7BB64B5A-0204-4A03-A63A-81A89356357D}" destId="{462C07A7-EA7A-44BB-8EDC-03FDCDCD682C}" srcOrd="4" destOrd="0" presId="urn:microsoft.com/office/officeart/2005/8/layout/venn3"/>
    <dgm:cxn modelId="{04C11135-5C79-4772-98A3-54B7FD2CC0D4}" type="presParOf" srcId="{7BB64B5A-0204-4A03-A63A-81A89356357D}" destId="{2552CE51-6D38-4188-A613-E52847576A2D}" srcOrd="5" destOrd="0" presId="urn:microsoft.com/office/officeart/2005/8/layout/venn3"/>
    <dgm:cxn modelId="{8C1EDF0C-D480-4E8C-BA07-41A57F8675E7}" type="presParOf" srcId="{7BB64B5A-0204-4A03-A63A-81A89356357D}" destId="{E0DC3BB3-DD39-4E49-91F5-C366B8C76545}" srcOrd="6" destOrd="0" presId="urn:microsoft.com/office/officeart/2005/8/layout/venn3"/>
    <dgm:cxn modelId="{5D9D137A-9AB4-46BC-AB86-97C68911A030}" type="presParOf" srcId="{7BB64B5A-0204-4A03-A63A-81A89356357D}" destId="{748AB8A0-3390-4B52-825A-BF408D896132}" srcOrd="7" destOrd="0" presId="urn:microsoft.com/office/officeart/2005/8/layout/venn3"/>
    <dgm:cxn modelId="{329632E3-2E69-4320-B539-9ACD2EEBD9D2}" type="presParOf" srcId="{7BB64B5A-0204-4A03-A63A-81A89356357D}" destId="{DA2A9DE2-4BFB-454B-8DBC-B9BC177B15BC}" srcOrd="8" destOrd="0" presId="urn:microsoft.com/office/officeart/2005/8/layout/venn3"/>
    <dgm:cxn modelId="{853E2CFF-2921-4773-87AF-407A1C1151A2}" type="presParOf" srcId="{7BB64B5A-0204-4A03-A63A-81A89356357D}" destId="{8EA694C6-2BFA-4AAE-B048-687827B90177}" srcOrd="9" destOrd="0" presId="urn:microsoft.com/office/officeart/2005/8/layout/venn3"/>
    <dgm:cxn modelId="{E7F8BE42-0504-4975-B123-7674F82FE407}" type="presParOf" srcId="{7BB64B5A-0204-4A03-A63A-81A89356357D}" destId="{73C9ACB5-D9AE-4B24-A589-FB6C407E2BED}" srcOrd="10" destOrd="0" presId="urn:microsoft.com/office/officeart/2005/8/layout/venn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D990B-04BF-4C38-ADB6-D6F378E85A97}">
      <dsp:nvSpPr>
        <dsp:cNvPr id="0" name=""/>
        <dsp:cNvSpPr/>
      </dsp:nvSpPr>
      <dsp:spPr>
        <a:xfrm>
          <a:off x="1190" y="1819633"/>
          <a:ext cx="1950243" cy="195024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328" tIns="15240" rIns="107328" bIns="1524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200" kern="1200" dirty="0"/>
            <a:t>Datenerhebung</a:t>
          </a:r>
          <a:endParaRPr lang="de-AT" sz="1000" kern="1200" dirty="0"/>
        </a:p>
      </dsp:txBody>
      <dsp:txXfrm>
        <a:off x="286796" y="2105239"/>
        <a:ext cx="1379031" cy="1379031"/>
      </dsp:txXfrm>
    </dsp:sp>
    <dsp:sp modelId="{E9C71CF2-F83D-4FD0-98EA-46E91A47081B}">
      <dsp:nvSpPr>
        <dsp:cNvPr id="0" name=""/>
        <dsp:cNvSpPr/>
      </dsp:nvSpPr>
      <dsp:spPr>
        <a:xfrm>
          <a:off x="1561385" y="1819633"/>
          <a:ext cx="1950243" cy="195024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291073"/>
                <a:satOff val="-16786"/>
                <a:lumOff val="172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291073"/>
                <a:satOff val="-16786"/>
                <a:lumOff val="172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291073"/>
                <a:satOff val="-16786"/>
                <a:lumOff val="172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328" tIns="22860" rIns="107328" bIns="2286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800" kern="1200" dirty="0"/>
            <a:t>Geodaten</a:t>
          </a:r>
          <a:endParaRPr lang="de-AT" sz="1000" kern="1200" dirty="0"/>
        </a:p>
      </dsp:txBody>
      <dsp:txXfrm>
        <a:off x="1846991" y="2105239"/>
        <a:ext cx="1379031" cy="1379031"/>
      </dsp:txXfrm>
    </dsp:sp>
    <dsp:sp modelId="{462C07A7-EA7A-44BB-8EDC-03FDCDCD682C}">
      <dsp:nvSpPr>
        <dsp:cNvPr id="0" name=""/>
        <dsp:cNvSpPr/>
      </dsp:nvSpPr>
      <dsp:spPr>
        <a:xfrm>
          <a:off x="3121580" y="1819633"/>
          <a:ext cx="1950243" cy="195024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582145"/>
                <a:satOff val="-33571"/>
                <a:lumOff val="3451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582145"/>
                <a:satOff val="-33571"/>
                <a:lumOff val="3451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582145"/>
                <a:satOff val="-33571"/>
                <a:lumOff val="3451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328" tIns="20320" rIns="107328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600" kern="1200" dirty="0"/>
            <a:t>GI-Infrastruktur </a:t>
          </a:r>
        </a:p>
      </dsp:txBody>
      <dsp:txXfrm>
        <a:off x="3407186" y="2105239"/>
        <a:ext cx="1379031" cy="1379031"/>
      </dsp:txXfrm>
    </dsp:sp>
    <dsp:sp modelId="{E0DC3BB3-DD39-4E49-91F5-C366B8C76545}">
      <dsp:nvSpPr>
        <dsp:cNvPr id="0" name=""/>
        <dsp:cNvSpPr/>
      </dsp:nvSpPr>
      <dsp:spPr>
        <a:xfrm>
          <a:off x="4681776" y="1819633"/>
          <a:ext cx="1950243" cy="195024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873218"/>
                <a:satOff val="-50357"/>
                <a:lumOff val="517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873218"/>
                <a:satOff val="-50357"/>
                <a:lumOff val="517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873218"/>
                <a:satOff val="-50357"/>
                <a:lumOff val="517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328" tIns="17780" rIns="107328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400" kern="1200" dirty="0"/>
            <a:t>(Geo-)</a:t>
          </a:r>
          <a:br>
            <a:rPr lang="de-AT" sz="1400" kern="1200" dirty="0"/>
          </a:br>
          <a:r>
            <a:rPr lang="de-AT" sz="1400" kern="1200" dirty="0"/>
            <a:t>Datenbank Management-</a:t>
          </a:r>
          <a:br>
            <a:rPr lang="de-AT" sz="1400" kern="1200" dirty="0"/>
          </a:br>
          <a:r>
            <a:rPr lang="de-AT" sz="1400" kern="1200" dirty="0" err="1"/>
            <a:t>system</a:t>
          </a:r>
          <a:endParaRPr lang="de-AT" sz="1400" kern="1200" dirty="0"/>
        </a:p>
      </dsp:txBody>
      <dsp:txXfrm>
        <a:off x="4967382" y="2105239"/>
        <a:ext cx="1379031" cy="1379031"/>
      </dsp:txXfrm>
    </dsp:sp>
    <dsp:sp modelId="{DA2A9DE2-4BFB-454B-8DBC-B9BC177B15BC}">
      <dsp:nvSpPr>
        <dsp:cNvPr id="0" name=""/>
        <dsp:cNvSpPr/>
      </dsp:nvSpPr>
      <dsp:spPr>
        <a:xfrm>
          <a:off x="6241971" y="1819633"/>
          <a:ext cx="1950243" cy="195024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164290"/>
                <a:satOff val="-67142"/>
                <a:lumOff val="690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1164290"/>
                <a:satOff val="-67142"/>
                <a:lumOff val="690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1164290"/>
                <a:satOff val="-67142"/>
                <a:lumOff val="690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328" tIns="21590" rIns="107328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700" kern="1200" dirty="0"/>
            <a:t>Datenportale</a:t>
          </a:r>
        </a:p>
      </dsp:txBody>
      <dsp:txXfrm>
        <a:off x="6527577" y="2105239"/>
        <a:ext cx="1379031" cy="1379031"/>
      </dsp:txXfrm>
    </dsp:sp>
    <dsp:sp modelId="{73C9ACB5-D9AE-4B24-A589-FB6C407E2BED}">
      <dsp:nvSpPr>
        <dsp:cNvPr id="0" name=""/>
        <dsp:cNvSpPr/>
      </dsp:nvSpPr>
      <dsp:spPr>
        <a:xfrm>
          <a:off x="7802166" y="1819633"/>
          <a:ext cx="1950243" cy="1950243"/>
        </a:xfrm>
        <a:prstGeom prst="ellipse">
          <a:avLst/>
        </a:prstGeom>
        <a:gradFill rotWithShape="0">
          <a:gsLst>
            <a:gs pos="0">
              <a:schemeClr val="accent2">
                <a:alpha val="50000"/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alpha val="50000"/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alpha val="50000"/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107328" tIns="21590" rIns="107328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e-AT" sz="1700" kern="1200" dirty="0"/>
            <a:t>Services</a:t>
          </a:r>
        </a:p>
      </dsp:txBody>
      <dsp:txXfrm>
        <a:off x="8087772" y="2105239"/>
        <a:ext cx="1379031" cy="137903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3">
  <dgm:title val=""/>
  <dgm:desc val=""/>
  <dgm:catLst>
    <dgm:cat type="relationship" pri="2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fallback" val="2D"/>
        </dgm:alg>
      </dgm:if>
      <dgm:else name="Name3">
        <dgm:alg type="lin">
          <dgm:param type="fallback" val="2D"/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refType="w" refFor="ch" refPtType="node"/>
      <dgm:constr type="w" for="ch" forName="space" refType="w" refFor="ch" refPtType="node" fact="-0.2"/>
      <dgm:constr type="primFontSz" for="ch" ptType="node" op="equ" val="65"/>
    </dgm:constrLst>
    <dgm:ruleLst/>
    <dgm:forEach name="Name4" axis="ch" ptType="node">
      <dgm:layoutNode name="Name5" styleLbl="vennNode1">
        <dgm:varLst>
          <dgm:bulletEnabled val="1"/>
        </dgm:varLst>
        <dgm:alg type="tx">
          <dgm:param type="txAnchorVertCh" val="mid"/>
          <dgm:param type="txAnchorHorzCh" val="ctr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tMarg" refType="primFontSz" fact="0.1"/>
          <dgm:constr type="bMarg" refType="primFontSz" fact="0.1"/>
          <dgm:constr type="lMarg" refType="w" fact="0.156"/>
          <dgm:constr type="rMarg" refType="w" fact="0.156"/>
        </dgm:constrLst>
        <dgm:ruleLst>
          <dgm:rule type="primFontSz" val="5" fact="NaN" max="NaN"/>
        </dgm:ruleLst>
      </dgm:layoutNode>
      <dgm:forEach name="Name6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F9ED9C-C984-8E6C-6F48-5D81E728EB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C119C8A-DD22-F498-DF59-C9AEE51363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F1EF8C6-D475-F0D9-FAE8-D0B8992E35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71A8-9BB8-450A-9F93-FEB59F3C1A53}" type="datetimeFigureOut">
              <a:rPr lang="de-AT" smtClean="0"/>
              <a:t>29.01.2024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5876213-6F3B-D817-4E90-6B0B35C24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1C7B8ED-8567-7EB2-9F8B-44A5FB126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02FA-0691-4C83-B86D-2F8A9A02AB5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174329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7D2DA0-EFCB-2AE3-5F25-2D4D263554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C3B8F12-6058-32D7-7688-D43DD21E5F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57966A9-CF64-3CFF-C722-6C2141D68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71A8-9BB8-450A-9F93-FEB59F3C1A53}" type="datetimeFigureOut">
              <a:rPr lang="de-AT" smtClean="0"/>
              <a:t>29.01.2024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ADF90A3-27E7-349D-A77C-3E214C8604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4BB304C-893F-317D-F2EF-2A225C8426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02FA-0691-4C83-B86D-2F8A9A02AB5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20377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FCC74BA8-E979-AE9F-0A55-D9E750194FD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5D1CA032-3361-55D2-6E2E-16B6495C02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FF76930-525D-CD0A-D067-FD2F2470D4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71A8-9BB8-450A-9F93-FEB59F3C1A53}" type="datetimeFigureOut">
              <a:rPr lang="de-AT" smtClean="0"/>
              <a:t>29.01.2024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B23C5791-91AD-7B31-DA39-6D43D8604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2C5EED6-FFF4-5202-F44A-4B9E639AD1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02FA-0691-4C83-B86D-2F8A9A02AB5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5939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4CAA7F-A2F6-447F-D005-87BF43C131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DAA7D47-4069-3B8C-AF9A-F2F9C0A47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AB02FBB-8E07-1F3A-7D17-4E1A25FCF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71A8-9BB8-450A-9F93-FEB59F3C1A53}" type="datetimeFigureOut">
              <a:rPr lang="de-AT" smtClean="0"/>
              <a:t>29.01.2024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42F3820-B493-1A93-15D7-ED5D6BC82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A3D742C-4519-AEA6-0717-AA428F9D48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02FA-0691-4C83-B86D-2F8A9A02AB5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450640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757BE3D-A3CD-88CE-0553-1DE35EBE3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B0099F5-C6EC-F0A1-2EF0-7A33C11973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605ED60-DC3A-85C4-AD50-7B4B5CFA7C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71A8-9BB8-450A-9F93-FEB59F3C1A53}" type="datetimeFigureOut">
              <a:rPr lang="de-AT" smtClean="0"/>
              <a:t>29.01.2024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6D7570E-E266-3A5B-0AF8-D0AE338CF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72F6E0E-91BB-3823-7331-169FEB8934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02FA-0691-4C83-B86D-2F8A9A02AB5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842414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C083B85-49B6-159D-2CA3-5228CF42E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8D0619-EB20-2230-DF26-05AF5AB06FA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CD9F0838-C702-7E19-9576-0746051F56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1D705B01-5E71-2EE0-91F9-36D9B652B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71A8-9BB8-450A-9F93-FEB59F3C1A53}" type="datetimeFigureOut">
              <a:rPr lang="de-AT" smtClean="0"/>
              <a:t>29.01.2024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29BD17D1-7DBC-E5AA-9BB5-FAC307EF0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62B4432F-2D25-ED5E-08A1-277841F67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02FA-0691-4C83-B86D-2F8A9A02AB5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515914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D31269-6125-C09B-F2EB-41D622A059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7F19FC80-BFF6-5F4B-690F-412A2BC3DC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0C85659-4C52-BC3F-C8B9-745B5AD393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492F6638-2170-E8AF-ED00-702D4F35B3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EE3EA6C4-986A-5F57-513E-B4083881F9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0F9605A-3B89-0084-36D8-4DA1B926A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71A8-9BB8-450A-9F93-FEB59F3C1A53}" type="datetimeFigureOut">
              <a:rPr lang="de-AT" smtClean="0"/>
              <a:t>29.01.2024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9A5B63CC-3F3D-A890-FA40-F7A0FBC2E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A28FD0B2-5CE3-94A9-D7E8-6043A31E7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02FA-0691-4C83-B86D-2F8A9A02AB5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353024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C01A292-5AE8-75C5-4192-7AAF877C2C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68BBF62-94B1-47DE-0B9E-E2A2FE1D6E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71A8-9BB8-450A-9F93-FEB59F3C1A53}" type="datetimeFigureOut">
              <a:rPr lang="de-AT" smtClean="0"/>
              <a:t>29.01.2024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0047802-CA7F-E537-7986-26ECAAD7E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637D1A86-0282-B826-62B7-3079DEC7A9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02FA-0691-4C83-B86D-2F8A9A02AB5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2554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6D784DD5-7CEF-46C1-1670-8D54F8260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71A8-9BB8-450A-9F93-FEB59F3C1A53}" type="datetimeFigureOut">
              <a:rPr lang="de-AT" smtClean="0"/>
              <a:t>29.01.2024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69BBA86A-C54E-57EC-9872-E8C3363F42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A2260AA-AC1F-4B12-F660-6BB7F7685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02FA-0691-4C83-B86D-2F8A9A02AB5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1006470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40955C-E7BE-F6FB-5E27-9B0A22CC76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32D2D00-E8C1-6803-87A3-5A982139F1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BBE65DF-0FF2-C0E6-8A30-EC3F070E2A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BC7E164-7605-4696-B648-199F60C3D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71A8-9BB8-450A-9F93-FEB59F3C1A53}" type="datetimeFigureOut">
              <a:rPr lang="de-AT" smtClean="0"/>
              <a:t>29.01.2024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1FAF6D9-5935-EEF9-C522-6AA0FAE3C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2E80F47-9E0C-2802-CC3B-B948C19775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02FA-0691-4C83-B86D-2F8A9A02AB5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756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D7FFDD-E7D0-F159-2A60-76B1002814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CCE8091E-59DF-E9CF-0C97-F2FE8D5B82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FA17166-56CE-53A1-5B1C-08427E8C19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5BF78FF-7A48-65A9-5416-0842D3FC4A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971A8-9BB8-450A-9F93-FEB59F3C1A53}" type="datetimeFigureOut">
              <a:rPr lang="de-AT" smtClean="0"/>
              <a:t>29.01.2024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40086CB-0834-C56C-B0F9-B784EA0B4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3F548C3-2A6E-6DAB-0930-C0F59868F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02FA-0691-4C83-B86D-2F8A9A02AB5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26899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08FD3E1-3D70-582B-C2B3-8B9A670FA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0ED1C97-15C2-C811-8BFC-311F025F7D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E0A606A-7835-37C3-1B05-75860270CC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971A8-9BB8-450A-9F93-FEB59F3C1A53}" type="datetimeFigureOut">
              <a:rPr lang="de-AT" smtClean="0"/>
              <a:t>29.01.2024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5E945AA-EB67-3D3A-8A13-F3A751AD18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AE3396D-B2F9-C55B-0892-A97577058B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FB02FA-0691-4C83-B86D-2F8A9A02AB53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191072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srVPLrmlBJY?feature=oembed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semap.a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maps.bev.gv.at/#/center/13.35,47.77/zoom/7.9" TargetMode="External"/><Relationship Id="rId2" Type="http://schemas.openxmlformats.org/officeDocument/2006/relationships/hyperlink" Target="https://www.bev.gv.at/Services/Produkte/Landkarten/OEK50-UTM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ta.gv.at/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ata.europa.eu/de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inspire-geoportal.ec.europa.eu/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enstreetmap.org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ivingatlas.arcgis.com/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sv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theconversation.com/even-the-most-beautiful-maps-can-be-misleading-126474" TargetMode="External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G0_MBrJnRq0?feature=oembed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s://www.youtube.com/watch?v=G0_MBrJnRq0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share-your-work/cclicenses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1DF91F20-B96F-4F77-AC3E-2CDD3BAA1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2" y="0"/>
            <a:ext cx="1219200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3D487F7-9050-4871-B351-34A72ADB296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484" y="-1"/>
            <a:ext cx="8111296" cy="6858000"/>
          </a:xfrm>
          <a:prstGeom prst="rect">
            <a:avLst/>
          </a:prstGeom>
          <a:gradFill>
            <a:gsLst>
              <a:gs pos="8000">
                <a:srgbClr val="000000">
                  <a:alpha val="94000"/>
                </a:srgbClr>
              </a:gs>
              <a:gs pos="100000">
                <a:schemeClr val="accent1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43C27DD-EF6A-4C48-9669-C2970E71A81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 flipH="1">
            <a:off x="858281" y="-401562"/>
            <a:ext cx="6858004" cy="7661129"/>
          </a:xfrm>
          <a:prstGeom prst="rect">
            <a:avLst/>
          </a:prstGeom>
          <a:gradFill>
            <a:gsLst>
              <a:gs pos="0">
                <a:schemeClr val="accent1">
                  <a:alpha val="23000"/>
                </a:schemeClr>
              </a:gs>
              <a:gs pos="7100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84384FE-1C88-4CAA-8FB8-2313A3AE73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9" y="-1"/>
            <a:ext cx="8118331" cy="6858000"/>
          </a:xfrm>
          <a:prstGeom prst="rect">
            <a:avLst/>
          </a:prstGeom>
          <a:gradFill>
            <a:gsLst>
              <a:gs pos="14000">
                <a:schemeClr val="accent1">
                  <a:alpha val="0"/>
                </a:schemeClr>
              </a:gs>
              <a:gs pos="100000">
                <a:srgbClr val="000000">
                  <a:alpha val="82000"/>
                </a:srgb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87B6A113-58CD-406C-BCE4-6E1F1F2BE69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5449520">
            <a:off x="2569700" y="983306"/>
            <a:ext cx="5005754" cy="5005754"/>
          </a:xfrm>
          <a:prstGeom prst="ellipse">
            <a:avLst/>
          </a:prstGeom>
          <a:gradFill>
            <a:gsLst>
              <a:gs pos="17000">
                <a:schemeClr val="accent1">
                  <a:lumMod val="75000"/>
                  <a:alpha val="0"/>
                </a:schemeClr>
              </a:gs>
              <a:gs pos="82000">
                <a:srgbClr val="000000">
                  <a:alpha val="24000"/>
                </a:srgbClr>
              </a:gs>
            </a:gsLst>
            <a:lin ang="9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1CF06AF-6CB2-F363-A173-81D4CE4C72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1948" y="857251"/>
            <a:ext cx="6219582" cy="3160113"/>
          </a:xfrm>
        </p:spPr>
        <p:txBody>
          <a:bodyPr anchor="b">
            <a:normAutofit/>
          </a:bodyPr>
          <a:lstStyle/>
          <a:p>
            <a:pPr algn="l"/>
            <a:r>
              <a:rPr lang="de-AT" sz="4800">
                <a:solidFill>
                  <a:srgbClr val="FFFFFF"/>
                </a:solidFill>
              </a:rPr>
              <a:t>Offene (Geo-)Daten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5A1AA86-B7E6-4C02-AA34-F1A25CD4CC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7518" y="4354178"/>
            <a:ext cx="8118330" cy="250381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33000"/>
                </a:schemeClr>
              </a:gs>
              <a:gs pos="83000">
                <a:srgbClr val="000000">
                  <a:alpha val="21000"/>
                </a:srgb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1A4C757-3FBF-EFB4-65EF-188EB7CDE9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5661" y="4800600"/>
            <a:ext cx="5179879" cy="1200149"/>
          </a:xfrm>
        </p:spPr>
        <p:txBody>
          <a:bodyPr anchor="t">
            <a:normAutofit/>
          </a:bodyPr>
          <a:lstStyle/>
          <a:p>
            <a:pPr algn="l"/>
            <a:r>
              <a:rPr lang="de-AT" sz="1300">
                <a:solidFill>
                  <a:srgbClr val="FFFFFF"/>
                </a:solidFill>
              </a:rPr>
              <a:t>Geoinformation und Geokommunikation</a:t>
            </a:r>
          </a:p>
          <a:p>
            <a:pPr algn="l"/>
            <a:r>
              <a:rPr lang="de-AT" sz="1300">
                <a:solidFill>
                  <a:srgbClr val="FFFFFF"/>
                </a:solidFill>
              </a:rPr>
              <a:t>WS 23/24</a:t>
            </a:r>
          </a:p>
          <a:p>
            <a:pPr algn="l"/>
            <a:endParaRPr lang="de-AT" sz="1300">
              <a:solidFill>
                <a:srgbClr val="FFFFFF"/>
              </a:solidFill>
            </a:endParaRPr>
          </a:p>
          <a:p>
            <a:pPr algn="l"/>
            <a:r>
              <a:rPr lang="de-AT" sz="1300">
                <a:solidFill>
                  <a:srgbClr val="FFFFFF"/>
                </a:solidFill>
              </a:rPr>
              <a:t>J. Strobl, K. Wöhs</a:t>
            </a:r>
          </a:p>
        </p:txBody>
      </p:sp>
      <p:pic>
        <p:nvPicPr>
          <p:cNvPr id="7" name="Graphic 6" descr="Datenbank Kontur">
            <a:extLst>
              <a:ext uri="{FF2B5EF4-FFF2-40B4-BE49-F238E27FC236}">
                <a16:creationId xmlns:a16="http://schemas.microsoft.com/office/drawing/2014/main" id="{A20AEBCC-53AF-3122-0ED2-F7F8CA9F47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560981" y="1842090"/>
            <a:ext cx="3173819" cy="3173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740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555C5B3-193A-4749-9AFD-682E53CDDE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AE06A6-F76A-41C9-827A-C561B00448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-3"/>
            <a:ext cx="12192000" cy="6858000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6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9F9D4E8-0639-444B-949B-9518585061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80861" y="0"/>
            <a:ext cx="7661934" cy="6858000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  <a:alpha val="45000"/>
                </a:schemeClr>
              </a:gs>
              <a:gs pos="100000">
                <a:srgbClr val="000000">
                  <a:alpha val="29000"/>
                </a:srgb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E3DA7A2-ED70-4BBA-AB72-00AD461FA4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480862" y="-6"/>
            <a:ext cx="11711138" cy="6410334"/>
          </a:xfrm>
          <a:prstGeom prst="rect">
            <a:avLst/>
          </a:prstGeom>
          <a:gradFill>
            <a:gsLst>
              <a:gs pos="0">
                <a:schemeClr val="accent1">
                  <a:alpha val="0"/>
                </a:schemeClr>
              </a:gs>
              <a:gs pos="100000">
                <a:srgbClr val="000000">
                  <a:alpha val="41000"/>
                </a:srgbClr>
              </a:gs>
            </a:gsLst>
            <a:lin ang="18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91CD7D1-CA80-03AC-F49A-2A331FD15F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7208" y="857251"/>
            <a:ext cx="4747280" cy="3098061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Creative Commons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C485432-3647-4218-B5D3-15D3FA222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4844797" y="-489206"/>
            <a:ext cx="2502408" cy="12191998"/>
          </a:xfrm>
          <a:prstGeom prst="rect">
            <a:avLst/>
          </a:prstGeom>
          <a:gradFill>
            <a:gsLst>
              <a:gs pos="0">
                <a:schemeClr val="accent1">
                  <a:alpha val="24000"/>
                </a:schemeClr>
              </a:gs>
              <a:gs pos="78000">
                <a:schemeClr val="accent1">
                  <a:lumMod val="50000"/>
                  <a:alpha val="0"/>
                </a:schemeClr>
              </a:gs>
            </a:gsLst>
            <a:lin ang="10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F4AFDDCA-6ABA-4D23-8A5C-1BF0F43081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90589" y="1062544"/>
            <a:ext cx="4756162" cy="4756162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Onlinemedien 3" title="What are Creative Commons Licenses?">
            <a:hlinkClick r:id="" action="ppaction://media"/>
            <a:extLst>
              <a:ext uri="{FF2B5EF4-FFF2-40B4-BE49-F238E27FC236}">
                <a16:creationId xmlns:a16="http://schemas.microsoft.com/office/drawing/2014/main" id="{C426FF00-789D-C18F-A24B-6134FA8732B3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920559" y="2380395"/>
            <a:ext cx="3737164" cy="2111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9008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D500CE-3068-4A8A-57EE-BBF207198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Beispiele für Offene (Geo-)Daten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A17E92-89A5-4E28-E859-692918CE3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hlinkClick r:id="rId2"/>
              </a:rPr>
              <a:t>https://www.</a:t>
            </a:r>
            <a:r>
              <a:rPr lang="en-US" sz="2400" dirty="0">
                <a:hlinkClick r:id="rId2"/>
              </a:rPr>
              <a:t>basemap.at/</a:t>
            </a:r>
            <a:r>
              <a:rPr lang="en-US" sz="2400" dirty="0"/>
              <a:t> 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889332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D500CE-3068-4A8A-57EE-BBF207198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Beispiele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für </a:t>
            </a: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Offene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(Geo-)</a:t>
            </a:r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Daten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A17E92-89A5-4E28-E859-692918CE3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https://www.bev.gv.at/Services/Produkte/Landkarten/OEK50-UTM.html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r>
              <a:rPr lang="de-AT" sz="2400" dirty="0">
                <a:hlinkClick r:id="rId3"/>
              </a:rPr>
              <a:t>https://maps.bev.gv.at/#/center/13.35,47.77/zoom/7.9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46567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D500CE-3068-4A8A-57EE-BBF207198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Beispiele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für 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Offene</a:t>
            </a:r>
            <a:r>
              <a:rPr lang="en-US" sz="48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 (Geo-)</a:t>
            </a:r>
            <a:r>
              <a:rPr lang="en-US" sz="4800" kern="1200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Daten</a:t>
            </a:r>
            <a:endParaRPr lang="en-US" sz="4800" kern="1200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A17E92-89A5-4E28-E859-692918CE3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hlinkClick r:id="rId2"/>
              </a:rPr>
              <a:t>https://www</a:t>
            </a:r>
            <a:r>
              <a:rPr lang="en-US" sz="2400" dirty="0">
                <a:hlinkClick r:id="rId2"/>
              </a:rPr>
              <a:t>.data.gv.at/</a:t>
            </a:r>
            <a:r>
              <a:rPr lang="en-US" sz="2400" dirty="0"/>
              <a:t> </a:t>
            </a:r>
            <a:endParaRPr lang="en-US" sz="24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7767573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D500CE-3068-4A8A-57EE-BBF207198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Beispiele für Offene (Geo-)Daten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A17E92-89A5-4E28-E859-692918CE3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https://www.data.Europa.eu/de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250079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D500CE-3068-4A8A-57EE-BBF207198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Beispiele für Offene (Geo-)Daten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A17E92-89A5-4E28-E859-692918CE3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https://inspire-geoportal.ec.europa.eu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4651516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D500CE-3068-4A8A-57EE-BBF207198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Beispiele für Offene (Geo-)Daten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A17E92-89A5-4E28-E859-692918CE3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https://www.openstreetmap.org/</a:t>
            </a:r>
            <a:r>
              <a:rPr lang="en-US" sz="2400" kern="120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647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2" y="-22693"/>
            <a:ext cx="12191999" cy="4374129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908719" y="-3931841"/>
            <a:ext cx="4374557" cy="12192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136696" y="-3703868"/>
            <a:ext cx="4374128" cy="1173647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5" y="-22690"/>
            <a:ext cx="8542485" cy="437412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5945431" y="-1032053"/>
            <a:ext cx="4990147" cy="4439131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ED500CE-3068-4A8A-57EE-BBF2071989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4824" y="735106"/>
            <a:ext cx="10053763" cy="292847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kern="120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Beispiele für Offene (Geo-)Daten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BA17E92-89A5-4E28-E859-692918CE30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50682" y="4870824"/>
            <a:ext cx="10005951" cy="145825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0" indent="0">
              <a:buNone/>
            </a:pP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  <a:hlinkClick r:id="rId2"/>
              </a:rPr>
              <a:t>https://www.livingatlas.arcgis.com/</a:t>
            </a:r>
            <a:r>
              <a:rPr lang="en-US" sz="24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  </a:t>
            </a:r>
          </a:p>
        </p:txBody>
      </p:sp>
    </p:spTree>
    <p:extLst>
      <p:ext uri="{BB962C8B-B14F-4D97-AF65-F5344CB8AC3E}">
        <p14:creationId xmlns:p14="http://schemas.microsoft.com/office/powerpoint/2010/main" val="34350232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DB8D04C-69DC-F539-C4CB-FF8171D7B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6449" y="105196"/>
            <a:ext cx="5754896" cy="1667569"/>
          </a:xfrm>
        </p:spPr>
        <p:txBody>
          <a:bodyPr anchor="b">
            <a:normAutofit/>
          </a:bodyPr>
          <a:lstStyle/>
          <a:p>
            <a:r>
              <a:rPr lang="de-AT" sz="4000" dirty="0"/>
              <a:t>Grundlage all dessen ist…</a:t>
            </a:r>
          </a:p>
        </p:txBody>
      </p:sp>
      <p:pic>
        <p:nvPicPr>
          <p:cNvPr id="5" name="Grafik 4" descr="Benutzernetzwerk Silhouette">
            <a:extLst>
              <a:ext uri="{FF2B5EF4-FFF2-40B4-BE49-F238E27FC236}">
                <a16:creationId xmlns:a16="http://schemas.microsoft.com/office/drawing/2014/main" id="{F1C55C1D-B245-8972-B4F2-5B3E60D572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83464" y="2084695"/>
            <a:ext cx="3273274" cy="3273274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8871F6C-959D-2A2D-2B91-52C15BA9D4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914778"/>
            <a:ext cx="5754896" cy="3197464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de-AT" sz="2000" dirty="0">
              <a:latin typeface="+mj-lt"/>
              <a:ea typeface="+mj-ea"/>
              <a:cs typeface="+mj-cs"/>
            </a:endParaRPr>
          </a:p>
          <a:p>
            <a:pPr marL="0" indent="0">
              <a:buNone/>
            </a:pPr>
            <a:endParaRPr lang="de-AT" sz="2000" dirty="0">
              <a:latin typeface="+mj-lt"/>
              <a:ea typeface="+mj-ea"/>
              <a:cs typeface="+mj-cs"/>
            </a:endParaRPr>
          </a:p>
          <a:p>
            <a:pPr marL="0" indent="0">
              <a:spcBef>
                <a:spcPct val="0"/>
              </a:spcBef>
              <a:buNone/>
            </a:pPr>
            <a:r>
              <a:rPr lang="de-AT" sz="4000" dirty="0">
                <a:latin typeface="+mj-lt"/>
                <a:ea typeface="+mj-ea"/>
                <a:cs typeface="+mj-cs"/>
              </a:rPr>
              <a:t>…der </a:t>
            </a:r>
            <a:r>
              <a:rPr lang="de-AT" sz="4000" b="1" i="1" dirty="0" err="1">
                <a:latin typeface="+mj-lt"/>
                <a:ea typeface="+mj-ea"/>
                <a:cs typeface="+mj-cs"/>
              </a:rPr>
              <a:t>location</a:t>
            </a:r>
            <a:r>
              <a:rPr lang="de-AT" sz="4000" dirty="0">
                <a:latin typeface="+mj-lt"/>
                <a:ea typeface="+mj-ea"/>
                <a:cs typeface="+mj-cs"/>
              </a:rPr>
              <a:t> </a:t>
            </a:r>
            <a:r>
              <a:rPr lang="de-AT" sz="4000" i="1" dirty="0" err="1">
                <a:latin typeface="+mj-lt"/>
                <a:ea typeface="+mj-ea"/>
                <a:cs typeface="+mj-cs"/>
              </a:rPr>
              <a:t>aspect</a:t>
            </a:r>
            <a:r>
              <a:rPr lang="de-AT" sz="4000" dirty="0">
                <a:latin typeface="+mj-lt"/>
                <a:ea typeface="+mj-ea"/>
                <a:cs typeface="+mj-cs"/>
              </a:rPr>
              <a:t>.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511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B01B030-D0A1-B563-66B3-87A0E7F964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de-AT" sz="4000" dirty="0"/>
              <a:t>Quiz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FD00A88-3927-9867-CABA-97747AF57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9"/>
            <a:ext cx="9688296" cy="3454358"/>
          </a:xfrm>
        </p:spPr>
        <p:txBody>
          <a:bodyPr anchor="t"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de-AT" sz="2000" b="0" i="0">
                <a:effectLst/>
                <a:latin typeface="-apple-system"/>
              </a:rPr>
              <a:t>Was sind wichtige Kriterien für 'Open Data'?</a:t>
            </a:r>
          </a:p>
          <a:p>
            <a:pPr marL="514350" indent="-514350">
              <a:buFont typeface="+mj-lt"/>
              <a:buAutoNum type="arabicPeriod"/>
            </a:pPr>
            <a:r>
              <a:rPr lang="de-AT" sz="2000" b="0" i="0">
                <a:effectLst/>
                <a:latin typeface="-apple-system"/>
              </a:rPr>
              <a:t>Worin unterscheiden sich Open Data von kostenlosen ('gratis') Daten?</a:t>
            </a:r>
          </a:p>
          <a:p>
            <a:pPr marL="514350" indent="-514350">
              <a:buFont typeface="+mj-lt"/>
              <a:buAutoNum type="arabicPeriod"/>
            </a:pPr>
            <a:r>
              <a:rPr lang="de-AT" sz="2000" b="0" i="0">
                <a:effectLst/>
                <a:latin typeface="-apple-system"/>
              </a:rPr>
              <a:t>Was sind mögliche wirtschaftliche Effekte von Open Data?</a:t>
            </a:r>
          </a:p>
          <a:p>
            <a:pPr marL="514350" indent="-514350">
              <a:buFont typeface="+mj-lt"/>
              <a:buAutoNum type="arabicPeriod"/>
            </a:pPr>
            <a:r>
              <a:rPr lang="de-AT" sz="2000" b="0" i="0">
                <a:effectLst/>
                <a:latin typeface="-apple-system"/>
              </a:rPr>
              <a:t>Welche Regelungen auf EU Ebene sind in diesem Kontext bedeutsam?</a:t>
            </a:r>
          </a:p>
          <a:p>
            <a:pPr marL="514350" indent="-514350">
              <a:buFont typeface="+mj-lt"/>
              <a:buAutoNum type="arabicPeriod"/>
            </a:pPr>
            <a:r>
              <a:rPr lang="de-AT" sz="2000" b="0" i="0">
                <a:effectLst/>
                <a:latin typeface="-apple-system"/>
              </a:rPr>
              <a:t>Nennen sie einige Optionen von cc Lizenzen!</a:t>
            </a:r>
          </a:p>
          <a:p>
            <a:pPr marL="514350" indent="-514350">
              <a:buFont typeface="+mj-lt"/>
              <a:buAutoNum type="arabicPeriod"/>
            </a:pPr>
            <a:r>
              <a:rPr lang="de-AT" sz="2000" b="0" i="0">
                <a:effectLst/>
                <a:latin typeface="-apple-system"/>
              </a:rPr>
              <a:t>Neben Daten, welche anderen 'open' Konzeptionen kennen sie?</a:t>
            </a:r>
          </a:p>
          <a:p>
            <a:pPr marL="514350" indent="-514350">
              <a:buFont typeface="+mj-lt"/>
              <a:buAutoNum type="arabicPeriod"/>
            </a:pPr>
            <a:r>
              <a:rPr lang="de-AT" sz="2000" b="0" i="0">
                <a:effectLst/>
                <a:latin typeface="-apple-system"/>
              </a:rPr>
              <a:t>Dürfen 'Open Data' kommerziell weiter genutzt werden?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87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1B79DEA-E55A-AC16-FF46-A2BE3589B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91253" y="882242"/>
            <a:ext cx="4777040" cy="1237196"/>
          </a:xfrm>
        </p:spPr>
        <p:txBody>
          <a:bodyPr anchor="b">
            <a:normAutofit/>
          </a:bodyPr>
          <a:lstStyle/>
          <a:p>
            <a:r>
              <a:rPr lang="de-AT" sz="4000" dirty="0"/>
              <a:t>Daten als Grundlage von Karten</a:t>
            </a:r>
          </a:p>
        </p:txBody>
      </p:sp>
      <p:pic>
        <p:nvPicPr>
          <p:cNvPr id="5" name="Inhaltsplatzhalter 4" descr="Ein Bild, das Text, Karte enthält.&#10;&#10;Automatisch generierte Beschreibung">
            <a:extLst>
              <a:ext uri="{FF2B5EF4-FFF2-40B4-BE49-F238E27FC236}">
                <a16:creationId xmlns:a16="http://schemas.microsoft.com/office/drawing/2014/main" id="{E2818152-454C-7ADD-8343-3EDFEBD95C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00" y="1099668"/>
            <a:ext cx="5036269" cy="5036269"/>
          </a:xfrm>
          <a:prstGeom prst="rect">
            <a:avLst/>
          </a:prstGeom>
        </p:spPr>
      </p:pic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F993410F-6B7B-37A2-676D-F1BD003EBC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0533" y="5687827"/>
            <a:ext cx="5112226" cy="663161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1400" dirty="0" err="1"/>
              <a:t>Bildquelle</a:t>
            </a:r>
            <a:r>
              <a:rPr lang="en-US" sz="1400" dirty="0"/>
              <a:t>: Adobe </a:t>
            </a:r>
            <a:r>
              <a:rPr lang="en-US" sz="1400" dirty="0" err="1"/>
              <a:t>Bildungseinrichtungslizenz</a:t>
            </a:r>
            <a:r>
              <a:rPr lang="en-US" sz="1400" dirty="0"/>
              <a:t> (</a:t>
            </a:r>
            <a:r>
              <a:rPr lang="en-US" sz="1400" dirty="0" err="1"/>
              <a:t>Autor:in</a:t>
            </a:r>
            <a:r>
              <a:rPr lang="en-US" sz="1400" dirty="0"/>
              <a:t>: </a:t>
            </a:r>
            <a:r>
              <a:rPr lang="en-US" sz="1400" dirty="0" err="1"/>
              <a:t>dashadima</a:t>
            </a:r>
            <a:r>
              <a:rPr lang="en-US" sz="1400" dirty="0"/>
              <a:t>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F19CF920-F164-5756-0877-59D400A98C50}"/>
              </a:ext>
            </a:extLst>
          </p:cNvPr>
          <p:cNvSpPr txBox="1"/>
          <p:nvPr/>
        </p:nvSpPr>
        <p:spPr>
          <a:xfrm>
            <a:off x="6933536" y="2321781"/>
            <a:ext cx="5446645" cy="1900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de-AT" sz="1600" dirty="0"/>
              <a:t>Straßen und Siedlungen</a:t>
            </a:r>
          </a:p>
          <a:p>
            <a:pPr>
              <a:lnSpc>
                <a:spcPct val="150000"/>
              </a:lnSpc>
            </a:pPr>
            <a:r>
              <a:rPr lang="de-AT" sz="1600" dirty="0"/>
              <a:t>Grünflächen / verbaute Gebiete</a:t>
            </a:r>
          </a:p>
          <a:p>
            <a:pPr>
              <a:lnSpc>
                <a:spcPct val="150000"/>
              </a:lnSpc>
            </a:pPr>
            <a:r>
              <a:rPr lang="de-AT" sz="1600" dirty="0"/>
              <a:t>Gewässer</a:t>
            </a:r>
          </a:p>
          <a:p>
            <a:pPr>
              <a:lnSpc>
                <a:spcPct val="150000"/>
              </a:lnSpc>
            </a:pPr>
            <a:r>
              <a:rPr lang="de-AT" sz="1600" dirty="0"/>
              <a:t>Höheninformation</a:t>
            </a:r>
          </a:p>
          <a:p>
            <a:pPr>
              <a:lnSpc>
                <a:spcPct val="150000"/>
              </a:lnSpc>
            </a:pPr>
            <a:r>
              <a:rPr lang="de-AT" sz="1600" dirty="0"/>
              <a:t>Räumlicher Bezug (Koordinatensystem, Blattschnitt)</a:t>
            </a:r>
          </a:p>
        </p:txBody>
      </p:sp>
      <p:cxnSp>
        <p:nvCxnSpPr>
          <p:cNvPr id="8" name="Gerade Verbindung mit Pfeil 7">
            <a:extLst>
              <a:ext uri="{FF2B5EF4-FFF2-40B4-BE49-F238E27FC236}">
                <a16:creationId xmlns:a16="http://schemas.microsoft.com/office/drawing/2014/main" id="{93A1CA17-F933-DEF0-EF30-E347CE4BB8DA}"/>
              </a:ext>
            </a:extLst>
          </p:cNvPr>
          <p:cNvCxnSpPr>
            <a:cxnSpLocks/>
          </p:cNvCxnSpPr>
          <p:nvPr/>
        </p:nvCxnSpPr>
        <p:spPr>
          <a:xfrm flipH="1" flipV="1">
            <a:off x="5573997" y="1914521"/>
            <a:ext cx="1317298" cy="6212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Gerade Verbindung mit Pfeil 10">
            <a:extLst>
              <a:ext uri="{FF2B5EF4-FFF2-40B4-BE49-F238E27FC236}">
                <a16:creationId xmlns:a16="http://schemas.microsoft.com/office/drawing/2014/main" id="{28C8D627-3F6F-325C-47CB-0063DD25FCE9}"/>
              </a:ext>
            </a:extLst>
          </p:cNvPr>
          <p:cNvCxnSpPr>
            <a:cxnSpLocks/>
          </p:cNvCxnSpPr>
          <p:nvPr/>
        </p:nvCxnSpPr>
        <p:spPr>
          <a:xfrm flipH="1" flipV="1">
            <a:off x="5708182" y="2521375"/>
            <a:ext cx="1183113" cy="395790"/>
          </a:xfrm>
          <a:prstGeom prst="straightConnector1">
            <a:avLst/>
          </a:prstGeom>
          <a:ln>
            <a:solidFill>
              <a:schemeClr val="accent6"/>
            </a:solidFill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Gerade Verbindung mit Pfeil 14">
            <a:extLst>
              <a:ext uri="{FF2B5EF4-FFF2-40B4-BE49-F238E27FC236}">
                <a16:creationId xmlns:a16="http://schemas.microsoft.com/office/drawing/2014/main" id="{B9E3B0FC-DAC0-3AE0-089D-36602DC5616D}"/>
              </a:ext>
            </a:extLst>
          </p:cNvPr>
          <p:cNvCxnSpPr>
            <a:cxnSpLocks/>
          </p:cNvCxnSpPr>
          <p:nvPr/>
        </p:nvCxnSpPr>
        <p:spPr>
          <a:xfrm flipH="1" flipV="1">
            <a:off x="5671469" y="3067154"/>
            <a:ext cx="1219826" cy="20501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>
            <a:extLst>
              <a:ext uri="{FF2B5EF4-FFF2-40B4-BE49-F238E27FC236}">
                <a16:creationId xmlns:a16="http://schemas.microsoft.com/office/drawing/2014/main" id="{45ED6C8F-A264-9A65-EAB3-F0AE77ADC960}"/>
              </a:ext>
            </a:extLst>
          </p:cNvPr>
          <p:cNvCxnSpPr>
            <a:cxnSpLocks/>
            <a:endCxn id="5" idx="3"/>
          </p:cNvCxnSpPr>
          <p:nvPr/>
        </p:nvCxnSpPr>
        <p:spPr>
          <a:xfrm flipH="1" flipV="1">
            <a:off x="5671469" y="3617803"/>
            <a:ext cx="1219826" cy="86927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cxnSp>
        <p:nvCxnSpPr>
          <p:cNvPr id="20" name="Gerade Verbindung mit Pfeil 19">
            <a:extLst>
              <a:ext uri="{FF2B5EF4-FFF2-40B4-BE49-F238E27FC236}">
                <a16:creationId xmlns:a16="http://schemas.microsoft.com/office/drawing/2014/main" id="{E51809D2-67F5-AF67-2111-DB67441E98EA}"/>
              </a:ext>
            </a:extLst>
          </p:cNvPr>
          <p:cNvCxnSpPr>
            <a:cxnSpLocks/>
          </p:cNvCxnSpPr>
          <p:nvPr/>
        </p:nvCxnSpPr>
        <p:spPr>
          <a:xfrm flipH="1">
            <a:off x="5573997" y="4033959"/>
            <a:ext cx="1317298" cy="18859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4997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098C34-57FB-B802-4D4B-E359E73FB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 dirty="0"/>
              <a:t>Daten, Macht und Konflikte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E4372BE-7D36-76D7-E527-84079E330B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/>
              <a:t>Artikel: „</a:t>
            </a:r>
            <a:r>
              <a:rPr lang="de-AT" dirty="0">
                <a:hlinkClick r:id="rId3"/>
              </a:rPr>
              <a:t>Even </a:t>
            </a:r>
            <a:r>
              <a:rPr lang="de-AT" dirty="0" err="1">
                <a:hlinkClick r:id="rId3"/>
              </a:rPr>
              <a:t>the</a:t>
            </a:r>
            <a:r>
              <a:rPr lang="de-AT" dirty="0">
                <a:hlinkClick r:id="rId3"/>
              </a:rPr>
              <a:t> </a:t>
            </a:r>
            <a:r>
              <a:rPr lang="de-AT" dirty="0" err="1">
                <a:hlinkClick r:id="rId3"/>
              </a:rPr>
              <a:t>most</a:t>
            </a:r>
            <a:r>
              <a:rPr lang="de-AT" dirty="0">
                <a:hlinkClick r:id="rId3"/>
              </a:rPr>
              <a:t> </a:t>
            </a:r>
            <a:r>
              <a:rPr lang="de-AT" dirty="0" err="1">
                <a:hlinkClick r:id="rId3"/>
              </a:rPr>
              <a:t>beautiful</a:t>
            </a:r>
            <a:r>
              <a:rPr lang="de-AT" dirty="0">
                <a:hlinkClick r:id="rId3"/>
              </a:rPr>
              <a:t> </a:t>
            </a:r>
            <a:r>
              <a:rPr lang="de-AT" dirty="0" err="1">
                <a:hlinkClick r:id="rId3"/>
              </a:rPr>
              <a:t>maps</a:t>
            </a:r>
            <a:r>
              <a:rPr lang="de-AT" dirty="0">
                <a:hlinkClick r:id="rId3"/>
              </a:rPr>
              <a:t> </a:t>
            </a:r>
            <a:r>
              <a:rPr lang="de-AT" dirty="0" err="1">
                <a:hlinkClick r:id="rId3"/>
              </a:rPr>
              <a:t>can</a:t>
            </a:r>
            <a:r>
              <a:rPr lang="de-AT" dirty="0">
                <a:hlinkClick r:id="rId3"/>
              </a:rPr>
              <a:t> </a:t>
            </a:r>
            <a:r>
              <a:rPr lang="de-AT" dirty="0" err="1">
                <a:hlinkClick r:id="rId3"/>
              </a:rPr>
              <a:t>be</a:t>
            </a:r>
            <a:r>
              <a:rPr lang="de-AT" dirty="0">
                <a:hlinkClick r:id="rId3"/>
              </a:rPr>
              <a:t> </a:t>
            </a:r>
            <a:r>
              <a:rPr lang="de-AT" dirty="0" err="1">
                <a:hlinkClick r:id="rId3"/>
              </a:rPr>
              <a:t>misleading</a:t>
            </a:r>
            <a:r>
              <a:rPr lang="de-AT" dirty="0"/>
              <a:t>“ </a:t>
            </a:r>
          </a:p>
          <a:p>
            <a:r>
              <a:rPr lang="de-AT" dirty="0"/>
              <a:t>Video: </a:t>
            </a:r>
            <a:r>
              <a:rPr lang="en-US" dirty="0">
                <a:hlinkClick r:id="rId4"/>
              </a:rPr>
              <a:t>https://www.youtube.com/watch?v=G0_MBrJnRq0</a:t>
            </a:r>
            <a:endParaRPr lang="de-AT" dirty="0"/>
          </a:p>
          <a:p>
            <a:endParaRPr lang="de-AT" dirty="0"/>
          </a:p>
          <a:p>
            <a:endParaRPr lang="de-AT" dirty="0"/>
          </a:p>
        </p:txBody>
      </p:sp>
      <p:pic>
        <p:nvPicPr>
          <p:cNvPr id="4" name="Onlinemedien 3" title="Do Maps Lie?  - Why Numbers Matter, Episode 2">
            <a:hlinkClick r:id="" action="ppaction://media"/>
            <a:extLst>
              <a:ext uri="{FF2B5EF4-FFF2-40B4-BE49-F238E27FC236}">
                <a16:creationId xmlns:a16="http://schemas.microsoft.com/office/drawing/2014/main" id="{E9DCA055-F815-D80B-E140-20EF40AAFA04}"/>
              </a:ext>
            </a:extLst>
          </p:cNvPr>
          <p:cNvPicPr>
            <a:picLocks noRot="1" noChangeAspect="1"/>
          </p:cNvPicPr>
          <p:nvPr>
            <a:videoFile r:link="rId1"/>
          </p:nvPr>
        </p:nvPicPr>
        <p:blipFill>
          <a:blip r:embed="rId5"/>
          <a:stretch>
            <a:fillRect/>
          </a:stretch>
        </p:blipFill>
        <p:spPr>
          <a:xfrm>
            <a:off x="6853084" y="3305855"/>
            <a:ext cx="4815767" cy="272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248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ECEDA7C-8949-9532-BEBD-668EDABB8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4959603" cy="1642969"/>
          </a:xfrm>
        </p:spPr>
        <p:txBody>
          <a:bodyPr anchor="b">
            <a:normAutofit/>
          </a:bodyPr>
          <a:lstStyle/>
          <a:p>
            <a:r>
              <a:rPr lang="de-AT" sz="4000"/>
              <a:t>Zentrale Fragen beim Umgang mit Daten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E87F2E6-E81B-E813-C055-EB7C3EA5A1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8"/>
            <a:ext cx="5461048" cy="3522569"/>
          </a:xfrm>
        </p:spPr>
        <p:txBody>
          <a:bodyPr anchor="t">
            <a:normAutofit fontScale="92500" lnSpcReduction="10000"/>
          </a:bodyPr>
          <a:lstStyle/>
          <a:p>
            <a:r>
              <a:rPr lang="de-AT" sz="2000" dirty="0"/>
              <a:t>Woher kommen die Daten?</a:t>
            </a:r>
          </a:p>
          <a:p>
            <a:r>
              <a:rPr lang="de-AT" sz="2000" dirty="0"/>
              <a:t>Wer sind die </a:t>
            </a:r>
            <a:r>
              <a:rPr lang="de-AT" sz="2000" dirty="0" err="1"/>
              <a:t>Autor:innen</a:t>
            </a:r>
            <a:r>
              <a:rPr lang="de-AT" sz="2000" dirty="0"/>
              <a:t>?</a:t>
            </a:r>
          </a:p>
          <a:p>
            <a:r>
              <a:rPr lang="de-AT" sz="2000" dirty="0"/>
              <a:t>Wie werden die Daten in einer Karte eingesetzt? </a:t>
            </a:r>
          </a:p>
          <a:p>
            <a:r>
              <a:rPr lang="de-AT" sz="2000" dirty="0"/>
              <a:t>Wie werden Inhalte vermittelt?</a:t>
            </a:r>
          </a:p>
          <a:p>
            <a:r>
              <a:rPr lang="de-AT" sz="2000" dirty="0"/>
              <a:t>Wie aktuell sind die Daten? </a:t>
            </a:r>
          </a:p>
          <a:p>
            <a:r>
              <a:rPr lang="de-AT" sz="2000" dirty="0"/>
              <a:t>Darf ich die Daten verwenden?</a:t>
            </a:r>
          </a:p>
          <a:p>
            <a:r>
              <a:rPr lang="de-AT" sz="2000" dirty="0"/>
              <a:t>…</a:t>
            </a:r>
          </a:p>
          <a:p>
            <a:endParaRPr lang="de-AT" sz="1700" dirty="0"/>
          </a:p>
          <a:p>
            <a:pPr marL="0" indent="0">
              <a:buNone/>
            </a:pPr>
            <a:r>
              <a:rPr lang="de-AT" sz="2000" dirty="0"/>
              <a:t>Viele der Antworten finden wir in den </a:t>
            </a:r>
            <a:br>
              <a:rPr lang="de-AT" sz="2000" dirty="0"/>
            </a:br>
            <a:r>
              <a:rPr lang="de-AT" sz="2000" b="1" dirty="0"/>
              <a:t>Metadaten (= Daten über Daten)</a:t>
            </a:r>
            <a:r>
              <a:rPr lang="de-AT" sz="2000" dirty="0"/>
              <a:t>.</a:t>
            </a:r>
          </a:p>
        </p:txBody>
      </p:sp>
      <p:pic>
        <p:nvPicPr>
          <p:cNvPr id="5" name="Grafik 4" descr="Ordnersuche Silhouette">
            <a:extLst>
              <a:ext uri="{FF2B5EF4-FFF2-40B4-BE49-F238E27FC236}">
                <a16:creationId xmlns:a16="http://schemas.microsoft.com/office/drawing/2014/main" id="{BB15A0F2-7F72-0C73-EB38-1A6D3D5783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54393" y="1205941"/>
            <a:ext cx="4446117" cy="4446117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910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9DE5FA1-F5D2-2BE0-7C34-B5A7B838E9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8810685" cy="1096191"/>
          </a:xfrm>
        </p:spPr>
        <p:txBody>
          <a:bodyPr anchor="b">
            <a:normAutofit/>
          </a:bodyPr>
          <a:lstStyle/>
          <a:p>
            <a:r>
              <a:rPr lang="de-AT" sz="3700" dirty="0"/>
              <a:t>Daten sammeln, speichern, bereitstellen, …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Inhaltsplatzhalter 3">
            <a:extLst>
              <a:ext uri="{FF2B5EF4-FFF2-40B4-BE49-F238E27FC236}">
                <a16:creationId xmlns:a16="http://schemas.microsoft.com/office/drawing/2014/main" id="{9760D238-3FA0-0B6D-FB93-D402822233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6391887"/>
              </p:ext>
            </p:extLst>
          </p:nvPr>
        </p:nvGraphicFramePr>
        <p:xfrm>
          <a:off x="1407381" y="1009816"/>
          <a:ext cx="9753601" cy="558951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73883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C967DC8-5556-9CF3-7741-22F0F01C8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de-AT" sz="4000"/>
              <a:t>Open Data</a:t>
            </a:r>
          </a:p>
        </p:txBody>
      </p:sp>
      <p:pic>
        <p:nvPicPr>
          <p:cNvPr id="5" name="Grafik 4" descr="Entsperren Silhouette">
            <a:extLst>
              <a:ext uri="{FF2B5EF4-FFF2-40B4-BE49-F238E27FC236}">
                <a16:creationId xmlns:a16="http://schemas.microsoft.com/office/drawing/2014/main" id="{3BA6D575-1101-48D6-95AB-50A3D41BE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130" y="1275070"/>
            <a:ext cx="3876165" cy="3876165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20EC2F-C134-90B9-832E-07B62E714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de-AT" sz="2000" b="0" i="0" dirty="0">
                <a:effectLst/>
                <a:latin typeface="-apple-system"/>
              </a:rPr>
              <a:t>Open Data sind heute ein wichtiges Element </a:t>
            </a:r>
            <a:br>
              <a:rPr lang="de-AT" sz="2000" b="0" i="0" dirty="0">
                <a:effectLst/>
                <a:latin typeface="-apple-system"/>
              </a:rPr>
            </a:br>
            <a:r>
              <a:rPr lang="de-AT" sz="2000" b="0" i="0" dirty="0">
                <a:effectLst/>
                <a:latin typeface="-apple-system"/>
              </a:rPr>
              <a:t>beim </a:t>
            </a:r>
            <a:r>
              <a:rPr lang="de-AT" sz="2000" b="1" i="0" dirty="0">
                <a:effectLst/>
                <a:latin typeface="-apple-system"/>
              </a:rPr>
              <a:t>freien</a:t>
            </a:r>
            <a:r>
              <a:rPr lang="de-AT" sz="2000" b="0" i="0" dirty="0">
                <a:effectLst/>
                <a:latin typeface="-apple-system"/>
              </a:rPr>
              <a:t> </a:t>
            </a:r>
            <a:r>
              <a:rPr lang="de-AT" sz="2000" b="1" i="0" dirty="0">
                <a:effectLst/>
                <a:latin typeface="-apple-system"/>
              </a:rPr>
              <a:t>Zugang</a:t>
            </a:r>
            <a:r>
              <a:rPr lang="de-AT" sz="2000" b="0" i="0" dirty="0">
                <a:effectLst/>
                <a:latin typeface="-apple-system"/>
              </a:rPr>
              <a:t> und der </a:t>
            </a:r>
            <a:br>
              <a:rPr lang="de-AT" sz="2000" b="0" i="0" dirty="0">
                <a:effectLst/>
                <a:latin typeface="-apple-system"/>
              </a:rPr>
            </a:br>
            <a:r>
              <a:rPr lang="de-AT" sz="2000" b="1" i="0" dirty="0">
                <a:effectLst/>
                <a:latin typeface="-apple-system"/>
              </a:rPr>
              <a:t>weitgehend</a:t>
            </a:r>
            <a:r>
              <a:rPr lang="de-AT" sz="2000" b="0" i="0" dirty="0">
                <a:effectLst/>
                <a:latin typeface="-apple-system"/>
              </a:rPr>
              <a:t> </a:t>
            </a:r>
            <a:r>
              <a:rPr lang="de-AT" sz="2000" b="1" i="0" dirty="0">
                <a:effectLst/>
                <a:latin typeface="-apple-system"/>
              </a:rPr>
              <a:t>uneingeschränkten</a:t>
            </a:r>
            <a:r>
              <a:rPr lang="de-AT" sz="2000" b="0" i="0" dirty="0">
                <a:effectLst/>
                <a:latin typeface="-apple-system"/>
              </a:rPr>
              <a:t> </a:t>
            </a:r>
            <a:r>
              <a:rPr lang="de-AT" sz="2000" b="1" i="0" dirty="0">
                <a:effectLst/>
                <a:latin typeface="-apple-system"/>
              </a:rPr>
              <a:t>Nutzung</a:t>
            </a:r>
            <a:r>
              <a:rPr lang="de-AT" sz="2000" b="0" i="0" dirty="0">
                <a:effectLst/>
                <a:latin typeface="-apple-system"/>
              </a:rPr>
              <a:t> von Geoinformation, ob diese nun aus zentralen bzw. staatlichen </a:t>
            </a:r>
            <a:r>
              <a:rPr lang="de-AT" sz="2000" b="1" i="0" dirty="0">
                <a:effectLst/>
                <a:latin typeface="-apple-system"/>
              </a:rPr>
              <a:t>Quellen</a:t>
            </a:r>
            <a:r>
              <a:rPr lang="de-AT" sz="2000" b="0" i="0" dirty="0">
                <a:effectLst/>
                <a:latin typeface="-apple-system"/>
              </a:rPr>
              <a:t> stammen oder kollektiv (wie bei Wikipedia) gesammelt werden.</a:t>
            </a:r>
            <a:endParaRPr lang="de-AT" sz="2000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0081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C967DC8-5556-9CF3-7741-22F0F01C8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4959603" cy="1642969"/>
          </a:xfrm>
        </p:spPr>
        <p:txBody>
          <a:bodyPr anchor="b">
            <a:normAutofit/>
          </a:bodyPr>
          <a:lstStyle/>
          <a:p>
            <a:r>
              <a:rPr lang="de-AT" sz="4000" dirty="0"/>
              <a:t>Offene Daten im weiteren Kontext: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20EC2F-C134-90B9-832E-07B62E714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8"/>
            <a:ext cx="4959603" cy="3522569"/>
          </a:xfrm>
        </p:spPr>
        <p:txBody>
          <a:bodyPr anchor="t">
            <a:normAutofit/>
          </a:bodyPr>
          <a:lstStyle/>
          <a:p>
            <a:r>
              <a:rPr lang="de-AT" sz="2000" dirty="0">
                <a:latin typeface="-apple-system"/>
              </a:rPr>
              <a:t>Open Data und Open Government</a:t>
            </a:r>
          </a:p>
          <a:p>
            <a:r>
              <a:rPr lang="de-AT" sz="2000" dirty="0">
                <a:latin typeface="-apple-system"/>
              </a:rPr>
              <a:t>Citizen Partizipation</a:t>
            </a:r>
          </a:p>
          <a:p>
            <a:r>
              <a:rPr lang="de-AT" sz="2000" dirty="0">
                <a:latin typeface="-apple-system"/>
              </a:rPr>
              <a:t>Public </a:t>
            </a:r>
            <a:r>
              <a:rPr lang="de-AT" sz="2000" dirty="0" err="1">
                <a:latin typeface="-apple-system"/>
              </a:rPr>
              <a:t>Sector</a:t>
            </a:r>
            <a:r>
              <a:rPr lang="de-AT" sz="2000" dirty="0">
                <a:latin typeface="-apple-system"/>
              </a:rPr>
              <a:t> Information</a:t>
            </a:r>
          </a:p>
          <a:p>
            <a:r>
              <a:rPr lang="de-AT" sz="2000" dirty="0">
                <a:latin typeface="-apple-system"/>
              </a:rPr>
              <a:t>Freedom </a:t>
            </a:r>
            <a:r>
              <a:rPr lang="de-AT" sz="2000" dirty="0" err="1">
                <a:latin typeface="-apple-system"/>
              </a:rPr>
              <a:t>of</a:t>
            </a:r>
            <a:r>
              <a:rPr lang="de-AT" sz="2000" dirty="0">
                <a:latin typeface="-apple-system"/>
              </a:rPr>
              <a:t> Information</a:t>
            </a:r>
            <a:endParaRPr lang="de-AT" sz="2000" dirty="0"/>
          </a:p>
        </p:txBody>
      </p:sp>
      <p:pic>
        <p:nvPicPr>
          <p:cNvPr id="5" name="Grafik 4" descr="Entsperren Silhouette">
            <a:extLst>
              <a:ext uri="{FF2B5EF4-FFF2-40B4-BE49-F238E27FC236}">
                <a16:creationId xmlns:a16="http://schemas.microsoft.com/office/drawing/2014/main" id="{3BA6D575-1101-48D6-95AB-50A3D41BE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512442" y="621610"/>
            <a:ext cx="5201023" cy="5201023"/>
          </a:xfrm>
          <a:prstGeom prst="rect">
            <a:avLst/>
          </a:prstGeom>
        </p:spPr>
      </p:pic>
      <p:sp>
        <p:nvSpPr>
          <p:cNvPr id="8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5912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4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C967DC8-5556-9CF3-7741-22F0F01C8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de-AT" sz="4000" dirty="0"/>
              <a:t>Grundprinzipien </a:t>
            </a:r>
            <a:br>
              <a:rPr lang="de-AT" sz="4000" dirty="0"/>
            </a:br>
            <a:r>
              <a:rPr lang="de-AT" sz="4000" dirty="0"/>
              <a:t>offener Daten</a:t>
            </a:r>
          </a:p>
        </p:txBody>
      </p:sp>
      <p:pic>
        <p:nvPicPr>
          <p:cNvPr id="5" name="Grafik 4" descr="Entsperren Silhouette">
            <a:extLst>
              <a:ext uri="{FF2B5EF4-FFF2-40B4-BE49-F238E27FC236}">
                <a16:creationId xmlns:a16="http://schemas.microsoft.com/office/drawing/2014/main" id="{3BA6D575-1101-48D6-95AB-50A3D41BE87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130" y="1275070"/>
            <a:ext cx="3876165" cy="3876165"/>
          </a:xfrm>
          <a:prstGeom prst="rect">
            <a:avLst/>
          </a:prstGeom>
        </p:spPr>
      </p:pic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E220EC2F-C134-90B9-832E-07B62E714E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 lnSpcReduction="10000"/>
          </a:bodyPr>
          <a:lstStyle/>
          <a:p>
            <a:pPr marL="457200" indent="-457200">
              <a:lnSpc>
                <a:spcPct val="150000"/>
              </a:lnSpc>
              <a:buAutoNum type="arabicPeriod"/>
            </a:pPr>
            <a:r>
              <a:rPr lang="de-AT" sz="2400" b="0" i="0" dirty="0">
                <a:effectLst/>
                <a:latin typeface="-apple-system"/>
              </a:rPr>
              <a:t>Computer lesbar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de-AT" sz="2400" dirty="0">
                <a:latin typeface="-apple-system"/>
              </a:rPr>
              <a:t>Offene Lizenz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de-AT" sz="2400" dirty="0">
                <a:latin typeface="-apple-system"/>
              </a:rPr>
              <a:t>Offene (standardisierte) Formate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de-AT" sz="2400" dirty="0">
                <a:latin typeface="-apple-system"/>
              </a:rPr>
              <a:t>Auffindbar (Portal/Katalog/Metadaten)</a:t>
            </a:r>
          </a:p>
          <a:p>
            <a:pPr marL="457200" indent="-457200">
              <a:lnSpc>
                <a:spcPct val="150000"/>
              </a:lnSpc>
              <a:buAutoNum type="arabicPeriod"/>
            </a:pPr>
            <a:r>
              <a:rPr lang="de-AT" sz="2400" dirty="0">
                <a:latin typeface="-apple-system"/>
              </a:rPr>
              <a:t>Vollständig (originär, aktuell, dauerhaft)</a:t>
            </a:r>
            <a:endParaRPr lang="de-AT" sz="2400" dirty="0"/>
          </a:p>
        </p:txBody>
      </p:sp>
      <p:sp>
        <p:nvSpPr>
          <p:cNvPr id="23" name="Rectangle 26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8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4256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2F84A04-FFDA-C11C-E762-5E7193339E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397" y="502021"/>
            <a:ext cx="9688296" cy="1642969"/>
          </a:xfrm>
        </p:spPr>
        <p:txBody>
          <a:bodyPr anchor="b">
            <a:normAutofit/>
          </a:bodyPr>
          <a:lstStyle/>
          <a:p>
            <a:r>
              <a:rPr lang="de-AT" sz="4000"/>
              <a:t>Creative Common License(s)</a:t>
            </a:r>
          </a:p>
        </p:txBody>
      </p:sp>
      <p:sp>
        <p:nvSpPr>
          <p:cNvPr id="21" name="Inhaltsplatzhalter 2">
            <a:extLst>
              <a:ext uri="{FF2B5EF4-FFF2-40B4-BE49-F238E27FC236}">
                <a16:creationId xmlns:a16="http://schemas.microsoft.com/office/drawing/2014/main" id="{08720FE2-106C-1475-F6FD-8FDF3A8711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36397" y="2418409"/>
            <a:ext cx="9688296" cy="3454358"/>
          </a:xfrm>
        </p:spPr>
        <p:txBody>
          <a:bodyPr anchor="t">
            <a:normAutofit/>
          </a:bodyPr>
          <a:lstStyle/>
          <a:p>
            <a:r>
              <a:rPr lang="de-AT" sz="2000" dirty="0"/>
              <a:t>CC BY</a:t>
            </a:r>
          </a:p>
          <a:p>
            <a:r>
              <a:rPr lang="de-AT" sz="2000" dirty="0"/>
              <a:t>CC BY-SA</a:t>
            </a:r>
          </a:p>
          <a:p>
            <a:r>
              <a:rPr lang="de-AT" sz="2000" dirty="0"/>
              <a:t>CC BY-NC</a:t>
            </a:r>
          </a:p>
          <a:p>
            <a:r>
              <a:rPr lang="de-AT" sz="2000" dirty="0"/>
              <a:t>CC BY-NC-SA</a:t>
            </a:r>
          </a:p>
          <a:p>
            <a:r>
              <a:rPr lang="de-AT" sz="2000" dirty="0"/>
              <a:t>CC BY-ND</a:t>
            </a:r>
          </a:p>
          <a:p>
            <a:r>
              <a:rPr lang="de-AT" sz="2000" dirty="0"/>
              <a:t>CC BY-NC-ND</a:t>
            </a:r>
          </a:p>
          <a:p>
            <a:r>
              <a:rPr lang="de-AT" sz="2000" dirty="0"/>
              <a:t>CC0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4822B019-53FE-4AA2-78B2-4B0532973A42}"/>
              </a:ext>
            </a:extLst>
          </p:cNvPr>
          <p:cNvSpPr txBox="1"/>
          <p:nvPr/>
        </p:nvSpPr>
        <p:spPr>
          <a:xfrm>
            <a:off x="6710017" y="4963887"/>
            <a:ext cx="5251073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AT" sz="2000" dirty="0"/>
              <a:t>…hier kommt es auf Detail an: </a:t>
            </a:r>
            <a:br>
              <a:rPr lang="de-AT" sz="2000" dirty="0"/>
            </a:br>
            <a:r>
              <a:rPr lang="en-US" sz="2000" dirty="0">
                <a:hlinkClick r:id="rId2"/>
              </a:rPr>
              <a:t>About CC Licenses - Creative Commons</a:t>
            </a:r>
            <a:endParaRPr lang="de-AT" sz="2000" dirty="0"/>
          </a:p>
        </p:txBody>
      </p:sp>
    </p:spTree>
    <p:extLst>
      <p:ext uri="{BB962C8B-B14F-4D97-AF65-F5344CB8AC3E}">
        <p14:creationId xmlns:p14="http://schemas.microsoft.com/office/powerpoint/2010/main" val="12395159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509</Words>
  <Application>Microsoft Office PowerPoint</Application>
  <PresentationFormat>Breitbild</PresentationFormat>
  <Paragraphs>82</Paragraphs>
  <Slides>19</Slides>
  <Notes>0</Notes>
  <HiddenSlides>0</HiddenSlides>
  <MMClips>2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4" baseType="lpstr">
      <vt:lpstr>-apple-system</vt:lpstr>
      <vt:lpstr>Arial</vt:lpstr>
      <vt:lpstr>Calibri</vt:lpstr>
      <vt:lpstr>Calibri Light</vt:lpstr>
      <vt:lpstr>Office</vt:lpstr>
      <vt:lpstr>Offene (Geo-)Daten</vt:lpstr>
      <vt:lpstr>Daten als Grundlage von Karten</vt:lpstr>
      <vt:lpstr>Daten, Macht und Konflikte</vt:lpstr>
      <vt:lpstr>Zentrale Fragen beim Umgang mit Daten</vt:lpstr>
      <vt:lpstr>Daten sammeln, speichern, bereitstellen, …</vt:lpstr>
      <vt:lpstr>Open Data</vt:lpstr>
      <vt:lpstr>Offene Daten im weiteren Kontext:</vt:lpstr>
      <vt:lpstr>Grundprinzipien  offener Daten</vt:lpstr>
      <vt:lpstr>Creative Common License(s)</vt:lpstr>
      <vt:lpstr>Creative Commons</vt:lpstr>
      <vt:lpstr>Beispiele für Offene (Geo-)Daten</vt:lpstr>
      <vt:lpstr>Beispiele für Offene (Geo-)Daten</vt:lpstr>
      <vt:lpstr>Beispiele für Offene (Geo-)Daten</vt:lpstr>
      <vt:lpstr>Beispiele für Offene (Geo-)Daten</vt:lpstr>
      <vt:lpstr>Beispiele für Offene (Geo-)Daten</vt:lpstr>
      <vt:lpstr>Beispiele für Offene (Geo-)Daten</vt:lpstr>
      <vt:lpstr>Beispiele für Offene (Geo-)Daten</vt:lpstr>
      <vt:lpstr>Grundlage all dessen ist…</vt:lpstr>
      <vt:lpstr>Quiz</vt:lpstr>
    </vt:vector>
  </TitlesOfParts>
  <Company>PLUS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Offene (Geo-)Daten</dc:title>
  <dc:creator>Wöhs Katharina</dc:creator>
  <cp:lastModifiedBy>Wöhs Katharina</cp:lastModifiedBy>
  <cp:revision>1</cp:revision>
  <dcterms:created xsi:type="dcterms:W3CDTF">2024-01-27T20:40:42Z</dcterms:created>
  <dcterms:modified xsi:type="dcterms:W3CDTF">2024-01-29T11:58:20Z</dcterms:modified>
</cp:coreProperties>
</file>