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20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01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80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319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46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347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468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099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222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51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458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8FFD-BE09-47B5-B3B3-96BF5EC49FCA}" type="datetimeFigureOut">
              <a:rPr lang="de-AT" smtClean="0"/>
              <a:t>10.03.2017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CE75-46F4-4DEA-A904-C5F50778B6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027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62499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Sturm Marie Theres</dc:creator>
  <cp:lastModifiedBy>Sturm Marie Theres</cp:lastModifiedBy>
  <cp:revision>1</cp:revision>
  <dcterms:created xsi:type="dcterms:W3CDTF">2017-03-10T10:56:33Z</dcterms:created>
  <dcterms:modified xsi:type="dcterms:W3CDTF">2017-03-10T10:56:50Z</dcterms:modified>
</cp:coreProperties>
</file>