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6" r:id="rId5"/>
    <p:sldId id="257" r:id="rId6"/>
    <p:sldId id="270" r:id="rId7"/>
    <p:sldId id="271" r:id="rId8"/>
    <p:sldId id="277" r:id="rId9"/>
    <p:sldId id="269" r:id="rId10"/>
    <p:sldId id="274" r:id="rId11"/>
    <p:sldId id="273" r:id="rId12"/>
    <p:sldId id="259" r:id="rId13"/>
    <p:sldId id="276" r:id="rId14"/>
    <p:sldId id="267" r:id="rId15"/>
    <p:sldId id="264" r:id="rId16"/>
    <p:sldId id="263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11" autoAdjust="0"/>
    <p:restoredTop sz="94660"/>
  </p:normalViewPr>
  <p:slideViewPr>
    <p:cSldViewPr snapToGrid="0">
      <p:cViewPr varScale="1">
        <p:scale>
          <a:sx n="80" d="100"/>
          <a:sy n="80" d="100"/>
        </p:scale>
        <p:origin x="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C4C0C4-E503-4560-A48F-0E8159B17BA6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BC85CBD-F83B-4DF7-B944-E77516371CB4}">
      <dgm:prSet/>
      <dgm:spPr/>
      <dgm:t>
        <a:bodyPr/>
        <a:lstStyle/>
        <a:p>
          <a:pPr>
            <a:defRPr cap="all"/>
          </a:pPr>
          <a:r>
            <a:rPr lang="de-DE" dirty="0"/>
            <a:t>Was ist ein Markt?</a:t>
          </a:r>
          <a:endParaRPr lang="en-US" dirty="0"/>
        </a:p>
      </dgm:t>
    </dgm:pt>
    <dgm:pt modelId="{1D64BBB5-D830-406C-8EF2-467DEA772458}" type="parTrans" cxnId="{7EC2C881-3FAA-453C-81E0-FAB76067ED24}">
      <dgm:prSet/>
      <dgm:spPr/>
      <dgm:t>
        <a:bodyPr/>
        <a:lstStyle/>
        <a:p>
          <a:endParaRPr lang="en-US"/>
        </a:p>
      </dgm:t>
    </dgm:pt>
    <dgm:pt modelId="{A0ADDDC6-FF48-4415-ACE6-CD3F6BFEEB44}" type="sibTrans" cxnId="{7EC2C881-3FAA-453C-81E0-FAB76067ED24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443D4E75-232F-468E-97F3-647CD93CCBE6}">
      <dgm:prSet/>
      <dgm:spPr/>
      <dgm:t>
        <a:bodyPr/>
        <a:lstStyle/>
        <a:p>
          <a:pPr>
            <a:defRPr cap="all"/>
          </a:pPr>
          <a:r>
            <a:rPr lang="de-DE" dirty="0"/>
            <a:t>Welche Funktionen haben märkte?</a:t>
          </a:r>
          <a:endParaRPr lang="en-US" dirty="0"/>
        </a:p>
      </dgm:t>
    </dgm:pt>
    <dgm:pt modelId="{2AD4611D-65F4-46B6-B6BE-4C441DD25F5A}" type="parTrans" cxnId="{36A1C680-AD9B-4B30-9268-97325AD7E8BA}">
      <dgm:prSet/>
      <dgm:spPr/>
      <dgm:t>
        <a:bodyPr/>
        <a:lstStyle/>
        <a:p>
          <a:endParaRPr lang="en-US"/>
        </a:p>
      </dgm:t>
    </dgm:pt>
    <dgm:pt modelId="{91EB049E-5DE4-4A36-A20C-8D721A5035F8}" type="sibTrans" cxnId="{36A1C680-AD9B-4B30-9268-97325AD7E8BA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7D9263A9-9F7B-4543-A995-D23B1304C622}">
      <dgm:prSet/>
      <dgm:spPr/>
      <dgm:t>
        <a:bodyPr/>
        <a:lstStyle/>
        <a:p>
          <a:pPr>
            <a:defRPr cap="all"/>
          </a:pPr>
          <a:r>
            <a:rPr lang="de-DE"/>
            <a:t>Welche Arten von Märkten gibt es?</a:t>
          </a:r>
          <a:endParaRPr lang="en-US"/>
        </a:p>
      </dgm:t>
    </dgm:pt>
    <dgm:pt modelId="{8873270D-8900-474A-9EDB-DDC3C449FDD0}" type="parTrans" cxnId="{A3566FC4-316B-49F4-9455-D2D752090FC6}">
      <dgm:prSet/>
      <dgm:spPr/>
      <dgm:t>
        <a:bodyPr/>
        <a:lstStyle/>
        <a:p>
          <a:endParaRPr lang="en-US"/>
        </a:p>
      </dgm:t>
    </dgm:pt>
    <dgm:pt modelId="{BB5EC3FC-523D-4B8D-ABD6-99D36972185F}" type="sibTrans" cxnId="{A3566FC4-316B-49F4-9455-D2D752090FC6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544D002B-4886-4290-BE38-D3F3E5864490}">
      <dgm:prSet/>
      <dgm:spPr/>
      <dgm:t>
        <a:bodyPr/>
        <a:lstStyle/>
        <a:p>
          <a:pPr>
            <a:defRPr cap="all"/>
          </a:pPr>
          <a:r>
            <a:rPr lang="de-DE"/>
            <a:t>Welche Marktformen existieren?</a:t>
          </a:r>
          <a:endParaRPr lang="en-US"/>
        </a:p>
      </dgm:t>
    </dgm:pt>
    <dgm:pt modelId="{C5E899B0-D27F-4AFF-8727-15CAACBEFA9B}" type="parTrans" cxnId="{14E3CB2A-C178-4A35-82FB-86C1270C34ED}">
      <dgm:prSet/>
      <dgm:spPr/>
      <dgm:t>
        <a:bodyPr/>
        <a:lstStyle/>
        <a:p>
          <a:endParaRPr lang="en-US"/>
        </a:p>
      </dgm:t>
    </dgm:pt>
    <dgm:pt modelId="{EFF3AA78-BDB7-4F6C-87FC-3F1160F21B34}" type="sibTrans" cxnId="{14E3CB2A-C178-4A35-82FB-86C1270C34ED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0C75EC05-0401-4443-BE10-CB6B20BAAF51}">
      <dgm:prSet/>
      <dgm:spPr/>
      <dgm:t>
        <a:bodyPr/>
        <a:lstStyle/>
        <a:p>
          <a:pPr>
            <a:defRPr cap="all"/>
          </a:pPr>
          <a:r>
            <a:rPr lang="de-DE"/>
            <a:t>Warum können Märkte nicht sich selbst überlassen werden?</a:t>
          </a:r>
          <a:endParaRPr lang="en-US"/>
        </a:p>
      </dgm:t>
    </dgm:pt>
    <dgm:pt modelId="{414F095B-F076-478D-BAC0-F5A64C58B454}" type="parTrans" cxnId="{E4840E64-1F87-427C-82C7-46D2A3AB6DFE}">
      <dgm:prSet/>
      <dgm:spPr/>
      <dgm:t>
        <a:bodyPr/>
        <a:lstStyle/>
        <a:p>
          <a:endParaRPr lang="en-US"/>
        </a:p>
      </dgm:t>
    </dgm:pt>
    <dgm:pt modelId="{93DB28DC-FD38-4BF1-8C12-B34E2BA2A7BE}" type="sibTrans" cxnId="{E4840E64-1F87-427C-82C7-46D2A3AB6DFE}">
      <dgm:prSet phldrT="05" phldr="0"/>
      <dgm:spPr/>
      <dgm:t>
        <a:bodyPr/>
        <a:lstStyle/>
        <a:p>
          <a:r>
            <a:rPr lang="en-US"/>
            <a:t>05</a:t>
          </a:r>
        </a:p>
      </dgm:t>
    </dgm:pt>
    <dgm:pt modelId="{D93F472A-D3B9-46B2-9590-7E70EFC4162C}" type="pres">
      <dgm:prSet presAssocID="{3FC4C0C4-E503-4560-A48F-0E8159B17BA6}" presName="Name0" presStyleCnt="0">
        <dgm:presLayoutVars>
          <dgm:animLvl val="lvl"/>
          <dgm:resizeHandles val="exact"/>
        </dgm:presLayoutVars>
      </dgm:prSet>
      <dgm:spPr/>
    </dgm:pt>
    <dgm:pt modelId="{F06B9373-ED3A-4D9F-8E65-2AB4E7F87C8D}" type="pres">
      <dgm:prSet presAssocID="{9BC85CBD-F83B-4DF7-B944-E77516371CB4}" presName="compositeNode" presStyleCnt="0">
        <dgm:presLayoutVars>
          <dgm:bulletEnabled val="1"/>
        </dgm:presLayoutVars>
      </dgm:prSet>
      <dgm:spPr/>
    </dgm:pt>
    <dgm:pt modelId="{9814A228-92BB-48D8-B4A6-761EAC6F8B47}" type="pres">
      <dgm:prSet presAssocID="{9BC85CBD-F83B-4DF7-B944-E77516371CB4}" presName="bgRect" presStyleLbl="alignNode1" presStyleIdx="0" presStyleCnt="5"/>
      <dgm:spPr/>
    </dgm:pt>
    <dgm:pt modelId="{CEB85953-3D2A-45DA-A70A-F8124DD92BC2}" type="pres">
      <dgm:prSet presAssocID="{A0ADDDC6-FF48-4415-ACE6-CD3F6BFEEB44}" presName="sibTransNodeRect" presStyleLbl="alignNode1" presStyleIdx="0" presStyleCnt="5">
        <dgm:presLayoutVars>
          <dgm:chMax val="0"/>
          <dgm:bulletEnabled val="1"/>
        </dgm:presLayoutVars>
      </dgm:prSet>
      <dgm:spPr/>
    </dgm:pt>
    <dgm:pt modelId="{37EB8C8D-40E0-47B6-A77B-BE3EC5A36B67}" type="pres">
      <dgm:prSet presAssocID="{9BC85CBD-F83B-4DF7-B944-E77516371CB4}" presName="nodeRect" presStyleLbl="alignNode1" presStyleIdx="0" presStyleCnt="5">
        <dgm:presLayoutVars>
          <dgm:bulletEnabled val="1"/>
        </dgm:presLayoutVars>
      </dgm:prSet>
      <dgm:spPr/>
    </dgm:pt>
    <dgm:pt modelId="{D3CA293A-10B9-4B65-A610-265CEA4E35A7}" type="pres">
      <dgm:prSet presAssocID="{A0ADDDC6-FF48-4415-ACE6-CD3F6BFEEB44}" presName="sibTrans" presStyleCnt="0"/>
      <dgm:spPr/>
    </dgm:pt>
    <dgm:pt modelId="{27817F65-8923-4830-81BA-8D0C644BD13F}" type="pres">
      <dgm:prSet presAssocID="{443D4E75-232F-468E-97F3-647CD93CCBE6}" presName="compositeNode" presStyleCnt="0">
        <dgm:presLayoutVars>
          <dgm:bulletEnabled val="1"/>
        </dgm:presLayoutVars>
      </dgm:prSet>
      <dgm:spPr/>
    </dgm:pt>
    <dgm:pt modelId="{FBC03D28-9116-4903-9282-D3F69380838D}" type="pres">
      <dgm:prSet presAssocID="{443D4E75-232F-468E-97F3-647CD93CCBE6}" presName="bgRect" presStyleLbl="alignNode1" presStyleIdx="1" presStyleCnt="5" custLinFactNeighborX="-1537"/>
      <dgm:spPr/>
    </dgm:pt>
    <dgm:pt modelId="{666ECB43-14EC-4870-843F-8ADBF146FCC6}" type="pres">
      <dgm:prSet presAssocID="{91EB049E-5DE4-4A36-A20C-8D721A5035F8}" presName="sibTransNodeRect" presStyleLbl="alignNode1" presStyleIdx="1" presStyleCnt="5">
        <dgm:presLayoutVars>
          <dgm:chMax val="0"/>
          <dgm:bulletEnabled val="1"/>
        </dgm:presLayoutVars>
      </dgm:prSet>
      <dgm:spPr/>
    </dgm:pt>
    <dgm:pt modelId="{3274C090-D625-42D2-A9C7-CED29ADFF4D1}" type="pres">
      <dgm:prSet presAssocID="{443D4E75-232F-468E-97F3-647CD93CCBE6}" presName="nodeRect" presStyleLbl="alignNode1" presStyleIdx="1" presStyleCnt="5">
        <dgm:presLayoutVars>
          <dgm:bulletEnabled val="1"/>
        </dgm:presLayoutVars>
      </dgm:prSet>
      <dgm:spPr/>
    </dgm:pt>
    <dgm:pt modelId="{517728FD-A9CC-4E37-A915-E008F5566236}" type="pres">
      <dgm:prSet presAssocID="{91EB049E-5DE4-4A36-A20C-8D721A5035F8}" presName="sibTrans" presStyleCnt="0"/>
      <dgm:spPr/>
    </dgm:pt>
    <dgm:pt modelId="{F0D1AA81-A57D-4997-895D-77326877B226}" type="pres">
      <dgm:prSet presAssocID="{7D9263A9-9F7B-4543-A995-D23B1304C622}" presName="compositeNode" presStyleCnt="0">
        <dgm:presLayoutVars>
          <dgm:bulletEnabled val="1"/>
        </dgm:presLayoutVars>
      </dgm:prSet>
      <dgm:spPr/>
    </dgm:pt>
    <dgm:pt modelId="{71EA94F0-EF77-4C2B-AB05-4E04FB3EE9A9}" type="pres">
      <dgm:prSet presAssocID="{7D9263A9-9F7B-4543-A995-D23B1304C622}" presName="bgRect" presStyleLbl="alignNode1" presStyleIdx="2" presStyleCnt="5"/>
      <dgm:spPr/>
    </dgm:pt>
    <dgm:pt modelId="{CA4CCDE5-61DF-4A76-B713-7FD545F1B4DE}" type="pres">
      <dgm:prSet presAssocID="{BB5EC3FC-523D-4B8D-ABD6-99D36972185F}" presName="sibTransNodeRect" presStyleLbl="alignNode1" presStyleIdx="2" presStyleCnt="5">
        <dgm:presLayoutVars>
          <dgm:chMax val="0"/>
          <dgm:bulletEnabled val="1"/>
        </dgm:presLayoutVars>
      </dgm:prSet>
      <dgm:spPr/>
    </dgm:pt>
    <dgm:pt modelId="{9A7F6286-714A-4C91-8985-F22B88E850E5}" type="pres">
      <dgm:prSet presAssocID="{7D9263A9-9F7B-4543-A995-D23B1304C622}" presName="nodeRect" presStyleLbl="alignNode1" presStyleIdx="2" presStyleCnt="5">
        <dgm:presLayoutVars>
          <dgm:bulletEnabled val="1"/>
        </dgm:presLayoutVars>
      </dgm:prSet>
      <dgm:spPr/>
    </dgm:pt>
    <dgm:pt modelId="{41205415-7706-4725-AD13-91BB099CF3C5}" type="pres">
      <dgm:prSet presAssocID="{BB5EC3FC-523D-4B8D-ABD6-99D36972185F}" presName="sibTrans" presStyleCnt="0"/>
      <dgm:spPr/>
    </dgm:pt>
    <dgm:pt modelId="{E684EB18-D20B-4420-BB16-98777DD9A403}" type="pres">
      <dgm:prSet presAssocID="{544D002B-4886-4290-BE38-D3F3E5864490}" presName="compositeNode" presStyleCnt="0">
        <dgm:presLayoutVars>
          <dgm:bulletEnabled val="1"/>
        </dgm:presLayoutVars>
      </dgm:prSet>
      <dgm:spPr/>
    </dgm:pt>
    <dgm:pt modelId="{934250EE-4FA5-487F-A92B-705F2D73AF72}" type="pres">
      <dgm:prSet presAssocID="{544D002B-4886-4290-BE38-D3F3E5864490}" presName="bgRect" presStyleLbl="alignNode1" presStyleIdx="3" presStyleCnt="5"/>
      <dgm:spPr/>
    </dgm:pt>
    <dgm:pt modelId="{D1A6709F-E9DF-465B-B77F-94154305907F}" type="pres">
      <dgm:prSet presAssocID="{EFF3AA78-BDB7-4F6C-87FC-3F1160F21B34}" presName="sibTransNodeRect" presStyleLbl="alignNode1" presStyleIdx="3" presStyleCnt="5">
        <dgm:presLayoutVars>
          <dgm:chMax val="0"/>
          <dgm:bulletEnabled val="1"/>
        </dgm:presLayoutVars>
      </dgm:prSet>
      <dgm:spPr/>
    </dgm:pt>
    <dgm:pt modelId="{21E1ED7B-F05F-4BC4-82A3-D4F61F749480}" type="pres">
      <dgm:prSet presAssocID="{544D002B-4886-4290-BE38-D3F3E5864490}" presName="nodeRect" presStyleLbl="alignNode1" presStyleIdx="3" presStyleCnt="5">
        <dgm:presLayoutVars>
          <dgm:bulletEnabled val="1"/>
        </dgm:presLayoutVars>
      </dgm:prSet>
      <dgm:spPr/>
    </dgm:pt>
    <dgm:pt modelId="{24DCA660-DC76-4AA2-ADC5-85ACAC9D70D9}" type="pres">
      <dgm:prSet presAssocID="{EFF3AA78-BDB7-4F6C-87FC-3F1160F21B34}" presName="sibTrans" presStyleCnt="0"/>
      <dgm:spPr/>
    </dgm:pt>
    <dgm:pt modelId="{1695A53D-BED2-4CCB-B280-08FD72004930}" type="pres">
      <dgm:prSet presAssocID="{0C75EC05-0401-4443-BE10-CB6B20BAAF51}" presName="compositeNode" presStyleCnt="0">
        <dgm:presLayoutVars>
          <dgm:bulletEnabled val="1"/>
        </dgm:presLayoutVars>
      </dgm:prSet>
      <dgm:spPr/>
    </dgm:pt>
    <dgm:pt modelId="{2ADEAD35-C10D-480D-B108-AC6DEE8A39FB}" type="pres">
      <dgm:prSet presAssocID="{0C75EC05-0401-4443-BE10-CB6B20BAAF51}" presName="bgRect" presStyleLbl="alignNode1" presStyleIdx="4" presStyleCnt="5"/>
      <dgm:spPr/>
    </dgm:pt>
    <dgm:pt modelId="{AED91263-558D-4FA4-AC11-BB4094BD9D12}" type="pres">
      <dgm:prSet presAssocID="{93DB28DC-FD38-4BF1-8C12-B34E2BA2A7BE}" presName="sibTransNodeRect" presStyleLbl="alignNode1" presStyleIdx="4" presStyleCnt="5">
        <dgm:presLayoutVars>
          <dgm:chMax val="0"/>
          <dgm:bulletEnabled val="1"/>
        </dgm:presLayoutVars>
      </dgm:prSet>
      <dgm:spPr/>
    </dgm:pt>
    <dgm:pt modelId="{8D35A102-965F-4176-9A29-53EC1D813DA5}" type="pres">
      <dgm:prSet presAssocID="{0C75EC05-0401-4443-BE10-CB6B20BAAF51}" presName="nodeRect" presStyleLbl="alignNode1" presStyleIdx="4" presStyleCnt="5">
        <dgm:presLayoutVars>
          <dgm:bulletEnabled val="1"/>
        </dgm:presLayoutVars>
      </dgm:prSet>
      <dgm:spPr/>
    </dgm:pt>
  </dgm:ptLst>
  <dgm:cxnLst>
    <dgm:cxn modelId="{CB455E03-AD96-4B24-92C0-2C69879B659F}" type="presOf" srcId="{0C75EC05-0401-4443-BE10-CB6B20BAAF51}" destId="{2ADEAD35-C10D-480D-B108-AC6DEE8A39FB}" srcOrd="0" destOrd="0" presId="urn:microsoft.com/office/officeart/2016/7/layout/LinearBlockProcessNumbered"/>
    <dgm:cxn modelId="{08370405-60C5-4EB6-838F-2BACB1EA7B84}" type="presOf" srcId="{3FC4C0C4-E503-4560-A48F-0E8159B17BA6}" destId="{D93F472A-D3B9-46B2-9590-7E70EFC4162C}" srcOrd="0" destOrd="0" presId="urn:microsoft.com/office/officeart/2016/7/layout/LinearBlockProcessNumbered"/>
    <dgm:cxn modelId="{20F2BD14-035A-48F0-9CD3-5314741D90AB}" type="presOf" srcId="{BB5EC3FC-523D-4B8D-ABD6-99D36972185F}" destId="{CA4CCDE5-61DF-4A76-B713-7FD545F1B4DE}" srcOrd="0" destOrd="0" presId="urn:microsoft.com/office/officeart/2016/7/layout/LinearBlockProcessNumbered"/>
    <dgm:cxn modelId="{2412891D-63A1-4C7C-BB22-A035D9FD8FDA}" type="presOf" srcId="{EFF3AA78-BDB7-4F6C-87FC-3F1160F21B34}" destId="{D1A6709F-E9DF-465B-B77F-94154305907F}" srcOrd="0" destOrd="0" presId="urn:microsoft.com/office/officeart/2016/7/layout/LinearBlockProcessNumbered"/>
    <dgm:cxn modelId="{14E3CB2A-C178-4A35-82FB-86C1270C34ED}" srcId="{3FC4C0C4-E503-4560-A48F-0E8159B17BA6}" destId="{544D002B-4886-4290-BE38-D3F3E5864490}" srcOrd="3" destOrd="0" parTransId="{C5E899B0-D27F-4AFF-8727-15CAACBEFA9B}" sibTransId="{EFF3AA78-BDB7-4F6C-87FC-3F1160F21B34}"/>
    <dgm:cxn modelId="{8B3C752B-CD33-4B36-B7E7-6672E192B676}" type="presOf" srcId="{93DB28DC-FD38-4BF1-8C12-B34E2BA2A7BE}" destId="{AED91263-558D-4FA4-AC11-BB4094BD9D12}" srcOrd="0" destOrd="0" presId="urn:microsoft.com/office/officeart/2016/7/layout/LinearBlockProcessNumbered"/>
    <dgm:cxn modelId="{E4840E64-1F87-427C-82C7-46D2A3AB6DFE}" srcId="{3FC4C0C4-E503-4560-A48F-0E8159B17BA6}" destId="{0C75EC05-0401-4443-BE10-CB6B20BAAF51}" srcOrd="4" destOrd="0" parTransId="{414F095B-F076-478D-BAC0-F5A64C58B454}" sibTransId="{93DB28DC-FD38-4BF1-8C12-B34E2BA2A7BE}"/>
    <dgm:cxn modelId="{65327B6F-D7A3-4C59-922F-089135EEEE2A}" type="presOf" srcId="{7D9263A9-9F7B-4543-A995-D23B1304C622}" destId="{71EA94F0-EF77-4C2B-AB05-4E04FB3EE9A9}" srcOrd="0" destOrd="0" presId="urn:microsoft.com/office/officeart/2016/7/layout/LinearBlockProcessNumbered"/>
    <dgm:cxn modelId="{A8068272-5D81-4AB8-8BAC-9E64D267417C}" type="presOf" srcId="{91EB049E-5DE4-4A36-A20C-8D721A5035F8}" destId="{666ECB43-14EC-4870-843F-8ADBF146FCC6}" srcOrd="0" destOrd="0" presId="urn:microsoft.com/office/officeart/2016/7/layout/LinearBlockProcessNumbered"/>
    <dgm:cxn modelId="{080D9C80-3458-4891-BB88-BC60195F4871}" type="presOf" srcId="{0C75EC05-0401-4443-BE10-CB6B20BAAF51}" destId="{8D35A102-965F-4176-9A29-53EC1D813DA5}" srcOrd="1" destOrd="0" presId="urn:microsoft.com/office/officeart/2016/7/layout/LinearBlockProcessNumbered"/>
    <dgm:cxn modelId="{36A1C680-AD9B-4B30-9268-97325AD7E8BA}" srcId="{3FC4C0C4-E503-4560-A48F-0E8159B17BA6}" destId="{443D4E75-232F-468E-97F3-647CD93CCBE6}" srcOrd="1" destOrd="0" parTransId="{2AD4611D-65F4-46B6-B6BE-4C441DD25F5A}" sibTransId="{91EB049E-5DE4-4A36-A20C-8D721A5035F8}"/>
    <dgm:cxn modelId="{7EC2C881-3FAA-453C-81E0-FAB76067ED24}" srcId="{3FC4C0C4-E503-4560-A48F-0E8159B17BA6}" destId="{9BC85CBD-F83B-4DF7-B944-E77516371CB4}" srcOrd="0" destOrd="0" parTransId="{1D64BBB5-D830-406C-8EF2-467DEA772458}" sibTransId="{A0ADDDC6-FF48-4415-ACE6-CD3F6BFEEB44}"/>
    <dgm:cxn modelId="{A5E49C87-507B-4B13-9EB6-BFB2AC656A3C}" type="presOf" srcId="{9BC85CBD-F83B-4DF7-B944-E77516371CB4}" destId="{9814A228-92BB-48D8-B4A6-761EAC6F8B47}" srcOrd="0" destOrd="0" presId="urn:microsoft.com/office/officeart/2016/7/layout/LinearBlockProcessNumbered"/>
    <dgm:cxn modelId="{BF5FF28E-08B6-455F-8C0F-A90239773EE2}" type="presOf" srcId="{7D9263A9-9F7B-4543-A995-D23B1304C622}" destId="{9A7F6286-714A-4C91-8985-F22B88E850E5}" srcOrd="1" destOrd="0" presId="urn:microsoft.com/office/officeart/2016/7/layout/LinearBlockProcessNumbered"/>
    <dgm:cxn modelId="{E6B2369C-BFA1-4776-BA42-219FD5134484}" type="presOf" srcId="{A0ADDDC6-FF48-4415-ACE6-CD3F6BFEEB44}" destId="{CEB85953-3D2A-45DA-A70A-F8124DD92BC2}" srcOrd="0" destOrd="0" presId="urn:microsoft.com/office/officeart/2016/7/layout/LinearBlockProcessNumbered"/>
    <dgm:cxn modelId="{7276ABAB-58EC-4151-8EBD-6AA392DCB03A}" type="presOf" srcId="{9BC85CBD-F83B-4DF7-B944-E77516371CB4}" destId="{37EB8C8D-40E0-47B6-A77B-BE3EC5A36B67}" srcOrd="1" destOrd="0" presId="urn:microsoft.com/office/officeart/2016/7/layout/LinearBlockProcessNumbered"/>
    <dgm:cxn modelId="{A3566FC4-316B-49F4-9455-D2D752090FC6}" srcId="{3FC4C0C4-E503-4560-A48F-0E8159B17BA6}" destId="{7D9263A9-9F7B-4543-A995-D23B1304C622}" srcOrd="2" destOrd="0" parTransId="{8873270D-8900-474A-9EDB-DDC3C449FDD0}" sibTransId="{BB5EC3FC-523D-4B8D-ABD6-99D36972185F}"/>
    <dgm:cxn modelId="{672291C4-8264-4144-8967-7D94375AF2B2}" type="presOf" srcId="{443D4E75-232F-468E-97F3-647CD93CCBE6}" destId="{FBC03D28-9116-4903-9282-D3F69380838D}" srcOrd="0" destOrd="0" presId="urn:microsoft.com/office/officeart/2016/7/layout/LinearBlockProcessNumbered"/>
    <dgm:cxn modelId="{31ACAEC9-3E10-4800-B61A-3809D8C0EF34}" type="presOf" srcId="{544D002B-4886-4290-BE38-D3F3E5864490}" destId="{21E1ED7B-F05F-4BC4-82A3-D4F61F749480}" srcOrd="1" destOrd="0" presId="urn:microsoft.com/office/officeart/2016/7/layout/LinearBlockProcessNumbered"/>
    <dgm:cxn modelId="{A7665CD8-8AD6-48E6-8A75-063DB4BE18C1}" type="presOf" srcId="{443D4E75-232F-468E-97F3-647CD93CCBE6}" destId="{3274C090-D625-42D2-A9C7-CED29ADFF4D1}" srcOrd="1" destOrd="0" presId="urn:microsoft.com/office/officeart/2016/7/layout/LinearBlockProcessNumbered"/>
    <dgm:cxn modelId="{27EC4FE9-5B91-44DB-8C41-AC32A592070D}" type="presOf" srcId="{544D002B-4886-4290-BE38-D3F3E5864490}" destId="{934250EE-4FA5-487F-A92B-705F2D73AF72}" srcOrd="0" destOrd="0" presId="urn:microsoft.com/office/officeart/2016/7/layout/LinearBlockProcessNumbered"/>
    <dgm:cxn modelId="{E5DBBC0A-D842-43C1-A50A-CDE30B3CB050}" type="presParOf" srcId="{D93F472A-D3B9-46B2-9590-7E70EFC4162C}" destId="{F06B9373-ED3A-4D9F-8E65-2AB4E7F87C8D}" srcOrd="0" destOrd="0" presId="urn:microsoft.com/office/officeart/2016/7/layout/LinearBlockProcessNumbered"/>
    <dgm:cxn modelId="{3CF5307E-25D6-4EF5-8FAA-C20346466492}" type="presParOf" srcId="{F06B9373-ED3A-4D9F-8E65-2AB4E7F87C8D}" destId="{9814A228-92BB-48D8-B4A6-761EAC6F8B47}" srcOrd="0" destOrd="0" presId="urn:microsoft.com/office/officeart/2016/7/layout/LinearBlockProcessNumbered"/>
    <dgm:cxn modelId="{E8A7AB17-E0B0-4619-AB48-DB2C2490A496}" type="presParOf" srcId="{F06B9373-ED3A-4D9F-8E65-2AB4E7F87C8D}" destId="{CEB85953-3D2A-45DA-A70A-F8124DD92BC2}" srcOrd="1" destOrd="0" presId="urn:microsoft.com/office/officeart/2016/7/layout/LinearBlockProcessNumbered"/>
    <dgm:cxn modelId="{AC074337-F4FB-4D7B-AD48-0C6EF175823B}" type="presParOf" srcId="{F06B9373-ED3A-4D9F-8E65-2AB4E7F87C8D}" destId="{37EB8C8D-40E0-47B6-A77B-BE3EC5A36B67}" srcOrd="2" destOrd="0" presId="urn:microsoft.com/office/officeart/2016/7/layout/LinearBlockProcessNumbered"/>
    <dgm:cxn modelId="{77ECA579-14FF-4639-B0FF-D80A20F92902}" type="presParOf" srcId="{D93F472A-D3B9-46B2-9590-7E70EFC4162C}" destId="{D3CA293A-10B9-4B65-A610-265CEA4E35A7}" srcOrd="1" destOrd="0" presId="urn:microsoft.com/office/officeart/2016/7/layout/LinearBlockProcessNumbered"/>
    <dgm:cxn modelId="{EA1F473D-E935-4027-856D-588EDEB6E8D3}" type="presParOf" srcId="{D93F472A-D3B9-46B2-9590-7E70EFC4162C}" destId="{27817F65-8923-4830-81BA-8D0C644BD13F}" srcOrd="2" destOrd="0" presId="urn:microsoft.com/office/officeart/2016/7/layout/LinearBlockProcessNumbered"/>
    <dgm:cxn modelId="{996FCDC8-3BE6-43E8-9152-C90D4A66226A}" type="presParOf" srcId="{27817F65-8923-4830-81BA-8D0C644BD13F}" destId="{FBC03D28-9116-4903-9282-D3F69380838D}" srcOrd="0" destOrd="0" presId="urn:microsoft.com/office/officeart/2016/7/layout/LinearBlockProcessNumbered"/>
    <dgm:cxn modelId="{5CF4FFB0-C221-48B2-A86A-51265ADC53F0}" type="presParOf" srcId="{27817F65-8923-4830-81BA-8D0C644BD13F}" destId="{666ECB43-14EC-4870-843F-8ADBF146FCC6}" srcOrd="1" destOrd="0" presId="urn:microsoft.com/office/officeart/2016/7/layout/LinearBlockProcessNumbered"/>
    <dgm:cxn modelId="{22E77C07-7EEA-49C4-A280-5AD4F713EF4E}" type="presParOf" srcId="{27817F65-8923-4830-81BA-8D0C644BD13F}" destId="{3274C090-D625-42D2-A9C7-CED29ADFF4D1}" srcOrd="2" destOrd="0" presId="urn:microsoft.com/office/officeart/2016/7/layout/LinearBlockProcessNumbered"/>
    <dgm:cxn modelId="{B6804B2F-8A64-43D5-A49E-6329D65FDC11}" type="presParOf" srcId="{D93F472A-D3B9-46B2-9590-7E70EFC4162C}" destId="{517728FD-A9CC-4E37-A915-E008F5566236}" srcOrd="3" destOrd="0" presId="urn:microsoft.com/office/officeart/2016/7/layout/LinearBlockProcessNumbered"/>
    <dgm:cxn modelId="{89821DBB-21B8-4BE6-82F4-29929DBE2A34}" type="presParOf" srcId="{D93F472A-D3B9-46B2-9590-7E70EFC4162C}" destId="{F0D1AA81-A57D-4997-895D-77326877B226}" srcOrd="4" destOrd="0" presId="urn:microsoft.com/office/officeart/2016/7/layout/LinearBlockProcessNumbered"/>
    <dgm:cxn modelId="{C6FC66EA-4342-422F-AF29-11165EEFA91E}" type="presParOf" srcId="{F0D1AA81-A57D-4997-895D-77326877B226}" destId="{71EA94F0-EF77-4C2B-AB05-4E04FB3EE9A9}" srcOrd="0" destOrd="0" presId="urn:microsoft.com/office/officeart/2016/7/layout/LinearBlockProcessNumbered"/>
    <dgm:cxn modelId="{FB9AC11B-97B1-4DF6-9A35-9AD5348FE36C}" type="presParOf" srcId="{F0D1AA81-A57D-4997-895D-77326877B226}" destId="{CA4CCDE5-61DF-4A76-B713-7FD545F1B4DE}" srcOrd="1" destOrd="0" presId="urn:microsoft.com/office/officeart/2016/7/layout/LinearBlockProcessNumbered"/>
    <dgm:cxn modelId="{C8FA9875-91D1-44F2-8648-DECF33EA99B5}" type="presParOf" srcId="{F0D1AA81-A57D-4997-895D-77326877B226}" destId="{9A7F6286-714A-4C91-8985-F22B88E850E5}" srcOrd="2" destOrd="0" presId="urn:microsoft.com/office/officeart/2016/7/layout/LinearBlockProcessNumbered"/>
    <dgm:cxn modelId="{86E1B8EC-0CCC-481F-A60F-6EF9387C3674}" type="presParOf" srcId="{D93F472A-D3B9-46B2-9590-7E70EFC4162C}" destId="{41205415-7706-4725-AD13-91BB099CF3C5}" srcOrd="5" destOrd="0" presId="urn:microsoft.com/office/officeart/2016/7/layout/LinearBlockProcessNumbered"/>
    <dgm:cxn modelId="{4188D41D-7950-48EE-8183-59FCC56C1B61}" type="presParOf" srcId="{D93F472A-D3B9-46B2-9590-7E70EFC4162C}" destId="{E684EB18-D20B-4420-BB16-98777DD9A403}" srcOrd="6" destOrd="0" presId="urn:microsoft.com/office/officeart/2016/7/layout/LinearBlockProcessNumbered"/>
    <dgm:cxn modelId="{4937ADE8-1F97-4350-9FD8-A741A7FA63DC}" type="presParOf" srcId="{E684EB18-D20B-4420-BB16-98777DD9A403}" destId="{934250EE-4FA5-487F-A92B-705F2D73AF72}" srcOrd="0" destOrd="0" presId="urn:microsoft.com/office/officeart/2016/7/layout/LinearBlockProcessNumbered"/>
    <dgm:cxn modelId="{B465F752-03A9-4D90-90AB-352ABF47B33A}" type="presParOf" srcId="{E684EB18-D20B-4420-BB16-98777DD9A403}" destId="{D1A6709F-E9DF-465B-B77F-94154305907F}" srcOrd="1" destOrd="0" presId="urn:microsoft.com/office/officeart/2016/7/layout/LinearBlockProcessNumbered"/>
    <dgm:cxn modelId="{25E5711E-3215-4066-B1B2-59ECD8256D45}" type="presParOf" srcId="{E684EB18-D20B-4420-BB16-98777DD9A403}" destId="{21E1ED7B-F05F-4BC4-82A3-D4F61F749480}" srcOrd="2" destOrd="0" presId="urn:microsoft.com/office/officeart/2016/7/layout/LinearBlockProcessNumbered"/>
    <dgm:cxn modelId="{4975B524-42C1-44B7-9A07-160B521BDE39}" type="presParOf" srcId="{D93F472A-D3B9-46B2-9590-7E70EFC4162C}" destId="{24DCA660-DC76-4AA2-ADC5-85ACAC9D70D9}" srcOrd="7" destOrd="0" presId="urn:microsoft.com/office/officeart/2016/7/layout/LinearBlockProcessNumbered"/>
    <dgm:cxn modelId="{B26E8FD6-5B44-4FC8-BA18-F493EBC9FA73}" type="presParOf" srcId="{D93F472A-D3B9-46B2-9590-7E70EFC4162C}" destId="{1695A53D-BED2-4CCB-B280-08FD72004930}" srcOrd="8" destOrd="0" presId="urn:microsoft.com/office/officeart/2016/7/layout/LinearBlockProcessNumbered"/>
    <dgm:cxn modelId="{51538B86-DB3A-47DE-AE77-E2F405ABE0D1}" type="presParOf" srcId="{1695A53D-BED2-4CCB-B280-08FD72004930}" destId="{2ADEAD35-C10D-480D-B108-AC6DEE8A39FB}" srcOrd="0" destOrd="0" presId="urn:microsoft.com/office/officeart/2016/7/layout/LinearBlockProcessNumbered"/>
    <dgm:cxn modelId="{4F3980C6-D0F8-48BF-9D9C-0F766FCFBA79}" type="presParOf" srcId="{1695A53D-BED2-4CCB-B280-08FD72004930}" destId="{AED91263-558D-4FA4-AC11-BB4094BD9D12}" srcOrd="1" destOrd="0" presId="urn:microsoft.com/office/officeart/2016/7/layout/LinearBlockProcessNumbered"/>
    <dgm:cxn modelId="{6C0FF5BA-803F-476E-87F9-4B0DD77410FD}" type="presParOf" srcId="{1695A53D-BED2-4CCB-B280-08FD72004930}" destId="{8D35A102-965F-4176-9A29-53EC1D813DA5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0158D8-DFD3-419E-AD47-792782CA073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9453BC6-4A8A-460E-963F-B02D07482137}">
      <dgm:prSet/>
      <dgm:spPr/>
      <dgm:t>
        <a:bodyPr/>
        <a:lstStyle/>
        <a:p>
          <a:r>
            <a:rPr lang="de-AT"/>
            <a:t>Preisbildungsfunktion</a:t>
          </a:r>
          <a:endParaRPr lang="en-US"/>
        </a:p>
      </dgm:t>
    </dgm:pt>
    <dgm:pt modelId="{EB96E0CA-B65D-4663-B7A1-74209F508555}" type="parTrans" cxnId="{626DCA4D-9A8D-4BE2-B899-CB25E89E9B23}">
      <dgm:prSet/>
      <dgm:spPr/>
      <dgm:t>
        <a:bodyPr/>
        <a:lstStyle/>
        <a:p>
          <a:endParaRPr lang="en-US"/>
        </a:p>
      </dgm:t>
    </dgm:pt>
    <dgm:pt modelId="{4A03C9FB-E597-4E50-A2C0-9E099EF8496C}" type="sibTrans" cxnId="{626DCA4D-9A8D-4BE2-B899-CB25E89E9B23}">
      <dgm:prSet/>
      <dgm:spPr/>
      <dgm:t>
        <a:bodyPr/>
        <a:lstStyle/>
        <a:p>
          <a:endParaRPr lang="en-US"/>
        </a:p>
      </dgm:t>
    </dgm:pt>
    <dgm:pt modelId="{619DFFDC-121F-4C8D-BE31-034E2755D258}">
      <dgm:prSet/>
      <dgm:spPr/>
      <dgm:t>
        <a:bodyPr/>
        <a:lstStyle/>
        <a:p>
          <a:r>
            <a:rPr lang="de-AT"/>
            <a:t>Koordinationsfunktion</a:t>
          </a:r>
          <a:endParaRPr lang="en-US"/>
        </a:p>
      </dgm:t>
    </dgm:pt>
    <dgm:pt modelId="{65F655D2-66D5-4BA9-A17C-71C664DA59F9}" type="parTrans" cxnId="{0D1E6890-F12E-4EF3-9783-D95E2CCF049D}">
      <dgm:prSet/>
      <dgm:spPr/>
      <dgm:t>
        <a:bodyPr/>
        <a:lstStyle/>
        <a:p>
          <a:endParaRPr lang="en-US"/>
        </a:p>
      </dgm:t>
    </dgm:pt>
    <dgm:pt modelId="{C53E7F26-C569-41AD-8F7F-8AA44F74F258}" type="sibTrans" cxnId="{0D1E6890-F12E-4EF3-9783-D95E2CCF049D}">
      <dgm:prSet/>
      <dgm:spPr/>
      <dgm:t>
        <a:bodyPr/>
        <a:lstStyle/>
        <a:p>
          <a:endParaRPr lang="en-US"/>
        </a:p>
      </dgm:t>
    </dgm:pt>
    <dgm:pt modelId="{8624BBD5-C92B-4D53-92E4-AF0597B7421E}">
      <dgm:prSet/>
      <dgm:spPr/>
      <dgm:t>
        <a:bodyPr/>
        <a:lstStyle/>
        <a:p>
          <a:r>
            <a:rPr lang="de-AT"/>
            <a:t>Versorgungsfunktion</a:t>
          </a:r>
          <a:endParaRPr lang="en-US"/>
        </a:p>
      </dgm:t>
    </dgm:pt>
    <dgm:pt modelId="{DC4CE73D-0CF8-448F-B76B-FBB9976B9F5B}" type="parTrans" cxnId="{43BCF30C-7CB0-48A6-98F1-35BF5B760B26}">
      <dgm:prSet/>
      <dgm:spPr/>
      <dgm:t>
        <a:bodyPr/>
        <a:lstStyle/>
        <a:p>
          <a:endParaRPr lang="en-US"/>
        </a:p>
      </dgm:t>
    </dgm:pt>
    <dgm:pt modelId="{D1400EEA-2636-48E1-8BD0-2F5C92958E2E}" type="sibTrans" cxnId="{43BCF30C-7CB0-48A6-98F1-35BF5B760B26}">
      <dgm:prSet/>
      <dgm:spPr/>
      <dgm:t>
        <a:bodyPr/>
        <a:lstStyle/>
        <a:p>
          <a:endParaRPr lang="en-US"/>
        </a:p>
      </dgm:t>
    </dgm:pt>
    <dgm:pt modelId="{644059A0-2313-4656-A55A-E873F1D70835}">
      <dgm:prSet/>
      <dgm:spPr/>
      <dgm:t>
        <a:bodyPr/>
        <a:lstStyle/>
        <a:p>
          <a:r>
            <a:rPr lang="de-AT"/>
            <a:t>Verteilungsfunktion</a:t>
          </a:r>
          <a:endParaRPr lang="en-US"/>
        </a:p>
      </dgm:t>
    </dgm:pt>
    <dgm:pt modelId="{040612D5-E75B-4272-8FE8-CF37A0D1B771}" type="parTrans" cxnId="{CFE19303-415E-4544-9275-BF87F55E631B}">
      <dgm:prSet/>
      <dgm:spPr/>
      <dgm:t>
        <a:bodyPr/>
        <a:lstStyle/>
        <a:p>
          <a:endParaRPr lang="en-US"/>
        </a:p>
      </dgm:t>
    </dgm:pt>
    <dgm:pt modelId="{8CBA4BD3-3BFB-4C48-9D55-D0147588FB1C}" type="sibTrans" cxnId="{CFE19303-415E-4544-9275-BF87F55E631B}">
      <dgm:prSet/>
      <dgm:spPr/>
      <dgm:t>
        <a:bodyPr/>
        <a:lstStyle/>
        <a:p>
          <a:endParaRPr lang="en-US"/>
        </a:p>
      </dgm:t>
    </dgm:pt>
    <dgm:pt modelId="{F08D41B8-5DC8-4C60-8881-663D02F8F766}" type="pres">
      <dgm:prSet presAssocID="{900158D8-DFD3-419E-AD47-792782CA073C}" presName="vert0" presStyleCnt="0">
        <dgm:presLayoutVars>
          <dgm:dir/>
          <dgm:animOne val="branch"/>
          <dgm:animLvl val="lvl"/>
        </dgm:presLayoutVars>
      </dgm:prSet>
      <dgm:spPr/>
    </dgm:pt>
    <dgm:pt modelId="{CE24AF4D-B60B-40C0-82E2-9DFD26F35518}" type="pres">
      <dgm:prSet presAssocID="{E9453BC6-4A8A-460E-963F-B02D07482137}" presName="thickLine" presStyleLbl="alignNode1" presStyleIdx="0" presStyleCnt="4"/>
      <dgm:spPr/>
    </dgm:pt>
    <dgm:pt modelId="{9F4FDFF3-F56C-4513-8421-45D07279F661}" type="pres">
      <dgm:prSet presAssocID="{E9453BC6-4A8A-460E-963F-B02D07482137}" presName="horz1" presStyleCnt="0"/>
      <dgm:spPr/>
    </dgm:pt>
    <dgm:pt modelId="{F4FB6C73-CBA0-4CD0-A8BD-423D3B29E219}" type="pres">
      <dgm:prSet presAssocID="{E9453BC6-4A8A-460E-963F-B02D07482137}" presName="tx1" presStyleLbl="revTx" presStyleIdx="0" presStyleCnt="4"/>
      <dgm:spPr/>
    </dgm:pt>
    <dgm:pt modelId="{7C3AC8ED-DDFA-44B6-AB23-255CDB8C52A7}" type="pres">
      <dgm:prSet presAssocID="{E9453BC6-4A8A-460E-963F-B02D07482137}" presName="vert1" presStyleCnt="0"/>
      <dgm:spPr/>
    </dgm:pt>
    <dgm:pt modelId="{A53B4521-3D22-48CB-98D9-5BC32889A370}" type="pres">
      <dgm:prSet presAssocID="{619DFFDC-121F-4C8D-BE31-034E2755D258}" presName="thickLine" presStyleLbl="alignNode1" presStyleIdx="1" presStyleCnt="4"/>
      <dgm:spPr/>
    </dgm:pt>
    <dgm:pt modelId="{EEEDE500-46F4-4AFB-8EDA-32A74F85BEE3}" type="pres">
      <dgm:prSet presAssocID="{619DFFDC-121F-4C8D-BE31-034E2755D258}" presName="horz1" presStyleCnt="0"/>
      <dgm:spPr/>
    </dgm:pt>
    <dgm:pt modelId="{105F9B05-1A38-4C48-99E8-77D4B51CC38C}" type="pres">
      <dgm:prSet presAssocID="{619DFFDC-121F-4C8D-BE31-034E2755D258}" presName="tx1" presStyleLbl="revTx" presStyleIdx="1" presStyleCnt="4"/>
      <dgm:spPr/>
    </dgm:pt>
    <dgm:pt modelId="{07EFF282-6D8C-498E-AE96-0629E9B715D6}" type="pres">
      <dgm:prSet presAssocID="{619DFFDC-121F-4C8D-BE31-034E2755D258}" presName="vert1" presStyleCnt="0"/>
      <dgm:spPr/>
    </dgm:pt>
    <dgm:pt modelId="{2804595A-7586-4612-B92D-C04AF4C7C252}" type="pres">
      <dgm:prSet presAssocID="{8624BBD5-C92B-4D53-92E4-AF0597B7421E}" presName="thickLine" presStyleLbl="alignNode1" presStyleIdx="2" presStyleCnt="4"/>
      <dgm:spPr/>
    </dgm:pt>
    <dgm:pt modelId="{06B5202D-F47B-45B8-B56E-CF3B78A5B4AD}" type="pres">
      <dgm:prSet presAssocID="{8624BBD5-C92B-4D53-92E4-AF0597B7421E}" presName="horz1" presStyleCnt="0"/>
      <dgm:spPr/>
    </dgm:pt>
    <dgm:pt modelId="{2F06065F-3A31-4900-9CB1-4A1720FA9709}" type="pres">
      <dgm:prSet presAssocID="{8624BBD5-C92B-4D53-92E4-AF0597B7421E}" presName="tx1" presStyleLbl="revTx" presStyleIdx="2" presStyleCnt="4"/>
      <dgm:spPr/>
    </dgm:pt>
    <dgm:pt modelId="{97062D9E-8566-4150-93E1-6DD869E2686C}" type="pres">
      <dgm:prSet presAssocID="{8624BBD5-C92B-4D53-92E4-AF0597B7421E}" presName="vert1" presStyleCnt="0"/>
      <dgm:spPr/>
    </dgm:pt>
    <dgm:pt modelId="{0F802A74-6757-4BE6-A8F2-272834A5B9C8}" type="pres">
      <dgm:prSet presAssocID="{644059A0-2313-4656-A55A-E873F1D70835}" presName="thickLine" presStyleLbl="alignNode1" presStyleIdx="3" presStyleCnt="4"/>
      <dgm:spPr/>
    </dgm:pt>
    <dgm:pt modelId="{E9A9E8B7-18A5-4BCC-AB40-F271D5418295}" type="pres">
      <dgm:prSet presAssocID="{644059A0-2313-4656-A55A-E873F1D70835}" presName="horz1" presStyleCnt="0"/>
      <dgm:spPr/>
    </dgm:pt>
    <dgm:pt modelId="{68192D98-7062-48C4-8578-8C7442D305EE}" type="pres">
      <dgm:prSet presAssocID="{644059A0-2313-4656-A55A-E873F1D70835}" presName="tx1" presStyleLbl="revTx" presStyleIdx="3" presStyleCnt="4"/>
      <dgm:spPr/>
    </dgm:pt>
    <dgm:pt modelId="{2A970987-2C89-47E6-95D3-3FD925ABE517}" type="pres">
      <dgm:prSet presAssocID="{644059A0-2313-4656-A55A-E873F1D70835}" presName="vert1" presStyleCnt="0"/>
      <dgm:spPr/>
    </dgm:pt>
  </dgm:ptLst>
  <dgm:cxnLst>
    <dgm:cxn modelId="{CFE19303-415E-4544-9275-BF87F55E631B}" srcId="{900158D8-DFD3-419E-AD47-792782CA073C}" destId="{644059A0-2313-4656-A55A-E873F1D70835}" srcOrd="3" destOrd="0" parTransId="{040612D5-E75B-4272-8FE8-CF37A0D1B771}" sibTransId="{8CBA4BD3-3BFB-4C48-9D55-D0147588FB1C}"/>
    <dgm:cxn modelId="{5F7BEA08-A38A-409C-9003-E1FDFB79E8AA}" type="presOf" srcId="{E9453BC6-4A8A-460E-963F-B02D07482137}" destId="{F4FB6C73-CBA0-4CD0-A8BD-423D3B29E219}" srcOrd="0" destOrd="0" presId="urn:microsoft.com/office/officeart/2008/layout/LinedList"/>
    <dgm:cxn modelId="{43BCF30C-7CB0-48A6-98F1-35BF5B760B26}" srcId="{900158D8-DFD3-419E-AD47-792782CA073C}" destId="{8624BBD5-C92B-4D53-92E4-AF0597B7421E}" srcOrd="2" destOrd="0" parTransId="{DC4CE73D-0CF8-448F-B76B-FBB9976B9F5B}" sibTransId="{D1400EEA-2636-48E1-8BD0-2F5C92958E2E}"/>
    <dgm:cxn modelId="{FBFDB334-74CC-47CA-99C9-9E27DDE0499D}" type="presOf" srcId="{900158D8-DFD3-419E-AD47-792782CA073C}" destId="{F08D41B8-5DC8-4C60-8881-663D02F8F766}" srcOrd="0" destOrd="0" presId="urn:microsoft.com/office/officeart/2008/layout/LinedList"/>
    <dgm:cxn modelId="{626DCA4D-9A8D-4BE2-B899-CB25E89E9B23}" srcId="{900158D8-DFD3-419E-AD47-792782CA073C}" destId="{E9453BC6-4A8A-460E-963F-B02D07482137}" srcOrd="0" destOrd="0" parTransId="{EB96E0CA-B65D-4663-B7A1-74209F508555}" sibTransId="{4A03C9FB-E597-4E50-A2C0-9E099EF8496C}"/>
    <dgm:cxn modelId="{0D1E6890-F12E-4EF3-9783-D95E2CCF049D}" srcId="{900158D8-DFD3-419E-AD47-792782CA073C}" destId="{619DFFDC-121F-4C8D-BE31-034E2755D258}" srcOrd="1" destOrd="0" parTransId="{65F655D2-66D5-4BA9-A17C-71C664DA59F9}" sibTransId="{C53E7F26-C569-41AD-8F7F-8AA44F74F258}"/>
    <dgm:cxn modelId="{D227AEAD-28EA-4A0A-A4EF-4E1CB2436A41}" type="presOf" srcId="{619DFFDC-121F-4C8D-BE31-034E2755D258}" destId="{105F9B05-1A38-4C48-99E8-77D4B51CC38C}" srcOrd="0" destOrd="0" presId="urn:microsoft.com/office/officeart/2008/layout/LinedList"/>
    <dgm:cxn modelId="{CA5D28B1-398B-4E7F-85CC-5661FD06786C}" type="presOf" srcId="{8624BBD5-C92B-4D53-92E4-AF0597B7421E}" destId="{2F06065F-3A31-4900-9CB1-4A1720FA9709}" srcOrd="0" destOrd="0" presId="urn:microsoft.com/office/officeart/2008/layout/LinedList"/>
    <dgm:cxn modelId="{572931BD-42C5-4C7A-8AE6-7CB4687389AA}" type="presOf" srcId="{644059A0-2313-4656-A55A-E873F1D70835}" destId="{68192D98-7062-48C4-8578-8C7442D305EE}" srcOrd="0" destOrd="0" presId="urn:microsoft.com/office/officeart/2008/layout/LinedList"/>
    <dgm:cxn modelId="{F0A299F2-3F2E-454E-A0EC-FDAB455B05C5}" type="presParOf" srcId="{F08D41B8-5DC8-4C60-8881-663D02F8F766}" destId="{CE24AF4D-B60B-40C0-82E2-9DFD26F35518}" srcOrd="0" destOrd="0" presId="urn:microsoft.com/office/officeart/2008/layout/LinedList"/>
    <dgm:cxn modelId="{2FCE8043-FFD1-4052-957C-29260D07D032}" type="presParOf" srcId="{F08D41B8-5DC8-4C60-8881-663D02F8F766}" destId="{9F4FDFF3-F56C-4513-8421-45D07279F661}" srcOrd="1" destOrd="0" presId="urn:microsoft.com/office/officeart/2008/layout/LinedList"/>
    <dgm:cxn modelId="{58123A87-C95F-4DAF-AE38-41DAA2DE05BB}" type="presParOf" srcId="{9F4FDFF3-F56C-4513-8421-45D07279F661}" destId="{F4FB6C73-CBA0-4CD0-A8BD-423D3B29E219}" srcOrd="0" destOrd="0" presId="urn:microsoft.com/office/officeart/2008/layout/LinedList"/>
    <dgm:cxn modelId="{592F153F-AC1D-4E2F-98BB-F347DC422458}" type="presParOf" srcId="{9F4FDFF3-F56C-4513-8421-45D07279F661}" destId="{7C3AC8ED-DDFA-44B6-AB23-255CDB8C52A7}" srcOrd="1" destOrd="0" presId="urn:microsoft.com/office/officeart/2008/layout/LinedList"/>
    <dgm:cxn modelId="{1C2F9004-E078-47FD-BE4C-8AEBAE2EAE8C}" type="presParOf" srcId="{F08D41B8-5DC8-4C60-8881-663D02F8F766}" destId="{A53B4521-3D22-48CB-98D9-5BC32889A370}" srcOrd="2" destOrd="0" presId="urn:microsoft.com/office/officeart/2008/layout/LinedList"/>
    <dgm:cxn modelId="{E9BE3F07-9DF6-46FE-B4A6-EFBDF433EBE5}" type="presParOf" srcId="{F08D41B8-5DC8-4C60-8881-663D02F8F766}" destId="{EEEDE500-46F4-4AFB-8EDA-32A74F85BEE3}" srcOrd="3" destOrd="0" presId="urn:microsoft.com/office/officeart/2008/layout/LinedList"/>
    <dgm:cxn modelId="{3985ABDF-D750-4FA4-951F-5ADD537C1F00}" type="presParOf" srcId="{EEEDE500-46F4-4AFB-8EDA-32A74F85BEE3}" destId="{105F9B05-1A38-4C48-99E8-77D4B51CC38C}" srcOrd="0" destOrd="0" presId="urn:microsoft.com/office/officeart/2008/layout/LinedList"/>
    <dgm:cxn modelId="{98C24961-B8F9-4A76-91FB-00A5C2ABBBDF}" type="presParOf" srcId="{EEEDE500-46F4-4AFB-8EDA-32A74F85BEE3}" destId="{07EFF282-6D8C-498E-AE96-0629E9B715D6}" srcOrd="1" destOrd="0" presId="urn:microsoft.com/office/officeart/2008/layout/LinedList"/>
    <dgm:cxn modelId="{DAE5EDD2-F814-4D69-9019-BBCC00A6B238}" type="presParOf" srcId="{F08D41B8-5DC8-4C60-8881-663D02F8F766}" destId="{2804595A-7586-4612-B92D-C04AF4C7C252}" srcOrd="4" destOrd="0" presId="urn:microsoft.com/office/officeart/2008/layout/LinedList"/>
    <dgm:cxn modelId="{3C138260-D936-49B9-8189-4173517836A7}" type="presParOf" srcId="{F08D41B8-5DC8-4C60-8881-663D02F8F766}" destId="{06B5202D-F47B-45B8-B56E-CF3B78A5B4AD}" srcOrd="5" destOrd="0" presId="urn:microsoft.com/office/officeart/2008/layout/LinedList"/>
    <dgm:cxn modelId="{C40B24F1-040F-4779-9611-417FE00A4AF3}" type="presParOf" srcId="{06B5202D-F47B-45B8-B56E-CF3B78A5B4AD}" destId="{2F06065F-3A31-4900-9CB1-4A1720FA9709}" srcOrd="0" destOrd="0" presId="urn:microsoft.com/office/officeart/2008/layout/LinedList"/>
    <dgm:cxn modelId="{A0FFD54D-82CB-4203-8E6E-CD856E3806D1}" type="presParOf" srcId="{06B5202D-F47B-45B8-B56E-CF3B78A5B4AD}" destId="{97062D9E-8566-4150-93E1-6DD869E2686C}" srcOrd="1" destOrd="0" presId="urn:microsoft.com/office/officeart/2008/layout/LinedList"/>
    <dgm:cxn modelId="{C06BDC98-BA3B-4E78-B136-1A8143F3FE9E}" type="presParOf" srcId="{F08D41B8-5DC8-4C60-8881-663D02F8F766}" destId="{0F802A74-6757-4BE6-A8F2-272834A5B9C8}" srcOrd="6" destOrd="0" presId="urn:microsoft.com/office/officeart/2008/layout/LinedList"/>
    <dgm:cxn modelId="{070FE20A-EC8D-4CE7-B7FC-6D7D66160E13}" type="presParOf" srcId="{F08D41B8-5DC8-4C60-8881-663D02F8F766}" destId="{E9A9E8B7-18A5-4BCC-AB40-F271D5418295}" srcOrd="7" destOrd="0" presId="urn:microsoft.com/office/officeart/2008/layout/LinedList"/>
    <dgm:cxn modelId="{995D4686-4174-42F6-89B0-EC0FABBAAF46}" type="presParOf" srcId="{E9A9E8B7-18A5-4BCC-AB40-F271D5418295}" destId="{68192D98-7062-48C4-8578-8C7442D305EE}" srcOrd="0" destOrd="0" presId="urn:microsoft.com/office/officeart/2008/layout/LinedList"/>
    <dgm:cxn modelId="{60635FAC-E71E-4B86-9E78-9A98F3E1EB21}" type="presParOf" srcId="{E9A9E8B7-18A5-4BCC-AB40-F271D5418295}" destId="{2A970987-2C89-47E6-95D3-3FD925ABE51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F5C27E-A146-4D90-B128-0448CD0E24C9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882AF5-0D00-4216-A1C5-369AA4505E95}">
      <dgm:prSet/>
      <dgm:spPr/>
      <dgm:t>
        <a:bodyPr/>
        <a:lstStyle/>
        <a:p>
          <a:r>
            <a:rPr lang="de-DE"/>
            <a:t>Unterscheidung nach…</a:t>
          </a:r>
          <a:endParaRPr lang="en-US"/>
        </a:p>
      </dgm:t>
    </dgm:pt>
    <dgm:pt modelId="{65F057CA-5A77-422F-ABD6-8254C9B4F531}" type="parTrans" cxnId="{C354C006-E9C2-40C7-996D-D76F6B760561}">
      <dgm:prSet/>
      <dgm:spPr/>
      <dgm:t>
        <a:bodyPr/>
        <a:lstStyle/>
        <a:p>
          <a:endParaRPr lang="en-US"/>
        </a:p>
      </dgm:t>
    </dgm:pt>
    <dgm:pt modelId="{1C00DB25-1256-493E-BEB1-37CBA3B487EC}" type="sibTrans" cxnId="{C354C006-E9C2-40C7-996D-D76F6B760561}">
      <dgm:prSet/>
      <dgm:spPr/>
      <dgm:t>
        <a:bodyPr/>
        <a:lstStyle/>
        <a:p>
          <a:endParaRPr lang="en-US"/>
        </a:p>
      </dgm:t>
    </dgm:pt>
    <dgm:pt modelId="{F5117A5A-2F78-4014-8EEA-E19DFC50F77C}">
      <dgm:prSet/>
      <dgm:spPr/>
      <dgm:t>
        <a:bodyPr/>
        <a:lstStyle/>
        <a:p>
          <a:r>
            <a:rPr lang="de-DE" dirty="0"/>
            <a:t>Marktgegenstand: Gütermärkte, Faktormärkte,</a:t>
          </a:r>
          <a:endParaRPr lang="en-US" dirty="0"/>
        </a:p>
      </dgm:t>
    </dgm:pt>
    <dgm:pt modelId="{CA38618C-9570-49FB-8642-9337C09CCA46}" type="parTrans" cxnId="{8F012152-944A-46B3-82D1-9F44B01E3BCB}">
      <dgm:prSet/>
      <dgm:spPr/>
      <dgm:t>
        <a:bodyPr/>
        <a:lstStyle/>
        <a:p>
          <a:endParaRPr lang="en-US"/>
        </a:p>
      </dgm:t>
    </dgm:pt>
    <dgm:pt modelId="{E6A44C53-A2A0-4549-AD42-0ECD24D86D79}" type="sibTrans" cxnId="{8F012152-944A-46B3-82D1-9F44B01E3BCB}">
      <dgm:prSet/>
      <dgm:spPr/>
      <dgm:t>
        <a:bodyPr/>
        <a:lstStyle/>
        <a:p>
          <a:endParaRPr lang="en-US"/>
        </a:p>
      </dgm:t>
    </dgm:pt>
    <dgm:pt modelId="{3630F7B2-6973-4C37-A1CD-D47C9A9EB273}">
      <dgm:prSet/>
      <dgm:spPr/>
      <dgm:t>
        <a:bodyPr/>
        <a:lstStyle/>
        <a:p>
          <a:r>
            <a:rPr lang="de-DE" dirty="0"/>
            <a:t>Marktzutrittsmöglichkeiten: offene, reglementierte</a:t>
          </a:r>
          <a:endParaRPr lang="en-US" dirty="0"/>
        </a:p>
      </dgm:t>
    </dgm:pt>
    <dgm:pt modelId="{EA8BC0F1-C7B8-4625-9E1C-CF7620B5EEA5}" type="parTrans" cxnId="{7A1BCB1B-C52A-4485-9E21-31AC9CB9A3F7}">
      <dgm:prSet/>
      <dgm:spPr/>
      <dgm:t>
        <a:bodyPr/>
        <a:lstStyle/>
        <a:p>
          <a:endParaRPr lang="en-US"/>
        </a:p>
      </dgm:t>
    </dgm:pt>
    <dgm:pt modelId="{5A7C763A-80B8-400B-8BA9-655B4F6B7C09}" type="sibTrans" cxnId="{7A1BCB1B-C52A-4485-9E21-31AC9CB9A3F7}">
      <dgm:prSet/>
      <dgm:spPr/>
      <dgm:t>
        <a:bodyPr/>
        <a:lstStyle/>
        <a:p>
          <a:endParaRPr lang="en-US"/>
        </a:p>
      </dgm:t>
    </dgm:pt>
    <dgm:pt modelId="{9BC794D6-64C7-460E-8814-A62618BD088C}">
      <dgm:prSet/>
      <dgm:spPr/>
      <dgm:t>
        <a:bodyPr/>
        <a:lstStyle/>
        <a:p>
          <a:r>
            <a:rPr lang="en-US" dirty="0" err="1"/>
            <a:t>Räumlichen</a:t>
          </a:r>
          <a:r>
            <a:rPr lang="en-US" dirty="0"/>
            <a:t> </a:t>
          </a:r>
          <a:r>
            <a:rPr lang="en-US" dirty="0" err="1"/>
            <a:t>Aspekt</a:t>
          </a:r>
          <a:r>
            <a:rPr lang="en-US" dirty="0"/>
            <a:t>: </a:t>
          </a:r>
          <a:r>
            <a:rPr lang="en-US" dirty="0" err="1"/>
            <a:t>lokal</a:t>
          </a:r>
          <a:r>
            <a:rPr lang="en-US" dirty="0"/>
            <a:t>, regional, national, international</a:t>
          </a:r>
        </a:p>
      </dgm:t>
    </dgm:pt>
    <dgm:pt modelId="{42E1BC92-78C4-453B-81A6-4E5EF035D6DB}" type="parTrans" cxnId="{6F915961-0C12-4044-8908-28F009C5291C}">
      <dgm:prSet/>
      <dgm:spPr/>
    </dgm:pt>
    <dgm:pt modelId="{2F01271B-9477-41D7-A8D5-5C697C03EF1C}" type="sibTrans" cxnId="{6F915961-0C12-4044-8908-28F009C5291C}">
      <dgm:prSet/>
      <dgm:spPr/>
    </dgm:pt>
    <dgm:pt modelId="{2D6A261C-2FFA-48C8-9EE3-A8470B731E0F}">
      <dgm:prSet/>
      <dgm:spPr/>
      <dgm:t>
        <a:bodyPr/>
        <a:lstStyle/>
        <a:p>
          <a:r>
            <a:rPr lang="de-DE" dirty="0"/>
            <a:t>Zeitlichem Aspekt: regelmäßige, zu bestimmten Zeiten</a:t>
          </a:r>
          <a:endParaRPr lang="en-US" dirty="0"/>
        </a:p>
      </dgm:t>
    </dgm:pt>
    <dgm:pt modelId="{5AE18A8B-FCD6-47BC-B680-BE3EA1863782}" type="parTrans" cxnId="{871FEF8F-E48D-4790-9B12-A7FEA657C521}">
      <dgm:prSet/>
      <dgm:spPr/>
    </dgm:pt>
    <dgm:pt modelId="{F67340E7-4B66-45E7-BDBD-2133693ACE1C}" type="sibTrans" cxnId="{871FEF8F-E48D-4790-9B12-A7FEA657C521}">
      <dgm:prSet/>
      <dgm:spPr/>
    </dgm:pt>
    <dgm:pt modelId="{8597E05E-B9E9-49CD-8566-F71DB9B348F7}" type="pres">
      <dgm:prSet presAssocID="{C7F5C27E-A146-4D90-B128-0448CD0E24C9}" presName="Name0" presStyleCnt="0">
        <dgm:presLayoutVars>
          <dgm:dir/>
          <dgm:animLvl val="lvl"/>
          <dgm:resizeHandles val="exact"/>
        </dgm:presLayoutVars>
      </dgm:prSet>
      <dgm:spPr/>
    </dgm:pt>
    <dgm:pt modelId="{9130A791-4CD4-4C8C-8F94-356E6ACF7C90}" type="pres">
      <dgm:prSet presAssocID="{4B882AF5-0D00-4216-A1C5-369AA4505E95}" presName="linNode" presStyleCnt="0"/>
      <dgm:spPr/>
    </dgm:pt>
    <dgm:pt modelId="{C812BE45-EC88-4DA8-8164-D2B56EED5791}" type="pres">
      <dgm:prSet presAssocID="{4B882AF5-0D00-4216-A1C5-369AA4505E95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D5DCFCCF-40D8-4803-A7DE-9374269B1096}" type="pres">
      <dgm:prSet presAssocID="{4B882AF5-0D00-4216-A1C5-369AA4505E95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FDF0CC03-A5DE-4365-8DC0-5C6A76995B20}" type="presOf" srcId="{C7F5C27E-A146-4D90-B128-0448CD0E24C9}" destId="{8597E05E-B9E9-49CD-8566-F71DB9B348F7}" srcOrd="0" destOrd="0" presId="urn:microsoft.com/office/officeart/2005/8/layout/vList5"/>
    <dgm:cxn modelId="{C354C006-E9C2-40C7-996D-D76F6B760561}" srcId="{C7F5C27E-A146-4D90-B128-0448CD0E24C9}" destId="{4B882AF5-0D00-4216-A1C5-369AA4505E95}" srcOrd="0" destOrd="0" parTransId="{65F057CA-5A77-422F-ABD6-8254C9B4F531}" sibTransId="{1C00DB25-1256-493E-BEB1-37CBA3B487EC}"/>
    <dgm:cxn modelId="{6DBC7C16-DCF5-432A-949E-F3572CEAC7A2}" type="presOf" srcId="{9BC794D6-64C7-460E-8814-A62618BD088C}" destId="{D5DCFCCF-40D8-4803-A7DE-9374269B1096}" srcOrd="0" destOrd="3" presId="urn:microsoft.com/office/officeart/2005/8/layout/vList5"/>
    <dgm:cxn modelId="{7A1BCB1B-C52A-4485-9E21-31AC9CB9A3F7}" srcId="{4B882AF5-0D00-4216-A1C5-369AA4505E95}" destId="{3630F7B2-6973-4C37-A1CD-D47C9A9EB273}" srcOrd="2" destOrd="0" parTransId="{EA8BC0F1-C7B8-4625-9E1C-CF7620B5EEA5}" sibTransId="{5A7C763A-80B8-400B-8BA9-655B4F6B7C09}"/>
    <dgm:cxn modelId="{358DF73D-A042-4F0F-920C-3C0F98A5BC4D}" type="presOf" srcId="{3630F7B2-6973-4C37-A1CD-D47C9A9EB273}" destId="{D5DCFCCF-40D8-4803-A7DE-9374269B1096}" srcOrd="0" destOrd="2" presId="urn:microsoft.com/office/officeart/2005/8/layout/vList5"/>
    <dgm:cxn modelId="{6F915961-0C12-4044-8908-28F009C5291C}" srcId="{4B882AF5-0D00-4216-A1C5-369AA4505E95}" destId="{9BC794D6-64C7-460E-8814-A62618BD088C}" srcOrd="3" destOrd="0" parTransId="{42E1BC92-78C4-453B-81A6-4E5EF035D6DB}" sibTransId="{2F01271B-9477-41D7-A8D5-5C697C03EF1C}"/>
    <dgm:cxn modelId="{8F012152-944A-46B3-82D1-9F44B01E3BCB}" srcId="{4B882AF5-0D00-4216-A1C5-369AA4505E95}" destId="{F5117A5A-2F78-4014-8EEA-E19DFC50F77C}" srcOrd="0" destOrd="0" parTransId="{CA38618C-9570-49FB-8642-9337C09CCA46}" sibTransId="{E6A44C53-A2A0-4549-AD42-0ECD24D86D79}"/>
    <dgm:cxn modelId="{871FEF8F-E48D-4790-9B12-A7FEA657C521}" srcId="{4B882AF5-0D00-4216-A1C5-369AA4505E95}" destId="{2D6A261C-2FFA-48C8-9EE3-A8470B731E0F}" srcOrd="1" destOrd="0" parTransId="{5AE18A8B-FCD6-47BC-B680-BE3EA1863782}" sibTransId="{F67340E7-4B66-45E7-BDBD-2133693ACE1C}"/>
    <dgm:cxn modelId="{6B9D98A5-DC4F-4D7F-8D34-EDAAE3B879DD}" type="presOf" srcId="{2D6A261C-2FFA-48C8-9EE3-A8470B731E0F}" destId="{D5DCFCCF-40D8-4803-A7DE-9374269B1096}" srcOrd="0" destOrd="1" presId="urn:microsoft.com/office/officeart/2005/8/layout/vList5"/>
    <dgm:cxn modelId="{B8609ECF-C084-4CE7-B64F-5FDCA02347DC}" type="presOf" srcId="{F5117A5A-2F78-4014-8EEA-E19DFC50F77C}" destId="{D5DCFCCF-40D8-4803-A7DE-9374269B1096}" srcOrd="0" destOrd="0" presId="urn:microsoft.com/office/officeart/2005/8/layout/vList5"/>
    <dgm:cxn modelId="{77B9ECFA-28F6-4782-9966-A88794AED0BD}" type="presOf" srcId="{4B882AF5-0D00-4216-A1C5-369AA4505E95}" destId="{C812BE45-EC88-4DA8-8164-D2B56EED5791}" srcOrd="0" destOrd="0" presId="urn:microsoft.com/office/officeart/2005/8/layout/vList5"/>
    <dgm:cxn modelId="{4DA83809-2B8B-43B9-B0AA-4ED9DC81880E}" type="presParOf" srcId="{8597E05E-B9E9-49CD-8566-F71DB9B348F7}" destId="{9130A791-4CD4-4C8C-8F94-356E6ACF7C90}" srcOrd="0" destOrd="0" presId="urn:microsoft.com/office/officeart/2005/8/layout/vList5"/>
    <dgm:cxn modelId="{6C5286D2-CDF1-4CB6-91DB-6DA9837E63AD}" type="presParOf" srcId="{9130A791-4CD4-4C8C-8F94-356E6ACF7C90}" destId="{C812BE45-EC88-4DA8-8164-D2B56EED5791}" srcOrd="0" destOrd="0" presId="urn:microsoft.com/office/officeart/2005/8/layout/vList5"/>
    <dgm:cxn modelId="{8271DA11-4D00-49F3-BA5F-75FC7B9231A3}" type="presParOf" srcId="{9130A791-4CD4-4C8C-8F94-356E6ACF7C90}" destId="{D5DCFCCF-40D8-4803-A7DE-9374269B109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E9568F-04F1-4752-9C5F-251F81174B26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AT"/>
        </a:p>
      </dgm:t>
    </dgm:pt>
    <dgm:pt modelId="{C59AE3D7-B05B-4FAB-BA24-2B3A8C39A295}">
      <dgm:prSet phldrT="[Text]"/>
      <dgm:spPr/>
      <dgm:t>
        <a:bodyPr/>
        <a:lstStyle/>
        <a:p>
          <a:r>
            <a:rPr lang="de-DE" dirty="0"/>
            <a:t>Gütermärkte</a:t>
          </a:r>
          <a:endParaRPr lang="de-AT" dirty="0"/>
        </a:p>
      </dgm:t>
    </dgm:pt>
    <dgm:pt modelId="{C3E65749-7BAA-4E63-997A-94263207FBF9}" type="parTrans" cxnId="{C9693CD0-3575-4374-B322-F7193256CDF6}">
      <dgm:prSet/>
      <dgm:spPr/>
      <dgm:t>
        <a:bodyPr/>
        <a:lstStyle/>
        <a:p>
          <a:endParaRPr lang="de-AT"/>
        </a:p>
      </dgm:t>
    </dgm:pt>
    <dgm:pt modelId="{0FFED4F6-6245-45DF-9628-7BD700306F81}" type="sibTrans" cxnId="{C9693CD0-3575-4374-B322-F7193256CDF6}">
      <dgm:prSet/>
      <dgm:spPr/>
      <dgm:t>
        <a:bodyPr/>
        <a:lstStyle/>
        <a:p>
          <a:endParaRPr lang="de-AT"/>
        </a:p>
      </dgm:t>
    </dgm:pt>
    <dgm:pt modelId="{4D8CB87B-830D-4016-869E-2F9D592E8D04}">
      <dgm:prSet phldrT="[Text]"/>
      <dgm:spPr/>
      <dgm:t>
        <a:bodyPr/>
        <a:lstStyle/>
        <a:p>
          <a:r>
            <a:rPr lang="de-DE" dirty="0" err="1"/>
            <a:t>Konsumgutermärkte</a:t>
          </a:r>
          <a:r>
            <a:rPr lang="de-DE" dirty="0"/>
            <a:t>: Handel mit Konsumgütern</a:t>
          </a:r>
          <a:endParaRPr lang="de-AT" dirty="0"/>
        </a:p>
      </dgm:t>
    </dgm:pt>
    <dgm:pt modelId="{0C06FCDA-E430-4865-9D11-415CB567B2DF}" type="parTrans" cxnId="{FB8031C6-080D-484A-B2A3-85E5D0766458}">
      <dgm:prSet/>
      <dgm:spPr/>
      <dgm:t>
        <a:bodyPr/>
        <a:lstStyle/>
        <a:p>
          <a:endParaRPr lang="de-AT"/>
        </a:p>
      </dgm:t>
    </dgm:pt>
    <dgm:pt modelId="{27DF928A-2686-4DEE-B586-68C390B4005B}" type="sibTrans" cxnId="{FB8031C6-080D-484A-B2A3-85E5D0766458}">
      <dgm:prSet/>
      <dgm:spPr/>
      <dgm:t>
        <a:bodyPr/>
        <a:lstStyle/>
        <a:p>
          <a:endParaRPr lang="de-AT"/>
        </a:p>
      </dgm:t>
    </dgm:pt>
    <dgm:pt modelId="{968277A6-D2BC-48F1-BCAB-07A35A2491D0}">
      <dgm:prSet phldrT="[Text]"/>
      <dgm:spPr/>
      <dgm:t>
        <a:bodyPr/>
        <a:lstStyle/>
        <a:p>
          <a:r>
            <a:rPr lang="de-DE" dirty="0"/>
            <a:t>Investitionsgütermärkte: Handel mit Investitionsgütern</a:t>
          </a:r>
          <a:endParaRPr lang="de-AT" dirty="0"/>
        </a:p>
      </dgm:t>
    </dgm:pt>
    <dgm:pt modelId="{ABBF7668-CF4B-4C5E-97C1-2C6CC2D49EE7}" type="parTrans" cxnId="{54842C13-8988-4AD1-AD49-11E53E041955}">
      <dgm:prSet/>
      <dgm:spPr/>
      <dgm:t>
        <a:bodyPr/>
        <a:lstStyle/>
        <a:p>
          <a:endParaRPr lang="de-AT"/>
        </a:p>
      </dgm:t>
    </dgm:pt>
    <dgm:pt modelId="{D8A774D8-389B-4356-B77F-56BEC5CAC5B5}" type="sibTrans" cxnId="{54842C13-8988-4AD1-AD49-11E53E041955}">
      <dgm:prSet/>
      <dgm:spPr/>
      <dgm:t>
        <a:bodyPr/>
        <a:lstStyle/>
        <a:p>
          <a:endParaRPr lang="de-AT"/>
        </a:p>
      </dgm:t>
    </dgm:pt>
    <dgm:pt modelId="{45EDB467-6712-49D8-BA3E-0CD2FDA72724}">
      <dgm:prSet phldrT="[Text]"/>
      <dgm:spPr/>
      <dgm:t>
        <a:bodyPr/>
        <a:lstStyle/>
        <a:p>
          <a:r>
            <a:rPr lang="de-DE" dirty="0"/>
            <a:t>Faktormärkte</a:t>
          </a:r>
          <a:endParaRPr lang="de-AT" dirty="0"/>
        </a:p>
      </dgm:t>
    </dgm:pt>
    <dgm:pt modelId="{3B752BBB-2505-4F0E-9A2E-AA8D75F784DC}" type="parTrans" cxnId="{314736DA-25F9-48D7-9C4B-00EA49B773E8}">
      <dgm:prSet/>
      <dgm:spPr/>
      <dgm:t>
        <a:bodyPr/>
        <a:lstStyle/>
        <a:p>
          <a:endParaRPr lang="de-AT"/>
        </a:p>
      </dgm:t>
    </dgm:pt>
    <dgm:pt modelId="{DEA9CA02-AB38-4ABD-BAE8-6BF2079FAA7B}" type="sibTrans" cxnId="{314736DA-25F9-48D7-9C4B-00EA49B773E8}">
      <dgm:prSet/>
      <dgm:spPr/>
      <dgm:t>
        <a:bodyPr/>
        <a:lstStyle/>
        <a:p>
          <a:endParaRPr lang="de-AT"/>
        </a:p>
      </dgm:t>
    </dgm:pt>
    <dgm:pt modelId="{04EDC9E0-ABE0-4808-A199-08AF45D23A42}">
      <dgm:prSet phldrT="[Text]"/>
      <dgm:spPr/>
      <dgm:t>
        <a:bodyPr/>
        <a:lstStyle/>
        <a:p>
          <a:r>
            <a:rPr lang="de-DE" dirty="0"/>
            <a:t>Arbeitsmarkt: Handel von Arbeitsleistungen gegen Arbeitsentgelte</a:t>
          </a:r>
          <a:endParaRPr lang="de-AT" dirty="0"/>
        </a:p>
      </dgm:t>
    </dgm:pt>
    <dgm:pt modelId="{3E512A57-0349-4774-A7AE-7B680DE6B7B4}" type="parTrans" cxnId="{F5F0612C-1026-4E05-9EC1-DB9FBFC7EC76}">
      <dgm:prSet/>
      <dgm:spPr/>
      <dgm:t>
        <a:bodyPr/>
        <a:lstStyle/>
        <a:p>
          <a:endParaRPr lang="de-AT"/>
        </a:p>
      </dgm:t>
    </dgm:pt>
    <dgm:pt modelId="{6EDE9712-3EEA-4FEC-9202-F9670C41A42E}" type="sibTrans" cxnId="{F5F0612C-1026-4E05-9EC1-DB9FBFC7EC76}">
      <dgm:prSet/>
      <dgm:spPr/>
      <dgm:t>
        <a:bodyPr/>
        <a:lstStyle/>
        <a:p>
          <a:endParaRPr lang="de-AT"/>
        </a:p>
      </dgm:t>
    </dgm:pt>
    <dgm:pt modelId="{2A1DE5FB-BBCE-4A2F-B7A8-782D1D2E3B3E}">
      <dgm:prSet phldrT="[Text]"/>
      <dgm:spPr/>
      <dgm:t>
        <a:bodyPr/>
        <a:lstStyle/>
        <a:p>
          <a:r>
            <a:rPr lang="de-DE" dirty="0"/>
            <a:t>Immobilienmarkt: Handel mit Grundstücken und Gebäuden</a:t>
          </a:r>
          <a:endParaRPr lang="de-AT" dirty="0"/>
        </a:p>
      </dgm:t>
    </dgm:pt>
    <dgm:pt modelId="{4E41F1F8-BC95-4931-822D-7B770019474C}" type="parTrans" cxnId="{A7EEF340-1F18-4AAF-8C2D-F5FEDC8192D1}">
      <dgm:prSet/>
      <dgm:spPr/>
      <dgm:t>
        <a:bodyPr/>
        <a:lstStyle/>
        <a:p>
          <a:endParaRPr lang="de-AT"/>
        </a:p>
      </dgm:t>
    </dgm:pt>
    <dgm:pt modelId="{1CE4775D-24A7-4D5C-8790-F7AF6C470B2B}" type="sibTrans" cxnId="{A7EEF340-1F18-4AAF-8C2D-F5FEDC8192D1}">
      <dgm:prSet/>
      <dgm:spPr/>
      <dgm:t>
        <a:bodyPr/>
        <a:lstStyle/>
        <a:p>
          <a:endParaRPr lang="de-AT"/>
        </a:p>
      </dgm:t>
    </dgm:pt>
    <dgm:pt modelId="{A6918A3E-2B1B-421D-8F6D-EA04D369663D}">
      <dgm:prSet phldrT="[Text]"/>
      <dgm:spPr/>
      <dgm:t>
        <a:bodyPr/>
        <a:lstStyle/>
        <a:p>
          <a:r>
            <a:rPr lang="de-DE" dirty="0"/>
            <a:t>Kapitel- und Geldmarkt: Handel, bzw. Vermittlung von Krediten </a:t>
          </a:r>
          <a:endParaRPr lang="de-AT" dirty="0"/>
        </a:p>
      </dgm:t>
    </dgm:pt>
    <dgm:pt modelId="{83C60A9B-1E52-4BED-BC4E-B633417AEE98}" type="parTrans" cxnId="{CD885C43-C78C-44FA-BFC2-68D5C481E915}">
      <dgm:prSet/>
      <dgm:spPr/>
      <dgm:t>
        <a:bodyPr/>
        <a:lstStyle/>
        <a:p>
          <a:endParaRPr lang="de-AT"/>
        </a:p>
      </dgm:t>
    </dgm:pt>
    <dgm:pt modelId="{209EBE09-12F1-4E17-AF0E-39E247589A3E}" type="sibTrans" cxnId="{CD885C43-C78C-44FA-BFC2-68D5C481E915}">
      <dgm:prSet/>
      <dgm:spPr/>
      <dgm:t>
        <a:bodyPr/>
        <a:lstStyle/>
        <a:p>
          <a:endParaRPr lang="de-AT"/>
        </a:p>
      </dgm:t>
    </dgm:pt>
    <dgm:pt modelId="{CDA05334-FE1E-4AB1-B428-5397C28907DD}" type="pres">
      <dgm:prSet presAssocID="{EFE9568F-04F1-4752-9C5F-251F81174B26}" presName="linear" presStyleCnt="0">
        <dgm:presLayoutVars>
          <dgm:dir/>
          <dgm:animLvl val="lvl"/>
          <dgm:resizeHandles val="exact"/>
        </dgm:presLayoutVars>
      </dgm:prSet>
      <dgm:spPr/>
    </dgm:pt>
    <dgm:pt modelId="{356A3456-F225-466A-97E6-3E4EFE317BB4}" type="pres">
      <dgm:prSet presAssocID="{C59AE3D7-B05B-4FAB-BA24-2B3A8C39A295}" presName="parentLin" presStyleCnt="0"/>
      <dgm:spPr/>
    </dgm:pt>
    <dgm:pt modelId="{E351B327-8DFC-4228-8FB1-6BF0A1B80BB6}" type="pres">
      <dgm:prSet presAssocID="{C59AE3D7-B05B-4FAB-BA24-2B3A8C39A295}" presName="parentLeftMargin" presStyleLbl="node1" presStyleIdx="0" presStyleCnt="2"/>
      <dgm:spPr/>
    </dgm:pt>
    <dgm:pt modelId="{84124DB8-A464-4809-BF06-016AB9EAEB17}" type="pres">
      <dgm:prSet presAssocID="{C59AE3D7-B05B-4FAB-BA24-2B3A8C39A29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7DEF174-3965-4C4C-9264-F5A79C6EBFFC}" type="pres">
      <dgm:prSet presAssocID="{C59AE3D7-B05B-4FAB-BA24-2B3A8C39A295}" presName="negativeSpace" presStyleCnt="0"/>
      <dgm:spPr/>
    </dgm:pt>
    <dgm:pt modelId="{95E2338A-7753-4FBC-A9E0-51744366A245}" type="pres">
      <dgm:prSet presAssocID="{C59AE3D7-B05B-4FAB-BA24-2B3A8C39A295}" presName="childText" presStyleLbl="conFgAcc1" presStyleIdx="0" presStyleCnt="2">
        <dgm:presLayoutVars>
          <dgm:bulletEnabled val="1"/>
        </dgm:presLayoutVars>
      </dgm:prSet>
      <dgm:spPr/>
    </dgm:pt>
    <dgm:pt modelId="{AE310CCD-357C-472D-A316-F3D0D4F9F430}" type="pres">
      <dgm:prSet presAssocID="{0FFED4F6-6245-45DF-9628-7BD700306F81}" presName="spaceBetweenRectangles" presStyleCnt="0"/>
      <dgm:spPr/>
    </dgm:pt>
    <dgm:pt modelId="{E94F9F78-8D2A-4458-908F-CE8B76998EE4}" type="pres">
      <dgm:prSet presAssocID="{45EDB467-6712-49D8-BA3E-0CD2FDA72724}" presName="parentLin" presStyleCnt="0"/>
      <dgm:spPr/>
    </dgm:pt>
    <dgm:pt modelId="{204D853D-86E2-4F49-9E48-522E523E14B1}" type="pres">
      <dgm:prSet presAssocID="{45EDB467-6712-49D8-BA3E-0CD2FDA72724}" presName="parentLeftMargin" presStyleLbl="node1" presStyleIdx="0" presStyleCnt="2"/>
      <dgm:spPr/>
    </dgm:pt>
    <dgm:pt modelId="{5A80F4D5-5CDE-4543-935C-EC629F56C154}" type="pres">
      <dgm:prSet presAssocID="{45EDB467-6712-49D8-BA3E-0CD2FDA7272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B87A61C-AABB-47B6-BBD0-1BD609DD0D21}" type="pres">
      <dgm:prSet presAssocID="{45EDB467-6712-49D8-BA3E-0CD2FDA72724}" presName="negativeSpace" presStyleCnt="0"/>
      <dgm:spPr/>
    </dgm:pt>
    <dgm:pt modelId="{86E94AD2-24FC-4D63-A669-47EF535564D2}" type="pres">
      <dgm:prSet presAssocID="{45EDB467-6712-49D8-BA3E-0CD2FDA7272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4842C13-8988-4AD1-AD49-11E53E041955}" srcId="{C59AE3D7-B05B-4FAB-BA24-2B3A8C39A295}" destId="{968277A6-D2BC-48F1-BCAB-07A35A2491D0}" srcOrd="1" destOrd="0" parTransId="{ABBF7668-CF4B-4C5E-97C1-2C6CC2D49EE7}" sibTransId="{D8A774D8-389B-4356-B77F-56BEC5CAC5B5}"/>
    <dgm:cxn modelId="{F5F0612C-1026-4E05-9EC1-DB9FBFC7EC76}" srcId="{45EDB467-6712-49D8-BA3E-0CD2FDA72724}" destId="{04EDC9E0-ABE0-4808-A199-08AF45D23A42}" srcOrd="0" destOrd="0" parTransId="{3E512A57-0349-4774-A7AE-7B680DE6B7B4}" sibTransId="{6EDE9712-3EEA-4FEC-9202-F9670C41A42E}"/>
    <dgm:cxn modelId="{A7EEF340-1F18-4AAF-8C2D-F5FEDC8192D1}" srcId="{45EDB467-6712-49D8-BA3E-0CD2FDA72724}" destId="{2A1DE5FB-BBCE-4A2F-B7A8-782D1D2E3B3E}" srcOrd="1" destOrd="0" parTransId="{4E41F1F8-BC95-4931-822D-7B770019474C}" sibTransId="{1CE4775D-24A7-4D5C-8790-F7AF6C470B2B}"/>
    <dgm:cxn modelId="{CD885C43-C78C-44FA-BFC2-68D5C481E915}" srcId="{45EDB467-6712-49D8-BA3E-0CD2FDA72724}" destId="{A6918A3E-2B1B-421D-8F6D-EA04D369663D}" srcOrd="2" destOrd="0" parTransId="{83C60A9B-1E52-4BED-BC4E-B633417AEE98}" sibTransId="{209EBE09-12F1-4E17-AF0E-39E247589A3E}"/>
    <dgm:cxn modelId="{58586B43-D000-4837-B209-BD2A2B51831F}" type="presOf" srcId="{4D8CB87B-830D-4016-869E-2F9D592E8D04}" destId="{95E2338A-7753-4FBC-A9E0-51744366A245}" srcOrd="0" destOrd="0" presId="urn:microsoft.com/office/officeart/2005/8/layout/list1"/>
    <dgm:cxn modelId="{EE6E4F45-75CA-48EF-A472-EA818375AC0C}" type="presOf" srcId="{2A1DE5FB-BBCE-4A2F-B7A8-782D1D2E3B3E}" destId="{86E94AD2-24FC-4D63-A669-47EF535564D2}" srcOrd="0" destOrd="1" presId="urn:microsoft.com/office/officeart/2005/8/layout/list1"/>
    <dgm:cxn modelId="{DF699A76-CF26-4346-9686-8D5BD0A66500}" type="presOf" srcId="{C59AE3D7-B05B-4FAB-BA24-2B3A8C39A295}" destId="{84124DB8-A464-4809-BF06-016AB9EAEB17}" srcOrd="1" destOrd="0" presId="urn:microsoft.com/office/officeart/2005/8/layout/list1"/>
    <dgm:cxn modelId="{525A1983-6710-4F0A-858A-511975C231B1}" type="presOf" srcId="{45EDB467-6712-49D8-BA3E-0CD2FDA72724}" destId="{5A80F4D5-5CDE-4543-935C-EC629F56C154}" srcOrd="1" destOrd="0" presId="urn:microsoft.com/office/officeart/2005/8/layout/list1"/>
    <dgm:cxn modelId="{93E0C785-F0AA-4CDF-A9F9-C9C13DE205D0}" type="presOf" srcId="{04EDC9E0-ABE0-4808-A199-08AF45D23A42}" destId="{86E94AD2-24FC-4D63-A669-47EF535564D2}" srcOrd="0" destOrd="0" presId="urn:microsoft.com/office/officeart/2005/8/layout/list1"/>
    <dgm:cxn modelId="{3561BC8B-9ADB-4CDA-A582-4D2F1099DB82}" type="presOf" srcId="{EFE9568F-04F1-4752-9C5F-251F81174B26}" destId="{CDA05334-FE1E-4AB1-B428-5397C28907DD}" srcOrd="0" destOrd="0" presId="urn:microsoft.com/office/officeart/2005/8/layout/list1"/>
    <dgm:cxn modelId="{11FC0EB8-55A3-41C4-8CA3-037BC8660983}" type="presOf" srcId="{45EDB467-6712-49D8-BA3E-0CD2FDA72724}" destId="{204D853D-86E2-4F49-9E48-522E523E14B1}" srcOrd="0" destOrd="0" presId="urn:microsoft.com/office/officeart/2005/8/layout/list1"/>
    <dgm:cxn modelId="{FB8031C6-080D-484A-B2A3-85E5D0766458}" srcId="{C59AE3D7-B05B-4FAB-BA24-2B3A8C39A295}" destId="{4D8CB87B-830D-4016-869E-2F9D592E8D04}" srcOrd="0" destOrd="0" parTransId="{0C06FCDA-E430-4865-9D11-415CB567B2DF}" sibTransId="{27DF928A-2686-4DEE-B586-68C390B4005B}"/>
    <dgm:cxn modelId="{C9693CD0-3575-4374-B322-F7193256CDF6}" srcId="{EFE9568F-04F1-4752-9C5F-251F81174B26}" destId="{C59AE3D7-B05B-4FAB-BA24-2B3A8C39A295}" srcOrd="0" destOrd="0" parTransId="{C3E65749-7BAA-4E63-997A-94263207FBF9}" sibTransId="{0FFED4F6-6245-45DF-9628-7BD700306F81}"/>
    <dgm:cxn modelId="{314736DA-25F9-48D7-9C4B-00EA49B773E8}" srcId="{EFE9568F-04F1-4752-9C5F-251F81174B26}" destId="{45EDB467-6712-49D8-BA3E-0CD2FDA72724}" srcOrd="1" destOrd="0" parTransId="{3B752BBB-2505-4F0E-9A2E-AA8D75F784DC}" sibTransId="{DEA9CA02-AB38-4ABD-BAE8-6BF2079FAA7B}"/>
    <dgm:cxn modelId="{5CFC1DDF-94C3-4D36-8847-F04A350CA5C2}" type="presOf" srcId="{968277A6-D2BC-48F1-BCAB-07A35A2491D0}" destId="{95E2338A-7753-4FBC-A9E0-51744366A245}" srcOrd="0" destOrd="1" presId="urn:microsoft.com/office/officeart/2005/8/layout/list1"/>
    <dgm:cxn modelId="{C01054ED-CBAA-4931-94C3-ABBDEF587778}" type="presOf" srcId="{A6918A3E-2B1B-421D-8F6D-EA04D369663D}" destId="{86E94AD2-24FC-4D63-A669-47EF535564D2}" srcOrd="0" destOrd="2" presId="urn:microsoft.com/office/officeart/2005/8/layout/list1"/>
    <dgm:cxn modelId="{0C3B27FA-EAA7-44B0-8116-8725D76C2BBA}" type="presOf" srcId="{C59AE3D7-B05B-4FAB-BA24-2B3A8C39A295}" destId="{E351B327-8DFC-4228-8FB1-6BF0A1B80BB6}" srcOrd="0" destOrd="0" presId="urn:microsoft.com/office/officeart/2005/8/layout/list1"/>
    <dgm:cxn modelId="{7752AE99-3423-42BA-B6D8-67FA8FEB4445}" type="presParOf" srcId="{CDA05334-FE1E-4AB1-B428-5397C28907DD}" destId="{356A3456-F225-466A-97E6-3E4EFE317BB4}" srcOrd="0" destOrd="0" presId="urn:microsoft.com/office/officeart/2005/8/layout/list1"/>
    <dgm:cxn modelId="{18E3BB72-4626-4A60-8020-874B7E99C2EA}" type="presParOf" srcId="{356A3456-F225-466A-97E6-3E4EFE317BB4}" destId="{E351B327-8DFC-4228-8FB1-6BF0A1B80BB6}" srcOrd="0" destOrd="0" presId="urn:microsoft.com/office/officeart/2005/8/layout/list1"/>
    <dgm:cxn modelId="{CDF1CCAD-5F81-4586-8C1F-00B23011327F}" type="presParOf" srcId="{356A3456-F225-466A-97E6-3E4EFE317BB4}" destId="{84124DB8-A464-4809-BF06-016AB9EAEB17}" srcOrd="1" destOrd="0" presId="urn:microsoft.com/office/officeart/2005/8/layout/list1"/>
    <dgm:cxn modelId="{5CD02D01-2D46-47D2-9C91-E6E855848769}" type="presParOf" srcId="{CDA05334-FE1E-4AB1-B428-5397C28907DD}" destId="{17DEF174-3965-4C4C-9264-F5A79C6EBFFC}" srcOrd="1" destOrd="0" presId="urn:microsoft.com/office/officeart/2005/8/layout/list1"/>
    <dgm:cxn modelId="{5F2FAF9D-7A23-4AF9-A79E-503F8745779A}" type="presParOf" srcId="{CDA05334-FE1E-4AB1-B428-5397C28907DD}" destId="{95E2338A-7753-4FBC-A9E0-51744366A245}" srcOrd="2" destOrd="0" presId="urn:microsoft.com/office/officeart/2005/8/layout/list1"/>
    <dgm:cxn modelId="{C16CD309-97A3-4F33-8301-AF0BF9620087}" type="presParOf" srcId="{CDA05334-FE1E-4AB1-B428-5397C28907DD}" destId="{AE310CCD-357C-472D-A316-F3D0D4F9F430}" srcOrd="3" destOrd="0" presId="urn:microsoft.com/office/officeart/2005/8/layout/list1"/>
    <dgm:cxn modelId="{99314CA7-D5AB-4DCE-B18C-8C87B5478B9C}" type="presParOf" srcId="{CDA05334-FE1E-4AB1-B428-5397C28907DD}" destId="{E94F9F78-8D2A-4458-908F-CE8B76998EE4}" srcOrd="4" destOrd="0" presId="urn:microsoft.com/office/officeart/2005/8/layout/list1"/>
    <dgm:cxn modelId="{6B0A727A-9D13-4D86-8EF4-8488707882E2}" type="presParOf" srcId="{E94F9F78-8D2A-4458-908F-CE8B76998EE4}" destId="{204D853D-86E2-4F49-9E48-522E523E14B1}" srcOrd="0" destOrd="0" presId="urn:microsoft.com/office/officeart/2005/8/layout/list1"/>
    <dgm:cxn modelId="{BEC44C11-7874-49C1-845D-DF235000CA60}" type="presParOf" srcId="{E94F9F78-8D2A-4458-908F-CE8B76998EE4}" destId="{5A80F4D5-5CDE-4543-935C-EC629F56C154}" srcOrd="1" destOrd="0" presId="urn:microsoft.com/office/officeart/2005/8/layout/list1"/>
    <dgm:cxn modelId="{FBB585D4-4F4E-4E7A-9A27-E91877FE7A21}" type="presParOf" srcId="{CDA05334-FE1E-4AB1-B428-5397C28907DD}" destId="{9B87A61C-AABB-47B6-BBD0-1BD609DD0D21}" srcOrd="5" destOrd="0" presId="urn:microsoft.com/office/officeart/2005/8/layout/list1"/>
    <dgm:cxn modelId="{43DECB04-CB23-4376-9853-FFE1B2A51AB2}" type="presParOf" srcId="{CDA05334-FE1E-4AB1-B428-5397C28907DD}" destId="{86E94AD2-24FC-4D63-A669-47EF535564D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4A228-92BB-48D8-B4A6-761EAC6F8B47}">
      <dsp:nvSpPr>
        <dsp:cNvPr id="0" name=""/>
        <dsp:cNvSpPr/>
      </dsp:nvSpPr>
      <dsp:spPr>
        <a:xfrm>
          <a:off x="6563" y="865420"/>
          <a:ext cx="2051635" cy="24619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656" tIns="0" rIns="202656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600" kern="1200" dirty="0"/>
            <a:t>Was ist ein Markt?</a:t>
          </a:r>
          <a:endParaRPr lang="en-US" sz="1600" kern="1200" dirty="0"/>
        </a:p>
      </dsp:txBody>
      <dsp:txXfrm>
        <a:off x="6563" y="1850206"/>
        <a:ext cx="2051635" cy="1477177"/>
      </dsp:txXfrm>
    </dsp:sp>
    <dsp:sp modelId="{CEB85953-3D2A-45DA-A70A-F8124DD92BC2}">
      <dsp:nvSpPr>
        <dsp:cNvPr id="0" name=""/>
        <dsp:cNvSpPr/>
      </dsp:nvSpPr>
      <dsp:spPr>
        <a:xfrm>
          <a:off x="6563" y="865420"/>
          <a:ext cx="2051635" cy="984785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656" tIns="165100" rIns="202656" bIns="16510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01</a:t>
          </a:r>
        </a:p>
      </dsp:txBody>
      <dsp:txXfrm>
        <a:off x="6563" y="865420"/>
        <a:ext cx="2051635" cy="984785"/>
      </dsp:txXfrm>
    </dsp:sp>
    <dsp:sp modelId="{FBC03D28-9116-4903-9282-D3F69380838D}">
      <dsp:nvSpPr>
        <dsp:cNvPr id="0" name=""/>
        <dsp:cNvSpPr/>
      </dsp:nvSpPr>
      <dsp:spPr>
        <a:xfrm>
          <a:off x="2190796" y="865420"/>
          <a:ext cx="2051635" cy="2461963"/>
        </a:xfrm>
        <a:prstGeom prst="rect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656" tIns="0" rIns="202656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600" kern="1200" dirty="0"/>
            <a:t>Welche Funktionen haben märkte?</a:t>
          </a:r>
          <a:endParaRPr lang="en-US" sz="1600" kern="1200" dirty="0"/>
        </a:p>
      </dsp:txBody>
      <dsp:txXfrm>
        <a:off x="2190796" y="1850206"/>
        <a:ext cx="2051635" cy="1477177"/>
      </dsp:txXfrm>
    </dsp:sp>
    <dsp:sp modelId="{666ECB43-14EC-4870-843F-8ADBF146FCC6}">
      <dsp:nvSpPr>
        <dsp:cNvPr id="0" name=""/>
        <dsp:cNvSpPr/>
      </dsp:nvSpPr>
      <dsp:spPr>
        <a:xfrm>
          <a:off x="2222329" y="865420"/>
          <a:ext cx="2051635" cy="984785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656" tIns="165100" rIns="202656" bIns="16510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02</a:t>
          </a:r>
        </a:p>
      </dsp:txBody>
      <dsp:txXfrm>
        <a:off x="2222329" y="865420"/>
        <a:ext cx="2051635" cy="984785"/>
      </dsp:txXfrm>
    </dsp:sp>
    <dsp:sp modelId="{71EA94F0-EF77-4C2B-AB05-4E04FB3EE9A9}">
      <dsp:nvSpPr>
        <dsp:cNvPr id="0" name=""/>
        <dsp:cNvSpPr/>
      </dsp:nvSpPr>
      <dsp:spPr>
        <a:xfrm>
          <a:off x="4438096" y="865420"/>
          <a:ext cx="2051635" cy="2461963"/>
        </a:xfrm>
        <a:prstGeom prst="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656" tIns="0" rIns="202656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600" kern="1200"/>
            <a:t>Welche Arten von Märkten gibt es?</a:t>
          </a:r>
          <a:endParaRPr lang="en-US" sz="1600" kern="1200"/>
        </a:p>
      </dsp:txBody>
      <dsp:txXfrm>
        <a:off x="4438096" y="1850206"/>
        <a:ext cx="2051635" cy="1477177"/>
      </dsp:txXfrm>
    </dsp:sp>
    <dsp:sp modelId="{CA4CCDE5-61DF-4A76-B713-7FD545F1B4DE}">
      <dsp:nvSpPr>
        <dsp:cNvPr id="0" name=""/>
        <dsp:cNvSpPr/>
      </dsp:nvSpPr>
      <dsp:spPr>
        <a:xfrm>
          <a:off x="4438096" y="865420"/>
          <a:ext cx="2051635" cy="984785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656" tIns="165100" rIns="202656" bIns="16510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03</a:t>
          </a:r>
        </a:p>
      </dsp:txBody>
      <dsp:txXfrm>
        <a:off x="4438096" y="865420"/>
        <a:ext cx="2051635" cy="984785"/>
      </dsp:txXfrm>
    </dsp:sp>
    <dsp:sp modelId="{934250EE-4FA5-487F-A92B-705F2D73AF72}">
      <dsp:nvSpPr>
        <dsp:cNvPr id="0" name=""/>
        <dsp:cNvSpPr/>
      </dsp:nvSpPr>
      <dsp:spPr>
        <a:xfrm>
          <a:off x="6653863" y="865420"/>
          <a:ext cx="2051635" cy="2461963"/>
        </a:xfrm>
        <a:prstGeom prst="rect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656" tIns="0" rIns="202656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600" kern="1200"/>
            <a:t>Welche Marktformen existieren?</a:t>
          </a:r>
          <a:endParaRPr lang="en-US" sz="1600" kern="1200"/>
        </a:p>
      </dsp:txBody>
      <dsp:txXfrm>
        <a:off x="6653863" y="1850206"/>
        <a:ext cx="2051635" cy="1477177"/>
      </dsp:txXfrm>
    </dsp:sp>
    <dsp:sp modelId="{D1A6709F-E9DF-465B-B77F-94154305907F}">
      <dsp:nvSpPr>
        <dsp:cNvPr id="0" name=""/>
        <dsp:cNvSpPr/>
      </dsp:nvSpPr>
      <dsp:spPr>
        <a:xfrm>
          <a:off x="6653863" y="865420"/>
          <a:ext cx="2051635" cy="984785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656" tIns="165100" rIns="202656" bIns="16510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04</a:t>
          </a:r>
        </a:p>
      </dsp:txBody>
      <dsp:txXfrm>
        <a:off x="6653863" y="865420"/>
        <a:ext cx="2051635" cy="984785"/>
      </dsp:txXfrm>
    </dsp:sp>
    <dsp:sp modelId="{2ADEAD35-C10D-480D-B108-AC6DEE8A39FB}">
      <dsp:nvSpPr>
        <dsp:cNvPr id="0" name=""/>
        <dsp:cNvSpPr/>
      </dsp:nvSpPr>
      <dsp:spPr>
        <a:xfrm>
          <a:off x="8869630" y="865420"/>
          <a:ext cx="2051635" cy="2461963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656" tIns="0" rIns="202656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600" kern="1200"/>
            <a:t>Warum können Märkte nicht sich selbst überlassen werden?</a:t>
          </a:r>
          <a:endParaRPr lang="en-US" sz="1600" kern="1200"/>
        </a:p>
      </dsp:txBody>
      <dsp:txXfrm>
        <a:off x="8869630" y="1850206"/>
        <a:ext cx="2051635" cy="1477177"/>
      </dsp:txXfrm>
    </dsp:sp>
    <dsp:sp modelId="{AED91263-558D-4FA4-AC11-BB4094BD9D12}">
      <dsp:nvSpPr>
        <dsp:cNvPr id="0" name=""/>
        <dsp:cNvSpPr/>
      </dsp:nvSpPr>
      <dsp:spPr>
        <a:xfrm>
          <a:off x="8869630" y="865420"/>
          <a:ext cx="2051635" cy="984785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656" tIns="165100" rIns="202656" bIns="16510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05</a:t>
          </a:r>
        </a:p>
      </dsp:txBody>
      <dsp:txXfrm>
        <a:off x="8869630" y="865420"/>
        <a:ext cx="2051635" cy="9847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4AF4D-B60B-40C0-82E2-9DFD26F35518}">
      <dsp:nvSpPr>
        <dsp:cNvPr id="0" name=""/>
        <dsp:cNvSpPr/>
      </dsp:nvSpPr>
      <dsp:spPr>
        <a:xfrm>
          <a:off x="0" y="0"/>
          <a:ext cx="97240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FB6C73-CBA0-4CD0-A8BD-423D3B29E219}">
      <dsp:nvSpPr>
        <dsp:cNvPr id="0" name=""/>
        <dsp:cNvSpPr/>
      </dsp:nvSpPr>
      <dsp:spPr>
        <a:xfrm>
          <a:off x="0" y="0"/>
          <a:ext cx="9724031" cy="936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4300" kern="1200"/>
            <a:t>Preisbildungsfunktion</a:t>
          </a:r>
          <a:endParaRPr lang="en-US" sz="4300" kern="1200"/>
        </a:p>
      </dsp:txBody>
      <dsp:txXfrm>
        <a:off x="0" y="0"/>
        <a:ext cx="9724031" cy="936508"/>
      </dsp:txXfrm>
    </dsp:sp>
    <dsp:sp modelId="{A53B4521-3D22-48CB-98D9-5BC32889A370}">
      <dsp:nvSpPr>
        <dsp:cNvPr id="0" name=""/>
        <dsp:cNvSpPr/>
      </dsp:nvSpPr>
      <dsp:spPr>
        <a:xfrm>
          <a:off x="0" y="936508"/>
          <a:ext cx="97240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F9B05-1A38-4C48-99E8-77D4B51CC38C}">
      <dsp:nvSpPr>
        <dsp:cNvPr id="0" name=""/>
        <dsp:cNvSpPr/>
      </dsp:nvSpPr>
      <dsp:spPr>
        <a:xfrm>
          <a:off x="0" y="936508"/>
          <a:ext cx="9724031" cy="936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4300" kern="1200"/>
            <a:t>Koordinationsfunktion</a:t>
          </a:r>
          <a:endParaRPr lang="en-US" sz="4300" kern="1200"/>
        </a:p>
      </dsp:txBody>
      <dsp:txXfrm>
        <a:off x="0" y="936508"/>
        <a:ext cx="9724031" cy="936508"/>
      </dsp:txXfrm>
    </dsp:sp>
    <dsp:sp modelId="{2804595A-7586-4612-B92D-C04AF4C7C252}">
      <dsp:nvSpPr>
        <dsp:cNvPr id="0" name=""/>
        <dsp:cNvSpPr/>
      </dsp:nvSpPr>
      <dsp:spPr>
        <a:xfrm>
          <a:off x="0" y="1873017"/>
          <a:ext cx="97240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06065F-3A31-4900-9CB1-4A1720FA9709}">
      <dsp:nvSpPr>
        <dsp:cNvPr id="0" name=""/>
        <dsp:cNvSpPr/>
      </dsp:nvSpPr>
      <dsp:spPr>
        <a:xfrm>
          <a:off x="0" y="1873017"/>
          <a:ext cx="9724031" cy="936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4300" kern="1200"/>
            <a:t>Versorgungsfunktion</a:t>
          </a:r>
          <a:endParaRPr lang="en-US" sz="4300" kern="1200"/>
        </a:p>
      </dsp:txBody>
      <dsp:txXfrm>
        <a:off x="0" y="1873017"/>
        <a:ext cx="9724031" cy="936508"/>
      </dsp:txXfrm>
    </dsp:sp>
    <dsp:sp modelId="{0F802A74-6757-4BE6-A8F2-272834A5B9C8}">
      <dsp:nvSpPr>
        <dsp:cNvPr id="0" name=""/>
        <dsp:cNvSpPr/>
      </dsp:nvSpPr>
      <dsp:spPr>
        <a:xfrm>
          <a:off x="0" y="2809526"/>
          <a:ext cx="97240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92D98-7062-48C4-8578-8C7442D305EE}">
      <dsp:nvSpPr>
        <dsp:cNvPr id="0" name=""/>
        <dsp:cNvSpPr/>
      </dsp:nvSpPr>
      <dsp:spPr>
        <a:xfrm>
          <a:off x="0" y="2809526"/>
          <a:ext cx="9724031" cy="936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4300" kern="1200"/>
            <a:t>Verteilungsfunktion</a:t>
          </a:r>
          <a:endParaRPr lang="en-US" sz="4300" kern="1200"/>
        </a:p>
      </dsp:txBody>
      <dsp:txXfrm>
        <a:off x="0" y="2809526"/>
        <a:ext cx="9724031" cy="9365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CFCCF-40D8-4803-A7DE-9374269B1096}">
      <dsp:nvSpPr>
        <dsp:cNvPr id="0" name=""/>
        <dsp:cNvSpPr/>
      </dsp:nvSpPr>
      <dsp:spPr>
        <a:xfrm rot="5400000">
          <a:off x="5955161" y="-1652202"/>
          <a:ext cx="2951524" cy="699381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400" kern="1200" dirty="0"/>
            <a:t>Marktgegenstand: Gütermärkte, Faktormärkte,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400" kern="1200" dirty="0"/>
            <a:t>Zeitlichem Aspekt: regelmäßige, zu bestimmten Zeiten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400" kern="1200" dirty="0"/>
            <a:t>Marktzutrittsmöglichkeiten: offene, reglementierte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Räumlichen</a:t>
          </a:r>
          <a:r>
            <a:rPr lang="en-US" sz="2400" kern="1200" dirty="0"/>
            <a:t> </a:t>
          </a:r>
          <a:r>
            <a:rPr lang="en-US" sz="2400" kern="1200" dirty="0" err="1"/>
            <a:t>Aspekt</a:t>
          </a:r>
          <a:r>
            <a:rPr lang="en-US" sz="2400" kern="1200" dirty="0"/>
            <a:t>: </a:t>
          </a:r>
          <a:r>
            <a:rPr lang="en-US" sz="2400" kern="1200" dirty="0" err="1"/>
            <a:t>lokal</a:t>
          </a:r>
          <a:r>
            <a:rPr lang="en-US" sz="2400" kern="1200" dirty="0"/>
            <a:t>, regional, national, international</a:t>
          </a:r>
        </a:p>
      </dsp:txBody>
      <dsp:txXfrm rot="-5400000">
        <a:off x="3934018" y="513023"/>
        <a:ext cx="6849728" cy="2663360"/>
      </dsp:txXfrm>
    </dsp:sp>
    <dsp:sp modelId="{C812BE45-EC88-4DA8-8164-D2B56EED5791}">
      <dsp:nvSpPr>
        <dsp:cNvPr id="0" name=""/>
        <dsp:cNvSpPr/>
      </dsp:nvSpPr>
      <dsp:spPr>
        <a:xfrm>
          <a:off x="0" y="0"/>
          <a:ext cx="3934018" cy="36894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000" kern="1200"/>
            <a:t>Unterscheidung nach…</a:t>
          </a:r>
          <a:endParaRPr lang="en-US" sz="4000" kern="1200"/>
        </a:p>
      </dsp:txBody>
      <dsp:txXfrm>
        <a:off x="180102" y="180102"/>
        <a:ext cx="3573814" cy="33292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2338A-7753-4FBC-A9E0-51744366A245}">
      <dsp:nvSpPr>
        <dsp:cNvPr id="0" name=""/>
        <dsp:cNvSpPr/>
      </dsp:nvSpPr>
      <dsp:spPr>
        <a:xfrm>
          <a:off x="0" y="464210"/>
          <a:ext cx="10461858" cy="1456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957" tIns="520700" rIns="811957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500" kern="1200" dirty="0" err="1"/>
            <a:t>Konsumgutermärkte</a:t>
          </a:r>
          <a:r>
            <a:rPr lang="de-DE" sz="2500" kern="1200" dirty="0"/>
            <a:t>: Handel mit Konsumgütern</a:t>
          </a:r>
          <a:endParaRPr lang="de-AT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500" kern="1200" dirty="0"/>
            <a:t>Investitionsgütermärkte: Handel mit Investitionsgütern</a:t>
          </a:r>
          <a:endParaRPr lang="de-AT" sz="2500" kern="1200" dirty="0"/>
        </a:p>
      </dsp:txBody>
      <dsp:txXfrm>
        <a:off x="0" y="464210"/>
        <a:ext cx="10461858" cy="1456875"/>
      </dsp:txXfrm>
    </dsp:sp>
    <dsp:sp modelId="{84124DB8-A464-4809-BF06-016AB9EAEB17}">
      <dsp:nvSpPr>
        <dsp:cNvPr id="0" name=""/>
        <dsp:cNvSpPr/>
      </dsp:nvSpPr>
      <dsp:spPr>
        <a:xfrm>
          <a:off x="523092" y="95210"/>
          <a:ext cx="7323301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803" tIns="0" rIns="27680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Gütermärkte</a:t>
          </a:r>
          <a:endParaRPr lang="de-AT" sz="2500" kern="1200" dirty="0"/>
        </a:p>
      </dsp:txBody>
      <dsp:txXfrm>
        <a:off x="559118" y="131236"/>
        <a:ext cx="7251249" cy="665948"/>
      </dsp:txXfrm>
    </dsp:sp>
    <dsp:sp modelId="{86E94AD2-24FC-4D63-A669-47EF535564D2}">
      <dsp:nvSpPr>
        <dsp:cNvPr id="0" name=""/>
        <dsp:cNvSpPr/>
      </dsp:nvSpPr>
      <dsp:spPr>
        <a:xfrm>
          <a:off x="0" y="2425085"/>
          <a:ext cx="10461858" cy="189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957" tIns="520700" rIns="811957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500" kern="1200" dirty="0"/>
            <a:t>Arbeitsmarkt: Handel von Arbeitsleistungen gegen Arbeitsentgelte</a:t>
          </a:r>
          <a:endParaRPr lang="de-AT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500" kern="1200" dirty="0"/>
            <a:t>Immobilienmarkt: Handel mit Grundstücken und Gebäuden</a:t>
          </a:r>
          <a:endParaRPr lang="de-AT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500" kern="1200" dirty="0"/>
            <a:t>Kapitel- und Geldmarkt: Handel, bzw. Vermittlung von Krediten </a:t>
          </a:r>
          <a:endParaRPr lang="de-AT" sz="2500" kern="1200" dirty="0"/>
        </a:p>
      </dsp:txBody>
      <dsp:txXfrm>
        <a:off x="0" y="2425085"/>
        <a:ext cx="10461858" cy="1890000"/>
      </dsp:txXfrm>
    </dsp:sp>
    <dsp:sp modelId="{5A80F4D5-5CDE-4543-935C-EC629F56C154}">
      <dsp:nvSpPr>
        <dsp:cNvPr id="0" name=""/>
        <dsp:cNvSpPr/>
      </dsp:nvSpPr>
      <dsp:spPr>
        <a:xfrm>
          <a:off x="523092" y="2056085"/>
          <a:ext cx="7323301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803" tIns="0" rIns="27680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Faktormärkte</a:t>
          </a:r>
          <a:endParaRPr lang="de-AT" sz="2500" kern="1200" dirty="0"/>
        </a:p>
      </dsp:txBody>
      <dsp:txXfrm>
        <a:off x="559118" y="2092111"/>
        <a:ext cx="7251249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A01987-3DB2-C8E6-4507-98178EE3B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89161E3-6AEA-B24B-3720-E23EC0237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9F34A-CD17-0649-2FA0-6D904D065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550F-18E9-4659-9DD4-A9D027AAF9E8}" type="datetimeFigureOut">
              <a:rPr lang="de-AT" smtClean="0"/>
              <a:t>20.04.2024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E05F36-A6B6-5376-20B7-73337144B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CBAD1F-75D9-11F4-5733-B6A9CE134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E349-CABB-45B3-8C44-312382442B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7678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33030B-A3DB-7677-D882-5D6D1AC3F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CA9B53-221E-D5AF-F7B1-136ECAFFD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2FCB03-E6C4-8758-6B6A-C549DEB14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550F-18E9-4659-9DD4-A9D027AAF9E8}" type="datetimeFigureOut">
              <a:rPr lang="de-AT" smtClean="0"/>
              <a:t>20.04.2024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406078-57E1-A678-E8CB-C0AE5F1F3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7A3D31-42BD-E4C7-14B5-6C3F1ACBC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E349-CABB-45B3-8C44-312382442B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4288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56408CE-0AF3-3222-62D8-43AE8203B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ADC01A2-3A3B-F6A0-B022-27AB71F6E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B972A6-A8A3-41F8-DDE3-107D9C76F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550F-18E9-4659-9DD4-A9D027AAF9E8}" type="datetimeFigureOut">
              <a:rPr lang="de-AT" smtClean="0"/>
              <a:t>20.04.2024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16B7A7-6095-659C-B6B8-17EEF3A95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5CF135-C2F2-91D6-9A36-6328571FA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E349-CABB-45B3-8C44-312382442B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5155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913D5B-B432-A80E-A3A9-819FDCEE7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4C3A26-6A64-E29D-9089-5F1E4DD13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2FC245-4AE1-A62B-63B2-0B4A3C06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550F-18E9-4659-9DD4-A9D027AAF9E8}" type="datetimeFigureOut">
              <a:rPr lang="de-AT" smtClean="0"/>
              <a:t>20.04.2024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C61B15-CEDF-37C3-0542-92036EFD3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9DD7DC-F5E2-5060-4B19-429A920B7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E349-CABB-45B3-8C44-312382442B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139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F44FF-CFF2-2F38-E6FC-3BB2C5A51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25C23B-3289-8018-0645-1A5727A32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1B0A99-D0B4-4086-17F0-33D11A517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550F-18E9-4659-9DD4-A9D027AAF9E8}" type="datetimeFigureOut">
              <a:rPr lang="de-AT" smtClean="0"/>
              <a:t>20.04.2024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B634AA-B582-7624-4F1B-26288226D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1FAC0F-944C-2627-0F5B-8FEC2D16D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E349-CABB-45B3-8C44-312382442B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064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BC5A84-F99E-8C6A-61CE-9F2658198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4E1D32-55D1-C2A3-3D17-B859BDCD6D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EE7E869-1CCD-0C93-0665-BB11E355E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F213AD7-E38F-265F-25BC-193B880CD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550F-18E9-4659-9DD4-A9D027AAF9E8}" type="datetimeFigureOut">
              <a:rPr lang="de-AT" smtClean="0"/>
              <a:t>20.04.2024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7996F1-5A6E-469F-4132-8C36F0C70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0484800-9E19-973B-D9CE-04A36BE4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E349-CABB-45B3-8C44-312382442B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0454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4F05AB-D096-2877-16FA-6CA6D45D4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D2944D-472F-C7DE-5C01-09E5EC673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5AF73B7-C700-9FB9-DE9C-4AACCC839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F4C24E2-3BF6-A016-BC03-E7951923D9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C0BB3A3-9A8E-B1AD-381B-5D7A4B7476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98C2EA0-E5F5-89C6-367E-D518A80A1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550F-18E9-4659-9DD4-A9D027AAF9E8}" type="datetimeFigureOut">
              <a:rPr lang="de-AT" smtClean="0"/>
              <a:t>20.04.2024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9551EE9-BCB6-6F1B-6CB4-75742C7C6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D9CFBED-7768-E447-202C-61206998C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E349-CABB-45B3-8C44-312382442B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606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603785-6A53-A004-5201-DDFB1428F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AFFEC4-0343-7F3B-6684-996113457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550F-18E9-4659-9DD4-A9D027AAF9E8}" type="datetimeFigureOut">
              <a:rPr lang="de-AT" smtClean="0"/>
              <a:t>20.04.2024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7D36748-EA14-F03B-A4E2-C654B76B0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DA9685F-D720-5F69-08F0-FE5A6B2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E349-CABB-45B3-8C44-312382442B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1769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97BCE8F-E934-87CC-DF34-9A52D6F5F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550F-18E9-4659-9DD4-A9D027AAF9E8}" type="datetimeFigureOut">
              <a:rPr lang="de-AT" smtClean="0"/>
              <a:t>20.04.2024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C3F70BC-9F54-074D-7CEE-C15A9FA04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583409-C3C5-1D2E-ACF3-10C91090F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E349-CABB-45B3-8C44-312382442B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74554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68848-4AD9-D232-C755-24CA10596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B27FCA-B663-EE92-7F4A-48C8D779F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3CFF777-3B7B-E858-5B10-2E8654BB7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B45226F-A731-B32C-232A-2555F4CD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550F-18E9-4659-9DD4-A9D027AAF9E8}" type="datetimeFigureOut">
              <a:rPr lang="de-AT" smtClean="0"/>
              <a:t>20.04.2024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0532112-DE31-CF03-467E-CDAFF496F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58A6A39-AC0F-7531-FFAD-EA88367E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E349-CABB-45B3-8C44-312382442B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89267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829E0-A3C6-CA15-A952-A7226C1FD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2E05291-702B-F049-FC86-B02CC89C44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6595C7F-2849-1BCB-C910-535AAEC0C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F6755F7-0769-D2A7-D7E3-A46B6EC42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550F-18E9-4659-9DD4-A9D027AAF9E8}" type="datetimeFigureOut">
              <a:rPr lang="de-AT" smtClean="0"/>
              <a:t>20.04.2024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5D6A0C-9573-AA20-9DB1-2EC37D80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6B43AE8-1DBE-8B8B-F683-BE126C43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E349-CABB-45B3-8C44-312382442B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6840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64362D4-64C9-7F88-8262-4A27B471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9250813-A299-C033-7696-87AEF9C8C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85D950-52AD-D682-F54A-138F911E8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BC550F-18E9-4659-9DD4-A9D027AAF9E8}" type="datetimeFigureOut">
              <a:rPr lang="de-AT" smtClean="0"/>
              <a:t>20.04.2024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819D8A-5EEA-570C-F970-5F5A76D6C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517A38-5C77-006D-4583-A186DF835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12E349-CABB-45B3-8C44-312382442B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9349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austriaca.at/0xc1aa500e%200x0036c8a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1CEFDC-0595-FBDF-CAF5-A8A647084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de-DE" sz="4800">
                <a:solidFill>
                  <a:srgbClr val="FFFFFF"/>
                </a:solidFill>
              </a:rPr>
              <a:t>Märkte</a:t>
            </a:r>
            <a:endParaRPr lang="de-AT" sz="4800">
              <a:solidFill>
                <a:srgbClr val="FFFFFF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322410D-E662-12E6-6AEE-2D0CC685E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de-DE"/>
              <a:t>Theresa Matzinger</a:t>
            </a:r>
          </a:p>
          <a:p>
            <a:pPr algn="l"/>
            <a:r>
              <a:rPr lang="de-DE"/>
              <a:t>Fachdidaktik der sozioökonomischen Bildung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33893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1" name="Rectangle 207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3" name="Rectangle 207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5" name="Rectangle 207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7" name="Rectangle 207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A91473-B290-2140-085E-747512A71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Welche Arten von Märkten gibt es?</a:t>
            </a: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56B6E562-2520-9024-DE53-913C110A17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8371105"/>
              </p:ext>
            </p:extLst>
          </p:nvPr>
        </p:nvGraphicFramePr>
        <p:xfrm>
          <a:off x="838200" y="1771048"/>
          <a:ext cx="10461859" cy="4410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6903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2" name="Rectangle 208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4" name="Rectangle 208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6" name="Rectangle 208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8" name="Rectangle 208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A91473-B290-2140-085E-747512A71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Welche Arten von Märkten gibt es?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2020711-0EFF-202B-7D2A-C71B3DDF42D8}"/>
              </a:ext>
            </a:extLst>
          </p:cNvPr>
          <p:cNvSpPr txBox="1"/>
          <p:nvPr/>
        </p:nvSpPr>
        <p:spPr>
          <a:xfrm>
            <a:off x="1313793" y="6285186"/>
            <a:ext cx="9574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Quelle: https://www.bilanz-junkie.de/wp-content/uploads/2020/08/Marktarten-r%C3%A4umlich.png</a:t>
            </a:r>
            <a:endParaRPr lang="de-AT" sz="1200" dirty="0"/>
          </a:p>
        </p:txBody>
      </p:sp>
      <p:pic>
        <p:nvPicPr>
          <p:cNvPr id="2052" name="Picture 4" descr="Markt und Märkte - BILANZ JUNKIE">
            <a:extLst>
              <a:ext uri="{FF2B5EF4-FFF2-40B4-BE49-F238E27FC236}">
                <a16:creationId xmlns:a16="http://schemas.microsoft.com/office/drawing/2014/main" id="{9C0EAF31-E36D-1CDA-F0D0-516CE27BF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6" t="10576" r="10079" b="31441"/>
          <a:stretch/>
        </p:blipFill>
        <p:spPr bwMode="auto">
          <a:xfrm>
            <a:off x="1147950" y="2265400"/>
            <a:ext cx="9740767" cy="333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099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263EF5-849C-F64C-4404-2DE3398F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Welche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Marktformen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existieren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3074" name="Picture 2" descr="Marktformen - Übersicht und Beispiele | ACRASIO Intelligence">
            <a:extLst>
              <a:ext uri="{FF2B5EF4-FFF2-40B4-BE49-F238E27FC236}">
                <a16:creationId xmlns:a16="http://schemas.microsoft.com/office/drawing/2014/main" id="{4633C33D-A0C2-9599-6B90-7E62408B27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 bwMode="auto">
          <a:xfrm>
            <a:off x="1026999" y="2377440"/>
            <a:ext cx="9022165" cy="378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5A4007C-8B72-850C-C171-84711F2471B3}"/>
              </a:ext>
            </a:extLst>
          </p:cNvPr>
          <p:cNvSpPr txBox="1"/>
          <p:nvPr/>
        </p:nvSpPr>
        <p:spPr>
          <a:xfrm>
            <a:off x="933651" y="1715992"/>
            <a:ext cx="9212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1. Marktformen nach der Anzahl der Marktteilnehmenden</a:t>
            </a:r>
            <a:endParaRPr lang="de-AT" sz="2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AD44043-4E51-B47A-FCC5-89FDE7FE283A}"/>
              </a:ext>
            </a:extLst>
          </p:cNvPr>
          <p:cNvSpPr txBox="1"/>
          <p:nvPr/>
        </p:nvSpPr>
        <p:spPr>
          <a:xfrm>
            <a:off x="1052945" y="6299200"/>
            <a:ext cx="9116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Quelle: https://www.strategische-wettbewerbsbeobachtung.com/wp-content/uploads/2020/08/Marktformen.png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1549221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9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Markt und Märkte - BILANZ JUNKIE">
            <a:extLst>
              <a:ext uri="{FF2B5EF4-FFF2-40B4-BE49-F238E27FC236}">
                <a16:creationId xmlns:a16="http://schemas.microsoft.com/office/drawing/2014/main" id="{3B4EEFA7-EF87-4F92-9243-00CBC42E15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" t="6117" r="12679" b="21378"/>
          <a:stretch/>
        </p:blipFill>
        <p:spPr bwMode="auto">
          <a:xfrm>
            <a:off x="1355725" y="1285875"/>
            <a:ext cx="9477375" cy="41052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F448767-730F-8A08-5728-81394DE5BA09}"/>
              </a:ext>
            </a:extLst>
          </p:cNvPr>
          <p:cNvSpPr txBox="1"/>
          <p:nvPr/>
        </p:nvSpPr>
        <p:spPr>
          <a:xfrm>
            <a:off x="1270536" y="5491648"/>
            <a:ext cx="9560870" cy="82073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de-DE" sz="1100" dirty="0"/>
              <a:t>Quelle: https://www.ecosia.org/images?addon=chrome&amp;addonversion=6.0.2&amp;q=marktformen%20#id=F241B6C83BAB65F5258937AEEFDFC6C00D2078AA</a:t>
            </a:r>
            <a:endParaRPr lang="de-AT" sz="1100" dirty="0"/>
          </a:p>
        </p:txBody>
      </p:sp>
    </p:spTree>
    <p:extLst>
      <p:ext uri="{BB962C8B-B14F-4D97-AF65-F5344CB8AC3E}">
        <p14:creationId xmlns:p14="http://schemas.microsoft.com/office/powerpoint/2010/main" val="1904190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12191990" cy="23586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614EA0-0CCC-CA37-F501-C443DBA21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1520377"/>
          </a:xfrm>
        </p:spPr>
        <p:txBody>
          <a:bodyPr anchor="ctr">
            <a:normAutofit/>
          </a:bodyPr>
          <a:lstStyle/>
          <a:p>
            <a:r>
              <a:rPr lang="de-DE">
                <a:solidFill>
                  <a:schemeClr val="bg1"/>
                </a:solidFill>
              </a:rPr>
              <a:t>Warum können Märkte nicht sich selbst überlassen werden?</a:t>
            </a:r>
            <a:endParaRPr lang="de-AT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58676"/>
            <a:ext cx="12191990" cy="45454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893697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67C1B4-1F84-EB26-DF61-4F1AD9380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59" y="3100283"/>
            <a:ext cx="9889788" cy="3076679"/>
          </a:xfrm>
        </p:spPr>
        <p:txBody>
          <a:bodyPr>
            <a:normAutofit/>
          </a:bodyPr>
          <a:lstStyle/>
          <a:p>
            <a:r>
              <a:rPr lang="de-DE" sz="2400" dirty="0"/>
              <a:t>Märkte sind nicht moralisch, sondern orientieren sich an Wachstum</a:t>
            </a:r>
          </a:p>
          <a:p>
            <a:r>
              <a:rPr lang="de-DE" sz="2400" dirty="0"/>
              <a:t>Negative Auswirkungen auf Lebewesen und Umwelten – beispielsweise externe Effekte, Finanz- und Wirtschaftskrisen -&gt; Inflation, etc.</a:t>
            </a:r>
          </a:p>
          <a:p>
            <a:endParaRPr lang="de-DE" sz="2400" dirty="0"/>
          </a:p>
          <a:p>
            <a:r>
              <a:rPr lang="de-DE" sz="2400" dirty="0"/>
              <a:t>Deswegen: Kontrolle und Regulierung der Märkte durch den Staat</a:t>
            </a:r>
          </a:p>
          <a:p>
            <a:r>
              <a:rPr lang="de-DE" sz="2400" dirty="0"/>
              <a:t>Aber – globale Wertschöpfungsketten und Lieferketten – unterschiedliche nationale Märkte – wie Regulierungen möglich?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66395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623676-1E80-C325-E71F-5F8F83BBD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de-DE" sz="4000" dirty="0"/>
              <a:t>Unterrichtseinsatz</a:t>
            </a:r>
            <a:endParaRPr lang="de-AT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ACCB50-1F59-3C84-0B4B-B46B4116A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7375433" cy="3628724"/>
          </a:xfrm>
        </p:spPr>
        <p:txBody>
          <a:bodyPr anchor="ctr">
            <a:noAutofit/>
          </a:bodyPr>
          <a:lstStyle/>
          <a:p>
            <a:endParaRPr lang="de-DE" sz="2600" dirty="0"/>
          </a:p>
          <a:p>
            <a:r>
              <a:rPr lang="de-DE" sz="2600" i="1" dirty="0"/>
              <a:t>Basiskonzept: Märkte, Regulierung und Deregulierung</a:t>
            </a:r>
            <a:endParaRPr lang="de-DE" sz="2600" dirty="0"/>
          </a:p>
          <a:p>
            <a:r>
              <a:rPr lang="de-DE" sz="2600" dirty="0"/>
              <a:t>Lieferkettensorgfaltspflichtgesetz – ökologisch &amp; sozial nachhaltiger Standards – durch Regulierung der Marktmacht</a:t>
            </a:r>
          </a:p>
          <a:p>
            <a:r>
              <a:rPr lang="de-AT" sz="2600" dirty="0"/>
              <a:t>Notwendigkeit der Regulierung</a:t>
            </a:r>
          </a:p>
          <a:p>
            <a:r>
              <a:rPr lang="de-AT" sz="2600" dirty="0"/>
              <a:t>Funktionen von Märkten</a:t>
            </a:r>
          </a:p>
          <a:p>
            <a:r>
              <a:rPr lang="de-AT" sz="2600" dirty="0"/>
              <a:t>Marktformen</a:t>
            </a:r>
          </a:p>
          <a:p>
            <a:endParaRPr lang="de-AT" sz="2600" dirty="0"/>
          </a:p>
        </p:txBody>
      </p:sp>
      <p:pic>
        <p:nvPicPr>
          <p:cNvPr id="5" name="Picture 4" descr="Ein zugeschnittenes Bild einer Person, die eine Pflanze berührt">
            <a:extLst>
              <a:ext uri="{FF2B5EF4-FFF2-40B4-BE49-F238E27FC236}">
                <a16:creationId xmlns:a16="http://schemas.microsoft.com/office/drawing/2014/main" id="{1FB358EF-14DD-DAE3-E975-814DE1A638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24" r="21776" b="-2"/>
          <a:stretch/>
        </p:blipFill>
        <p:spPr>
          <a:xfrm>
            <a:off x="8377382" y="1191491"/>
            <a:ext cx="3821443" cy="429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6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14B7E2-0531-3859-A519-857B4C5F1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Literaturverzeichnis</a:t>
            </a:r>
            <a:endParaRPr lang="de-AT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3447660-3662-9C7E-03A4-94A9A417B4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50418" y="1419861"/>
            <a:ext cx="105156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de-AT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Aspers, Patrik (2015): Märkte: Springer Fachmedien Wiesbaden.</a:t>
            </a:r>
            <a:endParaRPr kumimoji="0" lang="de-AT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de-AT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Aspers, Patrik; Beckert, Jens (2017): Märkte. In: Andrea Maurer (</a:t>
            </a:r>
            <a:r>
              <a:rPr kumimoji="0" lang="de-AT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Hg</a:t>
            </a:r>
            <a:r>
              <a:rPr kumimoji="0" lang="de-AT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.): Handbuch der Wirtschaftssoziologie. 2., aktualisierte und erweiterte Aufl. Wiesbaden: Springer Verlag (Handbuch), S. 215–240.</a:t>
            </a:r>
            <a:endParaRPr kumimoji="0" lang="de-AT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de-AT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Hinsch, Stefan (2017): Basiskonzepte im GW-Unterricht: Beispiel Märkte, Regulierung und Deregulierung. Wien. Online verfügbar unter </a:t>
            </a:r>
            <a:r>
              <a:rPr kumimoji="0" lang="de-AT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https://austriaca.at/0xc1aa500e%200x0036c8a1.pdf</a:t>
            </a:r>
            <a:r>
              <a:rPr kumimoji="0" lang="de-AT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de-AT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Kögler, Gottfried et. al. (2021): 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Volkswirtschaft HAK V. 3. Auflage. Wien: Hölzel Verlag.</a:t>
            </a:r>
            <a:endParaRPr kumimoji="0" lang="de-AT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de-AT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Moldaschl</a:t>
            </a:r>
            <a:r>
              <a:rPr kumimoji="0" lang="de-AT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Manfred (2015): Wie lehrt man Sozioökonomie? Hochschuldidaktik. In: Reinhold </a:t>
            </a:r>
            <a:r>
              <a:rPr kumimoji="0" lang="de-AT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Hedtke</a:t>
            </a:r>
            <a:r>
              <a:rPr kumimoji="0" lang="de-AT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de-AT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Hg</a:t>
            </a:r>
            <a:r>
              <a:rPr kumimoji="0" lang="de-AT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.): Was ist und wozu Sozioökonomie? Wiesbaden: Springer Verlag, S. 339–370.</a:t>
            </a:r>
            <a:endParaRPr kumimoji="0" lang="de-AT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de-AT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Richter, Robert (2021): </a:t>
            </a:r>
            <a:r>
              <a:rPr kumimoji="0" lang="de-AT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Mirkoökonomik</a:t>
            </a:r>
            <a:r>
              <a:rPr kumimoji="0" lang="de-AT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Schnell erfasst. Schmalkalden: Springer Gabler.     </a:t>
            </a:r>
            <a:endParaRPr kumimoji="0" lang="de-AT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de-AT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333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D5BDF8-3C74-D380-F06B-87597A690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de-DE" sz="4000">
                <a:solidFill>
                  <a:srgbClr val="FFFFFF"/>
                </a:solidFill>
              </a:rPr>
              <a:t>Agenda</a:t>
            </a:r>
            <a:endParaRPr lang="de-AT" sz="4000">
              <a:solidFill>
                <a:srgbClr val="FFFFFF"/>
              </a:solidFill>
            </a:endParaRP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857393CA-3D99-5328-0E85-D0CA5AE9A3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98325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9674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B79D1A-B495-296E-5256-6B93E38B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de-DE" sz="4000">
                <a:solidFill>
                  <a:srgbClr val="FFFFFF"/>
                </a:solidFill>
              </a:rPr>
              <a:t>Was ist ein Markt?</a:t>
            </a:r>
            <a:endParaRPr lang="de-AT" sz="4000">
              <a:solidFill>
                <a:srgbClr val="FFFFFF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FFC251-AF53-B113-C6F0-1294C02D1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de-DE" sz="26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Ein Markt ist </a:t>
            </a:r>
            <a:r>
              <a:rPr lang="de-AT" sz="26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eine soziale Struktur für den freiwilligen Austausch von Rechten, in der Angebote bewertet und mit Preisen versehen werden und miteinander konkurrieren.</a:t>
            </a:r>
          </a:p>
          <a:p>
            <a:endParaRPr lang="de-AT" sz="2600" kern="0" dirty="0">
              <a:cs typeface="Times New Roman" panose="02020603050405020304" pitchFamily="18" charset="0"/>
            </a:endParaRPr>
          </a:p>
          <a:p>
            <a:r>
              <a:rPr lang="de-AT" sz="2600" kern="0" dirty="0">
                <a:cs typeface="Times New Roman" panose="02020603050405020304" pitchFamily="18" charset="0"/>
              </a:rPr>
              <a:t>Soziale Struktur durch Anzahl der Teilnehmenden bestimmt = Marktformen</a:t>
            </a:r>
          </a:p>
          <a:p>
            <a:r>
              <a:rPr lang="de-AT" sz="2600" kern="0" dirty="0">
                <a:cs typeface="Times New Roman" panose="02020603050405020304" pitchFamily="18" charset="0"/>
              </a:rPr>
              <a:t>Rechte = Eigentumsrechte</a:t>
            </a:r>
          </a:p>
          <a:p>
            <a:r>
              <a:rPr lang="de-AT" sz="2600" kern="0" dirty="0">
                <a:cs typeface="Times New Roman" panose="02020603050405020304" pitchFamily="18" charset="0"/>
              </a:rPr>
              <a:t>Austausch erfolgt freiwillig</a:t>
            </a:r>
          </a:p>
          <a:p>
            <a:r>
              <a:rPr lang="de-AT" sz="2600" kern="0" dirty="0">
                <a:cs typeface="Times New Roman" panose="02020603050405020304" pitchFamily="18" charset="0"/>
              </a:rPr>
              <a:t>Vollkommener Markt: Transparenz der Preise</a:t>
            </a:r>
          </a:p>
        </p:txBody>
      </p:sp>
    </p:spTree>
    <p:extLst>
      <p:ext uri="{BB962C8B-B14F-4D97-AF65-F5344CB8AC3E}">
        <p14:creationId xmlns:p14="http://schemas.microsoft.com/office/powerpoint/2010/main" val="371831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8B19BFC-313B-C365-1D29-730FEC252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de-DE" sz="4000">
                <a:solidFill>
                  <a:srgbClr val="FFFFFF"/>
                </a:solidFill>
              </a:rPr>
              <a:t>Was ist ein Markt?</a:t>
            </a:r>
            <a:endParaRPr lang="de-AT" sz="4000">
              <a:solidFill>
                <a:srgbClr val="FFFFFF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E95FB2-02E7-4D03-7731-D75D7B284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de-DE" sz="26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Ein Markt ist </a:t>
            </a:r>
            <a:r>
              <a:rPr lang="de-AT" sz="26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eine soziale Struktur für den freiwilligen Austausch von Rechten, in der Angebote bewertet und mit Preisen versehen werden und miteinander konkurrieren.</a:t>
            </a:r>
          </a:p>
          <a:p>
            <a:endParaRPr lang="de-AT" sz="2600" dirty="0"/>
          </a:p>
          <a:p>
            <a:r>
              <a:rPr lang="de-AT" sz="2600" kern="0" dirty="0">
                <a:cs typeface="Times New Roman" panose="02020603050405020304" pitchFamily="18" charset="0"/>
              </a:rPr>
              <a:t>Signalfunktion der Preise</a:t>
            </a:r>
          </a:p>
          <a:p>
            <a:r>
              <a:rPr lang="de-AT" sz="2600" kern="0" dirty="0">
                <a:cs typeface="Times New Roman" panose="02020603050405020304" pitchFamily="18" charset="0"/>
              </a:rPr>
              <a:t>Legitimität vs. Legalität</a:t>
            </a:r>
            <a:endParaRPr lang="de-AT" sz="2600" dirty="0"/>
          </a:p>
          <a:p>
            <a:r>
              <a:rPr lang="de-AT" sz="2600" dirty="0"/>
              <a:t>Konkurrenz durch Wettbewerb: Preis, Innovation, Qualität, Service, Stil</a:t>
            </a:r>
          </a:p>
          <a:p>
            <a:r>
              <a:rPr lang="de-AT" sz="2600" dirty="0"/>
              <a:t>Ein Handel bestätigt nicht das Vorhandensein eines Marktes</a:t>
            </a:r>
          </a:p>
        </p:txBody>
      </p:sp>
    </p:spTree>
    <p:extLst>
      <p:ext uri="{BB962C8B-B14F-4D97-AF65-F5344CB8AC3E}">
        <p14:creationId xmlns:p14="http://schemas.microsoft.com/office/powerpoint/2010/main" val="213944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BC78E0-136F-BDDD-141B-1C61B8378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Abbildung Unterschied Handel und Markt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125546-297F-B812-14DE-9C046018D92C}"/>
              </a:ext>
            </a:extLst>
          </p:cNvPr>
          <p:cNvSpPr txBox="1"/>
          <p:nvPr/>
        </p:nvSpPr>
        <p:spPr>
          <a:xfrm>
            <a:off x="8572499" y="390832"/>
            <a:ext cx="3233585" cy="873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Quelle: Aspers, 2015, S. 23.</a:t>
            </a:r>
          </a:p>
        </p:txBody>
      </p:sp>
      <p:pic>
        <p:nvPicPr>
          <p:cNvPr id="5" name="Inhaltsplatzhalter 4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3EAD2AE4-3596-E418-7A8D-861CEE90E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388" t="24484" r="15011" b="26696"/>
          <a:stretch/>
        </p:blipFill>
        <p:spPr>
          <a:xfrm>
            <a:off x="2134624" y="1966293"/>
            <a:ext cx="7922751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52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B9F983-3711-575A-EB85-71D753E2B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Welche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Funktionen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haben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Märkte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6A69C7B-041F-0177-9D6D-F64D8B89C6A2}"/>
              </a:ext>
            </a:extLst>
          </p:cNvPr>
          <p:cNvSpPr txBox="1"/>
          <p:nvPr/>
        </p:nvSpPr>
        <p:spPr>
          <a:xfrm>
            <a:off x="432225" y="6352674"/>
            <a:ext cx="11327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Quelle: </a:t>
            </a:r>
            <a:r>
              <a:rPr lang="de-AT" alt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Kögler, Gottfried et. al. (2021): 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Volkswirtschaft HAK V. 3. Auflage. Wien: Hölzel Verlag.</a:t>
            </a:r>
            <a:endParaRPr kumimoji="0" lang="de-AT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AT" sz="1200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241779F5-8EEE-4CB4-B764-47DBD9ECE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255520"/>
            <a:ext cx="9724031" cy="3746035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</a:pPr>
            <a:r>
              <a:rPr lang="de-AT" sz="3200" kern="0" dirty="0">
                <a:ea typeface="Calibri" panose="020F0502020204030204" pitchFamily="34" charset="0"/>
                <a:cs typeface="Times New Roman" panose="02020603050405020304" pitchFamily="18" charset="0"/>
              </a:rPr>
              <a:t>Preisbildungsfunktion</a:t>
            </a:r>
          </a:p>
          <a:p>
            <a:r>
              <a:rPr lang="de-AT" sz="3200" kern="0" dirty="0">
                <a:ea typeface="Calibri" panose="020F0502020204030204" pitchFamily="34" charset="0"/>
                <a:cs typeface="Times New Roman" panose="02020603050405020304" pitchFamily="18" charset="0"/>
              </a:rPr>
              <a:t>Koordinationsfunktion</a:t>
            </a:r>
          </a:p>
          <a:p>
            <a:r>
              <a:rPr lang="de-AT" sz="3200" kern="0" dirty="0">
                <a:ea typeface="Calibri" panose="020F0502020204030204" pitchFamily="34" charset="0"/>
                <a:cs typeface="Times New Roman" panose="02020603050405020304" pitchFamily="18" charset="0"/>
              </a:rPr>
              <a:t>Versorgungsfunktion</a:t>
            </a:r>
          </a:p>
          <a:p>
            <a:r>
              <a:rPr lang="de-AT" sz="3200" kern="0" dirty="0">
                <a:ea typeface="Calibri" panose="020F0502020204030204" pitchFamily="34" charset="0"/>
                <a:cs typeface="Times New Roman" panose="02020603050405020304" pitchFamily="18" charset="0"/>
              </a:rPr>
              <a:t>Verteilungsfunktion</a:t>
            </a:r>
            <a:endParaRPr lang="de-AT" sz="3200" kern="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97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ED9C414A-A284-4D73-B9C7-54C138F6D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4A0621A1-BA02-38FB-5ADC-88AE74E36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31" y="1891862"/>
            <a:ext cx="4330261" cy="26967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800" kern="1200" dirty="0" err="1">
                <a:latin typeface="+mj-lt"/>
                <a:ea typeface="+mj-ea"/>
                <a:cs typeface="+mj-cs"/>
              </a:rPr>
              <a:t>Zusammentreffen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von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Angebot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und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Nachfrage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im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Gleichgewichtspreis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und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Gleichgewichtsmenge</a:t>
            </a:r>
            <a:br>
              <a:rPr lang="en-US" sz="2800" kern="1200" dirty="0">
                <a:latin typeface="+mj-lt"/>
                <a:ea typeface="+mj-ea"/>
                <a:cs typeface="+mj-cs"/>
              </a:rPr>
            </a:br>
            <a:endParaRPr lang="en-US" sz="28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A3DAD80A-CFC8-4003-858B-671FF2048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5045" y="0"/>
            <a:ext cx="7406956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AB9C07-C49C-B6E9-D82F-90D67F1CD5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9" t="19030" r="15031" b="14425"/>
          <a:stretch/>
        </p:blipFill>
        <p:spPr bwMode="auto">
          <a:xfrm>
            <a:off x="5462674" y="1143872"/>
            <a:ext cx="6052010" cy="457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F28B1C8-E740-2A25-AC7C-94575D1A2068}"/>
              </a:ext>
            </a:extLst>
          </p:cNvPr>
          <p:cNvSpPr txBox="1"/>
          <p:nvPr/>
        </p:nvSpPr>
        <p:spPr>
          <a:xfrm>
            <a:off x="599609" y="4685288"/>
            <a:ext cx="4171994" cy="1035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363237E-B7F3-04CC-89E9-F573E98A838D}"/>
              </a:ext>
            </a:extLst>
          </p:cNvPr>
          <p:cNvSpPr txBox="1"/>
          <p:nvPr/>
        </p:nvSpPr>
        <p:spPr>
          <a:xfrm>
            <a:off x="5462674" y="6074979"/>
            <a:ext cx="6052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Quelle: https://image.slideserve.com/896003/5-preisbildung3-l.jpg</a:t>
            </a:r>
          </a:p>
        </p:txBody>
      </p:sp>
    </p:spTree>
    <p:extLst>
      <p:ext uri="{BB962C8B-B14F-4D97-AF65-F5344CB8AC3E}">
        <p14:creationId xmlns:p14="http://schemas.microsoft.com/office/powerpoint/2010/main" val="2405698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B9F983-3711-575A-EB85-71D753E2B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Welche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Funktionen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haben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Märkte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6A69C7B-041F-0177-9D6D-F64D8B89C6A2}"/>
              </a:ext>
            </a:extLst>
          </p:cNvPr>
          <p:cNvSpPr txBox="1"/>
          <p:nvPr/>
        </p:nvSpPr>
        <p:spPr>
          <a:xfrm>
            <a:off x="432225" y="6352674"/>
            <a:ext cx="11327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Quelle: </a:t>
            </a:r>
            <a:r>
              <a:rPr lang="de-AT" alt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Kögler, Gottfried et. al. (2021): 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Volkswirtschaft HAK V. 3. Auflage. Wien: Hölzel Verlag.</a:t>
            </a:r>
            <a:endParaRPr kumimoji="0" lang="de-AT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AT" sz="1200" dirty="0"/>
          </a:p>
        </p:txBody>
      </p:sp>
      <p:graphicFrame>
        <p:nvGraphicFramePr>
          <p:cNvPr id="12" name="Inhaltsplatzhalter 2">
            <a:extLst>
              <a:ext uri="{FF2B5EF4-FFF2-40B4-BE49-F238E27FC236}">
                <a16:creationId xmlns:a16="http://schemas.microsoft.com/office/drawing/2014/main" id="{C5B80935-616E-5F29-8AED-C853445940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71599" y="2255520"/>
          <a:ext cx="9724031" cy="3746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4557A4A5-A14C-E98B-75CE-D87D20E84CA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876" t="32888" r="21752" b="18986"/>
          <a:stretch/>
        </p:blipFill>
        <p:spPr>
          <a:xfrm>
            <a:off x="0" y="0"/>
            <a:ext cx="12474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75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A91473-B290-2140-085E-747512A71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de-DE" sz="4000" dirty="0">
                <a:solidFill>
                  <a:srgbClr val="FFFFFF"/>
                </a:solidFill>
              </a:rPr>
              <a:t>Welche Arten von Märkten gibt es?</a:t>
            </a:r>
            <a:endParaRPr lang="de-AT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71FD624D-D1F2-C9BA-3253-F25E67E088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34730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9602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685</Words>
  <Application>Microsoft Office PowerPoint</Application>
  <PresentationFormat>Breitbild</PresentationFormat>
  <Paragraphs>84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Times New Roman</vt:lpstr>
      <vt:lpstr>Office</vt:lpstr>
      <vt:lpstr>Märkte</vt:lpstr>
      <vt:lpstr>Agenda</vt:lpstr>
      <vt:lpstr>Was ist ein Markt?</vt:lpstr>
      <vt:lpstr>Was ist ein Markt?</vt:lpstr>
      <vt:lpstr>Abbildung Unterschied Handel und Markt</vt:lpstr>
      <vt:lpstr>Welche Funktionen haben Märkte?</vt:lpstr>
      <vt:lpstr>Zusammentreffen von Angebot und Nachfrage im Gleichgewichtspreis und Gleichgewichtsmenge </vt:lpstr>
      <vt:lpstr>Welche Funktionen haben Märkte?</vt:lpstr>
      <vt:lpstr>Welche Arten von Märkten gibt es?</vt:lpstr>
      <vt:lpstr>Welche Arten von Märkten gibt es?</vt:lpstr>
      <vt:lpstr>Welche Arten von Märkten gibt es?</vt:lpstr>
      <vt:lpstr>Welche Marktformen existieren?</vt:lpstr>
      <vt:lpstr>PowerPoint-Präsentation</vt:lpstr>
      <vt:lpstr>Warum können Märkte nicht sich selbst überlassen werden?</vt:lpstr>
      <vt:lpstr>Unterrichtseinsatz</vt:lpstr>
      <vt:lpstr>Literaturverzeichnis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Theresa Matzinger</dc:creator>
  <cp:lastModifiedBy>Theresa Matzinger</cp:lastModifiedBy>
  <cp:revision>61</cp:revision>
  <dcterms:created xsi:type="dcterms:W3CDTF">2024-04-05T08:08:46Z</dcterms:created>
  <dcterms:modified xsi:type="dcterms:W3CDTF">2024-04-20T12:52:44Z</dcterms:modified>
</cp:coreProperties>
</file>