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/>
    <p:restoredTop sz="94649"/>
  </p:normalViewPr>
  <p:slideViewPr>
    <p:cSldViewPr snapToGrid="0" snapToObjects="1">
      <p:cViewPr varScale="1">
        <p:scale>
          <a:sx n="80" d="100"/>
          <a:sy n="80" d="100"/>
        </p:scale>
        <p:origin x="22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smtClean="0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5/16/17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5/16/17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5/16/17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5/16/17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5/16/17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5/16/17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5/16/17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5/16/17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5/16/17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5/16/17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accent3"/>
          </a:solid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auf Platzhalter ziehen oder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5/16/17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5/16/17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00051" y="2328863"/>
            <a:ext cx="10058400" cy="1581912"/>
          </a:xfrm>
        </p:spPr>
        <p:txBody>
          <a:bodyPr/>
          <a:lstStyle/>
          <a:p>
            <a:pPr algn="ctr"/>
            <a:r>
              <a:rPr lang="de-DE" dirty="0" smtClean="0"/>
              <a:t>Medium: Plakat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00051" y="4455619"/>
            <a:ext cx="10058400" cy="148798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de-DE" dirty="0" smtClean="0"/>
              <a:t>				Dziwok/ </a:t>
            </a:r>
            <a:r>
              <a:rPr lang="de-DE" dirty="0" err="1" smtClean="0"/>
              <a:t>Schamal</a:t>
            </a:r>
            <a:endParaRPr lang="de-DE" dirty="0" smtClean="0"/>
          </a:p>
          <a:p>
            <a:pPr algn="just"/>
            <a:r>
              <a:rPr lang="de-DE" dirty="0" smtClean="0"/>
              <a:t>		</a:t>
            </a:r>
            <a:r>
              <a:rPr lang="de-DE" dirty="0"/>
              <a:t>	</a:t>
            </a:r>
            <a:r>
              <a:rPr lang="de-DE" dirty="0" smtClean="0"/>
              <a:t>LV: Medien im GW </a:t>
            </a:r>
            <a:r>
              <a:rPr lang="mr-IN" dirty="0" smtClean="0"/>
              <a:t>–</a:t>
            </a:r>
            <a:r>
              <a:rPr lang="de-DE" dirty="0" smtClean="0"/>
              <a:t> Unterricht </a:t>
            </a:r>
          </a:p>
          <a:p>
            <a:pPr algn="just"/>
            <a:r>
              <a:rPr lang="de-DE" dirty="0" smtClean="0"/>
              <a:t>					SS 2017</a:t>
            </a:r>
          </a:p>
          <a:p>
            <a:r>
              <a:rPr lang="de-DE" dirty="0" smtClean="0"/>
              <a:t>				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496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Medium Plakat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2043112"/>
            <a:ext cx="10058400" cy="38259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b="1" dirty="0" smtClean="0"/>
              <a:t>Plakattypen: </a:t>
            </a:r>
            <a:r>
              <a:rPr lang="de-DE" sz="3200" dirty="0" smtClean="0"/>
              <a:t>Präsentationsplakat, Lernplakat, Stand-</a:t>
            </a:r>
            <a:r>
              <a:rPr lang="de-DE" sz="3200" dirty="0" err="1" smtClean="0"/>
              <a:t>alone</a:t>
            </a:r>
            <a:r>
              <a:rPr lang="de-DE" sz="3200" dirty="0" smtClean="0"/>
              <a:t> Plakat</a:t>
            </a:r>
          </a:p>
          <a:p>
            <a:pPr marL="0" indent="0">
              <a:buNone/>
            </a:pPr>
            <a:endParaRPr lang="de-DE" sz="3200" b="1" dirty="0"/>
          </a:p>
          <a:p>
            <a:pPr marL="0" indent="0">
              <a:buNone/>
            </a:pPr>
            <a:r>
              <a:rPr lang="de-DE" sz="3200" b="1" dirty="0" smtClean="0"/>
              <a:t>Strukturierung: </a:t>
            </a:r>
            <a:r>
              <a:rPr lang="de-DE" sz="3200" dirty="0" smtClean="0"/>
              <a:t>Große und prägnante Überschrift, gewisse Logik im Aufbau (links nach rechts, oben nach unten etc.), Verwendung von Symbolen (Pfeile, Striche, Kreise etc.)  </a:t>
            </a:r>
            <a:endParaRPr lang="de-DE" sz="3200" b="1" dirty="0"/>
          </a:p>
        </p:txBody>
      </p:sp>
    </p:spTree>
    <p:extLst>
      <p:ext uri="{BB962C8B-B14F-4D97-AF65-F5344CB8AC3E}">
        <p14:creationId xmlns:p14="http://schemas.microsoft.com/office/powerpoint/2010/main" val="574090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Vor- und Nachteile von Plakaten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2031472"/>
            <a:ext cx="10058400" cy="4023360"/>
          </a:xfrm>
        </p:spPr>
        <p:txBody>
          <a:bodyPr>
            <a:normAutofit/>
          </a:bodyPr>
          <a:lstStyle/>
          <a:p>
            <a:pPr lvl="0"/>
            <a:r>
              <a:rPr lang="de-DE" sz="3200" b="1" dirty="0" smtClean="0"/>
              <a:t>Vorteile: </a:t>
            </a:r>
            <a:r>
              <a:rPr lang="de-AT" sz="3200" dirty="0"/>
              <a:t>Gut zu </a:t>
            </a:r>
            <a:r>
              <a:rPr lang="de-AT" sz="3200" dirty="0" smtClean="0"/>
              <a:t>erarbeiten</a:t>
            </a:r>
            <a:r>
              <a:rPr lang="de-DE" sz="3200" dirty="0" smtClean="0"/>
              <a:t>, </a:t>
            </a:r>
            <a:r>
              <a:rPr lang="de-AT" sz="3200" dirty="0"/>
              <a:t>f</a:t>
            </a:r>
            <a:r>
              <a:rPr lang="de-AT" sz="3200" dirty="0" smtClean="0"/>
              <a:t>lexibel</a:t>
            </a:r>
            <a:r>
              <a:rPr lang="de-DE" sz="3200" dirty="0" smtClean="0"/>
              <a:t>, </a:t>
            </a:r>
            <a:r>
              <a:rPr lang="de-AT" sz="3200" dirty="0"/>
              <a:t>p</a:t>
            </a:r>
            <a:r>
              <a:rPr lang="de-AT" sz="3200" dirty="0" smtClean="0"/>
              <a:t>reiswert</a:t>
            </a:r>
            <a:r>
              <a:rPr lang="de-DE" sz="3200" dirty="0" smtClean="0"/>
              <a:t>, </a:t>
            </a:r>
            <a:r>
              <a:rPr lang="de-AT" sz="3200" dirty="0"/>
              <a:t>t</a:t>
            </a:r>
            <a:r>
              <a:rPr lang="de-AT" sz="3200" dirty="0" smtClean="0"/>
              <a:t>echnisch unproblematisch etc. </a:t>
            </a:r>
          </a:p>
          <a:p>
            <a:pPr lvl="0"/>
            <a:endParaRPr lang="de-AT" sz="3200" dirty="0"/>
          </a:p>
          <a:p>
            <a:pPr lvl="0"/>
            <a:r>
              <a:rPr lang="de-AT" sz="3200" b="1" dirty="0" smtClean="0"/>
              <a:t>Nachteile: </a:t>
            </a:r>
            <a:r>
              <a:rPr lang="de-AT" sz="3200" dirty="0"/>
              <a:t>Schlecht </a:t>
            </a:r>
            <a:r>
              <a:rPr lang="de-AT" sz="3200" dirty="0" smtClean="0"/>
              <a:t>kopierbar</a:t>
            </a:r>
            <a:r>
              <a:rPr lang="de-DE" sz="3200" dirty="0" smtClean="0"/>
              <a:t>, </a:t>
            </a:r>
            <a:r>
              <a:rPr lang="de-AT" sz="3200" dirty="0"/>
              <a:t>z</a:t>
            </a:r>
            <a:r>
              <a:rPr lang="de-AT" sz="3200" dirty="0" smtClean="0"/>
              <a:t>eitintensiv</a:t>
            </a:r>
            <a:r>
              <a:rPr lang="de-DE" sz="3200" dirty="0" smtClean="0"/>
              <a:t>, </a:t>
            </a:r>
            <a:r>
              <a:rPr lang="de-AT" sz="3200" dirty="0"/>
              <a:t>s</a:t>
            </a:r>
            <a:r>
              <a:rPr lang="de-AT" sz="3200" dirty="0" smtClean="0"/>
              <a:t>chlecht </a:t>
            </a:r>
            <a:r>
              <a:rPr lang="de-AT" sz="3200" dirty="0"/>
              <a:t>zu </a:t>
            </a:r>
            <a:r>
              <a:rPr lang="de-AT" sz="3200" dirty="0" smtClean="0"/>
              <a:t>transportieren</a:t>
            </a:r>
            <a:r>
              <a:rPr lang="de-DE" sz="3200" dirty="0" smtClean="0"/>
              <a:t>, </a:t>
            </a:r>
            <a:r>
              <a:rPr lang="de-AT" sz="3200" dirty="0"/>
              <a:t>n</a:t>
            </a:r>
            <a:r>
              <a:rPr lang="de-AT" sz="3200" dirty="0" smtClean="0"/>
              <a:t>utzt </a:t>
            </a:r>
            <a:r>
              <a:rPr lang="de-AT" sz="3200" dirty="0"/>
              <a:t>sich schnell </a:t>
            </a:r>
            <a:r>
              <a:rPr lang="de-AT" sz="3200" dirty="0" smtClean="0"/>
              <a:t>ab</a:t>
            </a:r>
            <a:r>
              <a:rPr lang="de-DE" sz="3200" dirty="0" smtClean="0"/>
              <a:t>, </a:t>
            </a:r>
            <a:r>
              <a:rPr lang="de-AT" sz="3200" dirty="0"/>
              <a:t>s</a:t>
            </a:r>
            <a:r>
              <a:rPr lang="de-AT" sz="3200" dirty="0" smtClean="0"/>
              <a:t>chlecht leserlich</a:t>
            </a:r>
            <a:r>
              <a:rPr lang="de-DE" sz="3200" dirty="0" smtClean="0"/>
              <a:t>, </a:t>
            </a:r>
            <a:r>
              <a:rPr lang="de-AT" sz="3200" dirty="0"/>
              <a:t>n</a:t>
            </a:r>
            <a:r>
              <a:rPr lang="de-AT" sz="3200" dirty="0" smtClean="0"/>
              <a:t>icht </a:t>
            </a:r>
            <a:r>
              <a:rPr lang="de-AT" sz="3200" dirty="0"/>
              <a:t>mehr </a:t>
            </a:r>
            <a:r>
              <a:rPr lang="de-AT" sz="3200" dirty="0" smtClean="0"/>
              <a:t>zeitgemäß</a:t>
            </a:r>
            <a:r>
              <a:rPr lang="de-DE" sz="3200" dirty="0" smtClean="0"/>
              <a:t>, </a:t>
            </a:r>
            <a:r>
              <a:rPr lang="de-AT" sz="3200" dirty="0"/>
              <a:t>k</a:t>
            </a:r>
            <a:r>
              <a:rPr lang="de-AT" sz="3200" dirty="0" smtClean="0"/>
              <a:t>aum </a:t>
            </a:r>
            <a:r>
              <a:rPr lang="de-AT" sz="3200" dirty="0"/>
              <a:t>veränderbar</a:t>
            </a:r>
            <a:r>
              <a:rPr lang="de-DE" sz="3200" dirty="0"/>
              <a:t> </a:t>
            </a:r>
            <a:r>
              <a:rPr lang="de-DE" sz="3200" dirty="0" smtClean="0"/>
              <a:t>etc.</a:t>
            </a:r>
            <a:endParaRPr lang="de-DE" sz="3200" b="1" dirty="0"/>
          </a:p>
          <a:p>
            <a:endParaRPr lang="de-DE" sz="3200" b="1" dirty="0" smtClean="0"/>
          </a:p>
          <a:p>
            <a:endParaRPr lang="de-DE" sz="3200" b="1" dirty="0"/>
          </a:p>
          <a:p>
            <a:endParaRPr lang="de-DE" sz="3200" b="1" dirty="0"/>
          </a:p>
        </p:txBody>
      </p:sp>
    </p:spTree>
    <p:extLst>
      <p:ext uri="{BB962C8B-B14F-4D97-AF65-F5344CB8AC3E}">
        <p14:creationId xmlns:p14="http://schemas.microsoft.com/office/powerpoint/2010/main" val="238034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Unterrichtsplanung: Bedingungsanalyse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2071688"/>
            <a:ext cx="10058400" cy="3968856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de-DE" sz="2400" dirty="0" smtClean="0"/>
              <a:t> </a:t>
            </a:r>
            <a:r>
              <a:rPr lang="de-DE" sz="3200" dirty="0" smtClean="0"/>
              <a:t>Großer Klassenraum für die Gruppenarbeit </a:t>
            </a:r>
          </a:p>
          <a:p>
            <a:pPr>
              <a:buFont typeface="Arial" charset="0"/>
              <a:buChar char="•"/>
            </a:pPr>
            <a:r>
              <a:rPr lang="de-DE" sz="3200" dirty="0"/>
              <a:t> </a:t>
            </a:r>
            <a:r>
              <a:rPr lang="de-DE" sz="3200" dirty="0" smtClean="0"/>
              <a:t>Plakatständer sollten vorhanden sein </a:t>
            </a:r>
          </a:p>
          <a:p>
            <a:pPr>
              <a:buFont typeface="Arial" charset="0"/>
              <a:buChar char="•"/>
            </a:pPr>
            <a:r>
              <a:rPr lang="de-DE" sz="3200" dirty="0" smtClean="0"/>
              <a:t> Gruppenarbeit </a:t>
            </a:r>
          </a:p>
          <a:p>
            <a:pPr>
              <a:buFont typeface="Arial" charset="0"/>
              <a:buChar char="•"/>
            </a:pPr>
            <a:r>
              <a:rPr lang="de-DE" sz="3200" dirty="0" smtClean="0"/>
              <a:t> Präsentation der Ergebnisse mit Plakaten </a:t>
            </a:r>
          </a:p>
          <a:p>
            <a:pPr>
              <a:buFont typeface="Arial" charset="0"/>
              <a:buChar char="•"/>
            </a:pPr>
            <a:r>
              <a:rPr lang="de-DE" sz="3200" dirty="0"/>
              <a:t> </a:t>
            </a:r>
            <a:r>
              <a:rPr lang="de-DE" sz="3200" dirty="0" smtClean="0"/>
              <a:t>Plakat wird am Ende im Klassenraum aufgehängt 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2043169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Unterrichtsplanung: Lehrplan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2102909"/>
            <a:ext cx="10058400" cy="402336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de-DE" sz="2800" dirty="0" smtClean="0"/>
              <a:t> 5. und 6. Klasse AHS</a:t>
            </a:r>
          </a:p>
          <a:p>
            <a:pPr lvl="0">
              <a:buFont typeface="Arial" charset="0"/>
              <a:buChar char="•"/>
            </a:pPr>
            <a:r>
              <a:rPr lang="de-DE" sz="2800" dirty="0"/>
              <a:t> </a:t>
            </a:r>
            <a:r>
              <a:rPr lang="de-DE" sz="2800" dirty="0" smtClean="0"/>
              <a:t>„</a:t>
            </a:r>
            <a:r>
              <a:rPr lang="de-DE" sz="2800" i="1" dirty="0" smtClean="0"/>
              <a:t>die </a:t>
            </a:r>
            <a:r>
              <a:rPr lang="de-DE" sz="2800" i="1" dirty="0"/>
              <a:t>Dynamik der Weltbevölkerung unter Bezugnahme auf das Modell des demographischen Überganges analysieren und ihre heutige und die mögliche zukünftige Verteilung </a:t>
            </a:r>
            <a:r>
              <a:rPr lang="de-DE" sz="2800" i="1" dirty="0" smtClean="0"/>
              <a:t>darstellen"</a:t>
            </a:r>
            <a:endParaRPr lang="de-DE" sz="2800" i="1" dirty="0"/>
          </a:p>
          <a:p>
            <a:pPr lvl="0">
              <a:buFont typeface="Arial" charset="0"/>
              <a:buChar char="•"/>
            </a:pPr>
            <a:r>
              <a:rPr lang="de-DE" sz="2800" i="1" dirty="0" smtClean="0"/>
              <a:t> „Ursachen und Auswirkungen der räumlichen und sozialen Mobilität in verschiedenen Gesellschaften erkennen“</a:t>
            </a:r>
          </a:p>
          <a:p>
            <a:pPr lvl="0">
              <a:buFont typeface="Arial" charset="0"/>
              <a:buChar char="•"/>
            </a:pPr>
            <a:r>
              <a:rPr lang="de-DE" sz="2800" i="1" dirty="0"/>
              <a:t> </a:t>
            </a:r>
            <a:r>
              <a:rPr lang="de-DE" sz="2800" b="1" dirty="0" smtClean="0"/>
              <a:t>Kompetenzen: </a:t>
            </a:r>
            <a:r>
              <a:rPr lang="de-DE" sz="2800" dirty="0" smtClean="0"/>
              <a:t>Methoden-, Orientierungs-, Synthese-, Gesellschafts- und Wirtschaftskompetenz </a:t>
            </a:r>
            <a:endParaRPr lang="de-DE" sz="2800" i="1" dirty="0"/>
          </a:p>
          <a:p>
            <a:pPr lvl="0">
              <a:buFont typeface="Arial" charset="0"/>
              <a:buChar char="•"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20984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Unterrichtsplanung: Sachanalyse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Weltbevölkerung steigt und der Trend hält an</a:t>
            </a:r>
          </a:p>
          <a:p>
            <a:r>
              <a:rPr lang="de-DE" dirty="0" smtClean="0"/>
              <a:t>Starke ungleiche Verteilung (Dichtekonzentrationen in Asien und Afrika) </a:t>
            </a:r>
          </a:p>
          <a:p>
            <a:r>
              <a:rPr lang="de-DE" b="1" dirty="0" smtClean="0"/>
              <a:t>Bevölkerungspyramide:</a:t>
            </a:r>
          </a:p>
          <a:p>
            <a:r>
              <a:rPr lang="de-DE" dirty="0" smtClean="0"/>
              <a:t>Stellt die Struktur einer Bevölkerung in einem definierten Raum nach Alter und Geschlecht graphisch dar</a:t>
            </a:r>
          </a:p>
          <a:p>
            <a:r>
              <a:rPr lang="de-DE" dirty="0" err="1" smtClean="0"/>
              <a:t>y</a:t>
            </a:r>
            <a:r>
              <a:rPr lang="de-DE" dirty="0" smtClean="0"/>
              <a:t>- Achse: Lebensalter; x- Achse: Anzahl der Menschen</a:t>
            </a:r>
          </a:p>
          <a:p>
            <a:r>
              <a:rPr lang="de-DE" dirty="0" smtClean="0"/>
              <a:t>Unterscheidet zwischen Pyramidenform, Bienenkorbform, Urnenform (Bähr 2010) </a:t>
            </a:r>
            <a:r>
              <a:rPr lang="de-DE" dirty="0"/>
              <a:t>(</a:t>
            </a:r>
            <a:r>
              <a:rPr lang="de-DE" dirty="0" err="1"/>
              <a:t>Wehrhahn</a:t>
            </a:r>
            <a:r>
              <a:rPr lang="de-DE" dirty="0"/>
              <a:t>, Sandner Le </a:t>
            </a:r>
            <a:r>
              <a:rPr lang="de-DE" dirty="0" err="1"/>
              <a:t>Gall</a:t>
            </a:r>
            <a:r>
              <a:rPr lang="de-DE" dirty="0"/>
              <a:t> 2016)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7044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291" y="1791464"/>
            <a:ext cx="8945077" cy="4470935"/>
          </a:xfrm>
        </p:spPr>
      </p:pic>
    </p:spTree>
    <p:extLst>
      <p:ext uri="{BB962C8B-B14F-4D97-AF65-F5344CB8AC3E}">
        <p14:creationId xmlns:p14="http://schemas.microsoft.com/office/powerpoint/2010/main" val="2081992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Unterrichtsplanung: Lernziele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2074334"/>
            <a:ext cx="10058400" cy="402336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de-DE" sz="3200" dirty="0" smtClean="0"/>
              <a:t> Grundkenntnisse über Pyramidenformen </a:t>
            </a:r>
          </a:p>
          <a:p>
            <a:pPr>
              <a:buFont typeface="Arial" charset="0"/>
              <a:buChar char="•"/>
            </a:pPr>
            <a:r>
              <a:rPr lang="de-DE" sz="3200" dirty="0"/>
              <a:t> </a:t>
            </a:r>
            <a:r>
              <a:rPr lang="de-DE" sz="3200" dirty="0" smtClean="0"/>
              <a:t>Pyramiden lesen und interpretieren </a:t>
            </a:r>
          </a:p>
          <a:p>
            <a:pPr>
              <a:buFont typeface="Arial" charset="0"/>
              <a:buChar char="•"/>
            </a:pPr>
            <a:r>
              <a:rPr lang="de-DE" sz="3200" dirty="0"/>
              <a:t> </a:t>
            </a:r>
            <a:r>
              <a:rPr lang="de-DE" sz="3200" dirty="0" smtClean="0"/>
              <a:t>Ursachen für gewisse Entwicklungen in Ländern wissen (z.B. AIDS </a:t>
            </a:r>
            <a:r>
              <a:rPr lang="de-DE" sz="3200" dirty="0" smtClean="0">
                <a:sym typeface="Wingdings"/>
              </a:rPr>
              <a:t> </a:t>
            </a:r>
            <a:r>
              <a:rPr lang="de-DE" sz="3200" dirty="0" smtClean="0"/>
              <a:t>AIDS </a:t>
            </a:r>
            <a:r>
              <a:rPr lang="de-DE" sz="3200" dirty="0" err="1" smtClean="0"/>
              <a:t>chimney</a:t>
            </a:r>
            <a:r>
              <a:rPr lang="de-DE" sz="3200" dirty="0" smtClean="0"/>
              <a:t>) 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2009864478"/>
      </p:ext>
    </p:extLst>
  </p:cSld>
  <p:clrMapOvr>
    <a:masterClrMapping/>
  </p:clrMapOvr>
</p:sld>
</file>

<file path=ppt/theme/theme1.xml><?xml version="1.0" encoding="utf-8"?>
<a:theme xmlns:a="http://schemas.openxmlformats.org/drawingml/2006/main" name="Rückblick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</Template>
  <TotalTime>0</TotalTime>
  <Words>280</Words>
  <Application>Microsoft Macintosh PowerPoint</Application>
  <PresentationFormat>Breitbild</PresentationFormat>
  <Paragraphs>43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Calibri</vt:lpstr>
      <vt:lpstr>Calibri Light</vt:lpstr>
      <vt:lpstr>Mangal</vt:lpstr>
      <vt:lpstr>Wingdings</vt:lpstr>
      <vt:lpstr>Arial</vt:lpstr>
      <vt:lpstr>Rückblick</vt:lpstr>
      <vt:lpstr>Medium: Plakat</vt:lpstr>
      <vt:lpstr>Medium Plakat</vt:lpstr>
      <vt:lpstr>Vor- und Nachteile von Plakaten</vt:lpstr>
      <vt:lpstr>Unterrichtsplanung: Bedingungsanalyse</vt:lpstr>
      <vt:lpstr>Unterrichtsplanung: Lehrplan</vt:lpstr>
      <vt:lpstr>Unterrichtsplanung: Sachanalyse </vt:lpstr>
      <vt:lpstr>Beispiel</vt:lpstr>
      <vt:lpstr>Unterrichtsplanung: Lernziele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Medium: Plakat</dc:title>
  <dc:creator>Microsoft Office-Anwender</dc:creator>
  <cp:lastModifiedBy>Microsoft Office-Anwender</cp:lastModifiedBy>
  <cp:revision>14</cp:revision>
  <dcterms:created xsi:type="dcterms:W3CDTF">2017-05-15T18:54:02Z</dcterms:created>
  <dcterms:modified xsi:type="dcterms:W3CDTF">2017-05-16T13:37:12Z</dcterms:modified>
</cp:coreProperties>
</file>