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AB370-9344-97E3-2452-0990080BA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14CD3B-E87F-5E15-B179-393E9BD3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162B65-812E-FD10-327D-41CF7D8E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F3518C-DB46-33A8-30DC-3FEBFFDB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152DFD-F4AA-F5FA-1A02-E41DD348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41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4B4C7-8762-169C-ACD2-D43DFA80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0C15C3-BCE4-9140-475E-1F12F71A1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E5B60D-5DEC-C42C-8D22-9BB9D7FE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3A7A87-C632-5153-7302-B821FE91B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0FE81C-BCCA-4D08-C59D-20E0DDEB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47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0F342FC-5DCE-813C-E135-1C506E6D8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5FE17B-EEF6-B456-CCF4-7A909C99A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613FA3-6C3D-756B-CB85-03906457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886526-68A8-B201-0B6E-CC097D54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084FB5-D8DA-4526-06A8-53C49E24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1B88A-54BD-EF89-9B77-0599E33F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D9F979-6400-8CDD-34F9-7592671F8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84B012-032B-3F6F-6913-45795A976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4441B9-FECE-B47A-16D0-87E8B8E2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14579-8B55-0C41-1499-5F4CABD4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0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C86E3-5767-57DF-6B9E-E04777EB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5D716D-FEF6-8D1D-D5C0-86F11218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98730D-0444-5FBF-B3C1-DB265A23D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1C94BA-4EEB-E9D0-7FD6-E339BB980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135FC7-7899-E8F8-ECD5-2FBF0BE4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26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75B81-D3F6-A540-AE61-0FAF464E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06159E-B767-FC61-0CE4-FBB4DDBFC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B475E4-07D2-8EE7-855D-BA7F8D9B9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9666F4-DB3F-F5FC-ACCA-ECE084BE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B197D5-E1D9-1E19-E8FA-0C0B728A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5560B0-B686-68E9-022B-6BEE2C7D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07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68D5A-46FD-31D4-34AD-E4B6D74E9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B148B6-B3C0-C9D1-6D66-0400A1FCF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0BE525-3D72-FE74-0C9D-5D4CD423D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D4980E-D152-0509-B996-78EA09F34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3E67FCA-1BF2-9A9C-7E7C-C0E97AB95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44DB9A-3D5B-ECEB-8124-C78910053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4078D4-65EE-684F-5772-553D2721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552017E-D3EC-FA9F-168C-C82A54AD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86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9E83C-9FB5-992C-7F41-EE139BA96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9585C4-1F2C-C4BF-D63E-02CE0443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0D6C04-62AE-8918-4919-D489393C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68E192-FEBD-CA1D-BD03-BFF0DC4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07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B602E85-0BFD-BD9A-AC92-F1079619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DA19EF-AE33-0A74-7A10-640CD43C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FB1D11-6E96-3297-F2B8-37374910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10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93F7A-B98E-EE8F-C269-46496E8A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CAB44-0BE5-FF98-F55E-A15883923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CF28A3-183C-352E-1999-9CBB0444A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9079B5-D4AD-C828-E713-26714058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E6C4B4-8F7A-9628-2A5F-742BF704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10D8B3-3988-0179-0E35-554B436C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20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552F5-AA26-53DC-C7BB-8A157BB87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906D8AB-C3A4-5502-8235-619FB46F6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F4A119-E806-157D-ABC1-7225502FE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C31D5A-3643-4E11-DF8A-8C286913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A22328-A837-8C92-E6CA-75DC121D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03DF6E-8FA5-168F-37EA-43EFFB93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85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0DE070-DAEF-2F95-66CE-F0420A5FA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A17089-668F-698F-3A6C-941F56CA5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7DF2F8-9631-05CF-C0FD-EB32410E4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0DA574-6FE9-164F-A3CA-65CEFB6348EF}" type="datetimeFigureOut">
              <a:rPr lang="de-DE" smtClean="0"/>
              <a:t>25.06.24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56C6A9-5269-8C4B-D710-C688E940F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F8F28F-13C7-D74A-0DA3-198894B7F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B8A2C8-5D65-684D-A712-C6C23902F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73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ebogener Pfeil 1">
            <a:extLst>
              <a:ext uri="{FF2B5EF4-FFF2-40B4-BE49-F238E27FC236}">
                <a16:creationId xmlns:a16="http://schemas.microsoft.com/office/drawing/2014/main" id="{8C2178D1-BB61-49E1-23E5-8A56F3579A77}"/>
              </a:ext>
            </a:extLst>
          </p:cNvPr>
          <p:cNvSpPr/>
          <p:nvPr/>
        </p:nvSpPr>
        <p:spPr>
          <a:xfrm rot="12060131">
            <a:off x="2612476" y="932860"/>
            <a:ext cx="6236948" cy="556387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430645"/>
              <a:gd name="adj5" fmla="val 1250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3B149E1-1111-9410-30A9-42FD0F8167BF}"/>
              </a:ext>
            </a:extLst>
          </p:cNvPr>
          <p:cNvSpPr txBox="1"/>
          <p:nvPr/>
        </p:nvSpPr>
        <p:spPr>
          <a:xfrm>
            <a:off x="3719382" y="1037967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1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09C0509-261C-D65A-7AA4-A6F172518CD1}"/>
              </a:ext>
            </a:extLst>
          </p:cNvPr>
          <p:cNvSpPr txBox="1"/>
          <p:nvPr/>
        </p:nvSpPr>
        <p:spPr>
          <a:xfrm>
            <a:off x="6434228" y="1562507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2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B10CA04-E403-DFE6-4D4D-0D151C1535C7}"/>
              </a:ext>
            </a:extLst>
          </p:cNvPr>
          <p:cNvSpPr txBox="1"/>
          <p:nvPr/>
        </p:nvSpPr>
        <p:spPr>
          <a:xfrm>
            <a:off x="7509952" y="3530131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3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C117947-7950-EC91-F115-DB3A82E8F2FA}"/>
              </a:ext>
            </a:extLst>
          </p:cNvPr>
          <p:cNvSpPr txBox="1"/>
          <p:nvPr/>
        </p:nvSpPr>
        <p:spPr>
          <a:xfrm>
            <a:off x="2468285" y="4233780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5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676114B-C0BF-BECA-B11F-31D30B343BC4}"/>
              </a:ext>
            </a:extLst>
          </p:cNvPr>
          <p:cNvSpPr txBox="1"/>
          <p:nvPr/>
        </p:nvSpPr>
        <p:spPr>
          <a:xfrm>
            <a:off x="5629698" y="5667633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4</a:t>
            </a:r>
          </a:p>
        </p:txBody>
      </p:sp>
    </p:spTree>
    <p:extLst>
      <p:ext uri="{BB962C8B-B14F-4D97-AF65-F5344CB8AC3E}">
        <p14:creationId xmlns:p14="http://schemas.microsoft.com/office/powerpoint/2010/main" val="394272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E7460738-8105-23C4-1CBE-A17C93CF0091}"/>
              </a:ext>
            </a:extLst>
          </p:cNvPr>
          <p:cNvCxnSpPr>
            <a:cxnSpLocks/>
          </p:cNvCxnSpPr>
          <p:nvPr/>
        </p:nvCxnSpPr>
        <p:spPr>
          <a:xfrm flipV="1">
            <a:off x="857693" y="2985977"/>
            <a:ext cx="1988288" cy="5644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6974DA0C-C515-D788-C571-768B0184D90C}"/>
              </a:ext>
            </a:extLst>
          </p:cNvPr>
          <p:cNvCxnSpPr>
            <a:cxnSpLocks/>
          </p:cNvCxnSpPr>
          <p:nvPr/>
        </p:nvCxnSpPr>
        <p:spPr>
          <a:xfrm>
            <a:off x="2845981" y="2985977"/>
            <a:ext cx="1662224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B0433BF-029A-785B-27D9-4C4E5B51EF37}"/>
              </a:ext>
            </a:extLst>
          </p:cNvPr>
          <p:cNvCxnSpPr>
            <a:cxnSpLocks/>
          </p:cNvCxnSpPr>
          <p:nvPr/>
        </p:nvCxnSpPr>
        <p:spPr>
          <a:xfrm flipV="1">
            <a:off x="4508205" y="3115340"/>
            <a:ext cx="1587795" cy="544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EDCAD5C6-1FFD-5A06-2749-7ACDA0F5E9DB}"/>
              </a:ext>
            </a:extLst>
          </p:cNvPr>
          <p:cNvCxnSpPr>
            <a:cxnSpLocks/>
          </p:cNvCxnSpPr>
          <p:nvPr/>
        </p:nvCxnSpPr>
        <p:spPr>
          <a:xfrm>
            <a:off x="6096000" y="3115340"/>
            <a:ext cx="1587797" cy="5564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52316E1D-22BD-382B-8938-DEC814867E2D}"/>
              </a:ext>
            </a:extLst>
          </p:cNvPr>
          <p:cNvCxnSpPr>
            <a:cxnSpLocks/>
          </p:cNvCxnSpPr>
          <p:nvPr/>
        </p:nvCxnSpPr>
        <p:spPr>
          <a:xfrm flipV="1">
            <a:off x="7683795" y="3130403"/>
            <a:ext cx="1715385" cy="541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ED495B4F-C9B2-81D0-2023-695E6E139429}"/>
              </a:ext>
            </a:extLst>
          </p:cNvPr>
          <p:cNvCxnSpPr>
            <a:cxnSpLocks/>
          </p:cNvCxnSpPr>
          <p:nvPr/>
        </p:nvCxnSpPr>
        <p:spPr>
          <a:xfrm>
            <a:off x="9399180" y="3115340"/>
            <a:ext cx="1935127" cy="6804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23821806-ED00-C9F4-4FAC-7A2FB1D4C47D}"/>
              </a:ext>
            </a:extLst>
          </p:cNvPr>
          <p:cNvSpPr txBox="1"/>
          <p:nvPr/>
        </p:nvSpPr>
        <p:spPr>
          <a:xfrm>
            <a:off x="1929085" y="2528777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1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5E32123-93BE-57CA-8276-0FDE22489605}"/>
              </a:ext>
            </a:extLst>
          </p:cNvPr>
          <p:cNvSpPr txBox="1"/>
          <p:nvPr/>
        </p:nvSpPr>
        <p:spPr>
          <a:xfrm>
            <a:off x="3502421" y="3877340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2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AFE686A-9E05-486F-6E8E-E1D02DC67DBC}"/>
              </a:ext>
            </a:extLst>
          </p:cNvPr>
          <p:cNvSpPr txBox="1"/>
          <p:nvPr/>
        </p:nvSpPr>
        <p:spPr>
          <a:xfrm>
            <a:off x="8579708" y="2568874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5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A16D5EE-9627-8035-E1A2-728AEB8EAD85}"/>
              </a:ext>
            </a:extLst>
          </p:cNvPr>
          <p:cNvSpPr txBox="1"/>
          <p:nvPr/>
        </p:nvSpPr>
        <p:spPr>
          <a:xfrm>
            <a:off x="6889898" y="3890523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4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BA44873-8B8A-C347-3AEC-7B2C0645150C}"/>
              </a:ext>
            </a:extLst>
          </p:cNvPr>
          <p:cNvSpPr txBox="1"/>
          <p:nvPr/>
        </p:nvSpPr>
        <p:spPr>
          <a:xfrm>
            <a:off x="5209953" y="2616645"/>
            <a:ext cx="20115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Textfeld 3</a:t>
            </a:r>
          </a:p>
        </p:txBody>
      </p:sp>
    </p:spTree>
    <p:extLst>
      <p:ext uri="{BB962C8B-B14F-4D97-AF65-F5344CB8AC3E}">
        <p14:creationId xmlns:p14="http://schemas.microsoft.com/office/powerpoint/2010/main" val="332686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CB69A0CE-8A82-9BDF-CBD3-28945719F670}"/>
              </a:ext>
            </a:extLst>
          </p:cNvPr>
          <p:cNvSpPr/>
          <p:nvPr/>
        </p:nvSpPr>
        <p:spPr>
          <a:xfrm>
            <a:off x="3942908" y="1197935"/>
            <a:ext cx="4306184" cy="377810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F8CCC4-B22F-3996-4DE7-42B1C3323C69}"/>
              </a:ext>
            </a:extLst>
          </p:cNvPr>
          <p:cNvSpPr/>
          <p:nvPr/>
        </p:nvSpPr>
        <p:spPr>
          <a:xfrm>
            <a:off x="6945724" y="3894174"/>
            <a:ext cx="1786269" cy="194044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2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FEC3987-1B78-CD0A-E742-D83F9CF6241C}"/>
              </a:ext>
            </a:extLst>
          </p:cNvPr>
          <p:cNvSpPr/>
          <p:nvPr/>
        </p:nvSpPr>
        <p:spPr>
          <a:xfrm>
            <a:off x="3465331" y="746937"/>
            <a:ext cx="1786269" cy="194044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5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1CC4BD-E1E7-E6E9-B51A-71DA5D42773F}"/>
              </a:ext>
            </a:extLst>
          </p:cNvPr>
          <p:cNvSpPr/>
          <p:nvPr/>
        </p:nvSpPr>
        <p:spPr>
          <a:xfrm>
            <a:off x="7127361" y="549349"/>
            <a:ext cx="2399412" cy="213803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CFF111B-FF1F-6A7E-435B-13C0B2996064}"/>
              </a:ext>
            </a:extLst>
          </p:cNvPr>
          <p:cNvSpPr/>
          <p:nvPr/>
        </p:nvSpPr>
        <p:spPr>
          <a:xfrm>
            <a:off x="3066609" y="3894174"/>
            <a:ext cx="2583711" cy="253586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Textfeld</a:t>
            </a:r>
            <a:r>
              <a:rPr lang="de-DE" dirty="0"/>
              <a:t> </a:t>
            </a:r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1310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Mayr</dc:creator>
  <cp:lastModifiedBy>Melanie Mayr</cp:lastModifiedBy>
  <cp:revision>1</cp:revision>
  <dcterms:created xsi:type="dcterms:W3CDTF">2024-06-25T09:45:51Z</dcterms:created>
  <dcterms:modified xsi:type="dcterms:W3CDTF">2024-06-25T10:36:17Z</dcterms:modified>
</cp:coreProperties>
</file>