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6"/>
  </p:normalViewPr>
  <p:slideViewPr>
    <p:cSldViewPr snapToGrid="0">
      <p:cViewPr varScale="1">
        <p:scale>
          <a:sx n="74" d="100"/>
          <a:sy n="74" d="100"/>
        </p:scale>
        <p:origin x="988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e8a0d7b9cf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e8a0d7b9cf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>
          <a:extLst>
            <a:ext uri="{FF2B5EF4-FFF2-40B4-BE49-F238E27FC236}">
              <a16:creationId xmlns:a16="http://schemas.microsoft.com/office/drawing/2014/main" id="{A6DF1D61-6FEE-9314-45C3-FD5664F57A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e8a0d7b9cf_0_17:notes">
            <a:extLst>
              <a:ext uri="{FF2B5EF4-FFF2-40B4-BE49-F238E27FC236}">
                <a16:creationId xmlns:a16="http://schemas.microsoft.com/office/drawing/2014/main" id="{3EFA6BA3-0789-6827-A7B3-896F45F2E2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e8a0d7b9cf_0_17:notes">
            <a:extLst>
              <a:ext uri="{FF2B5EF4-FFF2-40B4-BE49-F238E27FC236}">
                <a16:creationId xmlns:a16="http://schemas.microsoft.com/office/drawing/2014/main" id="{217DD9B6-AB2A-A0D5-A56B-BC3A084F1D7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8399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>
          <a:extLst>
            <a:ext uri="{FF2B5EF4-FFF2-40B4-BE49-F238E27FC236}">
              <a16:creationId xmlns:a16="http://schemas.microsoft.com/office/drawing/2014/main" id="{0A1B9A53-360A-C512-1A50-06E86529AD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e8a0d7b9cf_0_17:notes">
            <a:extLst>
              <a:ext uri="{FF2B5EF4-FFF2-40B4-BE49-F238E27FC236}">
                <a16:creationId xmlns:a16="http://schemas.microsoft.com/office/drawing/2014/main" id="{7C56CA9A-2AAE-72AC-D7FD-DE82721290A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e8a0d7b9cf_0_17:notes">
            <a:extLst>
              <a:ext uri="{FF2B5EF4-FFF2-40B4-BE49-F238E27FC236}">
                <a16:creationId xmlns:a16="http://schemas.microsoft.com/office/drawing/2014/main" id="{89BE969A-A984-E3BB-7089-CFF9E3D1CC2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5337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5E0FC7AD-BF09-9268-BC3A-1B544C9D41A2}"/>
              </a:ext>
            </a:extLst>
          </p:cNvPr>
          <p:cNvSpPr>
            <a:spLocks noChangeArrowheads="1"/>
          </p:cNvSpPr>
          <p:nvPr userDrawn="1"/>
        </p:nvSpPr>
        <p:spPr>
          <a:xfrm>
            <a:off x="0" y="4224"/>
            <a:ext cx="9144000" cy="862965"/>
          </a:xfrm>
          <a:prstGeom prst="rect">
            <a:avLst/>
          </a:prstGeom>
          <a:solidFill>
            <a:srgbClr val="009A5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 dirty="0"/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9FFEF901-20DA-7E1D-AA2F-5A5A003F20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2058" y="248928"/>
            <a:ext cx="37899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altLang="de-DE" sz="800" b="1" i="0" u="none" strike="noStrike" cap="none" normalizeH="0" baseline="0" dirty="0" err="1">
                <a:ln>
                  <a:noFill/>
                </a:ln>
                <a:solidFill>
                  <a:srgbClr val="F2F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Ttel</a:t>
            </a:r>
            <a:r>
              <a:rPr kumimoji="0" lang="de-AT" altLang="de-DE" sz="800" b="1" i="0" u="none" strike="noStrike" cap="none" normalizeH="0" baseline="0" dirty="0">
                <a:ln>
                  <a:noFill/>
                </a:ln>
                <a:solidFill>
                  <a:srgbClr val="F2F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Untertitel</a:t>
            </a:r>
            <a:endParaRPr kumimoji="0" lang="de-AT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altLang="de-DE" sz="1000" b="0" i="0" u="none" strike="noStrike" cap="none" normalizeH="0" baseline="0" dirty="0">
                <a:ln>
                  <a:noFill/>
                </a:ln>
                <a:solidFill>
                  <a:srgbClr val="F2F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Materialien</a:t>
            </a:r>
            <a:endParaRPr kumimoji="0" lang="de-AT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0" name="Grafik 1">
            <a:extLst>
              <a:ext uri="{FF2B5EF4-FFF2-40B4-BE49-F238E27FC236}">
                <a16:creationId xmlns:a16="http://schemas.microsoft.com/office/drawing/2014/main" id="{72FEA0BB-9CBB-94D1-2314-6921135C83A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2896" y="4660521"/>
            <a:ext cx="1247775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Grafik 111127625">
            <a:extLst>
              <a:ext uri="{FF2B5EF4-FFF2-40B4-BE49-F238E27FC236}">
                <a16:creationId xmlns:a16="http://schemas.microsoft.com/office/drawing/2014/main" id="{D4FC665C-4534-26C6-2493-5C82BCC81AE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4503359"/>
            <a:ext cx="720725" cy="493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7">
            <a:extLst>
              <a:ext uri="{FF2B5EF4-FFF2-40B4-BE49-F238E27FC236}">
                <a16:creationId xmlns:a16="http://schemas.microsoft.com/office/drawing/2014/main" id="{ED8751EA-EFA3-8356-85AE-75F4CF0F5D9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358102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E2F9A0C5-67C4-99BC-AA36-BF050681D1B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0975" y="403822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AEEACBC0-24DD-31FC-65E8-4574877B2CA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53329" y="4543560"/>
            <a:ext cx="5983347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tabLst>
                <a:tab pos="83708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83708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83708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83708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83708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83708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83708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83708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83708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70888" algn="ctr"/>
              </a:tabLst>
            </a:pPr>
            <a:r>
              <a:rPr kumimoji="0" lang="de-AT" altLang="de-DE" sz="700" b="1" i="0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INSERT-Projektnetzwerk (</a:t>
            </a:r>
            <a:r>
              <a:rPr kumimoji="0" lang="de-AT" altLang="de-DE" sz="700" b="1" i="0" u="none" strike="noStrike" cap="none" normalizeH="0" baseline="0" dirty="0" err="1">
                <a:ln>
                  <a:noFill/>
                </a:ln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Hrsg</a:t>
            </a:r>
            <a:r>
              <a:rPr kumimoji="0" lang="de-AT" altLang="de-DE" sz="700" b="1" i="0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kumimoji="0" lang="de-DE" altLang="de-DE" sz="700" b="1" i="0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(2025): Inflation verstehen: Die PIA-App der OeNB.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70888" algn="ctr"/>
              </a:tabLst>
            </a:pPr>
            <a:r>
              <a:rPr kumimoji="0" lang="de-DE" altLang="de-DE" sz="700" b="1" i="0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Wien. https://gwb.schule.at/course/view.php?id=1674 (22.5.2025)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70888" algn="ctr"/>
              </a:tabLst>
            </a:pPr>
            <a:r>
              <a:rPr kumimoji="0" lang="de-AT" altLang="de-DE" sz="700" b="0" i="0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CC-BY-NC-SA</a:t>
            </a:r>
            <a:endParaRPr kumimoji="0" lang="de-AT" altLang="de-DE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70888" algn="ctr"/>
              </a:tabLst>
            </a:pPr>
            <a:r>
              <a:rPr kumimoji="0" lang="de-AT" altLang="de-DE" sz="600" b="0" i="0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insert.schule.at </a:t>
            </a:r>
            <a:endParaRPr kumimoji="0" lang="de-AT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800" b="0" i="0" u="none" strike="noStrike" cap="none">
          <a:solidFill>
            <a:schemeClr val="bg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>
            <a:extLst>
              <a:ext uri="{FF2B5EF4-FFF2-40B4-BE49-F238E27FC236}">
                <a16:creationId xmlns:a16="http://schemas.microsoft.com/office/drawing/2014/main" id="{22119CA6-5803-5168-3910-D0B59024D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138" y="258268"/>
            <a:ext cx="811685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1" i="0" u="none" strike="noStrike" cap="none" normalizeH="0" baseline="0" dirty="0">
                <a:ln>
                  <a:noFill/>
                </a:ln>
                <a:solidFill>
                  <a:srgbClr val="F2F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Inflation verstehen: Die PIA-App der OeNB</a:t>
            </a:r>
            <a:endParaRPr kumimoji="0" lang="de-AT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altLang="de-DE" sz="1000" b="0" i="0" u="none" strike="noStrike" cap="none" normalizeH="0" baseline="0" dirty="0">
                <a:ln>
                  <a:noFill/>
                </a:ln>
                <a:solidFill>
                  <a:srgbClr val="F2F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Materialien M9</a:t>
            </a:r>
            <a:endParaRPr kumimoji="0" lang="de-AT" altLang="de-DE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Gebogener Pfeil 1">
            <a:extLst>
              <a:ext uri="{FF2B5EF4-FFF2-40B4-BE49-F238E27FC236}">
                <a16:creationId xmlns:a16="http://schemas.microsoft.com/office/drawing/2014/main" id="{F406FEE5-EB36-BA8D-7F48-45C53D01D018}"/>
              </a:ext>
            </a:extLst>
          </p:cNvPr>
          <p:cNvSpPr/>
          <p:nvPr/>
        </p:nvSpPr>
        <p:spPr>
          <a:xfrm rot="12060131">
            <a:off x="2583306" y="1348069"/>
            <a:ext cx="3038248" cy="3040311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2430645"/>
              <a:gd name="adj5" fmla="val 12500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1CB057FD-E529-6208-D464-5CC7C9B18D25}"/>
              </a:ext>
            </a:extLst>
          </p:cNvPr>
          <p:cNvSpPr txBox="1"/>
          <p:nvPr/>
        </p:nvSpPr>
        <p:spPr>
          <a:xfrm>
            <a:off x="2611424" y="1063846"/>
            <a:ext cx="112682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Textfeld 1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0B25D87-8D04-C119-B1BB-84434F02A37D}"/>
              </a:ext>
            </a:extLst>
          </p:cNvPr>
          <p:cNvSpPr txBox="1"/>
          <p:nvPr/>
        </p:nvSpPr>
        <p:spPr>
          <a:xfrm>
            <a:off x="5326270" y="1588386"/>
            <a:ext cx="112682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Textfeld 2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97C8FB4D-5C46-63A6-BB61-FC7D19080D84}"/>
              </a:ext>
            </a:extLst>
          </p:cNvPr>
          <p:cNvSpPr txBox="1"/>
          <p:nvPr/>
        </p:nvSpPr>
        <p:spPr>
          <a:xfrm>
            <a:off x="5194295" y="3823428"/>
            <a:ext cx="112682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Textfeld 3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294538B2-9373-8692-78B5-703250885106}"/>
              </a:ext>
            </a:extLst>
          </p:cNvPr>
          <p:cNvSpPr txBox="1"/>
          <p:nvPr/>
        </p:nvSpPr>
        <p:spPr>
          <a:xfrm>
            <a:off x="1188355" y="2571750"/>
            <a:ext cx="112682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Textfeld 5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554AAA86-69DF-B266-FEF5-3FE19C7068C7}"/>
              </a:ext>
            </a:extLst>
          </p:cNvPr>
          <p:cNvSpPr txBox="1"/>
          <p:nvPr/>
        </p:nvSpPr>
        <p:spPr>
          <a:xfrm>
            <a:off x="1883742" y="3879286"/>
            <a:ext cx="112682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Textfeld 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>
          <a:extLst>
            <a:ext uri="{FF2B5EF4-FFF2-40B4-BE49-F238E27FC236}">
              <a16:creationId xmlns:a16="http://schemas.microsoft.com/office/drawing/2014/main" id="{762123F4-44F5-BA24-6726-E163B9D7C1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>
            <a:extLst>
              <a:ext uri="{FF2B5EF4-FFF2-40B4-BE49-F238E27FC236}">
                <a16:creationId xmlns:a16="http://schemas.microsoft.com/office/drawing/2014/main" id="{278114BA-4C39-34FC-278A-BDF15928A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138" y="258268"/>
            <a:ext cx="811685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1" i="0" u="none" strike="noStrike" cap="none" normalizeH="0" baseline="0" dirty="0">
                <a:ln>
                  <a:noFill/>
                </a:ln>
                <a:solidFill>
                  <a:srgbClr val="F2F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Inflation verstehen: Die PIA-App der OeNB</a:t>
            </a:r>
            <a:endParaRPr kumimoji="0" lang="de-AT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altLang="de-DE" sz="1000" b="0" i="0" u="none" strike="noStrike" cap="none" normalizeH="0" baseline="0" dirty="0">
                <a:ln>
                  <a:noFill/>
                </a:ln>
                <a:solidFill>
                  <a:srgbClr val="F2F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Materialien M9</a:t>
            </a:r>
            <a:endParaRPr kumimoji="0" lang="de-AT" altLang="de-DE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" name="Gerade Verbindung 2">
            <a:extLst>
              <a:ext uri="{FF2B5EF4-FFF2-40B4-BE49-F238E27FC236}">
                <a16:creationId xmlns:a16="http://schemas.microsoft.com/office/drawing/2014/main" id="{73FE12D8-3F32-EE0B-DF00-4E6059736ABB}"/>
              </a:ext>
            </a:extLst>
          </p:cNvPr>
          <p:cNvCxnSpPr>
            <a:cxnSpLocks/>
          </p:cNvCxnSpPr>
          <p:nvPr/>
        </p:nvCxnSpPr>
        <p:spPr>
          <a:xfrm flipV="1">
            <a:off x="685165" y="2467155"/>
            <a:ext cx="1238526" cy="5829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Gerade Verbindung 4">
            <a:extLst>
              <a:ext uri="{FF2B5EF4-FFF2-40B4-BE49-F238E27FC236}">
                <a16:creationId xmlns:a16="http://schemas.microsoft.com/office/drawing/2014/main" id="{BAD58741-8325-D857-1954-16F822ADA4DB}"/>
              </a:ext>
            </a:extLst>
          </p:cNvPr>
          <p:cNvCxnSpPr>
            <a:cxnSpLocks/>
          </p:cNvCxnSpPr>
          <p:nvPr/>
        </p:nvCxnSpPr>
        <p:spPr>
          <a:xfrm>
            <a:off x="1884504" y="2467155"/>
            <a:ext cx="1336025" cy="5829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Gerade Verbindung 5">
            <a:extLst>
              <a:ext uri="{FF2B5EF4-FFF2-40B4-BE49-F238E27FC236}">
                <a16:creationId xmlns:a16="http://schemas.microsoft.com/office/drawing/2014/main" id="{1BB7AFF1-6319-9575-393D-BDA2BDBB5ED0}"/>
              </a:ext>
            </a:extLst>
          </p:cNvPr>
          <p:cNvCxnSpPr>
            <a:cxnSpLocks/>
          </p:cNvCxnSpPr>
          <p:nvPr/>
        </p:nvCxnSpPr>
        <p:spPr>
          <a:xfrm flipV="1">
            <a:off x="3194447" y="2489690"/>
            <a:ext cx="1225421" cy="5413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6">
            <a:extLst>
              <a:ext uri="{FF2B5EF4-FFF2-40B4-BE49-F238E27FC236}">
                <a16:creationId xmlns:a16="http://schemas.microsoft.com/office/drawing/2014/main" id="{E8270352-26EA-C3B4-F3EC-F8624B1A2AEB}"/>
              </a:ext>
            </a:extLst>
          </p:cNvPr>
          <p:cNvCxnSpPr>
            <a:cxnSpLocks/>
          </p:cNvCxnSpPr>
          <p:nvPr/>
        </p:nvCxnSpPr>
        <p:spPr>
          <a:xfrm>
            <a:off x="4417627" y="2484458"/>
            <a:ext cx="1272997" cy="565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7">
            <a:extLst>
              <a:ext uri="{FF2B5EF4-FFF2-40B4-BE49-F238E27FC236}">
                <a16:creationId xmlns:a16="http://schemas.microsoft.com/office/drawing/2014/main" id="{563C166B-E80A-5936-9102-5097BA022DF2}"/>
              </a:ext>
            </a:extLst>
          </p:cNvPr>
          <p:cNvCxnSpPr>
            <a:cxnSpLocks/>
          </p:cNvCxnSpPr>
          <p:nvPr/>
        </p:nvCxnSpPr>
        <p:spPr>
          <a:xfrm flipV="1">
            <a:off x="5690624" y="2571750"/>
            <a:ext cx="1358368" cy="4661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8">
            <a:extLst>
              <a:ext uri="{FF2B5EF4-FFF2-40B4-BE49-F238E27FC236}">
                <a16:creationId xmlns:a16="http://schemas.microsoft.com/office/drawing/2014/main" id="{DAF3CD40-94C4-1AC5-BD44-BBAD29F482A0}"/>
              </a:ext>
            </a:extLst>
          </p:cNvPr>
          <p:cNvCxnSpPr>
            <a:cxnSpLocks/>
          </p:cNvCxnSpPr>
          <p:nvPr/>
        </p:nvCxnSpPr>
        <p:spPr>
          <a:xfrm>
            <a:off x="7048992" y="2566899"/>
            <a:ext cx="1508412" cy="6076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6BB3CB4C-D5C9-08BC-2881-3798A3D7F5E9}"/>
              </a:ext>
            </a:extLst>
          </p:cNvPr>
          <p:cNvSpPr txBox="1"/>
          <p:nvPr/>
        </p:nvSpPr>
        <p:spPr>
          <a:xfrm>
            <a:off x="917907" y="2078406"/>
            <a:ext cx="201156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Textfeld 1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9ED6BA4-AE85-FB87-D7E3-319CE1F79EAE}"/>
              </a:ext>
            </a:extLst>
          </p:cNvPr>
          <p:cNvSpPr txBox="1"/>
          <p:nvPr/>
        </p:nvSpPr>
        <p:spPr>
          <a:xfrm>
            <a:off x="2070436" y="3252213"/>
            <a:ext cx="201156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Textfeld 2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7DBF782C-99BB-B8EB-4104-1BE0D0040044}"/>
              </a:ext>
            </a:extLst>
          </p:cNvPr>
          <p:cNvSpPr txBox="1"/>
          <p:nvPr/>
        </p:nvSpPr>
        <p:spPr>
          <a:xfrm>
            <a:off x="6285082" y="2102808"/>
            <a:ext cx="201156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Textfeld 5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F5F1711-2E7B-4891-7391-5290E2CB78A6}"/>
              </a:ext>
            </a:extLst>
          </p:cNvPr>
          <p:cNvSpPr txBox="1"/>
          <p:nvPr/>
        </p:nvSpPr>
        <p:spPr>
          <a:xfrm>
            <a:off x="4819558" y="3263775"/>
            <a:ext cx="201156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Textfeld 4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F32B8BFF-188F-EA44-EC83-CBA1011B374C}"/>
              </a:ext>
            </a:extLst>
          </p:cNvPr>
          <p:cNvSpPr txBox="1"/>
          <p:nvPr/>
        </p:nvSpPr>
        <p:spPr>
          <a:xfrm>
            <a:off x="3679057" y="2091001"/>
            <a:ext cx="201156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Textfeld 3</a:t>
            </a:r>
          </a:p>
        </p:txBody>
      </p:sp>
    </p:spTree>
    <p:extLst>
      <p:ext uri="{BB962C8B-B14F-4D97-AF65-F5344CB8AC3E}">
        <p14:creationId xmlns:p14="http://schemas.microsoft.com/office/powerpoint/2010/main" val="573227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>
          <a:extLst>
            <a:ext uri="{FF2B5EF4-FFF2-40B4-BE49-F238E27FC236}">
              <a16:creationId xmlns:a16="http://schemas.microsoft.com/office/drawing/2014/main" id="{32CC3E5D-FC7A-B70A-9347-BBBB4B8C53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>
            <a:extLst>
              <a:ext uri="{FF2B5EF4-FFF2-40B4-BE49-F238E27FC236}">
                <a16:creationId xmlns:a16="http://schemas.microsoft.com/office/drawing/2014/main" id="{EE28103F-55C1-5B94-FDF5-44A61846D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138" y="258268"/>
            <a:ext cx="811685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1" i="0" u="none" strike="noStrike" cap="none" normalizeH="0" baseline="0" dirty="0">
                <a:ln>
                  <a:noFill/>
                </a:ln>
                <a:solidFill>
                  <a:srgbClr val="F2F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Inflation verstehen: Die PIA-App der OeNB</a:t>
            </a:r>
            <a:endParaRPr kumimoji="0" lang="de-AT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altLang="de-DE" sz="1000" b="0" i="0" u="none" strike="noStrike" cap="none" normalizeH="0" baseline="0" dirty="0">
                <a:ln>
                  <a:noFill/>
                </a:ln>
                <a:solidFill>
                  <a:srgbClr val="F2F2F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Materialien M9</a:t>
            </a:r>
            <a:endParaRPr kumimoji="0" lang="de-AT" altLang="de-DE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Oval 6">
            <a:extLst>
              <a:ext uri="{FF2B5EF4-FFF2-40B4-BE49-F238E27FC236}">
                <a16:creationId xmlns:a16="http://schemas.microsoft.com/office/drawing/2014/main" id="{130B56B5-2CA9-4020-6B14-4BD5B7B91F37}"/>
              </a:ext>
            </a:extLst>
          </p:cNvPr>
          <p:cNvSpPr/>
          <p:nvPr/>
        </p:nvSpPr>
        <p:spPr>
          <a:xfrm>
            <a:off x="2712247" y="1468919"/>
            <a:ext cx="2825912" cy="251147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Textfeld 3</a:t>
            </a:r>
          </a:p>
        </p:txBody>
      </p:sp>
      <p:sp>
        <p:nvSpPr>
          <p:cNvPr id="14" name="Oval 1">
            <a:extLst>
              <a:ext uri="{FF2B5EF4-FFF2-40B4-BE49-F238E27FC236}">
                <a16:creationId xmlns:a16="http://schemas.microsoft.com/office/drawing/2014/main" id="{95540A40-DE96-E677-583C-EFCBAE982E4F}"/>
              </a:ext>
            </a:extLst>
          </p:cNvPr>
          <p:cNvSpPr/>
          <p:nvPr/>
        </p:nvSpPr>
        <p:spPr>
          <a:xfrm>
            <a:off x="4571999" y="2846462"/>
            <a:ext cx="1462885" cy="1366619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Textfeld 2</a:t>
            </a:r>
          </a:p>
        </p:txBody>
      </p:sp>
      <p:sp>
        <p:nvSpPr>
          <p:cNvPr id="15" name="Oval 2">
            <a:extLst>
              <a:ext uri="{FF2B5EF4-FFF2-40B4-BE49-F238E27FC236}">
                <a16:creationId xmlns:a16="http://schemas.microsoft.com/office/drawing/2014/main" id="{CBD71965-D115-9A9A-DCAD-59CD8289888C}"/>
              </a:ext>
            </a:extLst>
          </p:cNvPr>
          <p:cNvSpPr/>
          <p:nvPr/>
        </p:nvSpPr>
        <p:spPr>
          <a:xfrm>
            <a:off x="1897812" y="974785"/>
            <a:ext cx="1391454" cy="142124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Textfeld 5</a:t>
            </a:r>
          </a:p>
        </p:txBody>
      </p:sp>
      <p:sp>
        <p:nvSpPr>
          <p:cNvPr id="16" name="Oval 3">
            <a:extLst>
              <a:ext uri="{FF2B5EF4-FFF2-40B4-BE49-F238E27FC236}">
                <a16:creationId xmlns:a16="http://schemas.microsoft.com/office/drawing/2014/main" id="{AD694D70-CEE8-FDD9-EB19-4F67CFE10728}"/>
              </a:ext>
            </a:extLst>
          </p:cNvPr>
          <p:cNvSpPr/>
          <p:nvPr/>
        </p:nvSpPr>
        <p:spPr>
          <a:xfrm>
            <a:off x="4687748" y="1106131"/>
            <a:ext cx="1462886" cy="142124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Textfeld 1</a:t>
            </a:r>
          </a:p>
        </p:txBody>
      </p:sp>
      <p:sp>
        <p:nvSpPr>
          <p:cNvPr id="17" name="Oval 5">
            <a:extLst>
              <a:ext uri="{FF2B5EF4-FFF2-40B4-BE49-F238E27FC236}">
                <a16:creationId xmlns:a16="http://schemas.microsoft.com/office/drawing/2014/main" id="{A6DC8B8B-FD74-8739-033F-D0866CB693B5}"/>
              </a:ext>
            </a:extLst>
          </p:cNvPr>
          <p:cNvSpPr/>
          <p:nvPr/>
        </p:nvSpPr>
        <p:spPr>
          <a:xfrm>
            <a:off x="1451927" y="2527377"/>
            <a:ext cx="1831462" cy="168570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Textfeld</a:t>
            </a:r>
            <a:r>
              <a:rPr lang="de-DE" dirty="0"/>
              <a:t> </a:t>
            </a:r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64722541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Bildschirmpräsentation (16:9)</PresentationFormat>
  <Paragraphs>21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5" baseType="lpstr">
      <vt:lpstr>Arial</vt:lpstr>
      <vt:lpstr>Simple Light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Alfons Koller</dc:creator>
  <cp:lastModifiedBy>Alfons Koller</cp:lastModifiedBy>
  <cp:revision>9</cp:revision>
  <dcterms:modified xsi:type="dcterms:W3CDTF">2025-05-22T14:22:32Z</dcterms:modified>
</cp:coreProperties>
</file>