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6"/>
  </p:normalViewPr>
  <p:slideViewPr>
    <p:cSldViewPr snapToGrid="0">
      <p:cViewPr varScale="1">
        <p:scale>
          <a:sx n="74" d="100"/>
          <a:sy n="74" d="100"/>
        </p:scale>
        <p:origin x="9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8a0d7b9c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8a0d7b9c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/>
              <a:t>Arten von Inflation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1857375" y="1971675"/>
            <a:ext cx="2381400" cy="9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2468550" y="2995971"/>
            <a:ext cx="1971600" cy="1889341"/>
          </a:xfrm>
          <a:prstGeom prst="rect">
            <a:avLst/>
          </a:prstGeom>
          <a:solidFill>
            <a:srgbClr val="FFFF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de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Konsument*innen haben höher werdende Erwartungen und Ansprüche an Produkte. Außerdem konsumieren sie mehr, weil ihnen mehr Geld zur Verfügung steht. Auch Bund, Länder und Gemeinden weiten ihre Nachfrage aus.</a:t>
            </a:r>
            <a:endParaRPr sz="10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37460" y="2995971"/>
            <a:ext cx="1971600" cy="1940846"/>
          </a:xfrm>
          <a:prstGeom prst="rect">
            <a:avLst/>
          </a:prstGeom>
          <a:solidFill>
            <a:srgbClr val="FFFF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de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Dienstleistungen und Waren, z. B. Rohstoffe, die der Herstellung von Produkten dienen, haben sich verteuert. Daher steigen die Produktionskosten und das fertige Produkt muss teurer verkauft werden.</a:t>
            </a:r>
            <a:endParaRPr sz="10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4599640" y="3028633"/>
            <a:ext cx="1628700" cy="1908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Unternehmen schließen sich zusammen, werden durch Mitbewerber*innen aufgekauft oder sprechen sich illegalerweise bei der Preisgestaltung ab.</a:t>
            </a:r>
            <a:endParaRPr sz="10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6361377" y="2995971"/>
            <a:ext cx="1628700" cy="1908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Die Wirtschaftslage ist gut, das bedeutet, die Arbeitslosigkeit ist gering und die Löhne steigen. Immer mehr Geld ist im Umlauf, und das bedeutet, dass die Preise steigen.</a:t>
            </a:r>
            <a:endParaRPr sz="85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325244" y="1267854"/>
            <a:ext cx="1869600" cy="8817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100" dirty="0">
                <a:latin typeface="Comic Sans MS"/>
                <a:ea typeface="Comic Sans MS"/>
                <a:cs typeface="Comic Sans MS"/>
                <a:sym typeface="Comic Sans MS"/>
              </a:rPr>
              <a:t>Steigende Macht der Unternehmen</a:t>
            </a:r>
          </a:p>
        </p:txBody>
      </p:sp>
      <p:sp>
        <p:nvSpPr>
          <p:cNvPr id="69" name="Google Shape;69;p14"/>
          <p:cNvSpPr txBox="1"/>
          <p:nvPr/>
        </p:nvSpPr>
        <p:spPr>
          <a:xfrm>
            <a:off x="2958098" y="1266190"/>
            <a:ext cx="1450500" cy="68708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100">
                <a:latin typeface="Comic Sans MS"/>
                <a:ea typeface="Comic Sans MS"/>
                <a:cs typeface="Comic Sans MS"/>
                <a:sym typeface="Comic Sans MS"/>
              </a:rPr>
              <a:t>Nachfrageinflation</a:t>
            </a:r>
            <a:endParaRPr lang="de" sz="11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4996377" y="1248937"/>
            <a:ext cx="1365000" cy="68708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100" dirty="0">
                <a:latin typeface="Comic Sans MS"/>
                <a:ea typeface="Comic Sans MS"/>
                <a:cs typeface="Comic Sans MS"/>
                <a:sym typeface="Comic Sans MS"/>
              </a:rPr>
              <a:t>Angebotsinflation</a:t>
            </a:r>
          </a:p>
        </p:txBody>
      </p:sp>
      <p:sp>
        <p:nvSpPr>
          <p:cNvPr id="71" name="Google Shape;71;p14"/>
          <p:cNvSpPr txBox="1"/>
          <p:nvPr/>
        </p:nvSpPr>
        <p:spPr>
          <a:xfrm>
            <a:off x="6949156" y="1249166"/>
            <a:ext cx="1869600" cy="68708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100" dirty="0">
                <a:latin typeface="Comic Sans MS"/>
                <a:ea typeface="Comic Sans MS"/>
                <a:cs typeface="Comic Sans MS"/>
                <a:sym typeface="Comic Sans MS"/>
              </a:rPr>
              <a:t>Geldmengeninflation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Bildschirmpräsentation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Simple Light</vt:lpstr>
      <vt:lpstr>Arten von Inflation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Alfons Koller</dc:creator>
  <cp:lastModifiedBy>Alfons Koller</cp:lastModifiedBy>
  <cp:revision>4</cp:revision>
  <dcterms:modified xsi:type="dcterms:W3CDTF">2024-08-15T14:29:17Z</dcterms:modified>
</cp:coreProperties>
</file>