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12801600" cy="9601200" type="A3"/>
  <p:notesSz cx="6858000" cy="9144000"/>
  <p:defaultTextStyle>
    <a:defPPr>
      <a:defRPr lang="en-US"/>
    </a:defPPr>
    <a:lvl1pPr marL="0" algn="l" defTabSz="1075089" rtl="0" eaLnBrk="1" latinLnBrk="0" hangingPunct="1">
      <a:defRPr sz="2116" kern="1200">
        <a:solidFill>
          <a:schemeClr val="tx1"/>
        </a:solidFill>
        <a:latin typeface="+mn-lt"/>
        <a:ea typeface="+mn-ea"/>
        <a:cs typeface="+mn-cs"/>
      </a:defRPr>
    </a:lvl1pPr>
    <a:lvl2pPr marL="537544" algn="l" defTabSz="1075089" rtl="0" eaLnBrk="1" latinLnBrk="0" hangingPunct="1">
      <a:defRPr sz="2116" kern="1200">
        <a:solidFill>
          <a:schemeClr val="tx1"/>
        </a:solidFill>
        <a:latin typeface="+mn-lt"/>
        <a:ea typeface="+mn-ea"/>
        <a:cs typeface="+mn-cs"/>
      </a:defRPr>
    </a:lvl2pPr>
    <a:lvl3pPr marL="1075089" algn="l" defTabSz="1075089" rtl="0" eaLnBrk="1" latinLnBrk="0" hangingPunct="1">
      <a:defRPr sz="2116" kern="1200">
        <a:solidFill>
          <a:schemeClr val="tx1"/>
        </a:solidFill>
        <a:latin typeface="+mn-lt"/>
        <a:ea typeface="+mn-ea"/>
        <a:cs typeface="+mn-cs"/>
      </a:defRPr>
    </a:lvl3pPr>
    <a:lvl4pPr marL="1612633" algn="l" defTabSz="1075089" rtl="0" eaLnBrk="1" latinLnBrk="0" hangingPunct="1">
      <a:defRPr sz="2116" kern="1200">
        <a:solidFill>
          <a:schemeClr val="tx1"/>
        </a:solidFill>
        <a:latin typeface="+mn-lt"/>
        <a:ea typeface="+mn-ea"/>
        <a:cs typeface="+mn-cs"/>
      </a:defRPr>
    </a:lvl4pPr>
    <a:lvl5pPr marL="2150177" algn="l" defTabSz="1075089" rtl="0" eaLnBrk="1" latinLnBrk="0" hangingPunct="1">
      <a:defRPr sz="2116" kern="1200">
        <a:solidFill>
          <a:schemeClr val="tx1"/>
        </a:solidFill>
        <a:latin typeface="+mn-lt"/>
        <a:ea typeface="+mn-ea"/>
        <a:cs typeface="+mn-cs"/>
      </a:defRPr>
    </a:lvl5pPr>
    <a:lvl6pPr marL="2687722" algn="l" defTabSz="1075089" rtl="0" eaLnBrk="1" latinLnBrk="0" hangingPunct="1">
      <a:defRPr sz="2116" kern="1200">
        <a:solidFill>
          <a:schemeClr val="tx1"/>
        </a:solidFill>
        <a:latin typeface="+mn-lt"/>
        <a:ea typeface="+mn-ea"/>
        <a:cs typeface="+mn-cs"/>
      </a:defRPr>
    </a:lvl6pPr>
    <a:lvl7pPr marL="3225266" algn="l" defTabSz="1075089" rtl="0" eaLnBrk="1" latinLnBrk="0" hangingPunct="1">
      <a:defRPr sz="2116" kern="1200">
        <a:solidFill>
          <a:schemeClr val="tx1"/>
        </a:solidFill>
        <a:latin typeface="+mn-lt"/>
        <a:ea typeface="+mn-ea"/>
        <a:cs typeface="+mn-cs"/>
      </a:defRPr>
    </a:lvl7pPr>
    <a:lvl8pPr marL="3762810" algn="l" defTabSz="1075089" rtl="0" eaLnBrk="1" latinLnBrk="0" hangingPunct="1">
      <a:defRPr sz="2116" kern="1200">
        <a:solidFill>
          <a:schemeClr val="tx1"/>
        </a:solidFill>
        <a:latin typeface="+mn-lt"/>
        <a:ea typeface="+mn-ea"/>
        <a:cs typeface="+mn-cs"/>
      </a:defRPr>
    </a:lvl8pPr>
    <a:lvl9pPr marL="4300354" algn="l" defTabSz="1075089" rtl="0" eaLnBrk="1" latinLnBrk="0" hangingPunct="1">
      <a:defRPr sz="211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E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75" d="100"/>
          <a:sy n="75" d="100"/>
        </p:scale>
        <p:origin x="186" y="66"/>
      </p:cViewPr>
      <p:guideLst/>
    </p:cSldViewPr>
  </p:slideViewPr>
  <p:notesTextViewPr>
    <p:cViewPr>
      <p:scale>
        <a:sx n="1" d="1"/>
        <a:sy n="1" d="1"/>
      </p:scale>
      <p:origin x="0" y="0"/>
    </p:cViewPr>
  </p:notesTextViewPr>
  <p:notesViewPr>
    <p:cSldViewPr snapToGrid="0" showGuides="1">
      <p:cViewPr varScale="1">
        <p:scale>
          <a:sx n="60" d="100"/>
          <a:sy n="60" d="100"/>
        </p:scale>
        <p:origin x="17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de-DE" smtClean="0"/>
              <a:t>13.01.2018</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de-DE" smtClean="0"/>
              <a:t>‹Nr.›</a:t>
            </a:fld>
            <a:endParaRPr lang="de-DE"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de-DE" noProof="0" smtClean="0"/>
              <a:t>13.01.2018</a:t>
            </a:fld>
            <a:endParaRPr lang="de-DE" noProof="0" dirty="0"/>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Kopfzeil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de-DE" noProof="0" smtClean="0"/>
              <a:t>‹Nr.›</a:t>
            </a:fld>
            <a:endParaRPr lang="de-DE" noProof="0"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266639" rtl="0" eaLnBrk="1" latinLnBrk="0" hangingPunct="1">
      <a:defRPr sz="350" kern="1200">
        <a:solidFill>
          <a:schemeClr val="tx1"/>
        </a:solidFill>
        <a:latin typeface="+mn-lt"/>
        <a:ea typeface="+mn-ea"/>
        <a:cs typeface="+mn-cs"/>
      </a:defRPr>
    </a:lvl1pPr>
    <a:lvl2pPr marL="133320" algn="l" defTabSz="266639" rtl="0" eaLnBrk="1" latinLnBrk="0" hangingPunct="1">
      <a:defRPr sz="350" kern="1200">
        <a:solidFill>
          <a:schemeClr val="tx1"/>
        </a:solidFill>
        <a:latin typeface="+mn-lt"/>
        <a:ea typeface="+mn-ea"/>
        <a:cs typeface="+mn-cs"/>
      </a:defRPr>
    </a:lvl2pPr>
    <a:lvl3pPr marL="266639" algn="l" defTabSz="266639" rtl="0" eaLnBrk="1" latinLnBrk="0" hangingPunct="1">
      <a:defRPr sz="350" kern="1200">
        <a:solidFill>
          <a:schemeClr val="tx1"/>
        </a:solidFill>
        <a:latin typeface="+mn-lt"/>
        <a:ea typeface="+mn-ea"/>
        <a:cs typeface="+mn-cs"/>
      </a:defRPr>
    </a:lvl3pPr>
    <a:lvl4pPr marL="399959" algn="l" defTabSz="266639" rtl="0" eaLnBrk="1" latinLnBrk="0" hangingPunct="1">
      <a:defRPr sz="350" kern="1200">
        <a:solidFill>
          <a:schemeClr val="tx1"/>
        </a:solidFill>
        <a:latin typeface="+mn-lt"/>
        <a:ea typeface="+mn-ea"/>
        <a:cs typeface="+mn-cs"/>
      </a:defRPr>
    </a:lvl4pPr>
    <a:lvl5pPr marL="533278" algn="l" defTabSz="266639" rtl="0" eaLnBrk="1" latinLnBrk="0" hangingPunct="1">
      <a:defRPr sz="350" kern="1200">
        <a:solidFill>
          <a:schemeClr val="tx1"/>
        </a:solidFill>
        <a:latin typeface="+mn-lt"/>
        <a:ea typeface="+mn-ea"/>
        <a:cs typeface="+mn-cs"/>
      </a:defRPr>
    </a:lvl5pPr>
    <a:lvl6pPr marL="666598" algn="l" defTabSz="266639" rtl="0" eaLnBrk="1" latinLnBrk="0" hangingPunct="1">
      <a:defRPr sz="350" kern="1200">
        <a:solidFill>
          <a:schemeClr val="tx1"/>
        </a:solidFill>
        <a:latin typeface="+mn-lt"/>
        <a:ea typeface="+mn-ea"/>
        <a:cs typeface="+mn-cs"/>
      </a:defRPr>
    </a:lvl6pPr>
    <a:lvl7pPr marL="799917" algn="l" defTabSz="266639" rtl="0" eaLnBrk="1" latinLnBrk="0" hangingPunct="1">
      <a:defRPr sz="350" kern="1200">
        <a:solidFill>
          <a:schemeClr val="tx1"/>
        </a:solidFill>
        <a:latin typeface="+mn-lt"/>
        <a:ea typeface="+mn-ea"/>
        <a:cs typeface="+mn-cs"/>
      </a:defRPr>
    </a:lvl7pPr>
    <a:lvl8pPr marL="933237" algn="l" defTabSz="266639" rtl="0" eaLnBrk="1" latinLnBrk="0" hangingPunct="1">
      <a:defRPr sz="350" kern="1200">
        <a:solidFill>
          <a:schemeClr val="tx1"/>
        </a:solidFill>
        <a:latin typeface="+mn-lt"/>
        <a:ea typeface="+mn-ea"/>
        <a:cs typeface="+mn-cs"/>
      </a:defRPr>
    </a:lvl8pPr>
    <a:lvl9pPr marL="1066556" algn="l" defTabSz="266639" rtl="0" eaLnBrk="1" latinLnBrk="0" hangingPunct="1">
      <a:defRPr sz="3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Anweisungen"/>
          <p:cNvSpPr/>
          <p:nvPr userDrawn="1"/>
        </p:nvSpPr>
        <p:spPr>
          <a:xfrm>
            <a:off x="12921615" y="0"/>
            <a:ext cx="4342765" cy="960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010" rIns="80010" rtlCol="0" anchor="t"/>
          <a:lstStyle/>
          <a:p>
            <a:pPr algn="l" defTabSz="1075457">
              <a:spcBef>
                <a:spcPts val="350"/>
              </a:spcBef>
              <a:buNone/>
            </a:pPr>
            <a:r>
              <a:rPr lang="de-DE" sz="2800" b="0" i="0" noProof="0" dirty="0">
                <a:solidFill>
                  <a:prstClr val="white">
                    <a:lumMod val="50000"/>
                  </a:prstClr>
                </a:solidFill>
                <a:latin typeface="Calibri Light"/>
                <a:ea typeface="+mn-ea"/>
                <a:cs typeface="Calibri"/>
              </a:rPr>
              <a:t>Drucken:</a:t>
            </a:r>
          </a:p>
          <a:p>
            <a:pPr algn="l" defTabSz="1075457">
              <a:spcBef>
                <a:spcPts val="350"/>
              </a:spcBef>
              <a:buNone/>
            </a:pPr>
            <a:r>
              <a:rPr lang="de-DE" sz="1925" b="0" i="0" noProof="0" dirty="0">
                <a:solidFill>
                  <a:prstClr val="white">
                    <a:lumMod val="50000"/>
                  </a:prstClr>
                </a:solidFill>
                <a:latin typeface="Calibri Light"/>
                <a:ea typeface="+mn-ea"/>
                <a:cs typeface="Calibri"/>
              </a:rPr>
              <a:t>Dieses Poster ist 121,92 cm breit, 91,44 cm hoch und für den Druck auf einem Großformatdrucker ausgelegt.</a:t>
            </a:r>
          </a:p>
          <a:p>
            <a:pPr algn="l" defTabSz="1075457">
              <a:spcBef>
                <a:spcPts val="88"/>
              </a:spcBef>
              <a:buNone/>
            </a:pPr>
            <a:endParaRPr lang="de-DE" sz="1750" noProof="0" dirty="0">
              <a:solidFill>
                <a:prstClr val="white">
                  <a:lumMod val="50000"/>
                </a:prstClr>
              </a:solidFill>
              <a:latin typeface="Calibri Light" panose="020F0302020204030204" pitchFamily="34" charset="0"/>
              <a:cs typeface="Calibri" panose="020F0502020204030204" pitchFamily="34" charset="0"/>
            </a:endParaRPr>
          </a:p>
          <a:p>
            <a:pPr algn="l" defTabSz="1075457">
              <a:spcBef>
                <a:spcPts val="350"/>
              </a:spcBef>
              <a:buNone/>
            </a:pPr>
            <a:r>
              <a:rPr lang="de-DE" sz="2567" b="0" i="0" noProof="0" dirty="0">
                <a:solidFill>
                  <a:prstClr val="white">
                    <a:lumMod val="50000"/>
                  </a:prstClr>
                </a:solidFill>
                <a:latin typeface="Calibri Light"/>
                <a:ea typeface="+mn-ea"/>
                <a:cs typeface="Calibri"/>
              </a:rPr>
              <a:t>Anpassen des Inhalts:</a:t>
            </a:r>
          </a:p>
          <a:p>
            <a:pPr algn="l" defTabSz="1075457">
              <a:spcBef>
                <a:spcPts val="350"/>
              </a:spcBef>
              <a:buNone/>
            </a:pPr>
            <a:r>
              <a:rPr lang="de-DE" sz="1925" b="0" i="0" noProof="0" dirty="0">
                <a:solidFill>
                  <a:prstClr val="white">
                    <a:lumMod val="50000"/>
                  </a:prstClr>
                </a:solidFill>
                <a:latin typeface="Calibri Light"/>
                <a:ea typeface="+mn-ea"/>
                <a:cs typeface="Calibri"/>
              </a:rPr>
              <a:t>Die Platzhalter im Poster wurden bereits für Sie formatiert. Geben</a:t>
            </a:r>
            <a:r>
              <a:rPr lang="de-DE" sz="1925" b="0" i="0" baseline="0" noProof="0" dirty="0">
                <a:solidFill>
                  <a:prstClr val="white">
                    <a:lumMod val="50000"/>
                  </a:prstClr>
                </a:solidFill>
                <a:latin typeface="Calibri Light"/>
                <a:ea typeface="+mn-ea"/>
                <a:cs typeface="Calibri"/>
              </a:rPr>
              <a:t> Sie Ihren Text in den </a:t>
            </a:r>
            <a:r>
              <a:rPr lang="de-DE" sz="1925" b="0" i="0" noProof="0" dirty="0">
                <a:solidFill>
                  <a:prstClr val="white">
                    <a:lumMod val="50000"/>
                  </a:prstClr>
                </a:solidFill>
                <a:latin typeface="Calibri Light"/>
                <a:ea typeface="+mn-ea"/>
                <a:cs typeface="Calibri"/>
              </a:rPr>
              <a:t>Platzhaltern ein, oder k</a:t>
            </a:r>
            <a:r>
              <a:rPr lang="de-DE" sz="1925" b="0" i="0" baseline="0" noProof="0" dirty="0">
                <a:solidFill>
                  <a:prstClr val="white">
                    <a:lumMod val="50000"/>
                  </a:prstClr>
                </a:solidFill>
                <a:latin typeface="Calibri Light"/>
                <a:ea typeface="+mn-ea"/>
                <a:cs typeface="Calibri"/>
              </a:rPr>
              <a:t>licken Sie auf ein Symbol, um eine Tabelle, ein Diagramm, eine SmartArt-Grafik, ein Bild oder eine Multimediadatei hinzuzufügen.</a:t>
            </a:r>
          </a:p>
          <a:p>
            <a:pPr algn="l" defTabSz="1075457">
              <a:spcBef>
                <a:spcPts val="700"/>
              </a:spcBef>
              <a:buNone/>
            </a:pPr>
            <a:r>
              <a:rPr lang="de-DE" sz="1925" b="0" i="0" noProof="0" dirty="0">
                <a:solidFill>
                  <a:prstClr val="white">
                    <a:lumMod val="50000"/>
                  </a:prstClr>
                </a:solidFill>
                <a:latin typeface="Calibri Light"/>
                <a:ea typeface="+mn-ea"/>
                <a:cs typeface="Calibri"/>
              </a:rPr>
              <a:t>Wenn Sie Aufzählungspunkte hinzufügen oder entfernen möchten, klicken Sie auf der Registerkarte "Start" auf die Schaltfläche "Aufzählungszeichen".</a:t>
            </a:r>
          </a:p>
          <a:p>
            <a:pPr algn="l" defTabSz="1075457">
              <a:spcBef>
                <a:spcPts val="700"/>
              </a:spcBef>
              <a:buNone/>
            </a:pPr>
            <a:r>
              <a:rPr lang="de-DE" sz="1925" b="0" i="0" noProof="0" dirty="0">
                <a:solidFill>
                  <a:prstClr val="white">
                    <a:lumMod val="50000"/>
                  </a:prstClr>
                </a:solidFill>
                <a:latin typeface="Calibri Light"/>
                <a:ea typeface="+mn-ea"/>
                <a:cs typeface="Calibri"/>
              </a:rPr>
              <a:t>Wenn Sie weitere Platzhalter für Titel, Inhalt oder Textkörper benötigen, erstellen Sie eine Kopie des gewünschten Elements, und ziehen Sie es an die gewünschte Position. Die Funktion "Intelligente Führungslinien" von PowerPoint hilft Ihnen, die Elemente am restlichen Inhalt auszurichten.</a:t>
            </a:r>
          </a:p>
          <a:p>
            <a:pPr algn="l" defTabSz="1075457">
              <a:spcBef>
                <a:spcPts val="700"/>
              </a:spcBef>
              <a:buNone/>
            </a:pPr>
            <a:r>
              <a:rPr lang="de-DE" sz="1925" b="0" i="0" noProof="0" dirty="0">
                <a:solidFill>
                  <a:prstClr val="white">
                    <a:lumMod val="50000"/>
                  </a:prstClr>
                </a:solidFill>
                <a:latin typeface="Calibri Light"/>
                <a:ea typeface="+mn-ea"/>
                <a:cs typeface="Calibri"/>
              </a:rPr>
              <a:t>Möchten Sie eigene Bilder anstelle der vorhandenen Bilder verwenden? Kein Problem! Klicken Sie auf ein Bild, drücken Sie die ENTF-TASTE, und klicken Sie auf das Symbol, um ein eigenes Bild einzufügen.</a:t>
            </a:r>
            <a:endParaRPr lang="de-DE" sz="1925" noProof="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el 5"/>
          <p:cNvSpPr>
            <a:spLocks noGrp="1"/>
          </p:cNvSpPr>
          <p:nvPr>
            <p:ph type="title"/>
          </p:nvPr>
        </p:nvSpPr>
        <p:spPr/>
        <p:txBody>
          <a:bodyPr/>
          <a:lstStyle/>
          <a:p>
            <a:r>
              <a:rPr lang="de-DE" noProof="0"/>
              <a:t>Mastertitelformat bearbeiten</a:t>
            </a:r>
            <a:endParaRPr lang="de-DE" noProof="0" dirty="0"/>
          </a:p>
        </p:txBody>
      </p:sp>
      <p:sp>
        <p:nvSpPr>
          <p:cNvPr id="31" name="Textplatzhalter 6"/>
          <p:cNvSpPr>
            <a:spLocks noGrp="1"/>
          </p:cNvSpPr>
          <p:nvPr>
            <p:ph type="body" sz="quarter" idx="36"/>
          </p:nvPr>
        </p:nvSpPr>
        <p:spPr bwMode="auto">
          <a:xfrm>
            <a:off x="337820" y="1194056"/>
            <a:ext cx="8800870" cy="188513"/>
          </a:xfrm>
        </p:spPr>
        <p:txBody>
          <a:bodyPr anchor="ctr">
            <a:noAutofit/>
          </a:bodyPr>
          <a:lstStyle>
            <a:lvl1pPr marL="0" indent="0">
              <a:spcBef>
                <a:spcPts val="0"/>
              </a:spcBef>
              <a:buNone/>
              <a:defRPr sz="1050">
                <a:solidFill>
                  <a:schemeClr val="bg1">
                    <a:lumMod val="75000"/>
                  </a:schemeClr>
                </a:solidFill>
              </a:defRPr>
            </a:lvl1pPr>
            <a:lvl2pPr marL="0" indent="0">
              <a:spcBef>
                <a:spcPts val="0"/>
              </a:spcBef>
              <a:buNone/>
              <a:defRPr sz="700">
                <a:solidFill>
                  <a:schemeClr val="bg1"/>
                </a:solidFill>
              </a:defRPr>
            </a:lvl2pPr>
            <a:lvl3pPr marL="0" indent="0">
              <a:spcBef>
                <a:spcPts val="0"/>
              </a:spcBef>
              <a:buNone/>
              <a:defRPr sz="700">
                <a:solidFill>
                  <a:schemeClr val="bg1"/>
                </a:solidFill>
              </a:defRPr>
            </a:lvl3pPr>
            <a:lvl4pPr marL="0" indent="0">
              <a:spcBef>
                <a:spcPts val="0"/>
              </a:spcBef>
              <a:buNone/>
              <a:defRPr sz="700">
                <a:solidFill>
                  <a:schemeClr val="bg1"/>
                </a:solidFill>
              </a:defRPr>
            </a:lvl4pPr>
            <a:lvl5pPr marL="0" indent="0">
              <a:spcBef>
                <a:spcPts val="0"/>
              </a:spcBef>
              <a:buNone/>
              <a:defRPr sz="700">
                <a:solidFill>
                  <a:schemeClr val="bg1"/>
                </a:solidFill>
              </a:defRPr>
            </a:lvl5pPr>
            <a:lvl6pPr marL="0" indent="0">
              <a:spcBef>
                <a:spcPts val="0"/>
              </a:spcBef>
              <a:buNone/>
              <a:defRPr sz="700">
                <a:solidFill>
                  <a:schemeClr val="bg1"/>
                </a:solidFill>
              </a:defRPr>
            </a:lvl6pPr>
            <a:lvl7pPr marL="0" indent="0">
              <a:spcBef>
                <a:spcPts val="0"/>
              </a:spcBef>
              <a:buNone/>
              <a:defRPr sz="700">
                <a:solidFill>
                  <a:schemeClr val="bg1"/>
                </a:solidFill>
              </a:defRPr>
            </a:lvl7pPr>
            <a:lvl8pPr marL="0" indent="0">
              <a:spcBef>
                <a:spcPts val="0"/>
              </a:spcBef>
              <a:buNone/>
              <a:defRPr sz="700">
                <a:solidFill>
                  <a:schemeClr val="bg1"/>
                </a:solidFill>
              </a:defRPr>
            </a:lvl8pPr>
            <a:lvl9pPr marL="0" indent="0">
              <a:spcBef>
                <a:spcPts val="0"/>
              </a:spcBef>
              <a:buNone/>
              <a:defRPr sz="700">
                <a:solidFill>
                  <a:schemeClr val="bg1"/>
                </a:solidFill>
              </a:defRPr>
            </a:lvl9pPr>
          </a:lstStyle>
          <a:p>
            <a:pPr lvl="0"/>
            <a:r>
              <a:rPr lang="de-DE" noProof="0"/>
              <a:t>Mastertextformat bearbeiten</a:t>
            </a:r>
          </a:p>
        </p:txBody>
      </p:sp>
      <p:sp>
        <p:nvSpPr>
          <p:cNvPr id="7" name="Textplatzhalter 6"/>
          <p:cNvSpPr>
            <a:spLocks noGrp="1"/>
          </p:cNvSpPr>
          <p:nvPr>
            <p:ph type="body" sz="quarter" idx="13" hasCustomPrompt="1"/>
          </p:nvPr>
        </p:nvSpPr>
        <p:spPr>
          <a:xfrm>
            <a:off x="333375" y="1653540"/>
            <a:ext cx="3733800" cy="37338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9" name="Textplatzhalter 8"/>
          <p:cNvSpPr>
            <a:spLocks noGrp="1"/>
          </p:cNvSpPr>
          <p:nvPr>
            <p:ph type="body" sz="quarter" idx="39" hasCustomPrompt="1"/>
          </p:nvPr>
        </p:nvSpPr>
        <p:spPr bwMode="ltGray">
          <a:xfrm>
            <a:off x="333375" y="2074926"/>
            <a:ext cx="3733800" cy="797001"/>
          </a:xfrm>
          <a:solidFill>
            <a:schemeClr val="tx2">
              <a:lumMod val="10000"/>
              <a:lumOff val="90000"/>
            </a:schemeClr>
          </a:solidFill>
        </p:spPr>
        <p:txBody>
          <a:bodyPr lIns="365760" rIns="365760" anchor="ctr">
            <a:noAutofit/>
          </a:bodyPr>
          <a:lstStyle>
            <a:lvl1pPr marL="0" indent="0">
              <a:spcBef>
                <a:spcPts val="350"/>
              </a:spcBef>
              <a:buFont typeface="Arial" panose="020B0604020202020204" pitchFamily="34" charset="0"/>
              <a:buNone/>
              <a:defRPr sz="1283" baseline="0"/>
            </a:lvl1pPr>
            <a:lvl2pPr marL="166707" indent="-166707">
              <a:spcBef>
                <a:spcPts val="350"/>
              </a:spcBef>
              <a:buFont typeface="Arial" panose="020B0604020202020204" pitchFamily="34" charset="0"/>
              <a:buChar char="•"/>
              <a:defRPr sz="1283"/>
            </a:lvl2pPr>
            <a:lvl3pPr marL="166707" indent="-166707">
              <a:spcBef>
                <a:spcPts val="350"/>
              </a:spcBef>
              <a:buFont typeface="Arial" panose="020B0604020202020204" pitchFamily="34" charset="0"/>
              <a:buChar char="•"/>
              <a:defRPr sz="1283"/>
            </a:lvl3pPr>
            <a:lvl4pPr marL="0" indent="0">
              <a:spcBef>
                <a:spcPts val="350"/>
              </a:spcBef>
              <a:buNone/>
              <a:defRPr sz="1283"/>
            </a:lvl4pPr>
            <a:lvl5pPr marL="0" indent="0">
              <a:spcBef>
                <a:spcPts val="350"/>
              </a:spcBef>
              <a:buNone/>
              <a:defRPr sz="1283"/>
            </a:lvl5pPr>
            <a:lvl6pPr marL="0" indent="0">
              <a:spcBef>
                <a:spcPts val="350"/>
              </a:spcBef>
              <a:buNone/>
              <a:defRPr sz="1283"/>
            </a:lvl6pPr>
            <a:lvl7pPr marL="0" indent="0">
              <a:spcBef>
                <a:spcPts val="350"/>
              </a:spcBef>
              <a:buNone/>
              <a:defRPr sz="1283"/>
            </a:lvl7pPr>
            <a:lvl8pPr marL="0" indent="0">
              <a:spcBef>
                <a:spcPts val="350"/>
              </a:spcBef>
              <a:buNone/>
              <a:defRPr sz="1283"/>
            </a:lvl8pPr>
            <a:lvl9pPr marL="0" indent="0">
              <a:spcBef>
                <a:spcPts val="350"/>
              </a:spcBef>
              <a:buNone/>
              <a:defRPr sz="1283"/>
            </a:lvl9pPr>
          </a:lstStyle>
          <a:p>
            <a:pPr lvl="0"/>
            <a:r>
              <a:rPr lang="de-DE" noProof="0" dirty="0"/>
              <a:t>Geben Sie hier Ihre Frage oder eine Aussage zum Problem ein</a:t>
            </a:r>
          </a:p>
        </p:txBody>
      </p:sp>
      <p:sp>
        <p:nvSpPr>
          <p:cNvPr id="36" name="Textplatzhalter 6"/>
          <p:cNvSpPr>
            <a:spLocks noGrp="1"/>
          </p:cNvSpPr>
          <p:nvPr>
            <p:ph type="body" sz="quarter" idx="37" hasCustomPrompt="1"/>
          </p:nvPr>
        </p:nvSpPr>
        <p:spPr>
          <a:xfrm>
            <a:off x="333375" y="3061716"/>
            <a:ext cx="3733800" cy="37338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37" name="Inhaltsplatzhalter 17"/>
          <p:cNvSpPr>
            <a:spLocks noGrp="1"/>
          </p:cNvSpPr>
          <p:nvPr>
            <p:ph sz="quarter" idx="38" hasCustomPrompt="1"/>
          </p:nvPr>
        </p:nvSpPr>
        <p:spPr>
          <a:xfrm>
            <a:off x="333375" y="3461766"/>
            <a:ext cx="3733800" cy="818856"/>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err="1"/>
              <a:t>Use</a:t>
            </a:r>
            <a:r>
              <a:rPr lang="de-DE" noProof="0" dirty="0"/>
              <a:t> </a:t>
            </a:r>
            <a:r>
              <a:rPr lang="de-DE" noProof="0" dirty="0" err="1"/>
              <a:t>this</a:t>
            </a:r>
            <a:r>
              <a:rPr lang="de-DE" noProof="0" dirty="0"/>
              <a:t> </a:t>
            </a:r>
            <a:r>
              <a:rPr lang="de-DE" noProof="0" dirty="0" err="1"/>
              <a:t>placeholder</a:t>
            </a:r>
            <a:r>
              <a:rPr lang="de-DE" noProof="0" dirty="0"/>
              <a:t> </a:t>
            </a:r>
            <a:r>
              <a:rPr lang="de-DE" noProof="0" dirty="0" err="1"/>
              <a:t>to</a:t>
            </a:r>
            <a:r>
              <a:rPr lang="de-DE" noProof="0" dirty="0"/>
              <a:t> </a:t>
            </a:r>
            <a:r>
              <a:rPr lang="de-DE" noProof="0" dirty="0" err="1"/>
              <a:t>add</a:t>
            </a:r>
            <a:r>
              <a:rPr lang="de-DE" noProof="0" dirty="0"/>
              <a:t> </a:t>
            </a:r>
            <a:r>
              <a:rPr lang="de-DE" noProof="0" dirty="0" err="1"/>
              <a:t>text</a:t>
            </a:r>
            <a:r>
              <a:rPr lang="de-DE" noProof="0" dirty="0"/>
              <a:t> </a:t>
            </a:r>
            <a:r>
              <a:rPr lang="de-DE" noProof="0" dirty="0" err="1"/>
              <a:t>or</a:t>
            </a:r>
            <a:r>
              <a:rPr lang="de-DE" noProof="0" dirty="0"/>
              <a:t> </a:t>
            </a:r>
            <a:r>
              <a:rPr lang="de-DE" noProof="0" dirty="0" err="1"/>
              <a:t>other</a:t>
            </a:r>
            <a:r>
              <a:rPr lang="de-DE" noProof="0" dirty="0"/>
              <a:t> </a:t>
            </a:r>
            <a:r>
              <a:rPr lang="de-DE" noProof="0" dirty="0" err="1"/>
              <a:t>content</a:t>
            </a:r>
            <a:endParaRPr lang="de-DE" noProof="0" dirty="0"/>
          </a:p>
          <a:p>
            <a:pPr lvl="1"/>
            <a:r>
              <a:rPr lang="de-DE" noProof="0" dirty="0"/>
              <a:t>Zweite Ebene</a:t>
            </a:r>
          </a:p>
          <a:p>
            <a:pPr lvl="2"/>
            <a:r>
              <a:rPr lang="de-DE" noProof="0" dirty="0"/>
              <a:t>Dritte Ebene</a:t>
            </a:r>
          </a:p>
          <a:p>
            <a:pPr lvl="3"/>
            <a:r>
              <a:rPr lang="de-DE" noProof="0" dirty="0"/>
              <a:t>Vierte Ebene</a:t>
            </a:r>
          </a:p>
        </p:txBody>
      </p:sp>
      <p:sp>
        <p:nvSpPr>
          <p:cNvPr id="11" name="Textplatzhalter 6"/>
          <p:cNvSpPr>
            <a:spLocks noGrp="1"/>
          </p:cNvSpPr>
          <p:nvPr>
            <p:ph type="body" sz="quarter" idx="17" hasCustomPrompt="1"/>
          </p:nvPr>
        </p:nvSpPr>
        <p:spPr>
          <a:xfrm>
            <a:off x="333375" y="4360545"/>
            <a:ext cx="3733800" cy="35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20" name="Inhaltsplatzhalter 17"/>
          <p:cNvSpPr>
            <a:spLocks noGrp="1"/>
          </p:cNvSpPr>
          <p:nvPr>
            <p:ph sz="quarter" idx="25" hasCustomPrompt="1"/>
          </p:nvPr>
        </p:nvSpPr>
        <p:spPr>
          <a:xfrm>
            <a:off x="333375" y="4795266"/>
            <a:ext cx="3733800" cy="1758009"/>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5"/>
            <a:r>
              <a:rPr lang="de-DE" noProof="0" dirty="0"/>
              <a:t>Sieben</a:t>
            </a:r>
          </a:p>
          <a:p>
            <a:pPr lvl="5"/>
            <a:r>
              <a:rPr lang="de-DE" noProof="0" dirty="0"/>
              <a:t>Acht</a:t>
            </a:r>
          </a:p>
          <a:p>
            <a:pPr lvl="5"/>
            <a:r>
              <a:rPr lang="de-DE" noProof="0" dirty="0"/>
              <a:t>Neun</a:t>
            </a:r>
          </a:p>
        </p:txBody>
      </p:sp>
      <p:sp>
        <p:nvSpPr>
          <p:cNvPr id="13" name="Textplatzhalter 6"/>
          <p:cNvSpPr>
            <a:spLocks noGrp="1"/>
          </p:cNvSpPr>
          <p:nvPr>
            <p:ph type="body" sz="quarter" idx="19" hasCustomPrompt="1"/>
          </p:nvPr>
        </p:nvSpPr>
        <p:spPr>
          <a:xfrm>
            <a:off x="333375" y="6675501"/>
            <a:ext cx="3733800" cy="35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21" name="Inhaltsplatzhalter 17"/>
          <p:cNvSpPr>
            <a:spLocks noGrp="1"/>
          </p:cNvSpPr>
          <p:nvPr>
            <p:ph sz="quarter" idx="26" hasCustomPrompt="1"/>
          </p:nvPr>
        </p:nvSpPr>
        <p:spPr>
          <a:xfrm>
            <a:off x="333375" y="7096887"/>
            <a:ext cx="3733800" cy="2128266"/>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5"/>
            <a:r>
              <a:rPr lang="de-DE" noProof="0" dirty="0"/>
              <a:t>Sieben</a:t>
            </a:r>
          </a:p>
          <a:p>
            <a:pPr lvl="5"/>
            <a:r>
              <a:rPr lang="de-DE" noProof="0" dirty="0"/>
              <a:t>Acht</a:t>
            </a:r>
          </a:p>
          <a:p>
            <a:pPr lvl="5"/>
            <a:r>
              <a:rPr lang="de-DE" noProof="0" dirty="0"/>
              <a:t>Neun</a:t>
            </a:r>
          </a:p>
        </p:txBody>
      </p:sp>
      <p:sp>
        <p:nvSpPr>
          <p:cNvPr id="15" name="Textplatzhalter 6"/>
          <p:cNvSpPr>
            <a:spLocks noGrp="1"/>
          </p:cNvSpPr>
          <p:nvPr>
            <p:ph type="body" sz="quarter" idx="21" hasCustomPrompt="1"/>
          </p:nvPr>
        </p:nvSpPr>
        <p:spPr>
          <a:xfrm>
            <a:off x="4533900" y="1653540"/>
            <a:ext cx="3733800" cy="35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22" name="Inhaltsplatzhalter 17"/>
          <p:cNvSpPr>
            <a:spLocks noGrp="1"/>
          </p:cNvSpPr>
          <p:nvPr>
            <p:ph sz="quarter" idx="27" hasCustomPrompt="1"/>
          </p:nvPr>
        </p:nvSpPr>
        <p:spPr>
          <a:xfrm>
            <a:off x="4533900" y="2074926"/>
            <a:ext cx="3733800" cy="1982037"/>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5"/>
            <a:r>
              <a:rPr lang="de-DE" noProof="0" dirty="0"/>
              <a:t>Sieben</a:t>
            </a:r>
          </a:p>
          <a:p>
            <a:pPr lvl="5"/>
            <a:r>
              <a:rPr lang="de-DE" noProof="0" dirty="0"/>
              <a:t>Acht</a:t>
            </a:r>
          </a:p>
          <a:p>
            <a:pPr lvl="5"/>
            <a:r>
              <a:rPr lang="de-DE" noProof="0" dirty="0"/>
              <a:t>Neun</a:t>
            </a:r>
          </a:p>
        </p:txBody>
      </p:sp>
      <p:sp>
        <p:nvSpPr>
          <p:cNvPr id="38" name="Textplatzhalter 6"/>
          <p:cNvSpPr>
            <a:spLocks noGrp="1"/>
          </p:cNvSpPr>
          <p:nvPr>
            <p:ph type="body" sz="quarter" idx="40" hasCustomPrompt="1"/>
          </p:nvPr>
        </p:nvSpPr>
        <p:spPr>
          <a:xfrm>
            <a:off x="4533900" y="4179189"/>
            <a:ext cx="3733800" cy="35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18" name="Inhaltsplatzhalter 17"/>
          <p:cNvSpPr>
            <a:spLocks noGrp="1"/>
          </p:cNvSpPr>
          <p:nvPr>
            <p:ph sz="quarter" idx="23" hasCustomPrompt="1"/>
          </p:nvPr>
        </p:nvSpPr>
        <p:spPr>
          <a:xfrm>
            <a:off x="4533900" y="4600575"/>
            <a:ext cx="3733800" cy="1952700"/>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5"/>
            <a:r>
              <a:rPr lang="de-DE" noProof="0" dirty="0"/>
              <a:t>Sieben</a:t>
            </a:r>
          </a:p>
          <a:p>
            <a:pPr lvl="5"/>
            <a:r>
              <a:rPr lang="de-DE" noProof="0" dirty="0"/>
              <a:t>Acht</a:t>
            </a:r>
          </a:p>
          <a:p>
            <a:pPr lvl="5"/>
            <a:r>
              <a:rPr lang="de-DE" noProof="0" dirty="0"/>
              <a:t>Neun</a:t>
            </a:r>
          </a:p>
        </p:txBody>
      </p:sp>
      <p:sp>
        <p:nvSpPr>
          <p:cNvPr id="24" name="Textplatzhalter 6"/>
          <p:cNvSpPr>
            <a:spLocks noGrp="1"/>
          </p:cNvSpPr>
          <p:nvPr>
            <p:ph type="body" sz="quarter" idx="29" hasCustomPrompt="1"/>
          </p:nvPr>
        </p:nvSpPr>
        <p:spPr>
          <a:xfrm>
            <a:off x="4533900" y="6675501"/>
            <a:ext cx="3733800" cy="35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25" name="Inhaltsplatzhalter 17"/>
          <p:cNvSpPr>
            <a:spLocks noGrp="1"/>
          </p:cNvSpPr>
          <p:nvPr>
            <p:ph sz="quarter" idx="30" hasCustomPrompt="1"/>
          </p:nvPr>
        </p:nvSpPr>
        <p:spPr>
          <a:xfrm>
            <a:off x="4533900" y="7096887"/>
            <a:ext cx="3733800" cy="2128266"/>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5"/>
            <a:r>
              <a:rPr lang="de-DE" noProof="0" dirty="0"/>
              <a:t>Sieben</a:t>
            </a:r>
          </a:p>
          <a:p>
            <a:pPr lvl="5"/>
            <a:r>
              <a:rPr lang="de-DE" noProof="0" dirty="0"/>
              <a:t>Acht</a:t>
            </a:r>
          </a:p>
          <a:p>
            <a:pPr lvl="5"/>
            <a:r>
              <a:rPr lang="de-DE" noProof="0" dirty="0"/>
              <a:t>Neun</a:t>
            </a:r>
          </a:p>
        </p:txBody>
      </p:sp>
      <p:sp>
        <p:nvSpPr>
          <p:cNvPr id="26" name="Textplatzhalter 6"/>
          <p:cNvSpPr>
            <a:spLocks noGrp="1"/>
          </p:cNvSpPr>
          <p:nvPr>
            <p:ph type="body" sz="quarter" idx="31" hasCustomPrompt="1"/>
          </p:nvPr>
        </p:nvSpPr>
        <p:spPr>
          <a:xfrm>
            <a:off x="8721090" y="1653540"/>
            <a:ext cx="3733800" cy="35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27" name="Inhaltsplatzhalter 17"/>
          <p:cNvSpPr>
            <a:spLocks noGrp="1"/>
          </p:cNvSpPr>
          <p:nvPr>
            <p:ph sz="quarter" idx="32" hasCustomPrompt="1"/>
          </p:nvPr>
        </p:nvSpPr>
        <p:spPr>
          <a:xfrm>
            <a:off x="8721090" y="2074926"/>
            <a:ext cx="3733800" cy="2133600"/>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5"/>
            <a:r>
              <a:rPr lang="de-DE" noProof="0" dirty="0"/>
              <a:t>Sieben</a:t>
            </a:r>
          </a:p>
          <a:p>
            <a:pPr lvl="5"/>
            <a:r>
              <a:rPr lang="de-DE" noProof="0" dirty="0"/>
              <a:t>Acht</a:t>
            </a:r>
          </a:p>
          <a:p>
            <a:pPr lvl="5"/>
            <a:r>
              <a:rPr lang="de-DE" noProof="0" dirty="0"/>
              <a:t>Neun</a:t>
            </a:r>
          </a:p>
        </p:txBody>
      </p:sp>
      <p:sp>
        <p:nvSpPr>
          <p:cNvPr id="28" name="Inhaltsplatzhalter 17"/>
          <p:cNvSpPr>
            <a:spLocks noGrp="1"/>
          </p:cNvSpPr>
          <p:nvPr>
            <p:ph sz="quarter" idx="33" hasCustomPrompt="1"/>
          </p:nvPr>
        </p:nvSpPr>
        <p:spPr>
          <a:xfrm>
            <a:off x="8721090" y="4350160"/>
            <a:ext cx="3733800" cy="1323761"/>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p:txBody>
      </p:sp>
      <p:sp>
        <p:nvSpPr>
          <p:cNvPr id="39" name="Textplatzhalter 6"/>
          <p:cNvSpPr>
            <a:spLocks noGrp="1"/>
          </p:cNvSpPr>
          <p:nvPr>
            <p:ph type="body" sz="quarter" idx="41" hasCustomPrompt="1"/>
          </p:nvPr>
        </p:nvSpPr>
        <p:spPr>
          <a:xfrm>
            <a:off x="8721090" y="5765549"/>
            <a:ext cx="3733800" cy="35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40" name="Inhaltsplatzhalter 17"/>
          <p:cNvSpPr>
            <a:spLocks noGrp="1"/>
          </p:cNvSpPr>
          <p:nvPr>
            <p:ph sz="quarter" idx="42" hasCustomPrompt="1"/>
          </p:nvPr>
        </p:nvSpPr>
        <p:spPr>
          <a:xfrm>
            <a:off x="8721090" y="6186935"/>
            <a:ext cx="3733800" cy="1267229"/>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p:txBody>
      </p:sp>
      <p:sp>
        <p:nvSpPr>
          <p:cNvPr id="29" name="Textplatzhalter 6"/>
          <p:cNvSpPr>
            <a:spLocks noGrp="1"/>
          </p:cNvSpPr>
          <p:nvPr>
            <p:ph type="body" sz="quarter" idx="34" hasCustomPrompt="1"/>
          </p:nvPr>
        </p:nvSpPr>
        <p:spPr>
          <a:xfrm>
            <a:off x="8721090" y="7502271"/>
            <a:ext cx="3733800" cy="35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575" cap="none" baseline="0">
                <a:solidFill>
                  <a:schemeClr val="bg1"/>
                </a:solidFill>
                <a:latin typeface="+mj-lt"/>
              </a:defRPr>
            </a:lvl1pPr>
            <a:lvl2pPr marL="0" indent="0">
              <a:spcBef>
                <a:spcPts val="0"/>
              </a:spcBef>
              <a:buNone/>
              <a:defRPr sz="1750" cap="all" baseline="0">
                <a:solidFill>
                  <a:schemeClr val="bg1"/>
                </a:solidFill>
                <a:latin typeface="+mj-lt"/>
              </a:defRPr>
            </a:lvl2pPr>
            <a:lvl3pPr marL="0" indent="0">
              <a:spcBef>
                <a:spcPts val="0"/>
              </a:spcBef>
              <a:buNone/>
              <a:defRPr sz="1750" cap="all" baseline="0">
                <a:solidFill>
                  <a:schemeClr val="bg1"/>
                </a:solidFill>
                <a:latin typeface="+mj-lt"/>
              </a:defRPr>
            </a:lvl3pPr>
            <a:lvl4pPr marL="0" indent="0">
              <a:spcBef>
                <a:spcPts val="0"/>
              </a:spcBef>
              <a:buNone/>
              <a:defRPr sz="1750" cap="all" baseline="0">
                <a:solidFill>
                  <a:schemeClr val="bg1"/>
                </a:solidFill>
                <a:latin typeface="+mj-lt"/>
              </a:defRPr>
            </a:lvl4pPr>
            <a:lvl5pPr marL="0" indent="0">
              <a:spcBef>
                <a:spcPts val="0"/>
              </a:spcBef>
              <a:buNone/>
              <a:defRPr sz="1750" cap="all" baseline="0">
                <a:solidFill>
                  <a:schemeClr val="bg1"/>
                </a:solidFill>
                <a:latin typeface="+mj-lt"/>
              </a:defRPr>
            </a:lvl5pPr>
            <a:lvl6pPr marL="0" indent="0">
              <a:spcBef>
                <a:spcPts val="0"/>
              </a:spcBef>
              <a:buNone/>
              <a:defRPr sz="1750" cap="all" baseline="0">
                <a:solidFill>
                  <a:schemeClr val="bg1"/>
                </a:solidFill>
                <a:latin typeface="+mj-lt"/>
              </a:defRPr>
            </a:lvl6pPr>
            <a:lvl7pPr marL="0" indent="0">
              <a:spcBef>
                <a:spcPts val="0"/>
              </a:spcBef>
              <a:buNone/>
              <a:defRPr sz="1750" cap="all" baseline="0">
                <a:solidFill>
                  <a:schemeClr val="bg1"/>
                </a:solidFill>
                <a:latin typeface="+mj-lt"/>
              </a:defRPr>
            </a:lvl7pPr>
            <a:lvl8pPr marL="0" indent="0">
              <a:spcBef>
                <a:spcPts val="0"/>
              </a:spcBef>
              <a:buNone/>
              <a:defRPr sz="1750" cap="all" baseline="0">
                <a:solidFill>
                  <a:schemeClr val="bg1"/>
                </a:solidFill>
                <a:latin typeface="+mj-lt"/>
              </a:defRPr>
            </a:lvl8pPr>
            <a:lvl9pPr marL="0" indent="0">
              <a:spcBef>
                <a:spcPts val="0"/>
              </a:spcBef>
              <a:buNone/>
              <a:defRPr sz="1750" cap="all" baseline="0">
                <a:solidFill>
                  <a:schemeClr val="bg1"/>
                </a:solidFill>
                <a:latin typeface="+mj-lt"/>
              </a:defRPr>
            </a:lvl9pPr>
          </a:lstStyle>
          <a:p>
            <a:pPr lvl="0"/>
            <a:r>
              <a:rPr lang="de-DE" noProof="0" dirty="0"/>
              <a:t>Überschrift</a:t>
            </a:r>
          </a:p>
        </p:txBody>
      </p:sp>
      <p:sp>
        <p:nvSpPr>
          <p:cNvPr id="30" name="Inhaltsplatzhalter 17"/>
          <p:cNvSpPr>
            <a:spLocks noGrp="1"/>
          </p:cNvSpPr>
          <p:nvPr>
            <p:ph sz="quarter" idx="35" hasCustomPrompt="1"/>
          </p:nvPr>
        </p:nvSpPr>
        <p:spPr>
          <a:xfrm>
            <a:off x="8721090" y="7923657"/>
            <a:ext cx="3733800" cy="1301496"/>
          </a:xfrm>
        </p:spPr>
        <p:txBody>
          <a:bodyPr lIns="91440" tIns="182880"/>
          <a:lstStyle>
            <a:lvl1pPr>
              <a:defRPr sz="933" baseline="0"/>
            </a:lvl1pPr>
            <a:lvl2pPr>
              <a:defRPr sz="817"/>
            </a:lvl2pPr>
            <a:lvl3pPr>
              <a:defRPr sz="817"/>
            </a:lvl3pPr>
            <a:lvl4pPr>
              <a:defRPr sz="817"/>
            </a:lvl4pPr>
            <a:lvl5pPr>
              <a:defRPr sz="817"/>
            </a:lvl5pPr>
            <a:lvl6pPr>
              <a:defRPr sz="817"/>
            </a:lvl6pPr>
            <a:lvl7pPr>
              <a:defRPr sz="817"/>
            </a:lvl7pPr>
            <a:lvl8pPr>
              <a:defRPr sz="817"/>
            </a:lvl8pPr>
            <a:lvl9pPr>
              <a:defRPr sz="817"/>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p:txBody>
      </p:sp>
      <p:sp>
        <p:nvSpPr>
          <p:cNvPr id="3" name="Datumsplatzhalter 2"/>
          <p:cNvSpPr>
            <a:spLocks noGrp="1"/>
          </p:cNvSpPr>
          <p:nvPr>
            <p:ph type="dt" sz="half" idx="10"/>
          </p:nvPr>
        </p:nvSpPr>
        <p:spPr/>
        <p:txBody>
          <a:bodyPr/>
          <a:lstStyle/>
          <a:p>
            <a:fld id="{ECAA57DF-1C19-4726-AB84-014692BAD8F5}" type="datetimeFigureOut">
              <a:rPr lang="de-DE" noProof="0" smtClean="0"/>
              <a:t>13.01.2018</a:t>
            </a:fld>
            <a:endParaRPr lang="de-DE" noProof="0" dirty="0"/>
          </a:p>
        </p:txBody>
      </p:sp>
      <p:sp>
        <p:nvSpPr>
          <p:cNvPr id="4" name="Fußzeilenplatzhalter 3"/>
          <p:cNvSpPr>
            <a:spLocks noGrp="1"/>
          </p:cNvSpPr>
          <p:nvPr>
            <p:ph type="ftr" sz="quarter" idx="11"/>
          </p:nvPr>
        </p:nvSpPr>
        <p:spPr/>
        <p:txBody>
          <a:bodyPr/>
          <a:lstStyle/>
          <a:p>
            <a:endParaRPr lang="de-DE" noProof="0" dirty="0"/>
          </a:p>
        </p:txBody>
      </p:sp>
      <p:sp>
        <p:nvSpPr>
          <p:cNvPr id="5" name="Foliennummernplatzhalter 4"/>
          <p:cNvSpPr>
            <a:spLocks noGrp="1"/>
          </p:cNvSpPr>
          <p:nvPr>
            <p:ph type="sldNum" sz="quarter" idx="12"/>
          </p:nvPr>
        </p:nvSpPr>
        <p:spPr/>
        <p:txBody>
          <a:bodyPr/>
          <a:lstStyle/>
          <a:p>
            <a:fld id="{91B4C631-C489-4C11-812F-2172FBEAE82B}" type="slidenum">
              <a:rPr lang="de-DE" noProof="0" smtClean="0"/>
              <a:t>‹Nr.›</a:t>
            </a:fld>
            <a:endParaRPr lang="de-DE" noProof="0" dirty="0"/>
          </a:p>
        </p:txBody>
      </p:sp>
      <p:sp>
        <p:nvSpPr>
          <p:cNvPr id="8" name="Bildplatzhalter 7"/>
          <p:cNvSpPr>
            <a:spLocks noGrp="1"/>
          </p:cNvSpPr>
          <p:nvPr>
            <p:ph type="pic" sz="quarter" idx="43"/>
          </p:nvPr>
        </p:nvSpPr>
        <p:spPr>
          <a:xfrm>
            <a:off x="9412287" y="0"/>
            <a:ext cx="3389313" cy="1120713"/>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de-DE" noProof="0"/>
              <a:t>Bild durch Klicken auf Symbol hinzufügen</a:t>
            </a:r>
            <a:endParaRPr lang="de-DE" noProof="0"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2674">
          <p15:clr>
            <a:srgbClr val="A4A3A4"/>
          </p15:clr>
        </p15:guide>
        <p15:guide id="2" pos="5390">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bwMode="ltGray">
          <a:xfrm>
            <a:off x="0" y="0"/>
            <a:ext cx="12801600" cy="14668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17"/>
          </a:p>
        </p:txBody>
      </p:sp>
      <p:sp>
        <p:nvSpPr>
          <p:cNvPr id="2" name="Titelplatzhalter 1"/>
          <p:cNvSpPr>
            <a:spLocks noGrp="1"/>
          </p:cNvSpPr>
          <p:nvPr>
            <p:ph type="title"/>
          </p:nvPr>
        </p:nvSpPr>
        <p:spPr bwMode="auto">
          <a:xfrm>
            <a:off x="337820" y="200042"/>
            <a:ext cx="8801100" cy="866758"/>
          </a:xfrm>
          <a:prstGeom prst="rect">
            <a:avLst/>
          </a:prstGeom>
        </p:spPr>
        <p:txBody>
          <a:bodyPr vert="horz" lIns="91440" tIns="45720" rIns="91440" bIns="45720" rtlCol="0" anchor="b">
            <a:normAutofit/>
          </a:bodyPr>
          <a:lstStyle/>
          <a:p>
            <a:r>
              <a:rPr lang="de-DE" noProof="0" dirty="0"/>
              <a:t>Titelmasterformat durch Klicken bearbeiten</a:t>
            </a:r>
          </a:p>
        </p:txBody>
      </p:sp>
      <p:sp>
        <p:nvSpPr>
          <p:cNvPr id="3" name="Textplatzhalter 2"/>
          <p:cNvSpPr>
            <a:spLocks noGrp="1"/>
          </p:cNvSpPr>
          <p:nvPr>
            <p:ph type="body" idx="1"/>
          </p:nvPr>
        </p:nvSpPr>
        <p:spPr>
          <a:xfrm>
            <a:off x="337820" y="1755775"/>
            <a:ext cx="12130405" cy="6891973"/>
          </a:xfrm>
          <a:prstGeom prst="rect">
            <a:avLst/>
          </a:prstGeom>
        </p:spPr>
        <p:txBody>
          <a:bodyPr vert="horz" lIns="91440" tIns="45720" rIns="91440" bIns="45720" rtlCol="0">
            <a:normAutofit/>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4" name="Datumsplatzhalter 3"/>
          <p:cNvSpPr>
            <a:spLocks noGrp="1"/>
          </p:cNvSpPr>
          <p:nvPr>
            <p:ph type="dt" sz="half" idx="2"/>
          </p:nvPr>
        </p:nvSpPr>
        <p:spPr>
          <a:xfrm>
            <a:off x="333375" y="9366787"/>
            <a:ext cx="2880360" cy="133350"/>
          </a:xfrm>
          <a:prstGeom prst="rect">
            <a:avLst/>
          </a:prstGeom>
        </p:spPr>
        <p:txBody>
          <a:bodyPr vert="horz" lIns="91440" tIns="45720" rIns="91440" bIns="45720" rtlCol="0" anchor="ctr"/>
          <a:lstStyle>
            <a:lvl1pPr algn="l">
              <a:defRPr sz="467">
                <a:solidFill>
                  <a:schemeClr val="tx1">
                    <a:tint val="75000"/>
                  </a:schemeClr>
                </a:solidFill>
              </a:defRPr>
            </a:lvl1pPr>
          </a:lstStyle>
          <a:p>
            <a:fld id="{ECAA57DF-1C19-4726-AB84-014692BAD8F5}" type="datetimeFigureOut">
              <a:rPr lang="de-DE" noProof="0" smtClean="0"/>
              <a:pPr/>
              <a:t>13.01.2018</a:t>
            </a:fld>
            <a:endParaRPr lang="de-DE" noProof="0" dirty="0"/>
          </a:p>
        </p:txBody>
      </p:sp>
      <p:sp>
        <p:nvSpPr>
          <p:cNvPr id="5" name="Fußzeilenplatzhalter 4"/>
          <p:cNvSpPr>
            <a:spLocks noGrp="1"/>
          </p:cNvSpPr>
          <p:nvPr>
            <p:ph type="ftr" sz="quarter" idx="3"/>
          </p:nvPr>
        </p:nvSpPr>
        <p:spPr>
          <a:xfrm>
            <a:off x="3213735" y="9366787"/>
            <a:ext cx="6374130" cy="133350"/>
          </a:xfrm>
          <a:prstGeom prst="rect">
            <a:avLst/>
          </a:prstGeom>
        </p:spPr>
        <p:txBody>
          <a:bodyPr vert="horz" lIns="91440" tIns="45720" rIns="91440" bIns="45720" rtlCol="0" anchor="ctr"/>
          <a:lstStyle>
            <a:lvl1pPr algn="ctr">
              <a:defRPr sz="467">
                <a:solidFill>
                  <a:schemeClr val="tx1">
                    <a:tint val="75000"/>
                  </a:schemeClr>
                </a:solidFill>
              </a:defRPr>
            </a:lvl1pPr>
          </a:lstStyle>
          <a:p>
            <a:endParaRPr lang="de-DE" noProof="0" dirty="0"/>
          </a:p>
        </p:txBody>
      </p:sp>
      <p:sp>
        <p:nvSpPr>
          <p:cNvPr id="6" name="Foliennummernplatzhalter 5"/>
          <p:cNvSpPr>
            <a:spLocks noGrp="1"/>
          </p:cNvSpPr>
          <p:nvPr>
            <p:ph type="sldNum" sz="quarter" idx="4"/>
          </p:nvPr>
        </p:nvSpPr>
        <p:spPr>
          <a:xfrm>
            <a:off x="9587865" y="9366787"/>
            <a:ext cx="2880360" cy="133350"/>
          </a:xfrm>
          <a:prstGeom prst="rect">
            <a:avLst/>
          </a:prstGeom>
        </p:spPr>
        <p:txBody>
          <a:bodyPr vert="horz" lIns="91440" tIns="45720" rIns="91440" bIns="45720" rtlCol="0" anchor="ctr"/>
          <a:lstStyle>
            <a:lvl1pPr algn="r">
              <a:defRPr sz="467">
                <a:solidFill>
                  <a:schemeClr val="tx1">
                    <a:tint val="75000"/>
                  </a:schemeClr>
                </a:solidFill>
              </a:defRPr>
            </a:lvl1pPr>
          </a:lstStyle>
          <a:p>
            <a:fld id="{91B4C631-C489-4C11-812F-2172FBEAE82B}" type="slidenum">
              <a:rPr lang="de-DE" noProof="0" smtClean="0"/>
              <a:pPr/>
              <a:t>‹Nr.›</a:t>
            </a:fld>
            <a:endParaRPr lang="de-DE" noProof="0" dirty="0"/>
          </a:p>
        </p:txBody>
      </p:sp>
      <p:sp>
        <p:nvSpPr>
          <p:cNvPr id="8" name="Rechteck 7"/>
          <p:cNvSpPr/>
          <p:nvPr userDrawn="1"/>
        </p:nvSpPr>
        <p:spPr bwMode="gray">
          <a:xfrm>
            <a:off x="0" y="1133475"/>
            <a:ext cx="12801600" cy="33337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17"/>
          </a:p>
        </p:txBody>
      </p:sp>
      <p:cxnSp>
        <p:nvCxnSpPr>
          <p:cNvPr id="9" name="Gerader Verbinder 8"/>
          <p:cNvCxnSpPr/>
          <p:nvPr userDrawn="1"/>
        </p:nvCxnSpPr>
        <p:spPr>
          <a:xfrm>
            <a:off x="0" y="1133475"/>
            <a:ext cx="128016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1280306" rtl="0" eaLnBrk="1" latinLnBrk="0" hangingPunct="1">
        <a:lnSpc>
          <a:spcPct val="90000"/>
        </a:lnSpc>
        <a:spcBef>
          <a:spcPct val="0"/>
        </a:spcBef>
        <a:buNone/>
        <a:defRPr sz="3355" b="0" kern="1200">
          <a:solidFill>
            <a:schemeClr val="bg1"/>
          </a:solidFill>
          <a:latin typeface="+mj-lt"/>
          <a:ea typeface="+mj-ea"/>
          <a:cs typeface="+mj-cs"/>
        </a:defRPr>
      </a:lvl1pPr>
    </p:titleStyle>
    <p:bodyStyle>
      <a:lvl1pPr marL="133365"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817" kern="1200">
          <a:solidFill>
            <a:schemeClr val="tx1"/>
          </a:solidFill>
          <a:latin typeface="+mn-lt"/>
          <a:ea typeface="+mn-ea"/>
          <a:cs typeface="+mn-cs"/>
        </a:defRPr>
      </a:lvl1pPr>
      <a:lvl2pPr marL="320077"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700" kern="1200">
          <a:solidFill>
            <a:schemeClr val="tx1"/>
          </a:solidFill>
          <a:latin typeface="+mn-lt"/>
          <a:ea typeface="+mn-ea"/>
          <a:cs typeface="+mn-cs"/>
        </a:defRPr>
      </a:lvl2pPr>
      <a:lvl3pPr marL="320077"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700" kern="1200">
          <a:solidFill>
            <a:schemeClr val="tx1"/>
          </a:solidFill>
          <a:latin typeface="+mn-lt"/>
          <a:ea typeface="+mn-ea"/>
          <a:cs typeface="+mn-cs"/>
        </a:defRPr>
      </a:lvl3pPr>
      <a:lvl4pPr marL="320077"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700" kern="1200">
          <a:solidFill>
            <a:schemeClr val="tx1"/>
          </a:solidFill>
          <a:latin typeface="+mn-lt"/>
          <a:ea typeface="+mn-ea"/>
          <a:cs typeface="+mn-cs"/>
        </a:defRPr>
      </a:lvl4pPr>
      <a:lvl5pPr marL="320077"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700" kern="1200">
          <a:solidFill>
            <a:schemeClr val="tx1"/>
          </a:solidFill>
          <a:latin typeface="+mn-lt"/>
          <a:ea typeface="+mn-ea"/>
          <a:cs typeface="+mn-cs"/>
        </a:defRPr>
      </a:lvl5pPr>
      <a:lvl6pPr marL="320077"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700" kern="1200">
          <a:solidFill>
            <a:schemeClr val="tx1"/>
          </a:solidFill>
          <a:latin typeface="+mn-lt"/>
          <a:ea typeface="+mn-ea"/>
          <a:cs typeface="+mn-cs"/>
        </a:defRPr>
      </a:lvl6pPr>
      <a:lvl7pPr marL="320077"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700" kern="1200">
          <a:solidFill>
            <a:schemeClr val="tx1"/>
          </a:solidFill>
          <a:latin typeface="+mn-lt"/>
          <a:ea typeface="+mn-ea"/>
          <a:cs typeface="+mn-cs"/>
        </a:defRPr>
      </a:lvl7pPr>
      <a:lvl8pPr marL="320077"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700" kern="1200">
          <a:solidFill>
            <a:schemeClr val="tx1"/>
          </a:solidFill>
          <a:latin typeface="+mn-lt"/>
          <a:ea typeface="+mn-ea"/>
          <a:cs typeface="+mn-cs"/>
        </a:defRPr>
      </a:lvl8pPr>
      <a:lvl9pPr marL="320077" indent="-133365" algn="l" defTabSz="1280306" rtl="0" eaLnBrk="1" latinLnBrk="0" hangingPunct="1">
        <a:lnSpc>
          <a:spcPct val="100000"/>
        </a:lnSpc>
        <a:spcBef>
          <a:spcPts val="350"/>
        </a:spcBef>
        <a:buClr>
          <a:schemeClr val="bg1">
            <a:lumMod val="65000"/>
          </a:schemeClr>
        </a:buClr>
        <a:buFont typeface="Arial" panose="020B0604020202020204" pitchFamily="34" charset="0"/>
        <a:buChar char="•"/>
        <a:defRPr sz="700" kern="1200">
          <a:solidFill>
            <a:schemeClr val="tx1"/>
          </a:solidFill>
          <a:latin typeface="+mn-lt"/>
          <a:ea typeface="+mn-ea"/>
          <a:cs typeface="+mn-cs"/>
        </a:defRPr>
      </a:lvl9pPr>
    </p:bodyStyle>
    <p:otherStyle>
      <a:defPPr>
        <a:defRPr lang="en-US"/>
      </a:defPPr>
      <a:lvl1pPr marL="0" algn="l" defTabSz="1280306" rtl="0" eaLnBrk="1" latinLnBrk="0" hangingPunct="1">
        <a:defRPr sz="2520" kern="1200">
          <a:solidFill>
            <a:schemeClr val="tx1"/>
          </a:solidFill>
          <a:latin typeface="+mn-lt"/>
          <a:ea typeface="+mn-ea"/>
          <a:cs typeface="+mn-cs"/>
        </a:defRPr>
      </a:lvl1pPr>
      <a:lvl2pPr marL="640153" algn="l" defTabSz="1280306" rtl="0" eaLnBrk="1" latinLnBrk="0" hangingPunct="1">
        <a:defRPr sz="2520" kern="1200">
          <a:solidFill>
            <a:schemeClr val="tx1"/>
          </a:solidFill>
          <a:latin typeface="+mn-lt"/>
          <a:ea typeface="+mn-ea"/>
          <a:cs typeface="+mn-cs"/>
        </a:defRPr>
      </a:lvl2pPr>
      <a:lvl3pPr marL="1280306" algn="l" defTabSz="1280306" rtl="0" eaLnBrk="1" latinLnBrk="0" hangingPunct="1">
        <a:defRPr sz="2520" kern="1200">
          <a:solidFill>
            <a:schemeClr val="tx1"/>
          </a:solidFill>
          <a:latin typeface="+mn-lt"/>
          <a:ea typeface="+mn-ea"/>
          <a:cs typeface="+mn-cs"/>
        </a:defRPr>
      </a:lvl3pPr>
      <a:lvl4pPr marL="1920459" algn="l" defTabSz="1280306" rtl="0" eaLnBrk="1" latinLnBrk="0" hangingPunct="1">
        <a:defRPr sz="2520" kern="1200">
          <a:solidFill>
            <a:schemeClr val="tx1"/>
          </a:solidFill>
          <a:latin typeface="+mn-lt"/>
          <a:ea typeface="+mn-ea"/>
          <a:cs typeface="+mn-cs"/>
        </a:defRPr>
      </a:lvl4pPr>
      <a:lvl5pPr marL="2560613" algn="l" defTabSz="1280306" rtl="0" eaLnBrk="1" latinLnBrk="0" hangingPunct="1">
        <a:defRPr sz="2520" kern="1200">
          <a:solidFill>
            <a:schemeClr val="tx1"/>
          </a:solidFill>
          <a:latin typeface="+mn-lt"/>
          <a:ea typeface="+mn-ea"/>
          <a:cs typeface="+mn-cs"/>
        </a:defRPr>
      </a:lvl5pPr>
      <a:lvl6pPr marL="3200766" algn="l" defTabSz="1280306" rtl="0" eaLnBrk="1" latinLnBrk="0" hangingPunct="1">
        <a:defRPr sz="2520" kern="1200">
          <a:solidFill>
            <a:schemeClr val="tx1"/>
          </a:solidFill>
          <a:latin typeface="+mn-lt"/>
          <a:ea typeface="+mn-ea"/>
          <a:cs typeface="+mn-cs"/>
        </a:defRPr>
      </a:lvl6pPr>
      <a:lvl7pPr marL="3840919" algn="l" defTabSz="1280306" rtl="0" eaLnBrk="1" latinLnBrk="0" hangingPunct="1">
        <a:defRPr sz="2520" kern="1200">
          <a:solidFill>
            <a:schemeClr val="tx1"/>
          </a:solidFill>
          <a:latin typeface="+mn-lt"/>
          <a:ea typeface="+mn-ea"/>
          <a:cs typeface="+mn-cs"/>
        </a:defRPr>
      </a:lvl7pPr>
      <a:lvl8pPr marL="4481072" algn="l" defTabSz="1280306" rtl="0" eaLnBrk="1" latinLnBrk="0" hangingPunct="1">
        <a:defRPr sz="2520" kern="1200">
          <a:solidFill>
            <a:schemeClr val="tx1"/>
          </a:solidFill>
          <a:latin typeface="+mn-lt"/>
          <a:ea typeface="+mn-ea"/>
          <a:cs typeface="+mn-cs"/>
        </a:defRPr>
      </a:lvl8pPr>
      <a:lvl9pPr marL="5121225" algn="l" defTabSz="1280306" rtl="0" eaLnBrk="1" latinLnBrk="0" hangingPunct="1">
        <a:defRPr sz="252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024">
          <p15:clr>
            <a:srgbClr val="A4A3A4"/>
          </p15:clr>
        </p15:guide>
        <p15:guide id="2" pos="210">
          <p15:clr>
            <a:srgbClr val="A4A3A4"/>
          </p15:clr>
        </p15:guide>
        <p15:guide id="3" pos="7854">
          <p15:clr>
            <a:srgbClr val="A4A3A4"/>
          </p15:clr>
        </p15:guide>
        <p15:guide id="4" pos="4032">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tylo-rouge-et-crayon-gris.fr/notes-de-lecture"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www.bmb.gv.at/schulen/unterricht/lp/ahs9_784.pdf?61eby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Bildplatzhalter 104">
            <a:extLst>
              <a:ext uri="{FF2B5EF4-FFF2-40B4-BE49-F238E27FC236}">
                <a16:creationId xmlns:a16="http://schemas.microsoft.com/office/drawing/2014/main" id="{5B1EE249-9401-42CA-A4D6-2C262FFDB911}"/>
              </a:ext>
            </a:extLst>
          </p:cNvPr>
          <p:cNvPicPr>
            <a:picLocks noGrp="1" noChangeAspect="1"/>
          </p:cNvPicPr>
          <p:nvPr>
            <p:ph type="pic" sz="quarter" idx="43"/>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515600" y="0"/>
            <a:ext cx="2286000" cy="1066800"/>
          </a:xfrm>
          <a:solidFill>
            <a:schemeClr val="tx1"/>
          </a:solidFill>
        </p:spPr>
      </p:pic>
      <p:sp>
        <p:nvSpPr>
          <p:cNvPr id="4" name="Titel 3"/>
          <p:cNvSpPr>
            <a:spLocks noGrp="1"/>
          </p:cNvSpPr>
          <p:nvPr>
            <p:ph type="title"/>
          </p:nvPr>
        </p:nvSpPr>
        <p:spPr>
          <a:xfrm>
            <a:off x="-285749" y="200042"/>
            <a:ext cx="9696449" cy="866758"/>
          </a:xfrm>
        </p:spPr>
        <p:txBody>
          <a:bodyPr/>
          <a:lstStyle/>
          <a:p>
            <a:pPr algn="ctr"/>
            <a:r>
              <a:rPr lang="de-DE" b="1" dirty="0"/>
              <a:t>China im Schulbuch</a:t>
            </a:r>
            <a:endParaRPr lang="en-US" dirty="0"/>
          </a:p>
        </p:txBody>
      </p:sp>
      <p:sp>
        <p:nvSpPr>
          <p:cNvPr id="23" name="Textplatzhalter 22"/>
          <p:cNvSpPr>
            <a:spLocks noGrp="1"/>
          </p:cNvSpPr>
          <p:nvPr>
            <p:ph type="body" sz="quarter" idx="36"/>
          </p:nvPr>
        </p:nvSpPr>
        <p:spPr>
          <a:xfrm>
            <a:off x="333375" y="1194056"/>
            <a:ext cx="8805315" cy="269695"/>
          </a:xfrm>
        </p:spPr>
        <p:txBody>
          <a:bodyPr/>
          <a:lstStyle/>
          <a:p>
            <a:pPr>
              <a:spcBef>
                <a:spcPts val="350"/>
              </a:spcBef>
            </a:pPr>
            <a:r>
              <a:rPr lang="de-DE" dirty="0">
                <a:latin typeface="Arial"/>
              </a:rPr>
              <a:t>Johannes </a:t>
            </a:r>
            <a:r>
              <a:rPr lang="de-DE" dirty="0" err="1">
                <a:latin typeface="Arial"/>
              </a:rPr>
              <a:t>Pargfrieder</a:t>
            </a:r>
            <a:r>
              <a:rPr lang="de-DE" dirty="0">
                <a:latin typeface="Arial"/>
              </a:rPr>
              <a:t> | </a:t>
            </a:r>
            <a:r>
              <a:rPr lang="de-DE" dirty="0"/>
              <a:t>Matrikelnummer.: 01609426</a:t>
            </a:r>
            <a:r>
              <a:rPr lang="de-DE" dirty="0">
                <a:latin typeface="Arial"/>
              </a:rPr>
              <a:t> | LVA: </a:t>
            </a:r>
            <a:r>
              <a:rPr lang="de-DE" dirty="0"/>
              <a:t>Fachdidaktik der Geo- und Wirtschaftsmedien</a:t>
            </a:r>
            <a:endParaRPr lang="en-US" dirty="0"/>
          </a:p>
        </p:txBody>
      </p:sp>
      <p:sp>
        <p:nvSpPr>
          <p:cNvPr id="67" name="Textplatzhalter 66"/>
          <p:cNvSpPr>
            <a:spLocks noGrp="1"/>
          </p:cNvSpPr>
          <p:nvPr>
            <p:ph type="body" sz="quarter" idx="13"/>
          </p:nvPr>
        </p:nvSpPr>
        <p:spPr/>
        <p:txBody>
          <a:bodyPr/>
          <a:lstStyle/>
          <a:p>
            <a:pPr>
              <a:spcBef>
                <a:spcPts val="350"/>
              </a:spcBef>
            </a:pPr>
            <a:r>
              <a:rPr lang="de-DE" dirty="0">
                <a:latin typeface="Arial"/>
              </a:rPr>
              <a:t>Einleitung</a:t>
            </a:r>
            <a:endParaRPr lang="en-US" dirty="0"/>
          </a:p>
        </p:txBody>
      </p:sp>
      <p:sp>
        <p:nvSpPr>
          <p:cNvPr id="69" name="Textplatzhalter 68"/>
          <p:cNvSpPr>
            <a:spLocks noGrp="1"/>
          </p:cNvSpPr>
          <p:nvPr>
            <p:ph type="body" sz="quarter" idx="39"/>
          </p:nvPr>
        </p:nvSpPr>
        <p:spPr>
          <a:xfrm>
            <a:off x="346802" y="2074796"/>
            <a:ext cx="3720373" cy="906997"/>
          </a:xfrm>
          <a:solidFill>
            <a:schemeClr val="tx2">
              <a:lumMod val="10000"/>
              <a:lumOff val="90000"/>
            </a:schemeClr>
          </a:solidFill>
        </p:spPr>
        <p:txBody>
          <a:bodyPr/>
          <a:lstStyle/>
          <a:p>
            <a:pPr algn="just"/>
            <a:r>
              <a:rPr lang="de-DE" sz="800" dirty="0"/>
              <a:t>Am Beginn dieser Arbeit gibt es eine Einzelanalyse, sowie einen Vergleich der Inhalte der verschiedenen Bücher. Anschließend gehe ich explizit auf die interessanten methodischen Ansätze ein. Im Resümee werden Perspektiven vermittelt, was eventuell anders anders gemacht werden kann</a:t>
            </a:r>
            <a:r>
              <a:rPr lang="de-DE" dirty="0"/>
              <a:t>. </a:t>
            </a:r>
            <a:endParaRPr lang="en-US" dirty="0"/>
          </a:p>
        </p:txBody>
      </p:sp>
      <p:sp>
        <p:nvSpPr>
          <p:cNvPr id="68" name="Textplatzhalter 67"/>
          <p:cNvSpPr>
            <a:spLocks noGrp="1"/>
          </p:cNvSpPr>
          <p:nvPr>
            <p:ph type="body" sz="quarter" idx="37"/>
          </p:nvPr>
        </p:nvSpPr>
        <p:spPr/>
        <p:txBody>
          <a:bodyPr/>
          <a:lstStyle/>
          <a:p>
            <a:pPr>
              <a:spcBef>
                <a:spcPts val="350"/>
              </a:spcBef>
            </a:pPr>
            <a:r>
              <a:rPr lang="de-DE" dirty="0">
                <a:latin typeface="Arial"/>
              </a:rPr>
              <a:t>Verwendete Bücher</a:t>
            </a:r>
            <a:endParaRPr lang="en-US" dirty="0"/>
          </a:p>
        </p:txBody>
      </p:sp>
      <p:sp>
        <p:nvSpPr>
          <p:cNvPr id="11" name="Inhaltsplatzhalter 10"/>
          <p:cNvSpPr>
            <a:spLocks noGrp="1"/>
          </p:cNvSpPr>
          <p:nvPr>
            <p:ph sz="quarter" idx="38"/>
          </p:nvPr>
        </p:nvSpPr>
        <p:spPr>
          <a:xfrm>
            <a:off x="333375" y="3461765"/>
            <a:ext cx="3733800" cy="1073023"/>
          </a:xfrm>
        </p:spPr>
        <p:txBody>
          <a:bodyPr>
            <a:noAutofit/>
          </a:bodyPr>
          <a:lstStyle/>
          <a:p>
            <a:r>
              <a:rPr lang="de-DE" sz="800" dirty="0"/>
              <a:t>Hoffman-Schneller, Beran, Forster, Graf (2002): Durchblick 4, Wien, Westermann Verlag </a:t>
            </a:r>
            <a:endParaRPr lang="de-AT" sz="800" dirty="0"/>
          </a:p>
          <a:p>
            <a:r>
              <a:rPr lang="de-DE" sz="800" dirty="0" err="1"/>
              <a:t>Atschko</a:t>
            </a:r>
            <a:r>
              <a:rPr lang="de-DE" sz="800" dirty="0"/>
              <a:t>, </a:t>
            </a:r>
            <a:r>
              <a:rPr lang="de-DE" sz="800" dirty="0" err="1"/>
              <a:t>Födermayr</a:t>
            </a:r>
            <a:r>
              <a:rPr lang="de-DE" sz="800" dirty="0"/>
              <a:t> (2014) Durch die Welt 4, Wien, Ed. Hölzel Verlag</a:t>
            </a:r>
            <a:endParaRPr lang="de-AT" sz="800" dirty="0"/>
          </a:p>
          <a:p>
            <a:r>
              <a:rPr lang="de-DE" sz="800" dirty="0" err="1"/>
              <a:t>Benvenutti</a:t>
            </a:r>
            <a:r>
              <a:rPr lang="de-DE" sz="800" dirty="0"/>
              <a:t>, Beran, </a:t>
            </a:r>
            <a:r>
              <a:rPr lang="de-DE" sz="800" dirty="0" err="1"/>
              <a:t>Weilinger</a:t>
            </a:r>
            <a:r>
              <a:rPr lang="de-DE" sz="800" dirty="0"/>
              <a:t>, </a:t>
            </a:r>
            <a:r>
              <a:rPr lang="de-DE" sz="800" dirty="0" err="1"/>
              <a:t>Weisch</a:t>
            </a:r>
            <a:r>
              <a:rPr lang="de-DE" sz="800" dirty="0"/>
              <a:t> (2004): Der Mensch in Raum und Wirtschaft 4, Wien, Westermann Verlag</a:t>
            </a:r>
            <a:endParaRPr lang="en-US" sz="800" dirty="0"/>
          </a:p>
        </p:txBody>
      </p:sp>
      <p:sp>
        <p:nvSpPr>
          <p:cNvPr id="7" name="Textplatzhalter 6"/>
          <p:cNvSpPr>
            <a:spLocks noGrp="1"/>
          </p:cNvSpPr>
          <p:nvPr>
            <p:ph type="body" sz="quarter" idx="17"/>
          </p:nvPr>
        </p:nvSpPr>
        <p:spPr>
          <a:xfrm>
            <a:off x="333375" y="4534789"/>
            <a:ext cx="3733708" cy="355600"/>
          </a:xfrm>
        </p:spPr>
        <p:txBody>
          <a:bodyPr/>
          <a:lstStyle/>
          <a:p>
            <a:pPr>
              <a:spcBef>
                <a:spcPts val="350"/>
              </a:spcBef>
            </a:pPr>
            <a:r>
              <a:rPr lang="de-DE" dirty="0">
                <a:latin typeface="Arial"/>
              </a:rPr>
              <a:t>Lehrplanbezug</a:t>
            </a:r>
            <a:endParaRPr lang="en-US" dirty="0"/>
          </a:p>
        </p:txBody>
      </p:sp>
      <p:sp>
        <p:nvSpPr>
          <p:cNvPr id="12" name="Inhaltsplatzhalter 11"/>
          <p:cNvSpPr>
            <a:spLocks noGrp="1"/>
          </p:cNvSpPr>
          <p:nvPr>
            <p:ph sz="quarter" idx="25"/>
          </p:nvPr>
        </p:nvSpPr>
        <p:spPr>
          <a:xfrm>
            <a:off x="333375" y="4890389"/>
            <a:ext cx="3733708" cy="1662886"/>
          </a:xfrm>
          <a:ln>
            <a:solidFill>
              <a:schemeClr val="accent1"/>
            </a:solidFill>
          </a:ln>
        </p:spPr>
        <p:txBody>
          <a:bodyPr>
            <a:normAutofit fontScale="92500" lnSpcReduction="20000"/>
          </a:bodyPr>
          <a:lstStyle/>
          <a:p>
            <a:r>
              <a:rPr lang="de-DE" dirty="0"/>
              <a:t>Im Lehrplan ist das Thema China in der 4. Klasse verankert unter dem Punkt:</a:t>
            </a:r>
            <a:endParaRPr lang="de-AT" dirty="0"/>
          </a:p>
          <a:p>
            <a:endParaRPr lang="de-AT" dirty="0"/>
          </a:p>
          <a:p>
            <a:r>
              <a:rPr lang="de-DE" b="1" i="1" dirty="0"/>
              <a:t>Zentren und Peripherien in der Weltwirtschaft:</a:t>
            </a:r>
            <a:endParaRPr lang="de-AT" dirty="0"/>
          </a:p>
          <a:p>
            <a:r>
              <a:rPr lang="de-DE" i="1" dirty="0"/>
              <a:t>Die Bedeutung ausgewählter Staaten und Regionen für Weltpolitik und Weltwirtschaft erkennen. Entwicklungsunterschiede zwischen Regionen wahrnehmen und Erklärungsansätze für deren Ursachen untersuchen. Bereitschaft anbahnen, Maßnahmen der Entwicklungszusammenarbeit zu bewerten und zu unterstützen. </a:t>
            </a:r>
            <a:endParaRPr lang="de-AT" dirty="0"/>
          </a:p>
          <a:p>
            <a:r>
              <a:rPr lang="de-AT" dirty="0"/>
              <a:t>(siehe </a:t>
            </a:r>
            <a:r>
              <a:rPr lang="de-AT" u="sng" dirty="0">
                <a:hlinkClick r:id="rId4"/>
              </a:rPr>
              <a:t>https://www.bmb.gv.at/schulen/unterricht/lp/ahs9_784.pdf?61ebyf</a:t>
            </a:r>
            <a:r>
              <a:rPr lang="de-AT" dirty="0"/>
              <a:t>)</a:t>
            </a:r>
          </a:p>
          <a:p>
            <a:pPr marL="0" indent="0">
              <a:buNone/>
            </a:pPr>
            <a:endParaRPr lang="en-US" dirty="0"/>
          </a:p>
        </p:txBody>
      </p:sp>
      <p:sp>
        <p:nvSpPr>
          <p:cNvPr id="8" name="Textplatzhalter 7"/>
          <p:cNvSpPr>
            <a:spLocks noGrp="1"/>
          </p:cNvSpPr>
          <p:nvPr>
            <p:ph type="body" sz="quarter" idx="19"/>
          </p:nvPr>
        </p:nvSpPr>
        <p:spPr>
          <a:xfrm>
            <a:off x="333375" y="6675501"/>
            <a:ext cx="3733799" cy="553972"/>
          </a:xfrm>
        </p:spPr>
        <p:txBody>
          <a:bodyPr/>
          <a:lstStyle/>
          <a:p>
            <a:pPr>
              <a:spcBef>
                <a:spcPts val="350"/>
              </a:spcBef>
            </a:pPr>
            <a:r>
              <a:rPr lang="de-DE" dirty="0"/>
              <a:t>Einzelanalyse: Der Mensch in Raum und Wirtschaft</a:t>
            </a:r>
            <a:endParaRPr lang="en-US" dirty="0"/>
          </a:p>
        </p:txBody>
      </p:sp>
      <p:sp>
        <p:nvSpPr>
          <p:cNvPr id="9" name="Textplatzhalter 8"/>
          <p:cNvSpPr>
            <a:spLocks noGrp="1"/>
          </p:cNvSpPr>
          <p:nvPr>
            <p:ph type="body" sz="quarter" idx="21"/>
          </p:nvPr>
        </p:nvSpPr>
        <p:spPr/>
        <p:txBody>
          <a:bodyPr/>
          <a:lstStyle/>
          <a:p>
            <a:pPr>
              <a:spcBef>
                <a:spcPts val="350"/>
              </a:spcBef>
            </a:pPr>
            <a:r>
              <a:rPr lang="de-DE" dirty="0"/>
              <a:t>Einzelanalyse: Durch die Welt 4</a:t>
            </a:r>
            <a:endParaRPr lang="en-US" dirty="0"/>
          </a:p>
        </p:txBody>
      </p:sp>
      <p:sp>
        <p:nvSpPr>
          <p:cNvPr id="70" name="Textplatzhalter 69"/>
          <p:cNvSpPr>
            <a:spLocks noGrp="1"/>
          </p:cNvSpPr>
          <p:nvPr>
            <p:ph type="body" sz="quarter" idx="40"/>
          </p:nvPr>
        </p:nvSpPr>
        <p:spPr/>
        <p:txBody>
          <a:bodyPr/>
          <a:lstStyle/>
          <a:p>
            <a:pPr>
              <a:spcBef>
                <a:spcPts val="350"/>
              </a:spcBef>
            </a:pPr>
            <a:r>
              <a:rPr lang="en-US" dirty="0" err="1"/>
              <a:t>Einzelanalyse</a:t>
            </a:r>
            <a:r>
              <a:rPr lang="en-US" dirty="0"/>
              <a:t>: </a:t>
            </a:r>
            <a:r>
              <a:rPr lang="en-US" dirty="0" err="1"/>
              <a:t>Durchblick</a:t>
            </a:r>
            <a:r>
              <a:rPr lang="en-US" dirty="0"/>
              <a:t> 4</a:t>
            </a:r>
          </a:p>
        </p:txBody>
      </p:sp>
      <p:graphicFrame>
        <p:nvGraphicFramePr>
          <p:cNvPr id="24" name="Inhaltsplatzhalter 23">
            <a:extLst>
              <a:ext uri="{FF2B5EF4-FFF2-40B4-BE49-F238E27FC236}">
                <a16:creationId xmlns:a16="http://schemas.microsoft.com/office/drawing/2014/main" id="{9FCD5A23-C670-4F69-BB17-F54EC2AF5E10}"/>
              </a:ext>
            </a:extLst>
          </p:cNvPr>
          <p:cNvGraphicFramePr>
            <a:graphicFrameLocks noGrp="1"/>
          </p:cNvGraphicFramePr>
          <p:nvPr>
            <p:ph sz="quarter" idx="30"/>
            <p:extLst>
              <p:ext uri="{D42A27DB-BD31-4B8C-83A1-F6EECF244321}">
                <p14:modId xmlns:p14="http://schemas.microsoft.com/office/powerpoint/2010/main" val="82112768"/>
              </p:ext>
            </p:extLst>
          </p:nvPr>
        </p:nvGraphicFramePr>
        <p:xfrm>
          <a:off x="4533809" y="6896101"/>
          <a:ext cx="3733799" cy="2699561"/>
        </p:xfrm>
        <a:graphic>
          <a:graphicData uri="http://schemas.openxmlformats.org/drawingml/2006/table">
            <a:tbl>
              <a:tblPr firstRow="1" firstCol="1" lastRow="1" lastCol="1" bandRow="1" bandCol="1">
                <a:tableStyleId>{69012ECD-51FC-41F1-AA8D-1B2483CD663E}</a:tableStyleId>
              </a:tblPr>
              <a:tblGrid>
                <a:gridCol w="1019093">
                  <a:extLst>
                    <a:ext uri="{9D8B030D-6E8A-4147-A177-3AD203B41FA5}">
                      <a16:colId xmlns:a16="http://schemas.microsoft.com/office/drawing/2014/main" val="2375593387"/>
                    </a:ext>
                  </a:extLst>
                </a:gridCol>
                <a:gridCol w="728782">
                  <a:extLst>
                    <a:ext uri="{9D8B030D-6E8A-4147-A177-3AD203B41FA5}">
                      <a16:colId xmlns:a16="http://schemas.microsoft.com/office/drawing/2014/main" val="4283193502"/>
                    </a:ext>
                  </a:extLst>
                </a:gridCol>
                <a:gridCol w="817612">
                  <a:extLst>
                    <a:ext uri="{9D8B030D-6E8A-4147-A177-3AD203B41FA5}">
                      <a16:colId xmlns:a16="http://schemas.microsoft.com/office/drawing/2014/main" val="1714572318"/>
                    </a:ext>
                  </a:extLst>
                </a:gridCol>
                <a:gridCol w="1168312">
                  <a:extLst>
                    <a:ext uri="{9D8B030D-6E8A-4147-A177-3AD203B41FA5}">
                      <a16:colId xmlns:a16="http://schemas.microsoft.com/office/drawing/2014/main" val="440990615"/>
                    </a:ext>
                  </a:extLst>
                </a:gridCol>
              </a:tblGrid>
              <a:tr h="413553">
                <a:tc>
                  <a:txBody>
                    <a:bodyPr/>
                    <a:lstStyle/>
                    <a:p>
                      <a:pPr>
                        <a:lnSpc>
                          <a:spcPct val="150000"/>
                        </a:lnSpc>
                        <a:spcAft>
                          <a:spcPts val="0"/>
                        </a:spcAft>
                      </a:pPr>
                      <a:r>
                        <a:rPr lang="de-DE" sz="500">
                          <a:effectLst/>
                        </a:rPr>
                        <a:t> </a:t>
                      </a:r>
                      <a:endParaRPr lang="de-AT" sz="50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dirty="0">
                          <a:effectLst/>
                        </a:rPr>
                        <a:t>Der Mensch in Raum und Wirtschaft 4</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dirty="0">
                          <a:effectLst/>
                        </a:rPr>
                        <a:t>Durch die Welt 4</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dirty="0">
                          <a:effectLst/>
                        </a:rPr>
                        <a:t>Durchblick 4</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extLst>
                  <a:ext uri="{0D108BD9-81ED-4DB2-BD59-A6C34878D82A}">
                    <a16:rowId xmlns:a16="http://schemas.microsoft.com/office/drawing/2014/main" val="3354525072"/>
                  </a:ext>
                </a:extLst>
              </a:tr>
              <a:tr h="481256">
                <a:tc>
                  <a:txBody>
                    <a:bodyPr/>
                    <a:lstStyle/>
                    <a:p>
                      <a:pPr>
                        <a:lnSpc>
                          <a:spcPct val="150000"/>
                        </a:lnSpc>
                        <a:spcAft>
                          <a:spcPts val="0"/>
                        </a:spcAft>
                      </a:pPr>
                      <a:r>
                        <a:rPr lang="de-DE" sz="600" dirty="0">
                          <a:effectLst/>
                        </a:rPr>
                        <a:t>Wird das Thema vom bevölkerungsreichsten Land der der Welt</a:t>
                      </a:r>
                      <a:endParaRPr lang="de-AT" sz="600" dirty="0">
                        <a:effectLst/>
                      </a:endParaRPr>
                    </a:p>
                    <a:p>
                      <a:pPr>
                        <a:lnSpc>
                          <a:spcPct val="150000"/>
                        </a:lnSpc>
                        <a:spcAft>
                          <a:spcPts val="0"/>
                        </a:spcAft>
                      </a:pPr>
                      <a:r>
                        <a:rPr lang="de-DE" sz="600" dirty="0">
                          <a:effectLst/>
                        </a:rPr>
                        <a:t>behandelt?</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a:effectLst/>
                        </a:rPr>
                        <a:t>ja</a:t>
                      </a:r>
                      <a:endParaRPr lang="de-AT" sz="60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extLst>
                  <a:ext uri="{0D108BD9-81ED-4DB2-BD59-A6C34878D82A}">
                    <a16:rowId xmlns:a16="http://schemas.microsoft.com/office/drawing/2014/main" val="1747360478"/>
                  </a:ext>
                </a:extLst>
              </a:tr>
              <a:tr h="137851">
                <a:tc>
                  <a:txBody>
                    <a:bodyPr/>
                    <a:lstStyle/>
                    <a:p>
                      <a:pPr>
                        <a:lnSpc>
                          <a:spcPct val="150000"/>
                        </a:lnSpc>
                        <a:spcAft>
                          <a:spcPts val="0"/>
                        </a:spcAft>
                      </a:pPr>
                      <a:r>
                        <a:rPr lang="de-DE" sz="600" dirty="0">
                          <a:effectLst/>
                        </a:rPr>
                        <a:t>Ein-Kind-Politik?</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a:effectLst/>
                        </a:rPr>
                        <a:t>ja</a:t>
                      </a:r>
                      <a:endParaRPr lang="de-AT" sz="60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extLst>
                  <a:ext uri="{0D108BD9-81ED-4DB2-BD59-A6C34878D82A}">
                    <a16:rowId xmlns:a16="http://schemas.microsoft.com/office/drawing/2014/main" val="1937497762"/>
                  </a:ext>
                </a:extLst>
              </a:tr>
              <a:tr h="275702">
                <a:tc>
                  <a:txBody>
                    <a:bodyPr/>
                    <a:lstStyle/>
                    <a:p>
                      <a:pPr>
                        <a:lnSpc>
                          <a:spcPct val="150000"/>
                        </a:lnSpc>
                        <a:spcAft>
                          <a:spcPts val="0"/>
                        </a:spcAft>
                      </a:pPr>
                      <a:r>
                        <a:rPr lang="de-DE" sz="600" dirty="0">
                          <a:effectLst/>
                        </a:rPr>
                        <a:t>Herrschaft unter Mao- Tse-tung?</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a:effectLst/>
                        </a:rPr>
                        <a:t>ja</a:t>
                      </a:r>
                      <a:endParaRPr lang="de-AT" sz="60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extLst>
                  <a:ext uri="{0D108BD9-81ED-4DB2-BD59-A6C34878D82A}">
                    <a16:rowId xmlns:a16="http://schemas.microsoft.com/office/drawing/2014/main" val="625046325"/>
                  </a:ext>
                </a:extLst>
              </a:tr>
              <a:tr h="398747">
                <a:tc>
                  <a:txBody>
                    <a:bodyPr/>
                    <a:lstStyle/>
                    <a:p>
                      <a:pPr>
                        <a:lnSpc>
                          <a:spcPct val="150000"/>
                        </a:lnSpc>
                        <a:spcAft>
                          <a:spcPts val="0"/>
                        </a:spcAft>
                      </a:pPr>
                      <a:r>
                        <a:rPr lang="de-DE" sz="600" dirty="0">
                          <a:effectLst/>
                        </a:rPr>
                        <a:t>Industrialisierung?</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dirty="0">
                          <a:effectLst/>
                        </a:rPr>
                        <a:t>Ja, aber der Begriff Industrialisierung wird nicht verwendet</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extLst>
                  <a:ext uri="{0D108BD9-81ED-4DB2-BD59-A6C34878D82A}">
                    <a16:rowId xmlns:a16="http://schemas.microsoft.com/office/drawing/2014/main" val="2003216488"/>
                  </a:ext>
                </a:extLst>
              </a:tr>
              <a:tr h="463000">
                <a:tc>
                  <a:txBody>
                    <a:bodyPr/>
                    <a:lstStyle/>
                    <a:p>
                      <a:pPr>
                        <a:lnSpc>
                          <a:spcPct val="150000"/>
                        </a:lnSpc>
                        <a:spcAft>
                          <a:spcPts val="0"/>
                        </a:spcAft>
                      </a:pPr>
                      <a:r>
                        <a:rPr lang="de-DE" sz="600" dirty="0">
                          <a:effectLst/>
                        </a:rPr>
                        <a:t>Menschenrechte und Umweltschutz?</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nein</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b="1" dirty="0">
                          <a:effectLst/>
                        </a:rPr>
                        <a:t>ja</a:t>
                      </a:r>
                      <a:endParaRPr lang="de-AT"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a:effectLst/>
                        </a:rPr>
                        <a:t>nein</a:t>
                      </a:r>
                      <a:endParaRPr lang="de-AT" sz="60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extLst>
                  <a:ext uri="{0D108BD9-81ED-4DB2-BD59-A6C34878D82A}">
                    <a16:rowId xmlns:a16="http://schemas.microsoft.com/office/drawing/2014/main" val="2463081562"/>
                  </a:ext>
                </a:extLst>
              </a:tr>
              <a:tr h="476800">
                <a:tc>
                  <a:txBody>
                    <a:bodyPr/>
                    <a:lstStyle/>
                    <a:p>
                      <a:pPr>
                        <a:lnSpc>
                          <a:spcPct val="150000"/>
                        </a:lnSpc>
                        <a:spcAft>
                          <a:spcPts val="0"/>
                        </a:spcAft>
                      </a:pPr>
                      <a:r>
                        <a:rPr lang="de-DE" sz="600" dirty="0">
                          <a:effectLst/>
                        </a:rPr>
                        <a:t>Landschaftsformen</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a:effectLst/>
                        </a:rPr>
                        <a:t>Teilweise</a:t>
                      </a:r>
                      <a:endParaRPr lang="de-AT" sz="60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a:effectLst/>
                        </a:rPr>
                        <a:t>Teilweise</a:t>
                      </a:r>
                      <a:endParaRPr lang="de-AT" sz="60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tc>
                  <a:txBody>
                    <a:bodyPr/>
                    <a:lstStyle/>
                    <a:p>
                      <a:pPr>
                        <a:lnSpc>
                          <a:spcPct val="150000"/>
                        </a:lnSpc>
                        <a:spcAft>
                          <a:spcPts val="0"/>
                        </a:spcAft>
                      </a:pPr>
                      <a:r>
                        <a:rPr lang="de-DE" sz="600" dirty="0">
                          <a:effectLst/>
                        </a:rPr>
                        <a:t>ja</a:t>
                      </a:r>
                      <a:endParaRPr lang="de-A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8" marR="29928" marT="0" marB="0"/>
                </a:tc>
                <a:extLst>
                  <a:ext uri="{0D108BD9-81ED-4DB2-BD59-A6C34878D82A}">
                    <a16:rowId xmlns:a16="http://schemas.microsoft.com/office/drawing/2014/main" val="1807072226"/>
                  </a:ext>
                </a:extLst>
              </a:tr>
            </a:tbl>
          </a:graphicData>
        </a:graphic>
      </p:graphicFrame>
      <p:sp>
        <p:nvSpPr>
          <p:cNvPr id="18" name="Textplatzhalter 17"/>
          <p:cNvSpPr>
            <a:spLocks noGrp="1"/>
          </p:cNvSpPr>
          <p:nvPr>
            <p:ph type="body" sz="quarter" idx="31"/>
          </p:nvPr>
        </p:nvSpPr>
        <p:spPr/>
        <p:txBody>
          <a:bodyPr/>
          <a:lstStyle/>
          <a:p>
            <a:pPr>
              <a:spcBef>
                <a:spcPts val="350"/>
              </a:spcBef>
            </a:pPr>
            <a:r>
              <a:rPr lang="de-DE" dirty="0">
                <a:latin typeface="Arial"/>
              </a:rPr>
              <a:t>Vergleich II</a:t>
            </a:r>
            <a:endParaRPr lang="en-US" dirty="0"/>
          </a:p>
        </p:txBody>
      </p:sp>
      <p:sp>
        <p:nvSpPr>
          <p:cNvPr id="6" name="Inhaltsplatzhalter 5"/>
          <p:cNvSpPr>
            <a:spLocks noGrp="1"/>
          </p:cNvSpPr>
          <p:nvPr>
            <p:ph sz="quarter" idx="33"/>
          </p:nvPr>
        </p:nvSpPr>
        <p:spPr>
          <a:xfrm>
            <a:off x="8811960" y="5525956"/>
            <a:ext cx="1386840" cy="101796"/>
          </a:xfrm>
        </p:spPr>
        <p:txBody>
          <a:bodyPr>
            <a:normAutofit fontScale="25000" lnSpcReduction="20000"/>
          </a:bodyPr>
          <a:lstStyle/>
          <a:p>
            <a:pPr>
              <a:buFont typeface="Arial"/>
              <a:buChar char="•"/>
            </a:pPr>
            <a:endParaRPr lang="en-US" dirty="0"/>
          </a:p>
        </p:txBody>
      </p:sp>
      <p:sp>
        <p:nvSpPr>
          <p:cNvPr id="71" name="Textplatzhalter 70"/>
          <p:cNvSpPr>
            <a:spLocks noGrp="1"/>
          </p:cNvSpPr>
          <p:nvPr>
            <p:ph type="body" sz="quarter" idx="41"/>
          </p:nvPr>
        </p:nvSpPr>
        <p:spPr>
          <a:xfrm>
            <a:off x="8721090" y="4400551"/>
            <a:ext cx="3733800" cy="355600"/>
          </a:xfrm>
        </p:spPr>
        <p:txBody>
          <a:bodyPr/>
          <a:lstStyle/>
          <a:p>
            <a:pPr>
              <a:spcBef>
                <a:spcPts val="350"/>
              </a:spcBef>
            </a:pPr>
            <a:r>
              <a:rPr lang="en-US" dirty="0" err="1"/>
              <a:t>Interessante</a:t>
            </a:r>
            <a:r>
              <a:rPr lang="en-US" dirty="0"/>
              <a:t> </a:t>
            </a:r>
            <a:r>
              <a:rPr lang="en-US" dirty="0" err="1"/>
              <a:t>methodische</a:t>
            </a:r>
            <a:r>
              <a:rPr lang="en-US" dirty="0"/>
              <a:t> </a:t>
            </a:r>
            <a:r>
              <a:rPr lang="en-US" dirty="0" err="1"/>
              <a:t>Ansätze</a:t>
            </a:r>
            <a:endParaRPr lang="en-US" dirty="0"/>
          </a:p>
        </p:txBody>
      </p:sp>
      <p:sp>
        <p:nvSpPr>
          <p:cNvPr id="15" name="Inhaltsplatzhalter 14"/>
          <p:cNvSpPr>
            <a:spLocks noGrp="1"/>
          </p:cNvSpPr>
          <p:nvPr>
            <p:ph sz="quarter" idx="42"/>
          </p:nvPr>
        </p:nvSpPr>
        <p:spPr>
          <a:xfrm>
            <a:off x="8721090" y="4890389"/>
            <a:ext cx="3733800" cy="2339084"/>
          </a:xfrm>
          <a:solidFill>
            <a:schemeClr val="accent1">
              <a:lumMod val="20000"/>
              <a:lumOff val="80000"/>
            </a:schemeClr>
          </a:solidFill>
        </p:spPr>
        <p:txBody>
          <a:bodyPr>
            <a:normAutofit fontScale="25000" lnSpcReduction="20000"/>
          </a:bodyPr>
          <a:lstStyle/>
          <a:p>
            <a:r>
              <a:rPr lang="de-DE" sz="3200" dirty="0"/>
              <a:t>Im Schulbuch „Durch die Welt 4“ gibt es einen sehr interessanten methodischen Ansatz, dass Schülerinnen und Schüler bei sich Zuhause nach Produkten suchen sollen, die in China produziert wurden. Das Schulbuch „Der Mensch in Raum und Wirtschaft 4“ ist in seinem Aufbau anders als die anderen Schulbücher, denn es beinhaltet beim gleichen Thema deutlich mehr Bilder. Auch die Arbeitsaufträge sind hier anders gestellt als in den anderen beiden Büchern. Zum jedem Thema gibt es ein rotes Kästchen mit themenbezogene Fragen, die allerdings über das bloße Faktenwissen hinausgehen. Somit werden die Jugendlichen deutlich mehr gefordert, als nur durch Auswendiglernen. Das Schulbuch „Durchblick 4“ ist sehr auf Arbeitsaufträge fokussiert. Das merkt man, dass es für jeden Absatz eine Aufgabenstellung existiert. Was hier in dem Buch „Durchblick 4“ sehr gut beschrieben wird, ist in China das Problem mit der Landflucht. In keinem anderen Buch wird darüber geschrieben, was jedoch wichtig ist, denn in China ist das ein Problem und das sollte demnach schon in einem Geografie-Schulbuch stehen. Im Schulbuch „Durch die Welt 4“ legen die Autoren Wert, auf eine große Informationsdichte. Es existieren viele Texte, aber auch Statistiken, sowie Arbeitsaufträge die jedoch sehr dezent gehalten worden sind. Auch die Aufgabenstellung der Arbeitsaufträge, A9 und A10 (S. 52) haben einen interessanten methodischen Ansatz. Der 2. Arbeitsauftrag zum Thema chinesischer Produkte Zuhause suchen, finde ich sehr gelungen. </a:t>
            </a:r>
            <a:endParaRPr lang="de-AT" sz="3200" dirty="0"/>
          </a:p>
          <a:p>
            <a:pPr>
              <a:buFont typeface="Arial"/>
              <a:buChar char="•"/>
            </a:pPr>
            <a:endParaRPr lang="en-US" dirty="0"/>
          </a:p>
        </p:txBody>
      </p:sp>
      <p:sp>
        <p:nvSpPr>
          <p:cNvPr id="21" name="Textplatzhalter 20"/>
          <p:cNvSpPr>
            <a:spLocks noGrp="1"/>
          </p:cNvSpPr>
          <p:nvPr>
            <p:ph type="body" sz="quarter" idx="34"/>
          </p:nvPr>
        </p:nvSpPr>
        <p:spPr>
          <a:xfrm>
            <a:off x="8721090" y="7315199"/>
            <a:ext cx="3733800" cy="371475"/>
          </a:xfrm>
        </p:spPr>
        <p:txBody>
          <a:bodyPr/>
          <a:lstStyle/>
          <a:p>
            <a:pPr>
              <a:spcBef>
                <a:spcPts val="350"/>
              </a:spcBef>
            </a:pPr>
            <a:r>
              <a:rPr lang="de-DE" dirty="0">
                <a:latin typeface="Arial"/>
              </a:rPr>
              <a:t>Resümee</a:t>
            </a:r>
            <a:endParaRPr lang="en-US" dirty="0"/>
          </a:p>
        </p:txBody>
      </p:sp>
      <p:sp>
        <p:nvSpPr>
          <p:cNvPr id="22" name="Inhaltsplatzhalter 21"/>
          <p:cNvSpPr>
            <a:spLocks noGrp="1"/>
          </p:cNvSpPr>
          <p:nvPr>
            <p:ph sz="quarter" idx="35"/>
          </p:nvPr>
        </p:nvSpPr>
        <p:spPr>
          <a:xfrm>
            <a:off x="8734242" y="7772400"/>
            <a:ext cx="3720556" cy="1628758"/>
          </a:xfrm>
          <a:solidFill>
            <a:schemeClr val="accent2">
              <a:lumMod val="20000"/>
              <a:lumOff val="80000"/>
            </a:schemeClr>
          </a:solidFill>
        </p:spPr>
        <p:txBody>
          <a:bodyPr>
            <a:normAutofit/>
          </a:bodyPr>
          <a:lstStyle/>
          <a:p>
            <a:r>
              <a:rPr lang="de-DE" sz="800" dirty="0"/>
              <a:t>Alles in allem ist das Thema in den Büchern doch sehr ähnlich aufgebaut. Das Buch „Durch die Welt 4“ hat mich persönlich am meisten angesprochen, denn es werden auch die Probleme Chinas mit der Umwelt oder Menschenrechte erklärt. Auch die ausführliche Erklärung der Themen hat mir sehr gefallen.. </a:t>
            </a:r>
            <a:endParaRPr lang="de-AT" sz="800" dirty="0"/>
          </a:p>
          <a:p>
            <a:r>
              <a:rPr lang="de-DE" sz="800" dirty="0"/>
              <a:t>Ganz unbeschadet kommt mir jedoch keiner der Bücher davon, denn die Themen werden meiner Meinung nach etwas zu negativ dargestellt. Ich finde generell, dass in den Geografie-Büchern andere Länder oft eher negativ dargestellt werden. Meine persönliche Motivation ist, dass Schülerinnen und Schüler eine positivere Perspektive vermittelt bekommen, damit sie andere Kulturen besser verstehen lernen. </a:t>
            </a:r>
            <a:endParaRPr lang="en-US" sz="800" dirty="0"/>
          </a:p>
        </p:txBody>
      </p:sp>
      <p:sp>
        <p:nvSpPr>
          <p:cNvPr id="20" name="Textplatzhalter 19">
            <a:extLst>
              <a:ext uri="{FF2B5EF4-FFF2-40B4-BE49-F238E27FC236}">
                <a16:creationId xmlns:a16="http://schemas.microsoft.com/office/drawing/2014/main" id="{4EF6C665-1A98-487C-82B2-42E1C3A98EB2}"/>
              </a:ext>
            </a:extLst>
          </p:cNvPr>
          <p:cNvSpPr>
            <a:spLocks noGrp="1"/>
          </p:cNvSpPr>
          <p:nvPr>
            <p:ph type="body" sz="quarter" idx="29"/>
          </p:nvPr>
        </p:nvSpPr>
        <p:spPr>
          <a:xfrm>
            <a:off x="4533900" y="6457951"/>
            <a:ext cx="3733800" cy="438150"/>
          </a:xfrm>
        </p:spPr>
        <p:txBody>
          <a:bodyPr/>
          <a:lstStyle/>
          <a:p>
            <a:r>
              <a:rPr lang="de-AT" dirty="0"/>
              <a:t>Vergleich I</a:t>
            </a:r>
          </a:p>
        </p:txBody>
      </p:sp>
      <p:sp>
        <p:nvSpPr>
          <p:cNvPr id="26" name="Inhaltsplatzhalter 25">
            <a:extLst>
              <a:ext uri="{FF2B5EF4-FFF2-40B4-BE49-F238E27FC236}">
                <a16:creationId xmlns:a16="http://schemas.microsoft.com/office/drawing/2014/main" id="{CE598850-EE52-4032-B4B1-7BE59C3B36F2}"/>
              </a:ext>
            </a:extLst>
          </p:cNvPr>
          <p:cNvSpPr>
            <a:spLocks noGrp="1"/>
          </p:cNvSpPr>
          <p:nvPr>
            <p:ph sz="quarter" idx="32"/>
          </p:nvPr>
        </p:nvSpPr>
        <p:spPr>
          <a:xfrm>
            <a:off x="8721090" y="2074925"/>
            <a:ext cx="3733800" cy="2325625"/>
          </a:xfrm>
        </p:spPr>
        <p:txBody>
          <a:bodyPr>
            <a:normAutofit fontScale="25000" lnSpcReduction="20000"/>
          </a:bodyPr>
          <a:lstStyle/>
          <a:p>
            <a:pPr marL="0" indent="0">
              <a:buNone/>
            </a:pPr>
            <a:r>
              <a:rPr lang="de-DE" sz="3200" dirty="0"/>
              <a:t>Vom Umfang her wurde das Thema China im Schulbuch „Durch die Welt 4“ am ausführlichsten behandelt. Im Buch „Durchblick 4“ wird zwar eine ähnlich hohe Informationsdichte erzielt, aber leider fehlt dort das Thema Menschenrechte und Umweltschutz zur Gänze. Dazu kommt noch, dass im Buch teilweise sehr viele Fotos abgebildet worden sind, die zum Teil auch nach der Veröffentlichung des Buches nicht mehr aktuell waren. Dadurch kann es sein, dass negative Vorurteile von der Bevölkerung Chinas entstehen, was nicht der Sinn eines Schulbuches sein soll. </a:t>
            </a:r>
            <a:endParaRPr lang="de-AT" sz="3200" dirty="0"/>
          </a:p>
          <a:p>
            <a:pPr marL="0" indent="0">
              <a:buNone/>
            </a:pPr>
            <a:r>
              <a:rPr lang="de-DE" sz="3200" dirty="0"/>
              <a:t>Im Schulbuch „Der Mensch in Raum und Wirtschaft“ ist positiv hervorzuheben, dass es dort Zeittafeln mit mehr Geschichte und den Erfindungen aus China existieren. </a:t>
            </a:r>
          </a:p>
          <a:p>
            <a:pPr marL="0" indent="0">
              <a:buNone/>
            </a:pPr>
            <a:r>
              <a:rPr lang="de-DE" sz="3200" dirty="0"/>
              <a:t>Im Schulbuch „Durchblick 4“ ist positiv zu bemerken, dass es immer Arbeitsaufträge zu den einzelnen Themen gibt. Auch eine Karte mit den Großlandschaften Chinas findet man ausschließlich in diesem Buch.</a:t>
            </a:r>
            <a:endParaRPr lang="de-AT" sz="3200" dirty="0"/>
          </a:p>
          <a:p>
            <a:pPr marL="0" indent="0">
              <a:buNone/>
            </a:pPr>
            <a:r>
              <a:rPr lang="de-DE" sz="3200" dirty="0"/>
              <a:t>Man kann bei diesem Thema sehr gut unterscheiden, welche Bücher schon etwas älter sind und welche neuer. In den Büchern „Der Mensch in Raum und Wirtschaft 4“ und „Durchblick 4“ sind aus aktuellerer Perspektive schon sehr veraltete Abbildungen zu sehen. Auch werden manche Themen nicht so ausführlich behandelt wie in dem neueren Buch „Durch die Welt 4“.</a:t>
            </a:r>
            <a:endParaRPr lang="de-AT" dirty="0"/>
          </a:p>
        </p:txBody>
      </p:sp>
      <p:sp>
        <p:nvSpPr>
          <p:cNvPr id="28" name="Inhaltsplatzhalter 27">
            <a:extLst>
              <a:ext uri="{FF2B5EF4-FFF2-40B4-BE49-F238E27FC236}">
                <a16:creationId xmlns:a16="http://schemas.microsoft.com/office/drawing/2014/main" id="{E36B9E48-B52C-4449-A16F-059F3E8BBAAA}"/>
              </a:ext>
            </a:extLst>
          </p:cNvPr>
          <p:cNvSpPr>
            <a:spLocks noGrp="1"/>
          </p:cNvSpPr>
          <p:nvPr>
            <p:ph sz="quarter" idx="26"/>
          </p:nvPr>
        </p:nvSpPr>
        <p:spPr>
          <a:xfrm>
            <a:off x="333375" y="7229472"/>
            <a:ext cx="3733799" cy="2313537"/>
          </a:xfrm>
          <a:solidFill>
            <a:srgbClr val="CCFFFF"/>
          </a:solidFill>
        </p:spPr>
        <p:txBody>
          <a:bodyPr>
            <a:normAutofit fontScale="70000" lnSpcReduction="20000"/>
          </a:bodyPr>
          <a:lstStyle/>
          <a:p>
            <a:r>
              <a:rPr lang="de-DE" sz="1100" dirty="0"/>
              <a:t>Im Schulbuch </a:t>
            </a:r>
            <a:r>
              <a:rPr lang="de-DE" sz="1100" b="1" dirty="0"/>
              <a:t>„Der Mensch in Raum und Wirtschaft“</a:t>
            </a:r>
            <a:r>
              <a:rPr lang="de-DE" sz="1100" dirty="0"/>
              <a:t> gibt es ein Kapitel zum Thema China: China- ein Milliardenvolk geht einen eigenen Weg. Es umfasst drei Seiten (S. 61-63) mit den Unterkapiteln: </a:t>
            </a:r>
            <a:endParaRPr lang="de-AT" sz="1100" dirty="0"/>
          </a:p>
          <a:p>
            <a:r>
              <a:rPr lang="de-DE" sz="1100" dirty="0"/>
              <a:t>Das bevölkerungsreichste Land der Erde</a:t>
            </a:r>
            <a:endParaRPr lang="de-AT" sz="1100" dirty="0"/>
          </a:p>
          <a:p>
            <a:r>
              <a:rPr lang="de-DE" sz="1100" dirty="0"/>
              <a:t>Ernährung aus eigener Kraft</a:t>
            </a:r>
            <a:endParaRPr lang="de-AT" sz="1100" dirty="0"/>
          </a:p>
          <a:p>
            <a:r>
              <a:rPr lang="de-DE" sz="1100" dirty="0"/>
              <a:t>Der eigene Weg zur Industrialisierung</a:t>
            </a:r>
            <a:endParaRPr lang="de-AT" sz="1100" dirty="0"/>
          </a:p>
          <a:p>
            <a:r>
              <a:rPr lang="de-DE" sz="1100" dirty="0"/>
              <a:t>In diesem Buch wird sehr viel Wert daraufgelegt, die Schülerinnen und Schüler durch die vielen Abbildungen persönlich zu emotionalisieren. Es existieren in diesem Buch auch Zeittafeln zur Geschichte- und Erfindungen Chinas. Insgesamt versucht dieses Buch die Schülerinnen und Schüler direkt anzusprechen, anstatt nur Zahlen und Fakten wiederzugeben. Die Texte, die meist über weißen Papier abgedruckt werden, stehen farbigen Abbildungen gegenüber. Teilweise sind die Bilder wie Abbildung 7 lange nicht mehr aktuell, denn in großen Städten wie Peking sind diese Kleinunternehmer mit einem Fahrrad, wie die Person auf dem Bild zu sehen ist, mittlerweile sehr selten anzutreffen. Dadurch erfüllt dieses Bild eher den Zweck für die Erschaffung von Klischees als zur Veranschaulichung der aktuellen Lage von China.</a:t>
            </a:r>
            <a:endParaRPr lang="de-AT" sz="1100" dirty="0"/>
          </a:p>
          <a:p>
            <a:endParaRPr lang="de-AT" dirty="0"/>
          </a:p>
        </p:txBody>
      </p:sp>
      <p:sp>
        <p:nvSpPr>
          <p:cNvPr id="30" name="Inhaltsplatzhalter 29">
            <a:extLst>
              <a:ext uri="{FF2B5EF4-FFF2-40B4-BE49-F238E27FC236}">
                <a16:creationId xmlns:a16="http://schemas.microsoft.com/office/drawing/2014/main" id="{662D1B3C-E26E-48A1-B9E7-9354C3CCDADD}"/>
              </a:ext>
            </a:extLst>
          </p:cNvPr>
          <p:cNvSpPr>
            <a:spLocks noGrp="1"/>
          </p:cNvSpPr>
          <p:nvPr>
            <p:ph sz="quarter" idx="27"/>
          </p:nvPr>
        </p:nvSpPr>
        <p:spPr>
          <a:solidFill>
            <a:srgbClr val="CCFFCC"/>
          </a:solidFill>
        </p:spPr>
        <p:txBody>
          <a:bodyPr>
            <a:noAutofit/>
          </a:bodyPr>
          <a:lstStyle/>
          <a:p>
            <a:pPr marL="0" indent="0">
              <a:buNone/>
            </a:pPr>
            <a:r>
              <a:rPr lang="de-DE" sz="700" dirty="0"/>
              <a:t>Im Schulbuch </a:t>
            </a:r>
            <a:r>
              <a:rPr lang="de-DE" sz="700" b="1" dirty="0"/>
              <a:t>„Durch die Welt 4“</a:t>
            </a:r>
            <a:r>
              <a:rPr lang="de-DE" sz="700" dirty="0"/>
              <a:t> sind dem Thema China fünf Seiten gewidmet (S. 50-54). Dieses Thema ist Teil des Kapitels „Russland und China- Riesen im Wandel“. Das Kapitel zum Thema China ist in sechs Abschnitte unterteilt:</a:t>
            </a:r>
            <a:r>
              <a:rPr lang="de-AT" sz="700" dirty="0"/>
              <a:t> </a:t>
            </a:r>
            <a:r>
              <a:rPr lang="de-DE" sz="700" dirty="0"/>
              <a:t>Die Volksrepublik ---- Chinas</a:t>
            </a:r>
            <a:r>
              <a:rPr lang="de-AT" sz="700" dirty="0"/>
              <a:t> </a:t>
            </a:r>
            <a:r>
              <a:rPr lang="de-DE" sz="700" dirty="0"/>
              <a:t>Bevölkerungspolitik</a:t>
            </a:r>
            <a:r>
              <a:rPr lang="de-AT" sz="700" dirty="0"/>
              <a:t> ---- </a:t>
            </a:r>
            <a:r>
              <a:rPr lang="de-DE" sz="700" dirty="0"/>
              <a:t>Weltfabrik China</a:t>
            </a:r>
            <a:r>
              <a:rPr lang="de-AT" sz="700" dirty="0"/>
              <a:t> ---- </a:t>
            </a:r>
            <a:r>
              <a:rPr lang="de-DE" sz="700" dirty="0"/>
              <a:t>Das Ende der Billigprodukte ---- Probleme durch Wachstum</a:t>
            </a:r>
            <a:r>
              <a:rPr lang="de-AT" sz="700" dirty="0"/>
              <a:t> ----</a:t>
            </a:r>
            <a:r>
              <a:rPr lang="de-DE" sz="700" dirty="0"/>
              <a:t>Menschenrechte in China. Im ersten Abschnitt liegt der Fokus auf dem Thema der Bevölkerungsentwicklung. Zum Thema Bildungspolitik wird das Thema um die 1-Kind-Politik erläutert. Dabei ist die abgebildete Karikatur zur 1-Kind-Politik sehr wenig aussagekräftig. Im Abschnitt „Weltfabrik China“ wird es deutlich ausgewogener. Es gibt Textpassagen, sowie Diagramme als auch Bilder zur Veranschaulichung.</a:t>
            </a:r>
            <a:r>
              <a:rPr lang="de-AT" sz="700" dirty="0"/>
              <a:t> </a:t>
            </a:r>
            <a:r>
              <a:rPr lang="de-DE" sz="700" dirty="0"/>
              <a:t>Im Abschnitt „Das Ende der Billigprodukte“ geht es um die Reduzierung der Abhängigkeit von Exportgütern. Zum Thema „Probleme durch Wachstum“ sind zwei Abbildungen mit großen Menschenmassen zu sehen. Als letztes Thema werden die Probleme Chinas bezüglich Menschenrechte und Umweltschutz erläutert. </a:t>
            </a:r>
          </a:p>
          <a:p>
            <a:pPr marL="0" indent="0">
              <a:buNone/>
            </a:pPr>
            <a:r>
              <a:rPr lang="de-DE" sz="700" u="sng" dirty="0"/>
              <a:t>Die wichtigsten Stichworte:</a:t>
            </a:r>
            <a:r>
              <a:rPr lang="de-DE" sz="700" dirty="0"/>
              <a:t> ausführlich behandelte Themen, kurze Abschnitte, Hervorhebung von wichtigen Texten durch Farbe, verantwortungsvoller Umgang mit der Umwelt, Vorsicht bei der Entstehung von Vorurteilen.</a:t>
            </a:r>
            <a:endParaRPr lang="de-AT" sz="700" dirty="0"/>
          </a:p>
        </p:txBody>
      </p:sp>
      <p:sp>
        <p:nvSpPr>
          <p:cNvPr id="31" name="Inhaltsplatzhalter 30">
            <a:extLst>
              <a:ext uri="{FF2B5EF4-FFF2-40B4-BE49-F238E27FC236}">
                <a16:creationId xmlns:a16="http://schemas.microsoft.com/office/drawing/2014/main" id="{4859DFE3-E69A-4C5A-9519-2597EB3F7B6E}"/>
              </a:ext>
            </a:extLst>
          </p:cNvPr>
          <p:cNvSpPr>
            <a:spLocks noGrp="1"/>
          </p:cNvSpPr>
          <p:nvPr>
            <p:ph sz="quarter" idx="23"/>
          </p:nvPr>
        </p:nvSpPr>
        <p:spPr>
          <a:xfrm>
            <a:off x="4533900" y="4600575"/>
            <a:ext cx="3733708" cy="1857376"/>
          </a:xfrm>
          <a:solidFill>
            <a:srgbClr val="CCECFF"/>
          </a:solidFill>
        </p:spPr>
        <p:txBody>
          <a:bodyPr>
            <a:normAutofit fontScale="55000" lnSpcReduction="20000"/>
          </a:bodyPr>
          <a:lstStyle/>
          <a:p>
            <a:r>
              <a:rPr lang="de-DE" sz="1200" dirty="0"/>
              <a:t>Im Schulbuch </a:t>
            </a:r>
            <a:r>
              <a:rPr lang="de-DE" sz="1200" b="1" dirty="0"/>
              <a:t>„Durchblick 4“</a:t>
            </a:r>
            <a:r>
              <a:rPr lang="de-DE" sz="1200" dirty="0"/>
              <a:t> werden dem Thema drei Seiten gewidmet (S. 85-87). Das Kapitel wird in Abschnitte aufgeteilt, die alle eine Buchseite in Anspruch nehmen. Die Themen Lauten: China: Wirtschaftlicher Aufbruch, Gewusst wo: China- der Naturraum,</a:t>
            </a:r>
            <a:r>
              <a:rPr lang="de-AT" sz="1200" dirty="0"/>
              <a:t> </a:t>
            </a:r>
            <a:r>
              <a:rPr lang="de-DE" sz="1200" dirty="0"/>
              <a:t>China: Bevölkerungsreichster Staat der Welt.</a:t>
            </a:r>
            <a:endParaRPr lang="de-AT" sz="1200" dirty="0"/>
          </a:p>
          <a:p>
            <a:r>
              <a:rPr lang="de-DE" sz="1200" dirty="0"/>
              <a:t>Die genannten Abschnitte werden jeweils nochmals aufgeteilt, um als Leser eine bessere Übersicht zu erhalten. Diese heißen: Im 1. Abschnitt: Hunger, Bevölkerungswachstum/ Politik“ und „ein neuer Weg“. Im 2. Abschnitt: Nur ein Kind für den Fortschritt“ </a:t>
            </a:r>
            <a:r>
              <a:rPr lang="de-DE" sz="1500" dirty="0"/>
              <a:t>und</a:t>
            </a:r>
            <a:r>
              <a:rPr lang="de-DE" sz="1200" dirty="0"/>
              <a:t> „Vom Land in die Stadt“. Zu Beginn des Kapitels China auf Seite 85 wird als erstes die Geschichte von China zum Thema „Hunger-, Bevölkerungswachstum und Politik erzählt. </a:t>
            </a:r>
            <a:endParaRPr lang="de-AT" sz="1200" dirty="0"/>
          </a:p>
          <a:p>
            <a:r>
              <a:rPr lang="de-DE" sz="1200" dirty="0"/>
              <a:t>Im darauffolgenden Kapitel „Ein neuer Weg“ wird die Geschichte Chinas weiter erklärt bis in die Gegenwart. Im nächstem Kapitel „Gewusst wo: China- der Naturraum“ werden die Großlandschaften und die Bevölkerungsdichte Chinas erläutert. </a:t>
            </a:r>
            <a:endParaRPr lang="de-AT" sz="1200" dirty="0"/>
          </a:p>
          <a:p>
            <a:r>
              <a:rPr lang="de-DE" sz="1200" dirty="0"/>
              <a:t>Im letzten Kapitel „China: Bevölkerungsreichster Staat der Welt“ wird die 1-Kind-Politik erklärt. Was positiv anzumerken ist, dass die Texte „Situation auf dem Land“ und „Abwanderung in die großen Städte“ in unterschiedlichen Farben werden. </a:t>
            </a:r>
            <a:endParaRPr lang="de-AT" dirty="0"/>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oster Wissenschaftliches Projekt" id="{9B33A242-F4C0-4D31-A106-01257FDEBF6F}" vid="{CAB4EFC3-13C0-436A-BC05-A9F0EEA0960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6CFD51-F7DE-49DD-B1F4-92D2CAE0D5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1460</Words>
  <Application>Microsoft Office PowerPoint</Application>
  <PresentationFormat>A3-Papier (297 x 420 mm)</PresentationFormat>
  <Paragraphs>68</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Science Poster</vt:lpstr>
      <vt:lpstr>China im Schulbuch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2017-12-30T16:21:59Z</dcterms:created>
  <dcterms:modified xsi:type="dcterms:W3CDTF">2018-01-13T19:43:08Z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