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Sunday, November 3, 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7107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Sunday, November 3,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3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Sunday, November 3,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19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Sunday, November 3,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6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Sunday, November 3,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7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Sunday, November 3,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1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Sunday, November 3,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65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Sunday, November 3,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6895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Sunday, November 3,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Sunday, November 3,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7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Sunday, November 3,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0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Sunday, November 3, 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15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ABDE82-76E7-EBF3-A37E-8D5D70A94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4" y="1051551"/>
            <a:ext cx="3565524" cy="2384898"/>
          </a:xfrm>
        </p:spPr>
        <p:txBody>
          <a:bodyPr anchor="b">
            <a:normAutofit/>
          </a:bodyPr>
          <a:lstStyle/>
          <a:p>
            <a:r>
              <a:rPr lang="de-AT" sz="4100" dirty="0"/>
              <a:t>Computational </a:t>
            </a:r>
            <a:r>
              <a:rPr lang="de-AT" sz="4100" dirty="0" err="1"/>
              <a:t>Thinking</a:t>
            </a:r>
            <a:endParaRPr lang="de-AT" sz="41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336CE0-7942-C964-B852-10A6B43CE3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569008"/>
            <a:ext cx="3565525" cy="1731656"/>
          </a:xfrm>
        </p:spPr>
        <p:txBody>
          <a:bodyPr>
            <a:normAutofit/>
          </a:bodyPr>
          <a:lstStyle/>
          <a:p>
            <a:r>
              <a:rPr lang="de-AT" sz="2000">
                <a:solidFill>
                  <a:schemeClr val="tx1">
                    <a:alpha val="60000"/>
                  </a:schemeClr>
                </a:solidFill>
              </a:rPr>
              <a:t>im GWB-Unterricht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592A8CB-0B0A-43A5-86F4-712B0C4696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1850" y="444676"/>
            <a:ext cx="667802" cy="631474"/>
            <a:chOff x="10478914" y="1506691"/>
            <a:chExt cx="667802" cy="631474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C63B2AC-3D19-416D-A37F-2DDA8A365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A474391-1271-45F9-A39C-8641371AB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4" name="Picture 3" descr="Ein Bild, das Entwurf, Zeichnung, Clipart, Lineart enthält.&#10;&#10;Automatisch generierte Beschreibung">
            <a:extLst>
              <a:ext uri="{FF2B5EF4-FFF2-40B4-BE49-F238E27FC236}">
                <a16:creationId xmlns:a16="http://schemas.microsoft.com/office/drawing/2014/main" id="{D94AEADC-DBF4-D190-B98A-45F6146C1C5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8008" r="20898"/>
          <a:stretch/>
        </p:blipFill>
        <p:spPr>
          <a:xfrm>
            <a:off x="4743450" y="10"/>
            <a:ext cx="7448551" cy="6857990"/>
          </a:xfrm>
          <a:custGeom>
            <a:avLst/>
            <a:gdLst/>
            <a:ahLst/>
            <a:cxnLst/>
            <a:rect l="l" t="t" r="r" b="b"/>
            <a:pathLst>
              <a:path w="7448551" h="6858000">
                <a:moveTo>
                  <a:pt x="0" y="0"/>
                </a:moveTo>
                <a:lnTo>
                  <a:pt x="7448551" y="0"/>
                </a:lnTo>
                <a:lnTo>
                  <a:pt x="744855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1AC6C06-99FE-4BA1-BC82-8406A424CD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AEC842D-C905-4DEA-B1C3-CA51995C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1219" y="5433223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45671-D809-747D-0C05-AF2FAA159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Eigene Beschreibung Begriff</a:t>
            </a:r>
            <a:br>
              <a:rPr lang="de-AT" dirty="0"/>
            </a:br>
            <a:r>
              <a:rPr lang="de-AT" dirty="0"/>
              <a:t>„Computational </a:t>
            </a:r>
            <a:r>
              <a:rPr lang="de-AT" dirty="0" err="1"/>
              <a:t>Thinking</a:t>
            </a:r>
            <a:r>
              <a:rPr lang="de-AT" dirty="0"/>
              <a:t>“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DC1168-99DB-E919-21BC-439A4A11E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Nicht bloßes Programmieren</a:t>
            </a:r>
          </a:p>
          <a:p>
            <a:r>
              <a:rPr lang="de-AT" dirty="0"/>
              <a:t>Befähigt den Menschen logisch, strukturiert und analytisch zu denken</a:t>
            </a:r>
          </a:p>
          <a:p>
            <a:r>
              <a:rPr lang="de-AT" dirty="0"/>
              <a:t>Zerlegung in Teilprobleme, welche leichter gelöst werden können</a:t>
            </a:r>
          </a:p>
          <a:p>
            <a:r>
              <a:rPr lang="de-AT" dirty="0"/>
              <a:t>„Denken wie ein Computer“</a:t>
            </a:r>
          </a:p>
          <a:p>
            <a:r>
              <a:rPr lang="de-AT" dirty="0"/>
              <a:t>Wichtige von unwichtigen Informationen trennen</a:t>
            </a:r>
          </a:p>
          <a:p>
            <a:r>
              <a:rPr lang="de-AT" dirty="0"/>
              <a:t>Muster &amp; Algorithmen</a:t>
            </a:r>
          </a:p>
        </p:txBody>
      </p:sp>
    </p:spTree>
    <p:extLst>
      <p:ext uri="{BB962C8B-B14F-4D97-AF65-F5344CB8AC3E}">
        <p14:creationId xmlns:p14="http://schemas.microsoft.com/office/powerpoint/2010/main" val="3375708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10954D-86B7-CAB7-3596-64CCC882E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Computational </a:t>
            </a:r>
            <a:r>
              <a:rPr lang="de-AT" dirty="0" err="1"/>
              <a:t>Thinking</a:t>
            </a:r>
            <a:r>
              <a:rPr lang="de-AT" dirty="0"/>
              <a:t> im Leben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6B4DA0-7BCF-CDA5-021F-C7304A70A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Routenplanung</a:t>
            </a:r>
          </a:p>
          <a:p>
            <a:r>
              <a:rPr lang="de-AT" dirty="0"/>
              <a:t>Einkaufsvorschläge am Handy durch Suchanfragen</a:t>
            </a:r>
          </a:p>
          <a:p>
            <a:r>
              <a:rPr lang="de-AT" dirty="0"/>
              <a:t>Reiseplanungen</a:t>
            </a:r>
          </a:p>
          <a:p>
            <a:r>
              <a:rPr lang="de-AT" dirty="0"/>
              <a:t>Finanzen</a:t>
            </a:r>
          </a:p>
          <a:p>
            <a:r>
              <a:rPr lang="de-AT" dirty="0"/>
              <a:t>Logistikproblematiken &amp; Transportplanung</a:t>
            </a:r>
          </a:p>
        </p:txBody>
      </p:sp>
    </p:spTree>
    <p:extLst>
      <p:ext uri="{BB962C8B-B14F-4D97-AF65-F5344CB8AC3E}">
        <p14:creationId xmlns:p14="http://schemas.microsoft.com/office/powerpoint/2010/main" val="1787420459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LightSeedRightStep">
      <a:dk1>
        <a:srgbClr val="000000"/>
      </a:dk1>
      <a:lt1>
        <a:srgbClr val="FFFFFF"/>
      </a:lt1>
      <a:dk2>
        <a:srgbClr val="292441"/>
      </a:dk2>
      <a:lt2>
        <a:srgbClr val="E2E8E8"/>
      </a:lt2>
      <a:accent1>
        <a:srgbClr val="EE726E"/>
      </a:accent1>
      <a:accent2>
        <a:srgbClr val="E98D41"/>
      </a:accent2>
      <a:accent3>
        <a:srgbClr val="B3A444"/>
      </a:accent3>
      <a:accent4>
        <a:srgbClr val="8EB03A"/>
      </a:accent4>
      <a:accent5>
        <a:srgbClr val="5EB738"/>
      </a:accent5>
      <a:accent6>
        <a:srgbClr val="2EBA3E"/>
      </a:accent6>
      <a:hlink>
        <a:srgbClr val="568D8F"/>
      </a:hlink>
      <a:folHlink>
        <a:srgbClr val="7F7F7F"/>
      </a:folHlink>
    </a:clrScheme>
    <a:fontScheme name="Floa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Breitbild</PresentationFormat>
  <Paragraphs>15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Avenir Next LT Pro</vt:lpstr>
      <vt:lpstr>3DFloatVTI</vt:lpstr>
      <vt:lpstr>Computational Thinking</vt:lpstr>
      <vt:lpstr>Eigene Beschreibung Begriff „Computational Thinking“</vt:lpstr>
      <vt:lpstr>Computational Thinking im Leben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Mörixbauer Fabio</dc:creator>
  <cp:lastModifiedBy>Mörixbauer Fabio</cp:lastModifiedBy>
  <cp:revision>2</cp:revision>
  <dcterms:created xsi:type="dcterms:W3CDTF">2024-11-03T10:53:49Z</dcterms:created>
  <dcterms:modified xsi:type="dcterms:W3CDTF">2024-11-03T11:13:44Z</dcterms:modified>
</cp:coreProperties>
</file>