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726" r:id="rId3"/>
  </p:sldIdLst>
  <p:sldSz cx="9144000" cy="6858000" type="screen4x3"/>
  <p:notesSz cx="679450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000000"/>
    <a:srgbClr val="FFFFFF"/>
    <a:srgbClr val="0099CC"/>
    <a:srgbClr val="D60093"/>
    <a:srgbClr val="00CCFF"/>
    <a:srgbClr val="0000FF"/>
    <a:srgbClr val="663300"/>
    <a:srgbClr val="0066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E434BC-BB4F-424F-9C42-3FDA7691AB14}" v="5" dt="2025-03-18T09:50:59.9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4660"/>
  </p:normalViewPr>
  <p:slideViewPr>
    <p:cSldViewPr>
      <p:cViewPr varScale="1">
        <p:scale>
          <a:sx n="125" d="100"/>
          <a:sy n="125" d="100"/>
        </p:scale>
        <p:origin x="10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tto Jan-Christoph" userId="72e9757a-054f-4ec6-94d2-406dfcb5c94c" providerId="ADAL" clId="{07E434BC-BB4F-424F-9C42-3FDA7691AB14}"/>
    <pc:docChg chg="custSel addSld delSld modSld">
      <pc:chgData name="Otto Jan-Christoph" userId="72e9757a-054f-4ec6-94d2-406dfcb5c94c" providerId="ADAL" clId="{07E434BC-BB4F-424F-9C42-3FDA7691AB14}" dt="2025-03-18T10:02:04.483" v="426" actId="1076"/>
      <pc:docMkLst>
        <pc:docMk/>
      </pc:docMkLst>
      <pc:sldChg chg="del">
        <pc:chgData name="Otto Jan-Christoph" userId="72e9757a-054f-4ec6-94d2-406dfcb5c94c" providerId="ADAL" clId="{07E434BC-BB4F-424F-9C42-3FDA7691AB14}" dt="2025-03-18T09:43:44.800" v="0" actId="47"/>
        <pc:sldMkLst>
          <pc:docMk/>
          <pc:sldMk cId="722694513" sldId="371"/>
        </pc:sldMkLst>
      </pc:sldChg>
      <pc:sldChg chg="del">
        <pc:chgData name="Otto Jan-Christoph" userId="72e9757a-054f-4ec6-94d2-406dfcb5c94c" providerId="ADAL" clId="{07E434BC-BB4F-424F-9C42-3FDA7691AB14}" dt="2025-03-18T09:43:47.113" v="1" actId="47"/>
        <pc:sldMkLst>
          <pc:docMk/>
          <pc:sldMk cId="3477537046" sldId="723"/>
        </pc:sldMkLst>
      </pc:sldChg>
      <pc:sldChg chg="del">
        <pc:chgData name="Otto Jan-Christoph" userId="72e9757a-054f-4ec6-94d2-406dfcb5c94c" providerId="ADAL" clId="{07E434BC-BB4F-424F-9C42-3FDA7691AB14}" dt="2025-03-18T09:43:49.516" v="2" actId="47"/>
        <pc:sldMkLst>
          <pc:docMk/>
          <pc:sldMk cId="2895744282" sldId="724"/>
        </pc:sldMkLst>
      </pc:sldChg>
      <pc:sldChg chg="del">
        <pc:chgData name="Otto Jan-Christoph" userId="72e9757a-054f-4ec6-94d2-406dfcb5c94c" providerId="ADAL" clId="{07E434BC-BB4F-424F-9C42-3FDA7691AB14}" dt="2025-03-18T09:53:58.482" v="378" actId="47"/>
        <pc:sldMkLst>
          <pc:docMk/>
          <pc:sldMk cId="2876087330" sldId="725"/>
        </pc:sldMkLst>
      </pc:sldChg>
      <pc:sldChg chg="addSp delSp modSp new mod modClrScheme chgLayout">
        <pc:chgData name="Otto Jan-Christoph" userId="72e9757a-054f-4ec6-94d2-406dfcb5c94c" providerId="ADAL" clId="{07E434BC-BB4F-424F-9C42-3FDA7691AB14}" dt="2025-03-18T10:02:04.483" v="426" actId="1076"/>
        <pc:sldMkLst>
          <pc:docMk/>
          <pc:sldMk cId="26763187" sldId="726"/>
        </pc:sldMkLst>
        <pc:spChg chg="del">
          <ac:chgData name="Otto Jan-Christoph" userId="72e9757a-054f-4ec6-94d2-406dfcb5c94c" providerId="ADAL" clId="{07E434BC-BB4F-424F-9C42-3FDA7691AB14}" dt="2025-03-18T09:44:34.001" v="4" actId="700"/>
          <ac:spMkLst>
            <pc:docMk/>
            <pc:sldMk cId="26763187" sldId="726"/>
            <ac:spMk id="2" creationId="{0A39B052-BA3F-4CCF-6836-B829BF9378A3}"/>
          </ac:spMkLst>
        </pc:spChg>
        <pc:spChg chg="add mod">
          <ac:chgData name="Otto Jan-Christoph" userId="72e9757a-054f-4ec6-94d2-406dfcb5c94c" providerId="ADAL" clId="{07E434BC-BB4F-424F-9C42-3FDA7691AB14}" dt="2025-03-18T10:02:04.483" v="426" actId="1076"/>
          <ac:spMkLst>
            <pc:docMk/>
            <pc:sldMk cId="26763187" sldId="726"/>
            <ac:spMk id="2" creationId="{CDEE36C2-F919-9F3C-698D-180D40C509C9}"/>
          </ac:spMkLst>
        </pc:spChg>
        <pc:spChg chg="del">
          <ac:chgData name="Otto Jan-Christoph" userId="72e9757a-054f-4ec6-94d2-406dfcb5c94c" providerId="ADAL" clId="{07E434BC-BB4F-424F-9C42-3FDA7691AB14}" dt="2025-03-18T09:44:34.001" v="4" actId="700"/>
          <ac:spMkLst>
            <pc:docMk/>
            <pc:sldMk cId="26763187" sldId="726"/>
            <ac:spMk id="3" creationId="{D3B9D4EC-07E5-C0B5-1034-AD15268E2292}"/>
          </ac:spMkLst>
        </pc:spChg>
        <pc:spChg chg="add mod">
          <ac:chgData name="Otto Jan-Christoph" userId="72e9757a-054f-4ec6-94d2-406dfcb5c94c" providerId="ADAL" clId="{07E434BC-BB4F-424F-9C42-3FDA7691AB14}" dt="2025-03-18T10:01:40.807" v="380" actId="6549"/>
          <ac:spMkLst>
            <pc:docMk/>
            <pc:sldMk cId="26763187" sldId="726"/>
            <ac:spMk id="6" creationId="{512C6150-A901-D857-413E-427933FEF131}"/>
          </ac:spMkLst>
        </pc:spChg>
        <pc:spChg chg="add mod">
          <ac:chgData name="Otto Jan-Christoph" userId="72e9757a-054f-4ec6-94d2-406dfcb5c94c" providerId="ADAL" clId="{07E434BC-BB4F-424F-9C42-3FDA7691AB14}" dt="2025-03-18T09:49:50.347" v="243" actId="1076"/>
          <ac:spMkLst>
            <pc:docMk/>
            <pc:sldMk cId="26763187" sldId="726"/>
            <ac:spMk id="10" creationId="{7709BE1D-1462-CA30-6436-E90B17FC33E7}"/>
          </ac:spMkLst>
        </pc:spChg>
        <pc:spChg chg="add mod">
          <ac:chgData name="Otto Jan-Christoph" userId="72e9757a-054f-4ec6-94d2-406dfcb5c94c" providerId="ADAL" clId="{07E434BC-BB4F-424F-9C42-3FDA7691AB14}" dt="2025-03-18T09:49:31.455" v="225" actId="1076"/>
          <ac:spMkLst>
            <pc:docMk/>
            <pc:sldMk cId="26763187" sldId="726"/>
            <ac:spMk id="11" creationId="{C9E9EF35-AB80-AC26-5C11-8495AFCA5A03}"/>
          </ac:spMkLst>
        </pc:spChg>
        <pc:spChg chg="add mod">
          <ac:chgData name="Otto Jan-Christoph" userId="72e9757a-054f-4ec6-94d2-406dfcb5c94c" providerId="ADAL" clId="{07E434BC-BB4F-424F-9C42-3FDA7691AB14}" dt="2025-03-18T09:50:21.574" v="258" actId="1076"/>
          <ac:spMkLst>
            <pc:docMk/>
            <pc:sldMk cId="26763187" sldId="726"/>
            <ac:spMk id="12" creationId="{A0F47E25-C1E1-25E2-9885-12CBCC8FA121}"/>
          </ac:spMkLst>
        </pc:spChg>
        <pc:spChg chg="add mod">
          <ac:chgData name="Otto Jan-Christoph" userId="72e9757a-054f-4ec6-94d2-406dfcb5c94c" providerId="ADAL" clId="{07E434BC-BB4F-424F-9C42-3FDA7691AB14}" dt="2025-03-18T09:50:33.352" v="262" actId="1076"/>
          <ac:spMkLst>
            <pc:docMk/>
            <pc:sldMk cId="26763187" sldId="726"/>
            <ac:spMk id="13" creationId="{7EE09480-EF8D-8386-C458-53966366713D}"/>
          </ac:spMkLst>
        </pc:spChg>
        <pc:spChg chg="add mod">
          <ac:chgData name="Otto Jan-Christoph" userId="72e9757a-054f-4ec6-94d2-406dfcb5c94c" providerId="ADAL" clId="{07E434BC-BB4F-424F-9C42-3FDA7691AB14}" dt="2025-03-18T09:50:52.036" v="274" actId="14100"/>
          <ac:spMkLst>
            <pc:docMk/>
            <pc:sldMk cId="26763187" sldId="726"/>
            <ac:spMk id="14" creationId="{D610D293-C583-01B5-D64D-A4CC3BD3BDF9}"/>
          </ac:spMkLst>
        </pc:spChg>
        <pc:spChg chg="add mod">
          <ac:chgData name="Otto Jan-Christoph" userId="72e9757a-054f-4ec6-94d2-406dfcb5c94c" providerId="ADAL" clId="{07E434BC-BB4F-424F-9C42-3FDA7691AB14}" dt="2025-03-18T09:51:05.560" v="280" actId="20577"/>
          <ac:spMkLst>
            <pc:docMk/>
            <pc:sldMk cId="26763187" sldId="726"/>
            <ac:spMk id="15" creationId="{84B0AF16-4033-9D23-4F94-DE1CC62CA855}"/>
          </ac:spMkLst>
        </pc:spChg>
        <pc:spChg chg="add del">
          <ac:chgData name="Otto Jan-Christoph" userId="72e9757a-054f-4ec6-94d2-406dfcb5c94c" providerId="ADAL" clId="{07E434BC-BB4F-424F-9C42-3FDA7691AB14}" dt="2025-03-18T09:51:34.427" v="282" actId="478"/>
          <ac:spMkLst>
            <pc:docMk/>
            <pc:sldMk cId="26763187" sldId="726"/>
            <ac:spMk id="16" creationId="{3705A32A-C9E0-1864-BC0D-FC775AE8E5B9}"/>
          </ac:spMkLst>
        </pc:spChg>
        <pc:spChg chg="add">
          <ac:chgData name="Otto Jan-Christoph" userId="72e9757a-054f-4ec6-94d2-406dfcb5c94c" providerId="ADAL" clId="{07E434BC-BB4F-424F-9C42-3FDA7691AB14}" dt="2025-03-18T09:51:44.621" v="283" actId="11529"/>
          <ac:spMkLst>
            <pc:docMk/>
            <pc:sldMk cId="26763187" sldId="726"/>
            <ac:spMk id="17" creationId="{96F8B343-9386-BE6B-DA59-75586F2DEB53}"/>
          </ac:spMkLst>
        </pc:spChg>
        <pc:spChg chg="add">
          <ac:chgData name="Otto Jan-Christoph" userId="72e9757a-054f-4ec6-94d2-406dfcb5c94c" providerId="ADAL" clId="{07E434BC-BB4F-424F-9C42-3FDA7691AB14}" dt="2025-03-18T09:52:02.117" v="284" actId="11529"/>
          <ac:spMkLst>
            <pc:docMk/>
            <pc:sldMk cId="26763187" sldId="726"/>
            <ac:spMk id="18" creationId="{5C3A843E-132C-EAC3-F5C8-94E825E85C88}"/>
          </ac:spMkLst>
        </pc:spChg>
        <pc:spChg chg="add">
          <ac:chgData name="Otto Jan-Christoph" userId="72e9757a-054f-4ec6-94d2-406dfcb5c94c" providerId="ADAL" clId="{07E434BC-BB4F-424F-9C42-3FDA7691AB14}" dt="2025-03-18T09:52:18.241" v="285" actId="11529"/>
          <ac:spMkLst>
            <pc:docMk/>
            <pc:sldMk cId="26763187" sldId="726"/>
            <ac:spMk id="19" creationId="{3DC800AE-7FF9-9F6C-2CC6-F7F7922C23DE}"/>
          </ac:spMkLst>
        </pc:spChg>
        <pc:spChg chg="add del mod">
          <ac:chgData name="Otto Jan-Christoph" userId="72e9757a-054f-4ec6-94d2-406dfcb5c94c" providerId="ADAL" clId="{07E434BC-BB4F-424F-9C42-3FDA7691AB14}" dt="2025-03-18T09:52:42.837" v="288" actId="478"/>
          <ac:spMkLst>
            <pc:docMk/>
            <pc:sldMk cId="26763187" sldId="726"/>
            <ac:spMk id="20" creationId="{225C5367-C017-F07F-D48E-ED07C866E73E}"/>
          </ac:spMkLst>
        </pc:spChg>
        <pc:spChg chg="add">
          <ac:chgData name="Otto Jan-Christoph" userId="72e9757a-054f-4ec6-94d2-406dfcb5c94c" providerId="ADAL" clId="{07E434BC-BB4F-424F-9C42-3FDA7691AB14}" dt="2025-03-18T09:52:57.500" v="289" actId="11529"/>
          <ac:spMkLst>
            <pc:docMk/>
            <pc:sldMk cId="26763187" sldId="726"/>
            <ac:spMk id="21" creationId="{FCF38182-F64C-5107-6CB0-7D7EDE512C08}"/>
          </ac:spMkLst>
        </pc:spChg>
        <pc:picChg chg="add del mod">
          <ac:chgData name="Otto Jan-Christoph" userId="72e9757a-054f-4ec6-94d2-406dfcb5c94c" providerId="ADAL" clId="{07E434BC-BB4F-424F-9C42-3FDA7691AB14}" dt="2025-03-18T09:48:25.218" v="192" actId="478"/>
          <ac:picMkLst>
            <pc:docMk/>
            <pc:sldMk cId="26763187" sldId="726"/>
            <ac:picMk id="4" creationId="{98A7015A-138C-E9B4-200C-D6CCB870675D}"/>
          </ac:picMkLst>
        </pc:picChg>
        <pc:picChg chg="add mod modCrop">
          <ac:chgData name="Otto Jan-Christoph" userId="72e9757a-054f-4ec6-94d2-406dfcb5c94c" providerId="ADAL" clId="{07E434BC-BB4F-424F-9C42-3FDA7691AB14}" dt="2025-03-18T09:48:51.834" v="200" actId="1076"/>
          <ac:picMkLst>
            <pc:docMk/>
            <pc:sldMk cId="26763187" sldId="726"/>
            <ac:picMk id="8" creationId="{7BE85881-C7A6-7A56-1A46-5DFE131311C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808" cy="495063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109" y="0"/>
            <a:ext cx="2943808" cy="495063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E979B76-23F6-4BE4-9878-E3B39DFCE3C2}" type="datetimeFigureOut">
              <a:rPr lang="de-AT"/>
              <a:pPr>
                <a:defRPr/>
              </a:pPr>
              <a:t>18.03.2025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4588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0" tIns="45560" rIns="91120" bIns="45560" rtlCol="0" anchor="ctr"/>
          <a:lstStyle/>
          <a:p>
            <a:pPr lvl="0"/>
            <a:endParaRPr lang="de-AT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8976" y="4705469"/>
            <a:ext cx="5436549" cy="4457146"/>
          </a:xfrm>
          <a:prstGeom prst="rect">
            <a:avLst/>
          </a:prstGeom>
        </p:spPr>
        <p:txBody>
          <a:bodyPr vert="horz" lIns="91120" tIns="45560" rIns="91120" bIns="4556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AT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9356"/>
            <a:ext cx="2943808" cy="495062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109" y="9409356"/>
            <a:ext cx="2943808" cy="495062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07CE86-172B-446B-AE9C-966D1890DE00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73628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FDC9F-AB1F-4550-A6DD-8C26C6F68767}" type="datetimeFigureOut">
              <a:rPr lang="de-AT"/>
              <a:pPr>
                <a:defRPr/>
              </a:pPr>
              <a:t>18.03.2025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7BD9E-E1B2-4104-B664-45F6F6094F68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45DA0-5A72-48B5-889F-2D9F6AC5B64E}" type="datetimeFigureOut">
              <a:rPr lang="de-AT"/>
              <a:pPr>
                <a:defRPr/>
              </a:pPr>
              <a:t>18.03.2025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D2422-B682-4A62-8AA9-32C3819318F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C9D05-B370-4A24-8ACF-84E5FCC6834D}" type="datetimeFigureOut">
              <a:rPr lang="de-AT"/>
              <a:pPr>
                <a:defRPr/>
              </a:pPr>
              <a:t>18.03.2025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387D0-0AA2-4C68-A01A-2D16350F0A5C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7443D-4062-4B6F-A97A-6C17BA826A9B}" type="datetimeFigureOut">
              <a:rPr lang="de-AT"/>
              <a:pPr>
                <a:defRPr/>
              </a:pPr>
              <a:t>18.03.2025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3E5F-E54B-4F16-BF58-1D20F559A9B3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DAA8E-59A3-4272-A061-63CFC19AB0A0}" type="datetimeFigureOut">
              <a:rPr lang="de-AT"/>
              <a:pPr>
                <a:defRPr/>
              </a:pPr>
              <a:t>18.03.2025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0D6FB-A89A-4B02-B32B-9962399714A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0F0DB-DE3D-4A63-988C-CF91148D5EC3}" type="datetimeFigureOut">
              <a:rPr lang="de-AT"/>
              <a:pPr>
                <a:defRPr/>
              </a:pPr>
              <a:t>18.03.2025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BCA47-D9F3-4110-A1C7-FE6B522AFE6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B85F-8324-4A25-B8B6-419E294CFA97}" type="datetimeFigureOut">
              <a:rPr lang="de-AT"/>
              <a:pPr>
                <a:defRPr/>
              </a:pPr>
              <a:t>18.03.2025</a:t>
            </a:fld>
            <a:endParaRPr lang="de-AT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BC7E0-3C5F-40C2-B9FC-98F838012FB3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25D2A-A123-4E71-9C58-5CA7A9FE7BD8}" type="datetimeFigureOut">
              <a:rPr lang="de-AT"/>
              <a:pPr>
                <a:defRPr/>
              </a:pPr>
              <a:t>18.03.2025</a:t>
            </a:fld>
            <a:endParaRPr lang="de-AT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C661C-6499-4E8B-8E20-789A5D7C76B0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567DA-9CEB-46B9-B09C-298CAA8E2A9E}" type="datetimeFigureOut">
              <a:rPr lang="de-AT"/>
              <a:pPr>
                <a:defRPr/>
              </a:pPr>
              <a:t>18.03.2025</a:t>
            </a:fld>
            <a:endParaRPr lang="de-AT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76905-DE52-4EBF-A487-DBDF0AF69C6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954AE-DD6C-40B5-8705-567B85D1C846}" type="datetimeFigureOut">
              <a:rPr lang="de-AT"/>
              <a:pPr>
                <a:defRPr/>
              </a:pPr>
              <a:t>18.03.2025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2C6F2-1C1C-4481-8EE2-A82F138150C4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23D01-B076-4C18-A889-6A6CF7807CFE}" type="datetimeFigureOut">
              <a:rPr lang="de-AT"/>
              <a:pPr>
                <a:defRPr/>
              </a:pPr>
              <a:t>18.03.2025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45B68-DCCA-40B8-81A4-2B5C77D3CED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8EAAC3-5354-4B1C-8DCB-99AB29BB8C85}" type="datetimeFigureOut">
              <a:rPr lang="de-AT"/>
              <a:pPr>
                <a:defRPr/>
              </a:pPr>
              <a:t>18.03.2025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E6F5CE-9F34-49B7-B4D1-AD7A5756EB40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136B15-7740-4DF6-8A6F-252905AB2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744" y="389680"/>
            <a:ext cx="5850526" cy="1008297"/>
          </a:xfrm>
          <a:solidFill>
            <a:srgbClr val="FFFFFF">
              <a:alpha val="27059"/>
            </a:srgbClr>
          </a:solidFill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altLang="de-DE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Regionalexkursion – Alpentraverse (AT – I)</a:t>
            </a:r>
            <a:br>
              <a:rPr lang="de-DE" altLang="de-DE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</a:br>
            <a:r>
              <a:rPr lang="de-DE" altLang="de-DE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</a:rPr>
              <a:t>SoSe</a:t>
            </a:r>
            <a:r>
              <a:rPr lang="de-DE" altLang="de-DE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</a:rPr>
              <a:t> 2026</a:t>
            </a:r>
            <a:endParaRPr lang="de-AT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Bild 1">
            <a:extLst>
              <a:ext uri="{FF2B5EF4-FFF2-40B4-BE49-F238E27FC236}">
                <a16:creationId xmlns:a16="http://schemas.microsoft.com/office/drawing/2014/main" id="{E9E11D27-578E-4D48-B52E-7FA5C9E7E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4" b="13989"/>
          <a:stretch>
            <a:fillRect/>
          </a:stretch>
        </p:blipFill>
        <p:spPr bwMode="auto">
          <a:xfrm>
            <a:off x="153423" y="322329"/>
            <a:ext cx="13763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ABA92CB-AC8D-49C2-AA22-ACCC8AF8568E}"/>
              </a:ext>
            </a:extLst>
          </p:cNvPr>
          <p:cNvSpPr txBox="1"/>
          <p:nvPr/>
        </p:nvSpPr>
        <p:spPr>
          <a:xfrm>
            <a:off x="5220072" y="1196752"/>
            <a:ext cx="3672408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altLang="de-DE" sz="1400" b="1" dirty="0">
                <a:solidFill>
                  <a:schemeClr val="tx1"/>
                </a:solidFill>
                <a:latin typeface="Arial" charset="0"/>
              </a:rPr>
              <a:t>Leitung: </a:t>
            </a:r>
          </a:p>
          <a:p>
            <a:pPr algn="ctr"/>
            <a:r>
              <a:rPr lang="de-DE" altLang="de-DE" sz="1400" b="1" dirty="0">
                <a:solidFill>
                  <a:schemeClr val="tx1"/>
                </a:solidFill>
                <a:latin typeface="Arial" charset="0"/>
              </a:rPr>
              <a:t>Jan-Christoph Otto, Uni Salzburg</a:t>
            </a:r>
          </a:p>
          <a:p>
            <a:pPr algn="ctr"/>
            <a:endParaRPr lang="de-DE" altLang="de-DE" sz="1400" b="1" dirty="0"/>
          </a:p>
          <a:p>
            <a:pPr algn="ctr"/>
            <a:r>
              <a:rPr lang="de-DE" altLang="de-DE" sz="1400" b="1" dirty="0"/>
              <a:t>Zeitraum:</a:t>
            </a:r>
          </a:p>
          <a:p>
            <a:pPr algn="ctr"/>
            <a:r>
              <a:rPr lang="de-DE" altLang="de-DE" sz="1400" b="1" dirty="0"/>
              <a:t>13.-18.-07. 2026</a:t>
            </a:r>
          </a:p>
          <a:p>
            <a:pPr algn="ctr"/>
            <a:endParaRPr lang="de-DE" altLang="de-DE" sz="1400" b="1" dirty="0"/>
          </a:p>
          <a:p>
            <a:pPr algn="ctr"/>
            <a:r>
              <a:rPr lang="de-DE" altLang="de-DE" sz="1400" b="1" dirty="0"/>
              <a:t>Übernachtung in Hütten und Hotels</a:t>
            </a:r>
          </a:p>
          <a:p>
            <a:pPr algn="ctr"/>
            <a:endParaRPr lang="de-DE" altLang="de-DE" sz="1400" b="1" dirty="0"/>
          </a:p>
          <a:p>
            <a:pPr algn="ctr"/>
            <a:r>
              <a:rPr lang="de-DE" altLang="de-DE" sz="1400" b="1" dirty="0"/>
              <a:t>Kosten: ca. 650€</a:t>
            </a:r>
          </a:p>
          <a:p>
            <a:pPr algn="ctr"/>
            <a:endParaRPr lang="de-DE" altLang="de-DE" sz="1400" b="1" dirty="0"/>
          </a:p>
          <a:p>
            <a:pPr algn="ctr"/>
            <a:r>
              <a:rPr lang="de-DE" altLang="de-DE" sz="1400" b="1" dirty="0"/>
              <a:t>Anforderungen:</a:t>
            </a:r>
          </a:p>
          <a:p>
            <a:pPr algn="ctr"/>
            <a:r>
              <a:rPr lang="de-AT" altLang="de-DE" sz="1400" b="1" dirty="0"/>
              <a:t>Vorwissen - Grundlagen der </a:t>
            </a:r>
            <a:r>
              <a:rPr lang="de-AT" altLang="de-DE" sz="1400" b="1" dirty="0" err="1"/>
              <a:t>naturw</a:t>
            </a:r>
            <a:r>
              <a:rPr lang="de-AT" altLang="de-DE" sz="1400" b="1" dirty="0"/>
              <a:t>. Geographie</a:t>
            </a:r>
          </a:p>
          <a:p>
            <a:pPr algn="ctr"/>
            <a:r>
              <a:rPr lang="de-AT" altLang="de-DE" sz="1400" b="1" dirty="0"/>
              <a:t>Körperliche Fitness für Wanderungen (max. 6h/pro Tag, ca. 1000 Hm)</a:t>
            </a:r>
          </a:p>
          <a:p>
            <a:pPr algn="ctr"/>
            <a:endParaRPr lang="de-DE" altLang="de-DE" sz="1400" b="1" dirty="0"/>
          </a:p>
          <a:p>
            <a:pPr algn="ctr"/>
            <a:r>
              <a:rPr lang="de-DE" altLang="de-DE" sz="1400" b="1" dirty="0"/>
              <a:t> </a:t>
            </a:r>
            <a:r>
              <a:rPr lang="de-DE" altLang="de-DE" sz="1400" b="1" dirty="0">
                <a:solidFill>
                  <a:schemeClr val="tx1"/>
                </a:solidFill>
                <a:latin typeface="Arial" charset="0"/>
              </a:rPr>
              <a:t> </a:t>
            </a:r>
            <a:endParaRPr lang="en-GB" sz="1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D86E9B7-BCC2-828B-B1C5-D313DF437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96" y="1772816"/>
            <a:ext cx="4906177" cy="3012653"/>
          </a:xfrm>
          <a:prstGeom prst="rect">
            <a:avLst/>
          </a:prstGeom>
        </p:spPr>
      </p:pic>
      <p:pic>
        <p:nvPicPr>
          <p:cNvPr id="6" name="Picture 6" descr="CIMG0100_0">
            <a:extLst>
              <a:ext uri="{FF2B5EF4-FFF2-40B4-BE49-F238E27FC236}">
                <a16:creationId xmlns:a16="http://schemas.microsoft.com/office/drawing/2014/main" id="{04AB39F8-F990-C00B-EE75-83926CDFB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5567" y="4971693"/>
            <a:ext cx="3313703" cy="1574009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Ein Bild, das Text, draußen, Natur, Gebirgszug enthält.&#10;&#10;Automatisch generierte Beschreibung">
            <a:extLst>
              <a:ext uri="{FF2B5EF4-FFF2-40B4-BE49-F238E27FC236}">
                <a16:creationId xmlns:a16="http://schemas.microsoft.com/office/drawing/2014/main" id="{FC45B80A-A512-825D-8BCD-1D594301D3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914160"/>
            <a:ext cx="3024336" cy="170118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4CB11F8-FE9E-184F-333C-863BD94657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3"/>
          <a:stretch/>
        </p:blipFill>
        <p:spPr>
          <a:xfrm>
            <a:off x="6781380" y="5064148"/>
            <a:ext cx="2113778" cy="13891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99E6B49-9BA9-69A4-3F86-14B525C93457}"/>
              </a:ext>
            </a:extLst>
          </p:cNvPr>
          <p:cNvSpPr txBox="1"/>
          <p:nvPr/>
        </p:nvSpPr>
        <p:spPr>
          <a:xfrm>
            <a:off x="4811015" y="4944455"/>
            <a:ext cx="1910466" cy="2539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AT" sz="1050" b="1" dirty="0">
                <a:ln/>
              </a:rPr>
              <a:t>Dachstein-Überschreitung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8985267-DB6F-FF46-55EE-FCCE745F967A}"/>
              </a:ext>
            </a:extLst>
          </p:cNvPr>
          <p:cNvSpPr txBox="1"/>
          <p:nvPr/>
        </p:nvSpPr>
        <p:spPr>
          <a:xfrm>
            <a:off x="1916753" y="4880436"/>
            <a:ext cx="737373" cy="261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AT" sz="1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Pasterze</a:t>
            </a:r>
            <a:endParaRPr lang="de-AT" sz="1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749520B-CFD6-2FF1-20EB-A93D9371C493}"/>
              </a:ext>
            </a:extLst>
          </p:cNvPr>
          <p:cNvSpPr txBox="1"/>
          <p:nvPr/>
        </p:nvSpPr>
        <p:spPr>
          <a:xfrm>
            <a:off x="7756878" y="5046189"/>
            <a:ext cx="117641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1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Tagliamento</a:t>
            </a:r>
            <a:endParaRPr lang="de-AT" sz="11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9769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12C6150-A901-D857-413E-427933FEF131}"/>
              </a:ext>
            </a:extLst>
          </p:cNvPr>
          <p:cNvSpPr txBox="1"/>
          <p:nvPr/>
        </p:nvSpPr>
        <p:spPr>
          <a:xfrm>
            <a:off x="323528" y="404664"/>
            <a:ext cx="3888432" cy="5678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400" b="1" dirty="0">
                <a:latin typeface="Aptos" panose="020B0004020202020204" pitchFamily="34" charset="0"/>
              </a:rPr>
              <a:t>Exkursionsthemen</a:t>
            </a:r>
          </a:p>
          <a:p>
            <a:endParaRPr lang="de-AT" sz="1200" dirty="0">
              <a:latin typeface="Aptos" panose="020B0004020202020204" pitchFamily="34" charset="0"/>
            </a:endParaRPr>
          </a:p>
          <a:p>
            <a:pPr marL="171450" indent="-17145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AT" sz="1200" b="0" i="0" u="none" strike="noStrike" kern="1200" dirty="0">
                <a:effectLst/>
                <a:latin typeface="Aptos" panose="020B0004020202020204" pitchFamily="34" charset="0"/>
                <a:ea typeface="Open Sans" pitchFamily="2" charset="0"/>
                <a:cs typeface="Open Sans" pitchFamily="2" charset="0"/>
              </a:rPr>
              <a:t>Geologie der Alpen</a:t>
            </a:r>
            <a:endParaRPr lang="de-AT" sz="1200" b="0" i="0" u="none" strike="noStrike" dirty="0">
              <a:effectLst/>
              <a:latin typeface="Aptos" panose="020B0004020202020204" pitchFamily="34" charset="0"/>
            </a:endParaRPr>
          </a:p>
          <a:p>
            <a:pPr marL="171450" indent="-17145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AT" sz="1200" dirty="0">
                <a:latin typeface="Aptos" panose="020B0004020202020204" pitchFamily="34" charset="0"/>
              </a:rPr>
              <a:t>Salz im Salzkammergut</a:t>
            </a:r>
          </a:p>
          <a:p>
            <a:pPr marL="171450" indent="-17145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AT" sz="1200" dirty="0">
                <a:latin typeface="Aptos" panose="020B0004020202020204" pitchFamily="34" charset="0"/>
              </a:rPr>
              <a:t>Wasser in den Alpen</a:t>
            </a:r>
          </a:p>
          <a:p>
            <a:pPr marL="171450" indent="-17145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AT" sz="1200" dirty="0">
                <a:latin typeface="Aptos" panose="020B0004020202020204" pitchFamily="34" charset="0"/>
              </a:rPr>
              <a:t>Gletscher </a:t>
            </a:r>
          </a:p>
          <a:p>
            <a:pPr marL="171450" indent="-17145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AT" sz="1200" dirty="0">
                <a:latin typeface="Aptos" panose="020B0004020202020204" pitchFamily="34" charset="0"/>
              </a:rPr>
              <a:t>Klima und Klimawandel im Hochgebirge</a:t>
            </a:r>
          </a:p>
          <a:p>
            <a:pPr marL="171450" indent="-17145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AT" sz="1200" dirty="0">
                <a:latin typeface="Aptos" panose="020B0004020202020204" pitchFamily="34" charset="0"/>
              </a:rPr>
              <a:t>Vegetation und Höhenstufen in den Ostalpen</a:t>
            </a:r>
          </a:p>
          <a:p>
            <a:pPr marL="171450" indent="-17145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AT" sz="1200" dirty="0">
                <a:latin typeface="Aptos" panose="020B0004020202020204" pitchFamily="34" charset="0"/>
              </a:rPr>
              <a:t>Periglaziale Prozesse und Permafrost</a:t>
            </a:r>
          </a:p>
          <a:p>
            <a:pPr marL="171450" indent="-17145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AT" sz="1200" dirty="0">
                <a:latin typeface="Aptos" panose="020B0004020202020204" pitchFamily="34" charset="0"/>
              </a:rPr>
              <a:t>Gravitative Massenbewegungen (Sturz, Rutschung, Murgang)</a:t>
            </a:r>
          </a:p>
          <a:p>
            <a:pPr marL="171450" indent="-17145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AT" sz="1200" dirty="0">
                <a:latin typeface="Aptos" panose="020B0004020202020204" pitchFamily="34" charset="0"/>
              </a:rPr>
              <a:t>Flüsse und Gewässer</a:t>
            </a:r>
          </a:p>
          <a:p>
            <a:pPr marL="171450" indent="-17145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AT" sz="1200" dirty="0">
                <a:latin typeface="Aptos" panose="020B0004020202020204" pitchFamily="34" charset="0"/>
              </a:rPr>
              <a:t>Klima- und Landschaftsgeschichte</a:t>
            </a:r>
          </a:p>
          <a:p>
            <a:pPr marL="171450" indent="-17145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AT" sz="1200" dirty="0">
                <a:latin typeface="Aptos" panose="020B0004020202020204" pitchFamily="34" charset="0"/>
              </a:rPr>
              <a:t>Naturgefahren</a:t>
            </a:r>
          </a:p>
          <a:p>
            <a:pPr marL="171450" indent="-17145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AT" sz="1200" dirty="0">
                <a:latin typeface="Aptos" panose="020B0004020202020204" pitchFamily="34" charset="0"/>
              </a:rPr>
              <a:t>Tourismus</a:t>
            </a: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AT" sz="1200" dirty="0">
                <a:latin typeface="Aptos" panose="020B0004020202020204" pitchFamily="34" charset="0"/>
              </a:rPr>
              <a:t>…</a:t>
            </a: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AT" sz="1200" u="sng" dirty="0">
                <a:latin typeface="Aptos" panose="020B0004020202020204" pitchFamily="34" charset="0"/>
              </a:rPr>
              <a:t>Verkehrsmittel:</a:t>
            </a: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AT" sz="1200" dirty="0">
                <a:latin typeface="Aptos" panose="020B0004020202020204" pitchFamily="34" charset="0"/>
              </a:rPr>
              <a:t>Bahn, Boot, Boots, Bus</a:t>
            </a: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AT" sz="1200" dirty="0">
                <a:latin typeface="Aptos" panose="020B0004020202020204" pitchFamily="34" charset="0"/>
              </a:rPr>
              <a:t>Rückkehr in Salzburg: Sa 18.07.26 ca. 16 Uhr</a:t>
            </a:r>
          </a:p>
          <a:p>
            <a:endParaRPr lang="de-AT" sz="1200" dirty="0">
              <a:latin typeface="Aptos" panose="020B00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BE85881-C7A6-7A56-1A46-5DFE131311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55" t="4851" r="4499" b="16400"/>
          <a:stretch/>
        </p:blipFill>
        <p:spPr>
          <a:xfrm>
            <a:off x="4227944" y="980728"/>
            <a:ext cx="4346396" cy="54006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709BE1D-1462-CA30-6436-E90B17FC33E7}"/>
              </a:ext>
            </a:extLst>
          </p:cNvPr>
          <p:cNvSpPr txBox="1"/>
          <p:nvPr/>
        </p:nvSpPr>
        <p:spPr>
          <a:xfrm>
            <a:off x="4283968" y="450424"/>
            <a:ext cx="3600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800" b="1" dirty="0">
                <a:latin typeface="Aptos" panose="020B0004020202020204" pitchFamily="34" charset="0"/>
              </a:rPr>
              <a:t>Exkursionsroute/Unterkünfte</a:t>
            </a:r>
            <a:endParaRPr lang="de-AT" dirty="0"/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C9E9EF35-AB80-AC26-5C11-8495AFCA5A03}"/>
              </a:ext>
            </a:extLst>
          </p:cNvPr>
          <p:cNvSpPr/>
          <p:nvPr/>
        </p:nvSpPr>
        <p:spPr>
          <a:xfrm>
            <a:off x="6012160" y="1124744"/>
            <a:ext cx="648072" cy="360040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Start</a:t>
            </a:r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A0F47E25-C1E1-25E2-9885-12CBCC8FA121}"/>
              </a:ext>
            </a:extLst>
          </p:cNvPr>
          <p:cNvSpPr/>
          <p:nvPr/>
        </p:nvSpPr>
        <p:spPr>
          <a:xfrm>
            <a:off x="4697348" y="2204864"/>
            <a:ext cx="1386820" cy="360040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Wanderung</a:t>
            </a:r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7EE09480-EF8D-8386-C458-53966366713D}"/>
              </a:ext>
            </a:extLst>
          </p:cNvPr>
          <p:cNvSpPr/>
          <p:nvPr/>
        </p:nvSpPr>
        <p:spPr>
          <a:xfrm flipH="1">
            <a:off x="6084168" y="3501008"/>
            <a:ext cx="1396712" cy="360040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Wanderung</a:t>
            </a:r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D610D293-C583-01B5-D64D-A4CC3BD3BDF9}"/>
              </a:ext>
            </a:extLst>
          </p:cNvPr>
          <p:cNvSpPr/>
          <p:nvPr/>
        </p:nvSpPr>
        <p:spPr>
          <a:xfrm>
            <a:off x="5148064" y="4221088"/>
            <a:ext cx="1160924" cy="360040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Führung</a:t>
            </a:r>
          </a:p>
        </p:txBody>
      </p: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84B0AF16-4033-9D23-4F94-DE1CC62CA855}"/>
              </a:ext>
            </a:extLst>
          </p:cNvPr>
          <p:cNvSpPr/>
          <p:nvPr/>
        </p:nvSpPr>
        <p:spPr>
          <a:xfrm>
            <a:off x="5333236" y="5002106"/>
            <a:ext cx="648072" cy="360040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Ziel</a:t>
            </a:r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96F8B343-9386-BE6B-DA59-75586F2DEB53}"/>
              </a:ext>
            </a:extLst>
          </p:cNvPr>
          <p:cNvSpPr/>
          <p:nvPr/>
        </p:nvSpPr>
        <p:spPr>
          <a:xfrm>
            <a:off x="6757906" y="1531620"/>
            <a:ext cx="122984" cy="617250"/>
          </a:xfrm>
          <a:custGeom>
            <a:avLst/>
            <a:gdLst>
              <a:gd name="connsiteX0" fmla="*/ 46754 w 122984"/>
              <a:gd name="connsiteY0" fmla="*/ 0 h 617250"/>
              <a:gd name="connsiteX1" fmla="*/ 122954 w 122984"/>
              <a:gd name="connsiteY1" fmla="*/ 114300 h 617250"/>
              <a:gd name="connsiteX2" fmla="*/ 39134 w 122984"/>
              <a:gd name="connsiteY2" fmla="*/ 312420 h 617250"/>
              <a:gd name="connsiteX3" fmla="*/ 1034 w 122984"/>
              <a:gd name="connsiteY3" fmla="*/ 579120 h 617250"/>
              <a:gd name="connsiteX4" fmla="*/ 77234 w 122984"/>
              <a:gd name="connsiteY4" fmla="*/ 609600 h 61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984" h="617250">
                <a:moveTo>
                  <a:pt x="46754" y="0"/>
                </a:moveTo>
                <a:cubicBezTo>
                  <a:pt x="85489" y="31115"/>
                  <a:pt x="124224" y="62230"/>
                  <a:pt x="122954" y="114300"/>
                </a:cubicBezTo>
                <a:cubicBezTo>
                  <a:pt x="121684" y="166370"/>
                  <a:pt x="59454" y="234950"/>
                  <a:pt x="39134" y="312420"/>
                </a:cubicBezTo>
                <a:cubicBezTo>
                  <a:pt x="18814" y="389890"/>
                  <a:pt x="-5316" y="529590"/>
                  <a:pt x="1034" y="579120"/>
                </a:cubicBezTo>
                <a:cubicBezTo>
                  <a:pt x="7384" y="628650"/>
                  <a:pt x="42309" y="619125"/>
                  <a:pt x="77234" y="60960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5C3A843E-132C-EAC3-F5C8-94E825E85C88}"/>
              </a:ext>
            </a:extLst>
          </p:cNvPr>
          <p:cNvSpPr/>
          <p:nvPr/>
        </p:nvSpPr>
        <p:spPr>
          <a:xfrm>
            <a:off x="5811244" y="2537460"/>
            <a:ext cx="1077442" cy="952500"/>
          </a:xfrm>
          <a:custGeom>
            <a:avLst/>
            <a:gdLst>
              <a:gd name="connsiteX0" fmla="*/ 1046756 w 1077442"/>
              <a:gd name="connsiteY0" fmla="*/ 0 h 952500"/>
              <a:gd name="connsiteX1" fmla="*/ 985796 w 1077442"/>
              <a:gd name="connsiteY1" fmla="*/ 129540 h 952500"/>
              <a:gd name="connsiteX2" fmla="*/ 277136 w 1077442"/>
              <a:gd name="connsiteY2" fmla="*/ 563880 h 952500"/>
              <a:gd name="connsiteX3" fmla="*/ 2816 w 1077442"/>
              <a:gd name="connsiteY3" fmla="*/ 685800 h 952500"/>
              <a:gd name="connsiteX4" fmla="*/ 132356 w 1077442"/>
              <a:gd name="connsiteY4" fmla="*/ 906780 h 952500"/>
              <a:gd name="connsiteX5" fmla="*/ 94256 w 1077442"/>
              <a:gd name="connsiteY5" fmla="*/ 95250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7442" h="952500">
                <a:moveTo>
                  <a:pt x="1046756" y="0"/>
                </a:moveTo>
                <a:cubicBezTo>
                  <a:pt x="1080411" y="17780"/>
                  <a:pt x="1114066" y="35560"/>
                  <a:pt x="985796" y="129540"/>
                </a:cubicBezTo>
                <a:cubicBezTo>
                  <a:pt x="857526" y="223520"/>
                  <a:pt x="440966" y="471170"/>
                  <a:pt x="277136" y="563880"/>
                </a:cubicBezTo>
                <a:cubicBezTo>
                  <a:pt x="113306" y="656590"/>
                  <a:pt x="26946" y="628650"/>
                  <a:pt x="2816" y="685800"/>
                </a:cubicBezTo>
                <a:cubicBezTo>
                  <a:pt x="-21314" y="742950"/>
                  <a:pt x="117116" y="862330"/>
                  <a:pt x="132356" y="906780"/>
                </a:cubicBezTo>
                <a:cubicBezTo>
                  <a:pt x="147596" y="951230"/>
                  <a:pt x="120926" y="951865"/>
                  <a:pt x="94256" y="95250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3DC800AE-7FF9-9F6C-2CC6-F7F7922C23DE}"/>
              </a:ext>
            </a:extLst>
          </p:cNvPr>
          <p:cNvSpPr/>
          <p:nvPr/>
        </p:nvSpPr>
        <p:spPr>
          <a:xfrm>
            <a:off x="5613518" y="3817620"/>
            <a:ext cx="855862" cy="586740"/>
          </a:xfrm>
          <a:custGeom>
            <a:avLst/>
            <a:gdLst>
              <a:gd name="connsiteX0" fmla="*/ 86242 w 855862"/>
              <a:gd name="connsiteY0" fmla="*/ 0 h 586740"/>
              <a:gd name="connsiteX1" fmla="*/ 2422 w 855862"/>
              <a:gd name="connsiteY1" fmla="*/ 144780 h 586740"/>
              <a:gd name="connsiteX2" fmla="*/ 170062 w 855862"/>
              <a:gd name="connsiteY2" fmla="*/ 274320 h 586740"/>
              <a:gd name="connsiteX3" fmla="*/ 650122 w 855862"/>
              <a:gd name="connsiteY3" fmla="*/ 457200 h 586740"/>
              <a:gd name="connsiteX4" fmla="*/ 855862 w 855862"/>
              <a:gd name="connsiteY4" fmla="*/ 586740 h 58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862" h="586740">
                <a:moveTo>
                  <a:pt x="86242" y="0"/>
                </a:moveTo>
                <a:cubicBezTo>
                  <a:pt x="37347" y="49530"/>
                  <a:pt x="-11548" y="99060"/>
                  <a:pt x="2422" y="144780"/>
                </a:cubicBezTo>
                <a:cubicBezTo>
                  <a:pt x="16392" y="190500"/>
                  <a:pt x="62112" y="222250"/>
                  <a:pt x="170062" y="274320"/>
                </a:cubicBezTo>
                <a:cubicBezTo>
                  <a:pt x="278012" y="326390"/>
                  <a:pt x="535822" y="405130"/>
                  <a:pt x="650122" y="457200"/>
                </a:cubicBezTo>
                <a:cubicBezTo>
                  <a:pt x="764422" y="509270"/>
                  <a:pt x="810142" y="548005"/>
                  <a:pt x="855862" y="58674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FCF38182-F64C-5107-6CB0-7D7EDE512C08}"/>
              </a:ext>
            </a:extLst>
          </p:cNvPr>
          <p:cNvSpPr/>
          <p:nvPr/>
        </p:nvSpPr>
        <p:spPr>
          <a:xfrm>
            <a:off x="6401027" y="4427996"/>
            <a:ext cx="1259361" cy="913624"/>
          </a:xfrm>
          <a:custGeom>
            <a:avLst/>
            <a:gdLst>
              <a:gd name="connsiteX0" fmla="*/ 75973 w 1259361"/>
              <a:gd name="connsiteY0" fmla="*/ 14464 h 913624"/>
              <a:gd name="connsiteX1" fmla="*/ 121693 w 1259361"/>
              <a:gd name="connsiteY1" fmla="*/ 52564 h 913624"/>
              <a:gd name="connsiteX2" fmla="*/ 1218973 w 1259361"/>
              <a:gd name="connsiteY2" fmla="*/ 6844 h 913624"/>
              <a:gd name="connsiteX3" fmla="*/ 1005613 w 1259361"/>
              <a:gd name="connsiteY3" fmla="*/ 227824 h 913624"/>
              <a:gd name="connsiteX4" fmla="*/ 845593 w 1259361"/>
              <a:gd name="connsiteY4" fmla="*/ 425944 h 913624"/>
              <a:gd name="connsiteX5" fmla="*/ 647473 w 1259361"/>
              <a:gd name="connsiteY5" fmla="*/ 479284 h 913624"/>
              <a:gd name="connsiteX6" fmla="*/ 396013 w 1259361"/>
              <a:gd name="connsiteY6" fmla="*/ 616444 h 913624"/>
              <a:gd name="connsiteX7" fmla="*/ 540793 w 1259361"/>
              <a:gd name="connsiteY7" fmla="*/ 799324 h 913624"/>
              <a:gd name="connsiteX8" fmla="*/ 624613 w 1259361"/>
              <a:gd name="connsiteY8" fmla="*/ 913624 h 913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9361" h="913624">
                <a:moveTo>
                  <a:pt x="75973" y="14464"/>
                </a:moveTo>
                <a:cubicBezTo>
                  <a:pt x="3583" y="34149"/>
                  <a:pt x="-68807" y="53834"/>
                  <a:pt x="121693" y="52564"/>
                </a:cubicBezTo>
                <a:cubicBezTo>
                  <a:pt x="312193" y="51294"/>
                  <a:pt x="1071653" y="-22366"/>
                  <a:pt x="1218973" y="6844"/>
                </a:cubicBezTo>
                <a:cubicBezTo>
                  <a:pt x="1366293" y="36054"/>
                  <a:pt x="1067843" y="157974"/>
                  <a:pt x="1005613" y="227824"/>
                </a:cubicBezTo>
                <a:cubicBezTo>
                  <a:pt x="943383" y="297674"/>
                  <a:pt x="905283" y="384034"/>
                  <a:pt x="845593" y="425944"/>
                </a:cubicBezTo>
                <a:cubicBezTo>
                  <a:pt x="785903" y="467854"/>
                  <a:pt x="722403" y="447534"/>
                  <a:pt x="647473" y="479284"/>
                </a:cubicBezTo>
                <a:cubicBezTo>
                  <a:pt x="572543" y="511034"/>
                  <a:pt x="413793" y="563104"/>
                  <a:pt x="396013" y="616444"/>
                </a:cubicBezTo>
                <a:cubicBezTo>
                  <a:pt x="378233" y="669784"/>
                  <a:pt x="502693" y="749794"/>
                  <a:pt x="540793" y="799324"/>
                </a:cubicBezTo>
                <a:cubicBezTo>
                  <a:pt x="578893" y="848854"/>
                  <a:pt x="601753" y="881239"/>
                  <a:pt x="624613" y="913624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DEE36C2-F919-9F3C-698D-180D40C509C9}"/>
              </a:ext>
            </a:extLst>
          </p:cNvPr>
          <p:cNvSpPr/>
          <p:nvPr/>
        </p:nvSpPr>
        <p:spPr>
          <a:xfrm>
            <a:off x="211540" y="5805264"/>
            <a:ext cx="3888432" cy="86409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Kontakt:</a:t>
            </a:r>
          </a:p>
          <a:p>
            <a:pPr algn="ctr"/>
            <a:r>
              <a:rPr lang="de-AT" dirty="0"/>
              <a:t>jan-christoph.otto@plus.ac.at</a:t>
            </a:r>
          </a:p>
        </p:txBody>
      </p:sp>
    </p:spTree>
    <p:extLst>
      <p:ext uri="{BB962C8B-B14F-4D97-AF65-F5344CB8AC3E}">
        <p14:creationId xmlns:p14="http://schemas.microsoft.com/office/powerpoint/2010/main" val="2676318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Bildschirmpräsentation (4:3)</PresentationFormat>
  <Paragraphs>45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Aptos</vt:lpstr>
      <vt:lpstr>Arial</vt:lpstr>
      <vt:lpstr>Calibri</vt:lpstr>
      <vt:lpstr>Larissa</vt:lpstr>
      <vt:lpstr>Regionalexkursion – Alpentraverse (AT – I) SoSe 2026</vt:lpstr>
      <vt:lpstr>PowerPoint-Präsentation</vt:lpstr>
    </vt:vector>
  </TitlesOfParts>
  <Company>Stadtamt Gmunden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g40705u2902</dc:creator>
  <cp:lastModifiedBy>Otto Jan-Christoph</cp:lastModifiedBy>
  <cp:revision>172</cp:revision>
  <cp:lastPrinted>2021-05-25T09:46:23Z</cp:lastPrinted>
  <dcterms:created xsi:type="dcterms:W3CDTF">2014-02-11T13:38:51Z</dcterms:created>
  <dcterms:modified xsi:type="dcterms:W3CDTF">2025-03-18T10:02:06Z</dcterms:modified>
</cp:coreProperties>
</file>