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3EE0D-B10D-6AD4-9028-B53DE42C95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9775817" cy="2618554"/>
          </a:xfrm>
        </p:spPr>
        <p:txBody>
          <a:bodyPr>
            <a:normAutofit/>
          </a:bodyPr>
          <a:lstStyle/>
          <a:p>
            <a:r>
              <a:rPr lang="de-AT" dirty="0"/>
              <a:t>Rolle von Naturschützern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4C4CD3F-DE97-B828-D00A-9C2056676C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Hier findet ihr Anleitungsfragen und –</a:t>
            </a:r>
            <a:r>
              <a:rPr lang="de-AT" dirty="0" err="1"/>
              <a:t>überlegungen</a:t>
            </a:r>
            <a:r>
              <a:rPr lang="de-AT" dirty="0"/>
              <a:t> zu eurer Rolle!</a:t>
            </a:r>
          </a:p>
          <a:p>
            <a:r>
              <a:rPr lang="de-AT" dirty="0"/>
              <a:t>Versucht euch Antworten aber auch eigene Ideen zu Überlegen.</a:t>
            </a:r>
          </a:p>
        </p:txBody>
      </p:sp>
    </p:spTree>
    <p:extLst>
      <p:ext uri="{BB962C8B-B14F-4D97-AF65-F5344CB8AC3E}">
        <p14:creationId xmlns:p14="http://schemas.microsoft.com/office/powerpoint/2010/main" val="427231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F3ED71-A062-2CED-D425-A75F4B74A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085850"/>
            <a:ext cx="9603275" cy="4380495"/>
          </a:xfrm>
        </p:spPr>
        <p:txBody>
          <a:bodyPr>
            <a:normAutofit lnSpcReduction="10000"/>
          </a:bodyPr>
          <a:lstStyle/>
          <a:p>
            <a:r>
              <a:rPr lang="de-DE" dirty="0"/>
              <a:t>Wirkt sich ein Staudamm auf die Wasserwelt in einem Fluss aus?</a:t>
            </a:r>
          </a:p>
          <a:p>
            <a:endParaRPr lang="de-AT" dirty="0"/>
          </a:p>
          <a:p>
            <a:r>
              <a:rPr lang="de-DE" dirty="0"/>
              <a:t>Was ist eine Au entlang eines Flusses und wie wirkt sich diese aus für den Hochwasserschutz?</a:t>
            </a:r>
          </a:p>
          <a:p>
            <a:endParaRPr lang="de-AT" dirty="0"/>
          </a:p>
          <a:p>
            <a:r>
              <a:rPr lang="de-DE" dirty="0"/>
              <a:t>Welche Auswirkung hat ein Hochwasserereignis in der Nähe einer Fabrik? (Schadstoffe in Wasser?)</a:t>
            </a:r>
          </a:p>
          <a:p>
            <a:endParaRPr lang="de-AT" dirty="0"/>
          </a:p>
          <a:p>
            <a:r>
              <a:rPr lang="de-DE" dirty="0"/>
              <a:t>Gibt es Möglichkeiten in Flussnähe zu entsiegeln? (Parkflächen verändern, weniger Straßen bauen, …)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37918884"/>
      </p:ext>
    </p:extLst>
  </p:cSld>
  <p:clrMapOvr>
    <a:masterClrMapping/>
  </p:clrMapOvr>
</p:sld>
</file>

<file path=ppt/theme/theme1.xml><?xml version="1.0" encoding="utf-8"?>
<a:theme xmlns:a="http://schemas.openxmlformats.org/drawingml/2006/main" name="Katalog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TM10001114[[fn=Katalog]]</Template>
  <TotalTime>0</TotalTime>
  <Words>86</Words>
  <Application>Microsoft Office PowerPoint</Application>
  <PresentationFormat>Breitbild</PresentationFormat>
  <Paragraphs>10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Century Gothic</vt:lpstr>
      <vt:lpstr>Katalog</vt:lpstr>
      <vt:lpstr>Rolle von Naturschützern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Klaus Kapl</dc:creator>
  <cp:lastModifiedBy>Klaus Kapl</cp:lastModifiedBy>
  <cp:revision>4</cp:revision>
  <dcterms:created xsi:type="dcterms:W3CDTF">2025-03-05T13:31:01Z</dcterms:created>
  <dcterms:modified xsi:type="dcterms:W3CDTF">2025-03-05T13:44:55Z</dcterms:modified>
</cp:coreProperties>
</file>