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3EE0D-B10D-6AD4-9028-B53DE42C9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Rolle der Rettungskräfte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C4CD3F-DE97-B828-D00A-9C2056676C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Hier findet ihr Anleitungsfragen und –</a:t>
            </a:r>
            <a:r>
              <a:rPr lang="de-AT" dirty="0" err="1"/>
              <a:t>überlegungen</a:t>
            </a:r>
            <a:r>
              <a:rPr lang="de-AT" dirty="0"/>
              <a:t> zu eurer Rolle!</a:t>
            </a:r>
          </a:p>
          <a:p>
            <a:r>
              <a:rPr lang="de-AT"/>
              <a:t>Versucht euch Antworten aber auch eigene Ideen zu Überlegen.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723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F3ED71-A062-2CED-D425-A75F4B74A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85850"/>
            <a:ext cx="9603275" cy="4380495"/>
          </a:xfrm>
        </p:spPr>
        <p:txBody>
          <a:bodyPr/>
          <a:lstStyle/>
          <a:p>
            <a:r>
              <a:rPr lang="de-AT" dirty="0"/>
              <a:t>Was sind unsere Aufgaben, wenn es ein Hochwasser gibt?</a:t>
            </a:r>
          </a:p>
          <a:p>
            <a:endParaRPr lang="de-AT" dirty="0"/>
          </a:p>
          <a:p>
            <a:r>
              <a:rPr lang="de-AT" dirty="0"/>
              <a:t>Welche Gebiete sind in unserer Gemeinde von Hochwasser betroffen?</a:t>
            </a:r>
          </a:p>
          <a:p>
            <a:endParaRPr lang="de-AT" dirty="0"/>
          </a:p>
          <a:p>
            <a:r>
              <a:rPr lang="de-AT" dirty="0"/>
              <a:t>Wie sind die Zufahrtsstraßen und Zufahrtswege zu häufig betroffenen Hochwasserstellen?</a:t>
            </a:r>
          </a:p>
          <a:p>
            <a:endParaRPr lang="de-AT" dirty="0"/>
          </a:p>
          <a:p>
            <a:r>
              <a:rPr lang="de-AT" dirty="0"/>
              <a:t>Sind unsere Rettungskräfte gut ausgebildet, um die richtigen Aufgaben in einer Hochwassersituation </a:t>
            </a:r>
            <a:r>
              <a:rPr lang="de-AT"/>
              <a:t>zu erledigen?</a:t>
            </a:r>
            <a:endParaRPr lang="de-AT" dirty="0"/>
          </a:p>
          <a:p>
            <a:endParaRPr lang="de-AT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37918884"/>
      </p:ext>
    </p:extLst>
  </p:cSld>
  <p:clrMapOvr>
    <a:masterClrMapping/>
  </p:clrMapOvr>
</p:sld>
</file>

<file path=ppt/theme/theme1.xml><?xml version="1.0" encoding="utf-8"?>
<a:theme xmlns:a="http://schemas.openxmlformats.org/drawingml/2006/main" name="Katalog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TM10001114[[fn=Katalog]]</Template>
  <TotalTime>0</TotalTime>
  <Words>72</Words>
  <Application>Microsoft Office PowerPoint</Application>
  <PresentationFormat>Breitbild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Katalog</vt:lpstr>
      <vt:lpstr>Rolle der Rettungskräfte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Klaus Kapl</dc:creator>
  <cp:lastModifiedBy>Klaus Kapl</cp:lastModifiedBy>
  <cp:revision>2</cp:revision>
  <dcterms:created xsi:type="dcterms:W3CDTF">2025-03-05T13:31:01Z</dcterms:created>
  <dcterms:modified xsi:type="dcterms:W3CDTF">2025-03-05T13:45:23Z</dcterms:modified>
</cp:coreProperties>
</file>