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3EE0D-B10D-6AD4-9028-B53DE42C9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9775817" cy="2618554"/>
          </a:xfrm>
        </p:spPr>
        <p:txBody>
          <a:bodyPr>
            <a:normAutofit fontScale="90000"/>
          </a:bodyPr>
          <a:lstStyle/>
          <a:p>
            <a:r>
              <a:rPr lang="de-AT" dirty="0"/>
              <a:t>Rolle des Bürgermeisters oder der Bürgermeisterin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C4CD3F-DE97-B828-D00A-9C2056676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Hier findet ihr Anleitungsfragen und –</a:t>
            </a:r>
            <a:r>
              <a:rPr lang="de-AT" dirty="0" err="1"/>
              <a:t>überlegungen</a:t>
            </a:r>
            <a:r>
              <a:rPr lang="de-AT" dirty="0"/>
              <a:t> zu eurer Rolle!</a:t>
            </a:r>
          </a:p>
          <a:p>
            <a:r>
              <a:rPr lang="de-AT"/>
              <a:t>Versucht euch Antworten aber auch eigene Ideen zu Überlegen.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23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F3ED71-A062-2CED-D425-A75F4B74A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85850"/>
            <a:ext cx="9603275" cy="4380495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Welche Sofortmaßnahmen kann die Gemeinde vorschlagen, um den betroffenen zu helfen?</a:t>
            </a:r>
          </a:p>
          <a:p>
            <a:endParaRPr lang="de-AT" dirty="0"/>
          </a:p>
          <a:p>
            <a:r>
              <a:rPr lang="de-DE" dirty="0"/>
              <a:t>Welche langfristigen Pläne gibt es, um Hochwasser in Zukunft besser zu bewältigen?</a:t>
            </a:r>
          </a:p>
          <a:p>
            <a:endParaRPr lang="de-AT" dirty="0"/>
          </a:p>
          <a:p>
            <a:r>
              <a:rPr lang="de-DE" dirty="0"/>
              <a:t>Wie können Bürgerinnen und Bürger aktiv in den Hochwasserschutz eingebunden werden?</a:t>
            </a:r>
          </a:p>
          <a:p>
            <a:endParaRPr lang="de-AT" dirty="0"/>
          </a:p>
          <a:p>
            <a:r>
              <a:rPr lang="de-DE" dirty="0"/>
              <a:t>Welche finanziellen und </a:t>
            </a:r>
            <a:r>
              <a:rPr lang="de-DE"/>
              <a:t>personellen Möglichkeiten </a:t>
            </a:r>
            <a:r>
              <a:rPr lang="de-DE" dirty="0"/>
              <a:t>stehen der Gemeinde zur Verfügung, um mit den Schäden umzugehen?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7918884"/>
      </p:ext>
    </p:extLst>
  </p:cSld>
  <p:clrMapOvr>
    <a:masterClrMapping/>
  </p:clrMapOvr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83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Katalog</vt:lpstr>
      <vt:lpstr>Rolle des Bürgermeisters oder der Bürgermeisterin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Klaus Kapl</dc:creator>
  <cp:lastModifiedBy>Klaus Kapl</cp:lastModifiedBy>
  <cp:revision>3</cp:revision>
  <dcterms:created xsi:type="dcterms:W3CDTF">2025-03-05T13:31:01Z</dcterms:created>
  <dcterms:modified xsi:type="dcterms:W3CDTF">2025-03-05T13:45:32Z</dcterms:modified>
</cp:coreProperties>
</file>