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742113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9" autoAdjust="0"/>
    <p:restoredTop sz="94660"/>
  </p:normalViewPr>
  <p:slideViewPr>
    <p:cSldViewPr snapToGrid="0">
      <p:cViewPr varScale="1">
        <p:scale>
          <a:sx n="79" d="100"/>
          <a:sy n="79" d="100"/>
        </p:scale>
        <p:origin x="6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846664-7DE6-4B32-816E-E31DA9515306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AT"/>
        </a:p>
      </dgm:t>
    </dgm:pt>
    <dgm:pt modelId="{FDBBD3CB-5577-4AE4-8575-2CAB39983374}">
      <dgm:prSet phldrT="[Text]"/>
      <dgm:spPr/>
      <dgm:t>
        <a:bodyPr/>
        <a:lstStyle/>
        <a:p>
          <a:r>
            <a:rPr lang="de-AT" dirty="0"/>
            <a:t>Project 123.456</a:t>
          </a:r>
        </a:p>
      </dgm:t>
    </dgm:pt>
    <dgm:pt modelId="{D14F928A-86CF-4AA1-8959-620CB645AB89}" type="parTrans" cxnId="{8621ACF5-BC52-4820-BE6B-93F179AADDBD}">
      <dgm:prSet/>
      <dgm:spPr/>
      <dgm:t>
        <a:bodyPr/>
        <a:lstStyle/>
        <a:p>
          <a:endParaRPr lang="de-AT"/>
        </a:p>
      </dgm:t>
    </dgm:pt>
    <dgm:pt modelId="{2182EECE-5B87-44FD-BB78-510CE7B947B7}" type="sibTrans" cxnId="{8621ACF5-BC52-4820-BE6B-93F179AADDBD}">
      <dgm:prSet/>
      <dgm:spPr/>
      <dgm:t>
        <a:bodyPr/>
        <a:lstStyle/>
        <a:p>
          <a:endParaRPr lang="de-AT"/>
        </a:p>
      </dgm:t>
    </dgm:pt>
    <dgm:pt modelId="{481A363D-0592-4411-80EB-C902DE18D2E4}">
      <dgm:prSet phldrT="[Text]"/>
      <dgm:spPr/>
      <dgm:t>
        <a:bodyPr/>
        <a:lstStyle/>
        <a:p>
          <a:r>
            <a:rPr lang="de-AT" dirty="0"/>
            <a:t>Work Package 1</a:t>
          </a:r>
        </a:p>
      </dgm:t>
    </dgm:pt>
    <dgm:pt modelId="{0E8A72E9-0623-49D3-9F27-F9A30625F745}" type="parTrans" cxnId="{309DA073-6000-48A7-8904-EA7AF227132D}">
      <dgm:prSet/>
      <dgm:spPr/>
      <dgm:t>
        <a:bodyPr/>
        <a:lstStyle/>
        <a:p>
          <a:endParaRPr lang="de-AT"/>
        </a:p>
      </dgm:t>
    </dgm:pt>
    <dgm:pt modelId="{A9651D49-82D2-4364-B893-13E96D449EB8}" type="sibTrans" cxnId="{309DA073-6000-48A7-8904-EA7AF227132D}">
      <dgm:prSet/>
      <dgm:spPr/>
      <dgm:t>
        <a:bodyPr/>
        <a:lstStyle/>
        <a:p>
          <a:endParaRPr lang="de-AT"/>
        </a:p>
      </dgm:t>
    </dgm:pt>
    <dgm:pt modelId="{D01CFDBA-78FF-4869-9158-B9234EE7FE57}">
      <dgm:prSet phldrT="[Text]"/>
      <dgm:spPr/>
      <dgm:t>
        <a:bodyPr/>
        <a:lstStyle/>
        <a:p>
          <a:r>
            <a:rPr lang="de-AT" dirty="0"/>
            <a:t>Work Package 2</a:t>
          </a:r>
        </a:p>
      </dgm:t>
    </dgm:pt>
    <dgm:pt modelId="{88F0CF95-D311-425A-9B40-ADD7B4E4BD6B}" type="parTrans" cxnId="{B26E74F5-A0D7-4BDD-9231-563AD8AB4979}">
      <dgm:prSet/>
      <dgm:spPr/>
      <dgm:t>
        <a:bodyPr/>
        <a:lstStyle/>
        <a:p>
          <a:endParaRPr lang="de-AT"/>
        </a:p>
      </dgm:t>
    </dgm:pt>
    <dgm:pt modelId="{CBC337FB-4F65-4CB0-BD38-2F8E07352915}" type="sibTrans" cxnId="{B26E74F5-A0D7-4BDD-9231-563AD8AB4979}">
      <dgm:prSet/>
      <dgm:spPr/>
      <dgm:t>
        <a:bodyPr/>
        <a:lstStyle/>
        <a:p>
          <a:endParaRPr lang="de-AT"/>
        </a:p>
      </dgm:t>
    </dgm:pt>
    <dgm:pt modelId="{7FC6D754-8B15-4B3A-A9BF-0AED725674A3}">
      <dgm:prSet phldrT="[Text]"/>
      <dgm:spPr/>
      <dgm:t>
        <a:bodyPr/>
        <a:lstStyle/>
        <a:p>
          <a:r>
            <a:rPr lang="de-AT" dirty="0"/>
            <a:t>Work Package  3</a:t>
          </a:r>
        </a:p>
      </dgm:t>
    </dgm:pt>
    <dgm:pt modelId="{8459CD0D-A157-45E1-B798-0E2E21F09450}" type="parTrans" cxnId="{B718662E-BDB0-46E1-90CF-659A6AADE8ED}">
      <dgm:prSet/>
      <dgm:spPr/>
      <dgm:t>
        <a:bodyPr/>
        <a:lstStyle/>
        <a:p>
          <a:endParaRPr lang="de-AT"/>
        </a:p>
      </dgm:t>
    </dgm:pt>
    <dgm:pt modelId="{52E9CEEE-8D83-4058-99E0-762F6D1FA623}" type="sibTrans" cxnId="{B718662E-BDB0-46E1-90CF-659A6AADE8ED}">
      <dgm:prSet/>
      <dgm:spPr/>
      <dgm:t>
        <a:bodyPr/>
        <a:lstStyle/>
        <a:p>
          <a:endParaRPr lang="de-AT"/>
        </a:p>
      </dgm:t>
    </dgm:pt>
    <dgm:pt modelId="{0E576E41-D4DA-4017-9828-FF3232F6178A}">
      <dgm:prSet phldrT="[Text]"/>
      <dgm:spPr/>
      <dgm:t>
        <a:bodyPr/>
        <a:lstStyle/>
        <a:p>
          <a:r>
            <a:rPr lang="de-AT" dirty="0"/>
            <a:t>Work Package  4</a:t>
          </a:r>
        </a:p>
      </dgm:t>
    </dgm:pt>
    <dgm:pt modelId="{C4B6B0DB-9BE0-4411-B6AC-A3B762CC9BC2}" type="parTrans" cxnId="{82135C7F-D1F9-44BD-9B26-741CC22DA947}">
      <dgm:prSet/>
      <dgm:spPr/>
      <dgm:t>
        <a:bodyPr/>
        <a:lstStyle/>
        <a:p>
          <a:endParaRPr lang="de-AT"/>
        </a:p>
      </dgm:t>
    </dgm:pt>
    <dgm:pt modelId="{0941FF5B-0E27-4712-AF47-746D27888D1A}" type="sibTrans" cxnId="{82135C7F-D1F9-44BD-9B26-741CC22DA947}">
      <dgm:prSet/>
      <dgm:spPr/>
      <dgm:t>
        <a:bodyPr/>
        <a:lstStyle/>
        <a:p>
          <a:endParaRPr lang="de-AT"/>
        </a:p>
      </dgm:t>
    </dgm:pt>
    <dgm:pt modelId="{0E32CF65-BFC8-41A1-9659-81263C8C22B7}">
      <dgm:prSet phldrT="[Text]"/>
      <dgm:spPr/>
      <dgm:t>
        <a:bodyPr/>
        <a:lstStyle/>
        <a:p>
          <a:r>
            <a:rPr lang="de-AT" dirty="0"/>
            <a:t>Task a)</a:t>
          </a:r>
        </a:p>
      </dgm:t>
    </dgm:pt>
    <dgm:pt modelId="{79E334BF-B315-4599-9C0E-F2C6F3B159E1}" type="parTrans" cxnId="{4427D3C1-0BAE-4978-89E3-81FC8EA3FD2A}">
      <dgm:prSet/>
      <dgm:spPr/>
      <dgm:t>
        <a:bodyPr/>
        <a:lstStyle/>
        <a:p>
          <a:endParaRPr lang="de-AT"/>
        </a:p>
      </dgm:t>
    </dgm:pt>
    <dgm:pt modelId="{84FEFF89-27F0-44FB-9D4E-B1EB6368DCEE}" type="sibTrans" cxnId="{4427D3C1-0BAE-4978-89E3-81FC8EA3FD2A}">
      <dgm:prSet/>
      <dgm:spPr/>
      <dgm:t>
        <a:bodyPr/>
        <a:lstStyle/>
        <a:p>
          <a:endParaRPr lang="de-AT"/>
        </a:p>
      </dgm:t>
    </dgm:pt>
    <dgm:pt modelId="{E342F34D-A99E-4A1B-BBFC-52A4370D579F}">
      <dgm:prSet phldrT="[Text]"/>
      <dgm:spPr/>
      <dgm:t>
        <a:bodyPr/>
        <a:lstStyle/>
        <a:p>
          <a:r>
            <a:rPr lang="de-AT" dirty="0"/>
            <a:t>Task b)</a:t>
          </a:r>
        </a:p>
      </dgm:t>
    </dgm:pt>
    <dgm:pt modelId="{E4C81166-1305-4322-A3C5-4AD064BFB568}" type="parTrans" cxnId="{940A24AE-9732-40B9-80BC-145209B185B2}">
      <dgm:prSet/>
      <dgm:spPr/>
      <dgm:t>
        <a:bodyPr/>
        <a:lstStyle/>
        <a:p>
          <a:endParaRPr lang="de-AT"/>
        </a:p>
      </dgm:t>
    </dgm:pt>
    <dgm:pt modelId="{20428975-EA13-413D-B7B4-FF78762C989F}" type="sibTrans" cxnId="{940A24AE-9732-40B9-80BC-145209B185B2}">
      <dgm:prSet/>
      <dgm:spPr/>
      <dgm:t>
        <a:bodyPr/>
        <a:lstStyle/>
        <a:p>
          <a:endParaRPr lang="de-AT"/>
        </a:p>
      </dgm:t>
    </dgm:pt>
    <dgm:pt modelId="{8C2479C1-7793-4EDE-91E0-F642E2258424}">
      <dgm:prSet phldrT="[Text]"/>
      <dgm:spPr/>
      <dgm:t>
        <a:bodyPr/>
        <a:lstStyle/>
        <a:p>
          <a:r>
            <a:rPr lang="de-AT" dirty="0"/>
            <a:t>Task c)</a:t>
          </a:r>
        </a:p>
      </dgm:t>
    </dgm:pt>
    <dgm:pt modelId="{79F5520E-B8AA-41B5-ADF5-46AA3EBE88FB}" type="parTrans" cxnId="{7F9671A0-4F09-4584-8D2E-86B1D24D2931}">
      <dgm:prSet/>
      <dgm:spPr/>
      <dgm:t>
        <a:bodyPr/>
        <a:lstStyle/>
        <a:p>
          <a:endParaRPr lang="de-AT"/>
        </a:p>
      </dgm:t>
    </dgm:pt>
    <dgm:pt modelId="{19953FF5-A270-4BAD-BB20-F2CEE88543BF}" type="sibTrans" cxnId="{7F9671A0-4F09-4584-8D2E-86B1D24D2931}">
      <dgm:prSet/>
      <dgm:spPr/>
      <dgm:t>
        <a:bodyPr/>
        <a:lstStyle/>
        <a:p>
          <a:endParaRPr lang="de-AT"/>
        </a:p>
      </dgm:t>
    </dgm:pt>
    <dgm:pt modelId="{C8C4B95F-88B6-444A-BCC4-E2F1D3D3B117}">
      <dgm:prSet phldrT="[Text]"/>
      <dgm:spPr/>
      <dgm:t>
        <a:bodyPr/>
        <a:lstStyle/>
        <a:p>
          <a:r>
            <a:rPr lang="de-AT" dirty="0"/>
            <a:t>Task a)</a:t>
          </a:r>
        </a:p>
      </dgm:t>
    </dgm:pt>
    <dgm:pt modelId="{F5CED9A2-CB1E-4B1E-B90E-84F73B85CA76}" type="parTrans" cxnId="{5B6618F4-92B4-40A0-9F52-861D4D534CBD}">
      <dgm:prSet/>
      <dgm:spPr/>
      <dgm:t>
        <a:bodyPr/>
        <a:lstStyle/>
        <a:p>
          <a:endParaRPr lang="de-AT"/>
        </a:p>
      </dgm:t>
    </dgm:pt>
    <dgm:pt modelId="{336DF302-B264-48D1-B9C6-E58E1655B7FB}" type="sibTrans" cxnId="{5B6618F4-92B4-40A0-9F52-861D4D534CBD}">
      <dgm:prSet/>
      <dgm:spPr/>
      <dgm:t>
        <a:bodyPr/>
        <a:lstStyle/>
        <a:p>
          <a:endParaRPr lang="de-AT"/>
        </a:p>
      </dgm:t>
    </dgm:pt>
    <dgm:pt modelId="{6FC2946A-C18A-4580-9A90-7C3444BFD8E0}">
      <dgm:prSet phldrT="[Text]"/>
      <dgm:spPr/>
      <dgm:t>
        <a:bodyPr/>
        <a:lstStyle/>
        <a:p>
          <a:r>
            <a:rPr lang="de-AT" dirty="0"/>
            <a:t>Task b)</a:t>
          </a:r>
        </a:p>
      </dgm:t>
    </dgm:pt>
    <dgm:pt modelId="{8FDF2702-DCFE-4035-A1A7-4F19AC911AA9}" type="parTrans" cxnId="{E15EA901-7D90-4B43-83D5-BA0601261C5A}">
      <dgm:prSet/>
      <dgm:spPr/>
      <dgm:t>
        <a:bodyPr/>
        <a:lstStyle/>
        <a:p>
          <a:endParaRPr lang="de-AT"/>
        </a:p>
      </dgm:t>
    </dgm:pt>
    <dgm:pt modelId="{4A8304AA-9233-4CA6-941C-856668666075}" type="sibTrans" cxnId="{E15EA901-7D90-4B43-83D5-BA0601261C5A}">
      <dgm:prSet/>
      <dgm:spPr/>
      <dgm:t>
        <a:bodyPr/>
        <a:lstStyle/>
        <a:p>
          <a:endParaRPr lang="de-AT"/>
        </a:p>
      </dgm:t>
    </dgm:pt>
    <dgm:pt modelId="{43F8A74D-4881-4FE4-BC7E-997986BAF65F}" type="pres">
      <dgm:prSet presAssocID="{B1846664-7DE6-4B32-816E-E31DA951530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41D1720-B1F8-4B14-A5C8-78F10E8F8197}" type="pres">
      <dgm:prSet presAssocID="{FDBBD3CB-5577-4AE4-8575-2CAB39983374}" presName="hierRoot1" presStyleCnt="0">
        <dgm:presLayoutVars>
          <dgm:hierBranch val="init"/>
        </dgm:presLayoutVars>
      </dgm:prSet>
      <dgm:spPr/>
    </dgm:pt>
    <dgm:pt modelId="{88B29466-8EBB-4E53-A214-002255DDDACC}" type="pres">
      <dgm:prSet presAssocID="{FDBBD3CB-5577-4AE4-8575-2CAB39983374}" presName="rootComposite1" presStyleCnt="0"/>
      <dgm:spPr/>
    </dgm:pt>
    <dgm:pt modelId="{3B302058-E01B-4F86-BD3B-9FB5CD00B7F1}" type="pres">
      <dgm:prSet presAssocID="{FDBBD3CB-5577-4AE4-8575-2CAB39983374}" presName="rootText1" presStyleLbl="node0" presStyleIdx="0" presStyleCnt="1">
        <dgm:presLayoutVars>
          <dgm:chPref val="3"/>
        </dgm:presLayoutVars>
      </dgm:prSet>
      <dgm:spPr/>
    </dgm:pt>
    <dgm:pt modelId="{DA5A3429-5763-4D07-B49E-C2116EF7D96C}" type="pres">
      <dgm:prSet presAssocID="{FDBBD3CB-5577-4AE4-8575-2CAB39983374}" presName="rootConnector1" presStyleLbl="node1" presStyleIdx="0" presStyleCnt="0"/>
      <dgm:spPr/>
    </dgm:pt>
    <dgm:pt modelId="{276EEBD9-8EC0-4971-A643-CD9F2C7D8938}" type="pres">
      <dgm:prSet presAssocID="{FDBBD3CB-5577-4AE4-8575-2CAB39983374}" presName="hierChild2" presStyleCnt="0"/>
      <dgm:spPr/>
    </dgm:pt>
    <dgm:pt modelId="{B22D1B34-E01B-4D46-B03B-DF06581FD3F1}" type="pres">
      <dgm:prSet presAssocID="{0E8A72E9-0623-49D3-9F27-F9A30625F745}" presName="Name37" presStyleLbl="parChTrans1D2" presStyleIdx="0" presStyleCnt="4"/>
      <dgm:spPr/>
    </dgm:pt>
    <dgm:pt modelId="{B8586757-A44A-4A18-8F07-849E76179DE1}" type="pres">
      <dgm:prSet presAssocID="{481A363D-0592-4411-80EB-C902DE18D2E4}" presName="hierRoot2" presStyleCnt="0">
        <dgm:presLayoutVars>
          <dgm:hierBranch val="init"/>
        </dgm:presLayoutVars>
      </dgm:prSet>
      <dgm:spPr/>
    </dgm:pt>
    <dgm:pt modelId="{E6874068-7DFF-4D53-9FBF-55D46A22EF19}" type="pres">
      <dgm:prSet presAssocID="{481A363D-0592-4411-80EB-C902DE18D2E4}" presName="rootComposite" presStyleCnt="0"/>
      <dgm:spPr/>
    </dgm:pt>
    <dgm:pt modelId="{7C14560D-DC0D-43E8-AFAA-54CEA3A04745}" type="pres">
      <dgm:prSet presAssocID="{481A363D-0592-4411-80EB-C902DE18D2E4}" presName="rootText" presStyleLbl="node2" presStyleIdx="0" presStyleCnt="4">
        <dgm:presLayoutVars>
          <dgm:chPref val="3"/>
        </dgm:presLayoutVars>
      </dgm:prSet>
      <dgm:spPr/>
    </dgm:pt>
    <dgm:pt modelId="{9C491F77-C4CF-4ECC-A579-581EB2399B26}" type="pres">
      <dgm:prSet presAssocID="{481A363D-0592-4411-80EB-C902DE18D2E4}" presName="rootConnector" presStyleLbl="node2" presStyleIdx="0" presStyleCnt="4"/>
      <dgm:spPr/>
    </dgm:pt>
    <dgm:pt modelId="{62DD2E0E-AE82-4172-80D4-1934DA28802F}" type="pres">
      <dgm:prSet presAssocID="{481A363D-0592-4411-80EB-C902DE18D2E4}" presName="hierChild4" presStyleCnt="0"/>
      <dgm:spPr/>
    </dgm:pt>
    <dgm:pt modelId="{2CA01F5A-FF9D-4D5D-B732-40D889455B51}" type="pres">
      <dgm:prSet presAssocID="{79E334BF-B315-4599-9C0E-F2C6F3B159E1}" presName="Name37" presStyleLbl="parChTrans1D3" presStyleIdx="0" presStyleCnt="5"/>
      <dgm:spPr/>
    </dgm:pt>
    <dgm:pt modelId="{0B362C93-8DD6-4191-B4B5-0EBA2723EC29}" type="pres">
      <dgm:prSet presAssocID="{0E32CF65-BFC8-41A1-9659-81263C8C22B7}" presName="hierRoot2" presStyleCnt="0">
        <dgm:presLayoutVars>
          <dgm:hierBranch val="init"/>
        </dgm:presLayoutVars>
      </dgm:prSet>
      <dgm:spPr/>
    </dgm:pt>
    <dgm:pt modelId="{708C673E-496B-4AFE-A54B-B9CEA7D1FF08}" type="pres">
      <dgm:prSet presAssocID="{0E32CF65-BFC8-41A1-9659-81263C8C22B7}" presName="rootComposite" presStyleCnt="0"/>
      <dgm:spPr/>
    </dgm:pt>
    <dgm:pt modelId="{712508E6-5329-4240-A223-0DB132BB7390}" type="pres">
      <dgm:prSet presAssocID="{0E32CF65-BFC8-41A1-9659-81263C8C22B7}" presName="rootText" presStyleLbl="node3" presStyleIdx="0" presStyleCnt="5">
        <dgm:presLayoutVars>
          <dgm:chPref val="3"/>
        </dgm:presLayoutVars>
      </dgm:prSet>
      <dgm:spPr/>
    </dgm:pt>
    <dgm:pt modelId="{5752C839-52FF-4E5F-99BC-430A29BE9FDB}" type="pres">
      <dgm:prSet presAssocID="{0E32CF65-BFC8-41A1-9659-81263C8C22B7}" presName="rootConnector" presStyleLbl="node3" presStyleIdx="0" presStyleCnt="5"/>
      <dgm:spPr/>
    </dgm:pt>
    <dgm:pt modelId="{383BF03A-5726-420B-89C4-A9C4F4C80F07}" type="pres">
      <dgm:prSet presAssocID="{0E32CF65-BFC8-41A1-9659-81263C8C22B7}" presName="hierChild4" presStyleCnt="0"/>
      <dgm:spPr/>
    </dgm:pt>
    <dgm:pt modelId="{574ECD5C-E1C6-4ADD-A9CF-08FF7BE3E11B}" type="pres">
      <dgm:prSet presAssocID="{0E32CF65-BFC8-41A1-9659-81263C8C22B7}" presName="hierChild5" presStyleCnt="0"/>
      <dgm:spPr/>
    </dgm:pt>
    <dgm:pt modelId="{5896CAC0-21AF-4B3F-B15A-34BF055D0F9F}" type="pres">
      <dgm:prSet presAssocID="{E4C81166-1305-4322-A3C5-4AD064BFB568}" presName="Name37" presStyleLbl="parChTrans1D3" presStyleIdx="1" presStyleCnt="5"/>
      <dgm:spPr/>
    </dgm:pt>
    <dgm:pt modelId="{A1A05EBD-7267-429E-BB2C-44C77D214542}" type="pres">
      <dgm:prSet presAssocID="{E342F34D-A99E-4A1B-BBFC-52A4370D579F}" presName="hierRoot2" presStyleCnt="0">
        <dgm:presLayoutVars>
          <dgm:hierBranch val="init"/>
        </dgm:presLayoutVars>
      </dgm:prSet>
      <dgm:spPr/>
    </dgm:pt>
    <dgm:pt modelId="{56B07CA8-2C90-4345-A0BC-5772C4D89D91}" type="pres">
      <dgm:prSet presAssocID="{E342F34D-A99E-4A1B-BBFC-52A4370D579F}" presName="rootComposite" presStyleCnt="0"/>
      <dgm:spPr/>
    </dgm:pt>
    <dgm:pt modelId="{AA83FD2F-F805-440A-9755-98338B6A73A7}" type="pres">
      <dgm:prSet presAssocID="{E342F34D-A99E-4A1B-BBFC-52A4370D579F}" presName="rootText" presStyleLbl="node3" presStyleIdx="1" presStyleCnt="5">
        <dgm:presLayoutVars>
          <dgm:chPref val="3"/>
        </dgm:presLayoutVars>
      </dgm:prSet>
      <dgm:spPr/>
    </dgm:pt>
    <dgm:pt modelId="{A4F00900-70B5-48C5-97FD-B8CA118BADE7}" type="pres">
      <dgm:prSet presAssocID="{E342F34D-A99E-4A1B-BBFC-52A4370D579F}" presName="rootConnector" presStyleLbl="node3" presStyleIdx="1" presStyleCnt="5"/>
      <dgm:spPr/>
    </dgm:pt>
    <dgm:pt modelId="{3E2C60BF-03D5-45E2-9623-3BFE3BE786AD}" type="pres">
      <dgm:prSet presAssocID="{E342F34D-A99E-4A1B-BBFC-52A4370D579F}" presName="hierChild4" presStyleCnt="0"/>
      <dgm:spPr/>
    </dgm:pt>
    <dgm:pt modelId="{0E9582F2-758C-4F18-9D71-0212B3FCE6B2}" type="pres">
      <dgm:prSet presAssocID="{E342F34D-A99E-4A1B-BBFC-52A4370D579F}" presName="hierChild5" presStyleCnt="0"/>
      <dgm:spPr/>
    </dgm:pt>
    <dgm:pt modelId="{EAA8AD18-71A4-463F-BBD4-736B70A1B87D}" type="pres">
      <dgm:prSet presAssocID="{79F5520E-B8AA-41B5-ADF5-46AA3EBE88FB}" presName="Name37" presStyleLbl="parChTrans1D3" presStyleIdx="2" presStyleCnt="5"/>
      <dgm:spPr/>
    </dgm:pt>
    <dgm:pt modelId="{B26EC982-3501-4ADA-A246-1F2104E2C7DD}" type="pres">
      <dgm:prSet presAssocID="{8C2479C1-7793-4EDE-91E0-F642E2258424}" presName="hierRoot2" presStyleCnt="0">
        <dgm:presLayoutVars>
          <dgm:hierBranch val="init"/>
        </dgm:presLayoutVars>
      </dgm:prSet>
      <dgm:spPr/>
    </dgm:pt>
    <dgm:pt modelId="{CEEDE03E-5590-4285-8A2C-31863BB32508}" type="pres">
      <dgm:prSet presAssocID="{8C2479C1-7793-4EDE-91E0-F642E2258424}" presName="rootComposite" presStyleCnt="0"/>
      <dgm:spPr/>
    </dgm:pt>
    <dgm:pt modelId="{3DF3619F-D702-4C77-B5AD-786B65DABA68}" type="pres">
      <dgm:prSet presAssocID="{8C2479C1-7793-4EDE-91E0-F642E2258424}" presName="rootText" presStyleLbl="node3" presStyleIdx="2" presStyleCnt="5">
        <dgm:presLayoutVars>
          <dgm:chPref val="3"/>
        </dgm:presLayoutVars>
      </dgm:prSet>
      <dgm:spPr/>
    </dgm:pt>
    <dgm:pt modelId="{9F4D3A9A-0FB6-4AED-8132-12C724CF03C0}" type="pres">
      <dgm:prSet presAssocID="{8C2479C1-7793-4EDE-91E0-F642E2258424}" presName="rootConnector" presStyleLbl="node3" presStyleIdx="2" presStyleCnt="5"/>
      <dgm:spPr/>
    </dgm:pt>
    <dgm:pt modelId="{456AADD6-C4C5-450E-8B57-4511AFB7324E}" type="pres">
      <dgm:prSet presAssocID="{8C2479C1-7793-4EDE-91E0-F642E2258424}" presName="hierChild4" presStyleCnt="0"/>
      <dgm:spPr/>
    </dgm:pt>
    <dgm:pt modelId="{43BEB737-4A24-4F81-B0C1-776DEAC5D798}" type="pres">
      <dgm:prSet presAssocID="{8C2479C1-7793-4EDE-91E0-F642E2258424}" presName="hierChild5" presStyleCnt="0"/>
      <dgm:spPr/>
    </dgm:pt>
    <dgm:pt modelId="{73C960A1-63A9-4D7E-B1CF-53C2CBCA5E7F}" type="pres">
      <dgm:prSet presAssocID="{481A363D-0592-4411-80EB-C902DE18D2E4}" presName="hierChild5" presStyleCnt="0"/>
      <dgm:spPr/>
    </dgm:pt>
    <dgm:pt modelId="{3BB28B93-D662-4142-9FF9-1F5B46089F7A}" type="pres">
      <dgm:prSet presAssocID="{88F0CF95-D311-425A-9B40-ADD7B4E4BD6B}" presName="Name37" presStyleLbl="parChTrans1D2" presStyleIdx="1" presStyleCnt="4"/>
      <dgm:spPr/>
    </dgm:pt>
    <dgm:pt modelId="{B4464530-7DB7-44F7-9888-E70688FD7750}" type="pres">
      <dgm:prSet presAssocID="{D01CFDBA-78FF-4869-9158-B9234EE7FE57}" presName="hierRoot2" presStyleCnt="0">
        <dgm:presLayoutVars>
          <dgm:hierBranch val="init"/>
        </dgm:presLayoutVars>
      </dgm:prSet>
      <dgm:spPr/>
    </dgm:pt>
    <dgm:pt modelId="{CBD79DD1-55E4-4A9B-AC85-BD1781BC6968}" type="pres">
      <dgm:prSet presAssocID="{D01CFDBA-78FF-4869-9158-B9234EE7FE57}" presName="rootComposite" presStyleCnt="0"/>
      <dgm:spPr/>
    </dgm:pt>
    <dgm:pt modelId="{484E7BB5-EF8C-4EF9-ADE8-ECAEE6DAE1A7}" type="pres">
      <dgm:prSet presAssocID="{D01CFDBA-78FF-4869-9158-B9234EE7FE57}" presName="rootText" presStyleLbl="node2" presStyleIdx="1" presStyleCnt="4">
        <dgm:presLayoutVars>
          <dgm:chPref val="3"/>
        </dgm:presLayoutVars>
      </dgm:prSet>
      <dgm:spPr/>
    </dgm:pt>
    <dgm:pt modelId="{C3EC328F-22BF-4D7C-A197-39484F7F5EAB}" type="pres">
      <dgm:prSet presAssocID="{D01CFDBA-78FF-4869-9158-B9234EE7FE57}" presName="rootConnector" presStyleLbl="node2" presStyleIdx="1" presStyleCnt="4"/>
      <dgm:spPr/>
    </dgm:pt>
    <dgm:pt modelId="{A839D4BA-8909-46BE-A2FB-080A0DE631FA}" type="pres">
      <dgm:prSet presAssocID="{D01CFDBA-78FF-4869-9158-B9234EE7FE57}" presName="hierChild4" presStyleCnt="0"/>
      <dgm:spPr/>
    </dgm:pt>
    <dgm:pt modelId="{02CC8672-1A68-4702-9CFC-3FD07A3AA9E8}" type="pres">
      <dgm:prSet presAssocID="{F5CED9A2-CB1E-4B1E-B90E-84F73B85CA76}" presName="Name37" presStyleLbl="parChTrans1D3" presStyleIdx="3" presStyleCnt="5"/>
      <dgm:spPr/>
    </dgm:pt>
    <dgm:pt modelId="{E24673F4-486A-41F2-B850-07C1BD145F0B}" type="pres">
      <dgm:prSet presAssocID="{C8C4B95F-88B6-444A-BCC4-E2F1D3D3B117}" presName="hierRoot2" presStyleCnt="0">
        <dgm:presLayoutVars>
          <dgm:hierBranch val="init"/>
        </dgm:presLayoutVars>
      </dgm:prSet>
      <dgm:spPr/>
    </dgm:pt>
    <dgm:pt modelId="{2071E6A8-4E86-486E-8662-8913855A0CC6}" type="pres">
      <dgm:prSet presAssocID="{C8C4B95F-88B6-444A-BCC4-E2F1D3D3B117}" presName="rootComposite" presStyleCnt="0"/>
      <dgm:spPr/>
    </dgm:pt>
    <dgm:pt modelId="{F738FFDE-E0F9-46AC-B494-2A884C959C06}" type="pres">
      <dgm:prSet presAssocID="{C8C4B95F-88B6-444A-BCC4-E2F1D3D3B117}" presName="rootText" presStyleLbl="node3" presStyleIdx="3" presStyleCnt="5">
        <dgm:presLayoutVars>
          <dgm:chPref val="3"/>
        </dgm:presLayoutVars>
      </dgm:prSet>
      <dgm:spPr/>
    </dgm:pt>
    <dgm:pt modelId="{3B9A2961-6C4D-4511-A107-FF460499DF66}" type="pres">
      <dgm:prSet presAssocID="{C8C4B95F-88B6-444A-BCC4-E2F1D3D3B117}" presName="rootConnector" presStyleLbl="node3" presStyleIdx="3" presStyleCnt="5"/>
      <dgm:spPr/>
    </dgm:pt>
    <dgm:pt modelId="{A77EA473-2629-44C2-844C-161234F6B4CB}" type="pres">
      <dgm:prSet presAssocID="{C8C4B95F-88B6-444A-BCC4-E2F1D3D3B117}" presName="hierChild4" presStyleCnt="0"/>
      <dgm:spPr/>
    </dgm:pt>
    <dgm:pt modelId="{C5FC57AA-0C27-4FF0-A952-2DA22B1207CB}" type="pres">
      <dgm:prSet presAssocID="{C8C4B95F-88B6-444A-BCC4-E2F1D3D3B117}" presName="hierChild5" presStyleCnt="0"/>
      <dgm:spPr/>
    </dgm:pt>
    <dgm:pt modelId="{C291A1DF-BF81-41B6-BBFF-AD0AAE58CDF6}" type="pres">
      <dgm:prSet presAssocID="{8FDF2702-DCFE-4035-A1A7-4F19AC911AA9}" presName="Name37" presStyleLbl="parChTrans1D3" presStyleIdx="4" presStyleCnt="5"/>
      <dgm:spPr/>
    </dgm:pt>
    <dgm:pt modelId="{4986BD98-9406-4C9E-8ABC-894189119992}" type="pres">
      <dgm:prSet presAssocID="{6FC2946A-C18A-4580-9A90-7C3444BFD8E0}" presName="hierRoot2" presStyleCnt="0">
        <dgm:presLayoutVars>
          <dgm:hierBranch val="init"/>
        </dgm:presLayoutVars>
      </dgm:prSet>
      <dgm:spPr/>
    </dgm:pt>
    <dgm:pt modelId="{62F0E517-83B5-4103-8D73-A43E61227B0E}" type="pres">
      <dgm:prSet presAssocID="{6FC2946A-C18A-4580-9A90-7C3444BFD8E0}" presName="rootComposite" presStyleCnt="0"/>
      <dgm:spPr/>
    </dgm:pt>
    <dgm:pt modelId="{621D3308-BDAE-469F-B2A7-D31938E8CD18}" type="pres">
      <dgm:prSet presAssocID="{6FC2946A-C18A-4580-9A90-7C3444BFD8E0}" presName="rootText" presStyleLbl="node3" presStyleIdx="4" presStyleCnt="5">
        <dgm:presLayoutVars>
          <dgm:chPref val="3"/>
        </dgm:presLayoutVars>
      </dgm:prSet>
      <dgm:spPr/>
    </dgm:pt>
    <dgm:pt modelId="{788245F8-8E7E-4AF3-8B66-62C96770B9CC}" type="pres">
      <dgm:prSet presAssocID="{6FC2946A-C18A-4580-9A90-7C3444BFD8E0}" presName="rootConnector" presStyleLbl="node3" presStyleIdx="4" presStyleCnt="5"/>
      <dgm:spPr/>
    </dgm:pt>
    <dgm:pt modelId="{F36D3E2C-BFA7-4E09-8DAC-0D4D00B06B8D}" type="pres">
      <dgm:prSet presAssocID="{6FC2946A-C18A-4580-9A90-7C3444BFD8E0}" presName="hierChild4" presStyleCnt="0"/>
      <dgm:spPr/>
    </dgm:pt>
    <dgm:pt modelId="{58ACB629-46F1-4E66-BD5B-0B56E6F14735}" type="pres">
      <dgm:prSet presAssocID="{6FC2946A-C18A-4580-9A90-7C3444BFD8E0}" presName="hierChild5" presStyleCnt="0"/>
      <dgm:spPr/>
    </dgm:pt>
    <dgm:pt modelId="{DA6AA149-FC84-45CA-AC39-AEDC785BFEAC}" type="pres">
      <dgm:prSet presAssocID="{D01CFDBA-78FF-4869-9158-B9234EE7FE57}" presName="hierChild5" presStyleCnt="0"/>
      <dgm:spPr/>
    </dgm:pt>
    <dgm:pt modelId="{350DB918-E7F0-4CB4-99EC-4A691DD5AC18}" type="pres">
      <dgm:prSet presAssocID="{8459CD0D-A157-45E1-B798-0E2E21F09450}" presName="Name37" presStyleLbl="parChTrans1D2" presStyleIdx="2" presStyleCnt="4"/>
      <dgm:spPr/>
    </dgm:pt>
    <dgm:pt modelId="{3B6E8F92-A249-4FA9-A4FB-E01AC5269021}" type="pres">
      <dgm:prSet presAssocID="{7FC6D754-8B15-4B3A-A9BF-0AED725674A3}" presName="hierRoot2" presStyleCnt="0">
        <dgm:presLayoutVars>
          <dgm:hierBranch val="init"/>
        </dgm:presLayoutVars>
      </dgm:prSet>
      <dgm:spPr/>
    </dgm:pt>
    <dgm:pt modelId="{83493968-8B14-40EC-9197-2325FE1084B3}" type="pres">
      <dgm:prSet presAssocID="{7FC6D754-8B15-4B3A-A9BF-0AED725674A3}" presName="rootComposite" presStyleCnt="0"/>
      <dgm:spPr/>
    </dgm:pt>
    <dgm:pt modelId="{42D76B1A-932B-4EEA-8EDD-E3D319137A51}" type="pres">
      <dgm:prSet presAssocID="{7FC6D754-8B15-4B3A-A9BF-0AED725674A3}" presName="rootText" presStyleLbl="node2" presStyleIdx="2" presStyleCnt="4">
        <dgm:presLayoutVars>
          <dgm:chPref val="3"/>
        </dgm:presLayoutVars>
      </dgm:prSet>
      <dgm:spPr/>
    </dgm:pt>
    <dgm:pt modelId="{5565408F-197D-481E-9D4E-A97D6DA87BDE}" type="pres">
      <dgm:prSet presAssocID="{7FC6D754-8B15-4B3A-A9BF-0AED725674A3}" presName="rootConnector" presStyleLbl="node2" presStyleIdx="2" presStyleCnt="4"/>
      <dgm:spPr/>
    </dgm:pt>
    <dgm:pt modelId="{D68DA5ED-8E9D-4367-983C-DBEA53B52712}" type="pres">
      <dgm:prSet presAssocID="{7FC6D754-8B15-4B3A-A9BF-0AED725674A3}" presName="hierChild4" presStyleCnt="0"/>
      <dgm:spPr/>
    </dgm:pt>
    <dgm:pt modelId="{0057E412-EF80-4B65-9990-B06D98C9B653}" type="pres">
      <dgm:prSet presAssocID="{7FC6D754-8B15-4B3A-A9BF-0AED725674A3}" presName="hierChild5" presStyleCnt="0"/>
      <dgm:spPr/>
    </dgm:pt>
    <dgm:pt modelId="{F3BEA59A-9DAB-406E-80E4-861F0A6CEBF0}" type="pres">
      <dgm:prSet presAssocID="{C4B6B0DB-9BE0-4411-B6AC-A3B762CC9BC2}" presName="Name37" presStyleLbl="parChTrans1D2" presStyleIdx="3" presStyleCnt="4"/>
      <dgm:spPr/>
    </dgm:pt>
    <dgm:pt modelId="{06ABAF82-9DC8-4411-BABF-513B6FFDB0CE}" type="pres">
      <dgm:prSet presAssocID="{0E576E41-D4DA-4017-9828-FF3232F6178A}" presName="hierRoot2" presStyleCnt="0">
        <dgm:presLayoutVars>
          <dgm:hierBranch val="init"/>
        </dgm:presLayoutVars>
      </dgm:prSet>
      <dgm:spPr/>
    </dgm:pt>
    <dgm:pt modelId="{5F678FC7-C75F-444F-8F57-192C2F1F1551}" type="pres">
      <dgm:prSet presAssocID="{0E576E41-D4DA-4017-9828-FF3232F6178A}" presName="rootComposite" presStyleCnt="0"/>
      <dgm:spPr/>
    </dgm:pt>
    <dgm:pt modelId="{F18FA18D-62BC-4AAD-84E7-FA8167832D85}" type="pres">
      <dgm:prSet presAssocID="{0E576E41-D4DA-4017-9828-FF3232F6178A}" presName="rootText" presStyleLbl="node2" presStyleIdx="3" presStyleCnt="4">
        <dgm:presLayoutVars>
          <dgm:chPref val="3"/>
        </dgm:presLayoutVars>
      </dgm:prSet>
      <dgm:spPr/>
    </dgm:pt>
    <dgm:pt modelId="{801582D8-ABA1-4ED7-89A5-C92773F1184F}" type="pres">
      <dgm:prSet presAssocID="{0E576E41-D4DA-4017-9828-FF3232F6178A}" presName="rootConnector" presStyleLbl="node2" presStyleIdx="3" presStyleCnt="4"/>
      <dgm:spPr/>
    </dgm:pt>
    <dgm:pt modelId="{943E2FAE-91CE-4CB6-BDFE-6AD8621F8A2E}" type="pres">
      <dgm:prSet presAssocID="{0E576E41-D4DA-4017-9828-FF3232F6178A}" presName="hierChild4" presStyleCnt="0"/>
      <dgm:spPr/>
    </dgm:pt>
    <dgm:pt modelId="{B48AC5DA-9FB7-4AF0-80A6-7360162BEFA8}" type="pres">
      <dgm:prSet presAssocID="{0E576E41-D4DA-4017-9828-FF3232F6178A}" presName="hierChild5" presStyleCnt="0"/>
      <dgm:spPr/>
    </dgm:pt>
    <dgm:pt modelId="{8294948F-4DFD-4DBD-9EB7-7CEDB0A9D359}" type="pres">
      <dgm:prSet presAssocID="{FDBBD3CB-5577-4AE4-8575-2CAB39983374}" presName="hierChild3" presStyleCnt="0"/>
      <dgm:spPr/>
    </dgm:pt>
  </dgm:ptLst>
  <dgm:cxnLst>
    <dgm:cxn modelId="{E9225100-DC8A-46E0-9E1A-8C1F644629C3}" type="presOf" srcId="{6FC2946A-C18A-4580-9A90-7C3444BFD8E0}" destId="{788245F8-8E7E-4AF3-8B66-62C96770B9CC}" srcOrd="1" destOrd="0" presId="urn:microsoft.com/office/officeart/2005/8/layout/orgChart1"/>
    <dgm:cxn modelId="{E15EA901-7D90-4B43-83D5-BA0601261C5A}" srcId="{D01CFDBA-78FF-4869-9158-B9234EE7FE57}" destId="{6FC2946A-C18A-4580-9A90-7C3444BFD8E0}" srcOrd="1" destOrd="0" parTransId="{8FDF2702-DCFE-4035-A1A7-4F19AC911AA9}" sibTransId="{4A8304AA-9233-4CA6-941C-856668666075}"/>
    <dgm:cxn modelId="{CDE2E022-8E01-4AAF-98B8-CFC857AFE2D1}" type="presOf" srcId="{7FC6D754-8B15-4B3A-A9BF-0AED725674A3}" destId="{42D76B1A-932B-4EEA-8EDD-E3D319137A51}" srcOrd="0" destOrd="0" presId="urn:microsoft.com/office/officeart/2005/8/layout/orgChart1"/>
    <dgm:cxn modelId="{503D9D29-2019-4E48-B8B4-CE773A9C0A7F}" type="presOf" srcId="{FDBBD3CB-5577-4AE4-8575-2CAB39983374}" destId="{3B302058-E01B-4F86-BD3B-9FB5CD00B7F1}" srcOrd="0" destOrd="0" presId="urn:microsoft.com/office/officeart/2005/8/layout/orgChart1"/>
    <dgm:cxn modelId="{B718662E-BDB0-46E1-90CF-659A6AADE8ED}" srcId="{FDBBD3CB-5577-4AE4-8575-2CAB39983374}" destId="{7FC6D754-8B15-4B3A-A9BF-0AED725674A3}" srcOrd="2" destOrd="0" parTransId="{8459CD0D-A157-45E1-B798-0E2E21F09450}" sibTransId="{52E9CEEE-8D83-4058-99E0-762F6D1FA623}"/>
    <dgm:cxn modelId="{4D71EB31-DD0D-4EC1-ABD8-64B30CD9E127}" type="presOf" srcId="{88F0CF95-D311-425A-9B40-ADD7B4E4BD6B}" destId="{3BB28B93-D662-4142-9FF9-1F5B46089F7A}" srcOrd="0" destOrd="0" presId="urn:microsoft.com/office/officeart/2005/8/layout/orgChart1"/>
    <dgm:cxn modelId="{CB4CDB33-31A7-42C0-80CC-FB3FAF8F9BE3}" type="presOf" srcId="{79F5520E-B8AA-41B5-ADF5-46AA3EBE88FB}" destId="{EAA8AD18-71A4-463F-BBD4-736B70A1B87D}" srcOrd="0" destOrd="0" presId="urn:microsoft.com/office/officeart/2005/8/layout/orgChart1"/>
    <dgm:cxn modelId="{37985F3A-FEE7-46E9-B948-65F10BE2570B}" type="presOf" srcId="{C8C4B95F-88B6-444A-BCC4-E2F1D3D3B117}" destId="{3B9A2961-6C4D-4511-A107-FF460499DF66}" srcOrd="1" destOrd="0" presId="urn:microsoft.com/office/officeart/2005/8/layout/orgChart1"/>
    <dgm:cxn modelId="{5B7E9C3F-4342-4965-BF74-79241D521496}" type="presOf" srcId="{B1846664-7DE6-4B32-816E-E31DA9515306}" destId="{43F8A74D-4881-4FE4-BC7E-997986BAF65F}" srcOrd="0" destOrd="0" presId="urn:microsoft.com/office/officeart/2005/8/layout/orgChart1"/>
    <dgm:cxn modelId="{D7A44B5D-CE57-4314-B0E8-9C70D86B9B06}" type="presOf" srcId="{79E334BF-B315-4599-9C0E-F2C6F3B159E1}" destId="{2CA01F5A-FF9D-4D5D-B732-40D889455B51}" srcOrd="0" destOrd="0" presId="urn:microsoft.com/office/officeart/2005/8/layout/orgChart1"/>
    <dgm:cxn modelId="{38794766-F716-4E72-B5D7-6813B013FC05}" type="presOf" srcId="{E342F34D-A99E-4A1B-BBFC-52A4370D579F}" destId="{A4F00900-70B5-48C5-97FD-B8CA118BADE7}" srcOrd="1" destOrd="0" presId="urn:microsoft.com/office/officeart/2005/8/layout/orgChart1"/>
    <dgm:cxn modelId="{2B18DB48-5946-42BC-819B-1A3C36EBF4CA}" type="presOf" srcId="{6FC2946A-C18A-4580-9A90-7C3444BFD8E0}" destId="{621D3308-BDAE-469F-B2A7-D31938E8CD18}" srcOrd="0" destOrd="0" presId="urn:microsoft.com/office/officeart/2005/8/layout/orgChart1"/>
    <dgm:cxn modelId="{5620DD69-20AC-4DA0-976F-8CC2D4AD95D7}" type="presOf" srcId="{0E32CF65-BFC8-41A1-9659-81263C8C22B7}" destId="{712508E6-5329-4240-A223-0DB132BB7390}" srcOrd="0" destOrd="0" presId="urn:microsoft.com/office/officeart/2005/8/layout/orgChart1"/>
    <dgm:cxn modelId="{75E7546C-447F-4147-8257-69F7F5CE4167}" type="presOf" srcId="{F5CED9A2-CB1E-4B1E-B90E-84F73B85CA76}" destId="{02CC8672-1A68-4702-9CFC-3FD07A3AA9E8}" srcOrd="0" destOrd="0" presId="urn:microsoft.com/office/officeart/2005/8/layout/orgChart1"/>
    <dgm:cxn modelId="{D2E4B06C-0741-4965-B628-4C24297A7147}" type="presOf" srcId="{8C2479C1-7793-4EDE-91E0-F642E2258424}" destId="{3DF3619F-D702-4C77-B5AD-786B65DABA68}" srcOrd="0" destOrd="0" presId="urn:microsoft.com/office/officeart/2005/8/layout/orgChart1"/>
    <dgm:cxn modelId="{3F6C476F-2500-463E-A538-D97136CA99A2}" type="presOf" srcId="{0E8A72E9-0623-49D3-9F27-F9A30625F745}" destId="{B22D1B34-E01B-4D46-B03B-DF06581FD3F1}" srcOrd="0" destOrd="0" presId="urn:microsoft.com/office/officeart/2005/8/layout/orgChart1"/>
    <dgm:cxn modelId="{309DA073-6000-48A7-8904-EA7AF227132D}" srcId="{FDBBD3CB-5577-4AE4-8575-2CAB39983374}" destId="{481A363D-0592-4411-80EB-C902DE18D2E4}" srcOrd="0" destOrd="0" parTransId="{0E8A72E9-0623-49D3-9F27-F9A30625F745}" sibTransId="{A9651D49-82D2-4364-B893-13E96D449EB8}"/>
    <dgm:cxn modelId="{7143B45A-C1E6-48E2-A97D-2A8BA8C5450D}" type="presOf" srcId="{D01CFDBA-78FF-4869-9158-B9234EE7FE57}" destId="{C3EC328F-22BF-4D7C-A197-39484F7F5EAB}" srcOrd="1" destOrd="0" presId="urn:microsoft.com/office/officeart/2005/8/layout/orgChart1"/>
    <dgm:cxn modelId="{AD553B7E-495B-4F8D-804C-7CF1FAAC654C}" type="presOf" srcId="{7FC6D754-8B15-4B3A-A9BF-0AED725674A3}" destId="{5565408F-197D-481E-9D4E-A97D6DA87BDE}" srcOrd="1" destOrd="0" presId="urn:microsoft.com/office/officeart/2005/8/layout/orgChart1"/>
    <dgm:cxn modelId="{82135C7F-D1F9-44BD-9B26-741CC22DA947}" srcId="{FDBBD3CB-5577-4AE4-8575-2CAB39983374}" destId="{0E576E41-D4DA-4017-9828-FF3232F6178A}" srcOrd="3" destOrd="0" parTransId="{C4B6B0DB-9BE0-4411-B6AC-A3B762CC9BC2}" sibTransId="{0941FF5B-0E27-4712-AF47-746D27888D1A}"/>
    <dgm:cxn modelId="{1CBD2786-5FB9-46DE-B062-3145B099A715}" type="presOf" srcId="{0E32CF65-BFC8-41A1-9659-81263C8C22B7}" destId="{5752C839-52FF-4E5F-99BC-430A29BE9FDB}" srcOrd="1" destOrd="0" presId="urn:microsoft.com/office/officeart/2005/8/layout/orgChart1"/>
    <dgm:cxn modelId="{6EA18496-9F27-43F7-99D9-D2A45A584D0C}" type="presOf" srcId="{0E576E41-D4DA-4017-9828-FF3232F6178A}" destId="{801582D8-ABA1-4ED7-89A5-C92773F1184F}" srcOrd="1" destOrd="0" presId="urn:microsoft.com/office/officeart/2005/8/layout/orgChart1"/>
    <dgm:cxn modelId="{FD7F5999-DDD6-4A96-AB90-2EC88B94F4DF}" type="presOf" srcId="{481A363D-0592-4411-80EB-C902DE18D2E4}" destId="{9C491F77-C4CF-4ECC-A579-581EB2399B26}" srcOrd="1" destOrd="0" presId="urn:microsoft.com/office/officeart/2005/8/layout/orgChart1"/>
    <dgm:cxn modelId="{12F8039F-4FE6-4B66-9F08-49F38039EC7F}" type="presOf" srcId="{8459CD0D-A157-45E1-B798-0E2E21F09450}" destId="{350DB918-E7F0-4CB4-99EC-4A691DD5AC18}" srcOrd="0" destOrd="0" presId="urn:microsoft.com/office/officeart/2005/8/layout/orgChart1"/>
    <dgm:cxn modelId="{63498D9F-56B0-4D7B-B258-30D147902002}" type="presOf" srcId="{E342F34D-A99E-4A1B-BBFC-52A4370D579F}" destId="{AA83FD2F-F805-440A-9755-98338B6A73A7}" srcOrd="0" destOrd="0" presId="urn:microsoft.com/office/officeart/2005/8/layout/orgChart1"/>
    <dgm:cxn modelId="{7F9671A0-4F09-4584-8D2E-86B1D24D2931}" srcId="{481A363D-0592-4411-80EB-C902DE18D2E4}" destId="{8C2479C1-7793-4EDE-91E0-F642E2258424}" srcOrd="2" destOrd="0" parTransId="{79F5520E-B8AA-41B5-ADF5-46AA3EBE88FB}" sibTransId="{19953FF5-A270-4BAD-BB20-F2CEE88543BF}"/>
    <dgm:cxn modelId="{F13E3DA4-721B-4AC4-94D8-B162DAD7DB4C}" type="presOf" srcId="{C8C4B95F-88B6-444A-BCC4-E2F1D3D3B117}" destId="{F738FFDE-E0F9-46AC-B494-2A884C959C06}" srcOrd="0" destOrd="0" presId="urn:microsoft.com/office/officeart/2005/8/layout/orgChart1"/>
    <dgm:cxn modelId="{BEDF71A7-BA1D-48ED-AD64-6EB4B41F8056}" type="presOf" srcId="{C4B6B0DB-9BE0-4411-B6AC-A3B762CC9BC2}" destId="{F3BEA59A-9DAB-406E-80E4-861F0A6CEBF0}" srcOrd="0" destOrd="0" presId="urn:microsoft.com/office/officeart/2005/8/layout/orgChart1"/>
    <dgm:cxn modelId="{940A24AE-9732-40B9-80BC-145209B185B2}" srcId="{481A363D-0592-4411-80EB-C902DE18D2E4}" destId="{E342F34D-A99E-4A1B-BBFC-52A4370D579F}" srcOrd="1" destOrd="0" parTransId="{E4C81166-1305-4322-A3C5-4AD064BFB568}" sibTransId="{20428975-EA13-413D-B7B4-FF78762C989F}"/>
    <dgm:cxn modelId="{304BE1B5-BC64-4B71-9130-63BA34FBA274}" type="presOf" srcId="{8C2479C1-7793-4EDE-91E0-F642E2258424}" destId="{9F4D3A9A-0FB6-4AED-8132-12C724CF03C0}" srcOrd="1" destOrd="0" presId="urn:microsoft.com/office/officeart/2005/8/layout/orgChart1"/>
    <dgm:cxn modelId="{4427D3C1-0BAE-4978-89E3-81FC8EA3FD2A}" srcId="{481A363D-0592-4411-80EB-C902DE18D2E4}" destId="{0E32CF65-BFC8-41A1-9659-81263C8C22B7}" srcOrd="0" destOrd="0" parTransId="{79E334BF-B315-4599-9C0E-F2C6F3B159E1}" sibTransId="{84FEFF89-27F0-44FB-9D4E-B1EB6368DCEE}"/>
    <dgm:cxn modelId="{74F825C2-F7BB-4A6F-A163-D3828E0DF833}" type="presOf" srcId="{481A363D-0592-4411-80EB-C902DE18D2E4}" destId="{7C14560D-DC0D-43E8-AFAA-54CEA3A04745}" srcOrd="0" destOrd="0" presId="urn:microsoft.com/office/officeart/2005/8/layout/orgChart1"/>
    <dgm:cxn modelId="{1C72F8D0-0D7D-4286-9E03-0E3BEFC1CECF}" type="presOf" srcId="{E4C81166-1305-4322-A3C5-4AD064BFB568}" destId="{5896CAC0-21AF-4B3F-B15A-34BF055D0F9F}" srcOrd="0" destOrd="0" presId="urn:microsoft.com/office/officeart/2005/8/layout/orgChart1"/>
    <dgm:cxn modelId="{1166F2DB-256F-4E39-ABF9-292DA9464C62}" type="presOf" srcId="{D01CFDBA-78FF-4869-9158-B9234EE7FE57}" destId="{484E7BB5-EF8C-4EF9-ADE8-ECAEE6DAE1A7}" srcOrd="0" destOrd="0" presId="urn:microsoft.com/office/officeart/2005/8/layout/orgChart1"/>
    <dgm:cxn modelId="{16DF14EF-E8D5-4B1E-AEC4-8AF4A66482B5}" type="presOf" srcId="{8FDF2702-DCFE-4035-A1A7-4F19AC911AA9}" destId="{C291A1DF-BF81-41B6-BBFF-AD0AAE58CDF6}" srcOrd="0" destOrd="0" presId="urn:microsoft.com/office/officeart/2005/8/layout/orgChart1"/>
    <dgm:cxn modelId="{5B6618F4-92B4-40A0-9F52-861D4D534CBD}" srcId="{D01CFDBA-78FF-4869-9158-B9234EE7FE57}" destId="{C8C4B95F-88B6-444A-BCC4-E2F1D3D3B117}" srcOrd="0" destOrd="0" parTransId="{F5CED9A2-CB1E-4B1E-B90E-84F73B85CA76}" sibTransId="{336DF302-B264-48D1-B9C6-E58E1655B7FB}"/>
    <dgm:cxn modelId="{B26E74F5-A0D7-4BDD-9231-563AD8AB4979}" srcId="{FDBBD3CB-5577-4AE4-8575-2CAB39983374}" destId="{D01CFDBA-78FF-4869-9158-B9234EE7FE57}" srcOrd="1" destOrd="0" parTransId="{88F0CF95-D311-425A-9B40-ADD7B4E4BD6B}" sibTransId="{CBC337FB-4F65-4CB0-BD38-2F8E07352915}"/>
    <dgm:cxn modelId="{8621ACF5-BC52-4820-BE6B-93F179AADDBD}" srcId="{B1846664-7DE6-4B32-816E-E31DA9515306}" destId="{FDBBD3CB-5577-4AE4-8575-2CAB39983374}" srcOrd="0" destOrd="0" parTransId="{D14F928A-86CF-4AA1-8959-620CB645AB89}" sibTransId="{2182EECE-5B87-44FD-BB78-510CE7B947B7}"/>
    <dgm:cxn modelId="{812FF3F6-DCA7-4D73-95F8-9A4234CEC2EF}" type="presOf" srcId="{0E576E41-D4DA-4017-9828-FF3232F6178A}" destId="{F18FA18D-62BC-4AAD-84E7-FA8167832D85}" srcOrd="0" destOrd="0" presId="urn:microsoft.com/office/officeart/2005/8/layout/orgChart1"/>
    <dgm:cxn modelId="{386C52FB-812B-4E27-92B5-C790040EB3E1}" type="presOf" srcId="{FDBBD3CB-5577-4AE4-8575-2CAB39983374}" destId="{DA5A3429-5763-4D07-B49E-C2116EF7D96C}" srcOrd="1" destOrd="0" presId="urn:microsoft.com/office/officeart/2005/8/layout/orgChart1"/>
    <dgm:cxn modelId="{4F2C21BE-99ED-42E4-B3CA-D65B8488DF66}" type="presParOf" srcId="{43F8A74D-4881-4FE4-BC7E-997986BAF65F}" destId="{041D1720-B1F8-4B14-A5C8-78F10E8F8197}" srcOrd="0" destOrd="0" presId="urn:microsoft.com/office/officeart/2005/8/layout/orgChart1"/>
    <dgm:cxn modelId="{21516FBB-2103-43BD-972C-1424B4DB0D29}" type="presParOf" srcId="{041D1720-B1F8-4B14-A5C8-78F10E8F8197}" destId="{88B29466-8EBB-4E53-A214-002255DDDACC}" srcOrd="0" destOrd="0" presId="urn:microsoft.com/office/officeart/2005/8/layout/orgChart1"/>
    <dgm:cxn modelId="{7CA94CDE-122B-4602-AD26-C32B4D44F1E6}" type="presParOf" srcId="{88B29466-8EBB-4E53-A214-002255DDDACC}" destId="{3B302058-E01B-4F86-BD3B-9FB5CD00B7F1}" srcOrd="0" destOrd="0" presId="urn:microsoft.com/office/officeart/2005/8/layout/orgChart1"/>
    <dgm:cxn modelId="{522B5374-A653-48EF-A20D-FC6B60C1B83A}" type="presParOf" srcId="{88B29466-8EBB-4E53-A214-002255DDDACC}" destId="{DA5A3429-5763-4D07-B49E-C2116EF7D96C}" srcOrd="1" destOrd="0" presId="urn:microsoft.com/office/officeart/2005/8/layout/orgChart1"/>
    <dgm:cxn modelId="{877C3F71-87B2-4633-96A0-BBB68E18BDDE}" type="presParOf" srcId="{041D1720-B1F8-4B14-A5C8-78F10E8F8197}" destId="{276EEBD9-8EC0-4971-A643-CD9F2C7D8938}" srcOrd="1" destOrd="0" presId="urn:microsoft.com/office/officeart/2005/8/layout/orgChart1"/>
    <dgm:cxn modelId="{B65662DB-465B-4D18-A733-9C1EECBAA350}" type="presParOf" srcId="{276EEBD9-8EC0-4971-A643-CD9F2C7D8938}" destId="{B22D1B34-E01B-4D46-B03B-DF06581FD3F1}" srcOrd="0" destOrd="0" presId="urn:microsoft.com/office/officeart/2005/8/layout/orgChart1"/>
    <dgm:cxn modelId="{B28AA973-AE29-434C-8B6C-6CDF5489DD49}" type="presParOf" srcId="{276EEBD9-8EC0-4971-A643-CD9F2C7D8938}" destId="{B8586757-A44A-4A18-8F07-849E76179DE1}" srcOrd="1" destOrd="0" presId="urn:microsoft.com/office/officeart/2005/8/layout/orgChart1"/>
    <dgm:cxn modelId="{B740A1A8-81B8-4401-874A-3B5440B57ADC}" type="presParOf" srcId="{B8586757-A44A-4A18-8F07-849E76179DE1}" destId="{E6874068-7DFF-4D53-9FBF-55D46A22EF19}" srcOrd="0" destOrd="0" presId="urn:microsoft.com/office/officeart/2005/8/layout/orgChart1"/>
    <dgm:cxn modelId="{46A5052A-5D3A-4F1A-90A2-F1615E40D14B}" type="presParOf" srcId="{E6874068-7DFF-4D53-9FBF-55D46A22EF19}" destId="{7C14560D-DC0D-43E8-AFAA-54CEA3A04745}" srcOrd="0" destOrd="0" presId="urn:microsoft.com/office/officeart/2005/8/layout/orgChart1"/>
    <dgm:cxn modelId="{2C83B01B-E47C-49D9-9D8A-3CF544416138}" type="presParOf" srcId="{E6874068-7DFF-4D53-9FBF-55D46A22EF19}" destId="{9C491F77-C4CF-4ECC-A579-581EB2399B26}" srcOrd="1" destOrd="0" presId="urn:microsoft.com/office/officeart/2005/8/layout/orgChart1"/>
    <dgm:cxn modelId="{3C88E9F5-D51A-40B5-B375-CF6B9CD1BB00}" type="presParOf" srcId="{B8586757-A44A-4A18-8F07-849E76179DE1}" destId="{62DD2E0E-AE82-4172-80D4-1934DA28802F}" srcOrd="1" destOrd="0" presId="urn:microsoft.com/office/officeart/2005/8/layout/orgChart1"/>
    <dgm:cxn modelId="{D0EA9AD3-0C52-4E38-87C0-F661BC0BAB85}" type="presParOf" srcId="{62DD2E0E-AE82-4172-80D4-1934DA28802F}" destId="{2CA01F5A-FF9D-4D5D-B732-40D889455B51}" srcOrd="0" destOrd="0" presId="urn:microsoft.com/office/officeart/2005/8/layout/orgChart1"/>
    <dgm:cxn modelId="{04B23C2D-9861-42D4-9B6B-C3FFFE2E1637}" type="presParOf" srcId="{62DD2E0E-AE82-4172-80D4-1934DA28802F}" destId="{0B362C93-8DD6-4191-B4B5-0EBA2723EC29}" srcOrd="1" destOrd="0" presId="urn:microsoft.com/office/officeart/2005/8/layout/orgChart1"/>
    <dgm:cxn modelId="{742E585F-DBD9-4419-BECD-BEBCF56BE712}" type="presParOf" srcId="{0B362C93-8DD6-4191-B4B5-0EBA2723EC29}" destId="{708C673E-496B-4AFE-A54B-B9CEA7D1FF08}" srcOrd="0" destOrd="0" presId="urn:microsoft.com/office/officeart/2005/8/layout/orgChart1"/>
    <dgm:cxn modelId="{B0B0F390-96FD-419E-9B29-7E0AD172B8EA}" type="presParOf" srcId="{708C673E-496B-4AFE-A54B-B9CEA7D1FF08}" destId="{712508E6-5329-4240-A223-0DB132BB7390}" srcOrd="0" destOrd="0" presId="urn:microsoft.com/office/officeart/2005/8/layout/orgChart1"/>
    <dgm:cxn modelId="{289C06F6-91DA-4D8B-854B-DEFDBCFA31D2}" type="presParOf" srcId="{708C673E-496B-4AFE-A54B-B9CEA7D1FF08}" destId="{5752C839-52FF-4E5F-99BC-430A29BE9FDB}" srcOrd="1" destOrd="0" presId="urn:microsoft.com/office/officeart/2005/8/layout/orgChart1"/>
    <dgm:cxn modelId="{C4B648BF-8E60-4F67-845D-8390009A10DA}" type="presParOf" srcId="{0B362C93-8DD6-4191-B4B5-0EBA2723EC29}" destId="{383BF03A-5726-420B-89C4-A9C4F4C80F07}" srcOrd="1" destOrd="0" presId="urn:microsoft.com/office/officeart/2005/8/layout/orgChart1"/>
    <dgm:cxn modelId="{BABFB26B-242A-4C6B-B8C3-BE86BF40DF49}" type="presParOf" srcId="{0B362C93-8DD6-4191-B4B5-0EBA2723EC29}" destId="{574ECD5C-E1C6-4ADD-A9CF-08FF7BE3E11B}" srcOrd="2" destOrd="0" presId="urn:microsoft.com/office/officeart/2005/8/layout/orgChart1"/>
    <dgm:cxn modelId="{2D2A7164-CB15-4FF4-BB3D-AEC06A9503B1}" type="presParOf" srcId="{62DD2E0E-AE82-4172-80D4-1934DA28802F}" destId="{5896CAC0-21AF-4B3F-B15A-34BF055D0F9F}" srcOrd="2" destOrd="0" presId="urn:microsoft.com/office/officeart/2005/8/layout/orgChart1"/>
    <dgm:cxn modelId="{FDF8E307-95C0-4F5D-A25E-484FA1DB0C4D}" type="presParOf" srcId="{62DD2E0E-AE82-4172-80D4-1934DA28802F}" destId="{A1A05EBD-7267-429E-BB2C-44C77D214542}" srcOrd="3" destOrd="0" presId="urn:microsoft.com/office/officeart/2005/8/layout/orgChart1"/>
    <dgm:cxn modelId="{B1345AAA-05B3-4744-A9C0-F3D1DD0E7A35}" type="presParOf" srcId="{A1A05EBD-7267-429E-BB2C-44C77D214542}" destId="{56B07CA8-2C90-4345-A0BC-5772C4D89D91}" srcOrd="0" destOrd="0" presId="urn:microsoft.com/office/officeart/2005/8/layout/orgChart1"/>
    <dgm:cxn modelId="{84C48C32-58AC-478D-B98E-12DE461F0180}" type="presParOf" srcId="{56B07CA8-2C90-4345-A0BC-5772C4D89D91}" destId="{AA83FD2F-F805-440A-9755-98338B6A73A7}" srcOrd="0" destOrd="0" presId="urn:microsoft.com/office/officeart/2005/8/layout/orgChart1"/>
    <dgm:cxn modelId="{129B17A9-0D88-467F-999C-A743A46C6426}" type="presParOf" srcId="{56B07CA8-2C90-4345-A0BC-5772C4D89D91}" destId="{A4F00900-70B5-48C5-97FD-B8CA118BADE7}" srcOrd="1" destOrd="0" presId="urn:microsoft.com/office/officeart/2005/8/layout/orgChart1"/>
    <dgm:cxn modelId="{DD11B64A-85FF-4AD9-8A6F-7753108F05B5}" type="presParOf" srcId="{A1A05EBD-7267-429E-BB2C-44C77D214542}" destId="{3E2C60BF-03D5-45E2-9623-3BFE3BE786AD}" srcOrd="1" destOrd="0" presId="urn:microsoft.com/office/officeart/2005/8/layout/orgChart1"/>
    <dgm:cxn modelId="{103A5D8D-D678-498F-B1CE-A1A21632C187}" type="presParOf" srcId="{A1A05EBD-7267-429E-BB2C-44C77D214542}" destId="{0E9582F2-758C-4F18-9D71-0212B3FCE6B2}" srcOrd="2" destOrd="0" presId="urn:microsoft.com/office/officeart/2005/8/layout/orgChart1"/>
    <dgm:cxn modelId="{EAFD406D-33E5-4C79-BDD4-8BA4957D246F}" type="presParOf" srcId="{62DD2E0E-AE82-4172-80D4-1934DA28802F}" destId="{EAA8AD18-71A4-463F-BBD4-736B70A1B87D}" srcOrd="4" destOrd="0" presId="urn:microsoft.com/office/officeart/2005/8/layout/orgChart1"/>
    <dgm:cxn modelId="{40E99728-32B3-4804-B302-4F1CEECFB8F4}" type="presParOf" srcId="{62DD2E0E-AE82-4172-80D4-1934DA28802F}" destId="{B26EC982-3501-4ADA-A246-1F2104E2C7DD}" srcOrd="5" destOrd="0" presId="urn:microsoft.com/office/officeart/2005/8/layout/orgChart1"/>
    <dgm:cxn modelId="{E559FE27-D771-4896-A025-AB7368408F09}" type="presParOf" srcId="{B26EC982-3501-4ADA-A246-1F2104E2C7DD}" destId="{CEEDE03E-5590-4285-8A2C-31863BB32508}" srcOrd="0" destOrd="0" presId="urn:microsoft.com/office/officeart/2005/8/layout/orgChart1"/>
    <dgm:cxn modelId="{5C8AF326-0F88-4F0C-A4BC-32EE4C7C97C7}" type="presParOf" srcId="{CEEDE03E-5590-4285-8A2C-31863BB32508}" destId="{3DF3619F-D702-4C77-B5AD-786B65DABA68}" srcOrd="0" destOrd="0" presId="urn:microsoft.com/office/officeart/2005/8/layout/orgChart1"/>
    <dgm:cxn modelId="{12E54BF3-7688-46E0-AC92-70F9D00AC727}" type="presParOf" srcId="{CEEDE03E-5590-4285-8A2C-31863BB32508}" destId="{9F4D3A9A-0FB6-4AED-8132-12C724CF03C0}" srcOrd="1" destOrd="0" presId="urn:microsoft.com/office/officeart/2005/8/layout/orgChart1"/>
    <dgm:cxn modelId="{1B40F99A-DBB5-4C5F-8547-7A239FBE0D1C}" type="presParOf" srcId="{B26EC982-3501-4ADA-A246-1F2104E2C7DD}" destId="{456AADD6-C4C5-450E-8B57-4511AFB7324E}" srcOrd="1" destOrd="0" presId="urn:microsoft.com/office/officeart/2005/8/layout/orgChart1"/>
    <dgm:cxn modelId="{FA71B8ED-EC20-40DF-B916-B0885B433F03}" type="presParOf" srcId="{B26EC982-3501-4ADA-A246-1F2104E2C7DD}" destId="{43BEB737-4A24-4F81-B0C1-776DEAC5D798}" srcOrd="2" destOrd="0" presId="urn:microsoft.com/office/officeart/2005/8/layout/orgChart1"/>
    <dgm:cxn modelId="{0ED62250-5F4B-46B5-95E9-60EFDAAA61D1}" type="presParOf" srcId="{B8586757-A44A-4A18-8F07-849E76179DE1}" destId="{73C960A1-63A9-4D7E-B1CF-53C2CBCA5E7F}" srcOrd="2" destOrd="0" presId="urn:microsoft.com/office/officeart/2005/8/layout/orgChart1"/>
    <dgm:cxn modelId="{6CB084E7-A32C-4488-9F89-ABA53D2EF7E4}" type="presParOf" srcId="{276EEBD9-8EC0-4971-A643-CD9F2C7D8938}" destId="{3BB28B93-D662-4142-9FF9-1F5B46089F7A}" srcOrd="2" destOrd="0" presId="urn:microsoft.com/office/officeart/2005/8/layout/orgChart1"/>
    <dgm:cxn modelId="{9A5C4125-E835-4BCE-B16B-3FDE9FD81831}" type="presParOf" srcId="{276EEBD9-8EC0-4971-A643-CD9F2C7D8938}" destId="{B4464530-7DB7-44F7-9888-E70688FD7750}" srcOrd="3" destOrd="0" presId="urn:microsoft.com/office/officeart/2005/8/layout/orgChart1"/>
    <dgm:cxn modelId="{2DC7E256-35DE-48C1-BA35-D75884690B75}" type="presParOf" srcId="{B4464530-7DB7-44F7-9888-E70688FD7750}" destId="{CBD79DD1-55E4-4A9B-AC85-BD1781BC6968}" srcOrd="0" destOrd="0" presId="urn:microsoft.com/office/officeart/2005/8/layout/orgChart1"/>
    <dgm:cxn modelId="{459FE054-146F-42B6-A18D-5C15B7A2331A}" type="presParOf" srcId="{CBD79DD1-55E4-4A9B-AC85-BD1781BC6968}" destId="{484E7BB5-EF8C-4EF9-ADE8-ECAEE6DAE1A7}" srcOrd="0" destOrd="0" presId="urn:microsoft.com/office/officeart/2005/8/layout/orgChart1"/>
    <dgm:cxn modelId="{0E5379BB-EDF4-43C6-8C9A-B4884D2BDED9}" type="presParOf" srcId="{CBD79DD1-55E4-4A9B-AC85-BD1781BC6968}" destId="{C3EC328F-22BF-4D7C-A197-39484F7F5EAB}" srcOrd="1" destOrd="0" presId="urn:microsoft.com/office/officeart/2005/8/layout/orgChart1"/>
    <dgm:cxn modelId="{04FEFD72-E42D-4BE7-9258-C46FFAC331EE}" type="presParOf" srcId="{B4464530-7DB7-44F7-9888-E70688FD7750}" destId="{A839D4BA-8909-46BE-A2FB-080A0DE631FA}" srcOrd="1" destOrd="0" presId="urn:microsoft.com/office/officeart/2005/8/layout/orgChart1"/>
    <dgm:cxn modelId="{9F9DED84-4E30-45C4-8AE5-F8F7441C634B}" type="presParOf" srcId="{A839D4BA-8909-46BE-A2FB-080A0DE631FA}" destId="{02CC8672-1A68-4702-9CFC-3FD07A3AA9E8}" srcOrd="0" destOrd="0" presId="urn:microsoft.com/office/officeart/2005/8/layout/orgChart1"/>
    <dgm:cxn modelId="{1ABEA8B1-112A-4712-89F4-D5616DE80EBD}" type="presParOf" srcId="{A839D4BA-8909-46BE-A2FB-080A0DE631FA}" destId="{E24673F4-486A-41F2-B850-07C1BD145F0B}" srcOrd="1" destOrd="0" presId="urn:microsoft.com/office/officeart/2005/8/layout/orgChart1"/>
    <dgm:cxn modelId="{9073D04C-DA9A-4F19-B878-727A85A8B90B}" type="presParOf" srcId="{E24673F4-486A-41F2-B850-07C1BD145F0B}" destId="{2071E6A8-4E86-486E-8662-8913855A0CC6}" srcOrd="0" destOrd="0" presId="urn:microsoft.com/office/officeart/2005/8/layout/orgChart1"/>
    <dgm:cxn modelId="{10DBFDD0-639D-4AB9-A788-3F8E3C16BA9B}" type="presParOf" srcId="{2071E6A8-4E86-486E-8662-8913855A0CC6}" destId="{F738FFDE-E0F9-46AC-B494-2A884C959C06}" srcOrd="0" destOrd="0" presId="urn:microsoft.com/office/officeart/2005/8/layout/orgChart1"/>
    <dgm:cxn modelId="{CA32C3E3-D0B1-4A4F-802E-F6550EA32D94}" type="presParOf" srcId="{2071E6A8-4E86-486E-8662-8913855A0CC6}" destId="{3B9A2961-6C4D-4511-A107-FF460499DF66}" srcOrd="1" destOrd="0" presId="urn:microsoft.com/office/officeart/2005/8/layout/orgChart1"/>
    <dgm:cxn modelId="{3234564E-D6EB-415F-94DA-000F41E46D76}" type="presParOf" srcId="{E24673F4-486A-41F2-B850-07C1BD145F0B}" destId="{A77EA473-2629-44C2-844C-161234F6B4CB}" srcOrd="1" destOrd="0" presId="urn:microsoft.com/office/officeart/2005/8/layout/orgChart1"/>
    <dgm:cxn modelId="{10E4491C-E0A2-4AFF-B945-40D001116561}" type="presParOf" srcId="{E24673F4-486A-41F2-B850-07C1BD145F0B}" destId="{C5FC57AA-0C27-4FF0-A952-2DA22B1207CB}" srcOrd="2" destOrd="0" presId="urn:microsoft.com/office/officeart/2005/8/layout/orgChart1"/>
    <dgm:cxn modelId="{D4F43239-4AC9-4488-90E8-5E99469E89BD}" type="presParOf" srcId="{A839D4BA-8909-46BE-A2FB-080A0DE631FA}" destId="{C291A1DF-BF81-41B6-BBFF-AD0AAE58CDF6}" srcOrd="2" destOrd="0" presId="urn:microsoft.com/office/officeart/2005/8/layout/orgChart1"/>
    <dgm:cxn modelId="{7487DE0C-C92B-442B-AADF-6E8803851CDE}" type="presParOf" srcId="{A839D4BA-8909-46BE-A2FB-080A0DE631FA}" destId="{4986BD98-9406-4C9E-8ABC-894189119992}" srcOrd="3" destOrd="0" presId="urn:microsoft.com/office/officeart/2005/8/layout/orgChart1"/>
    <dgm:cxn modelId="{43F3EFE8-C942-4CF8-BAD7-888A70578751}" type="presParOf" srcId="{4986BD98-9406-4C9E-8ABC-894189119992}" destId="{62F0E517-83B5-4103-8D73-A43E61227B0E}" srcOrd="0" destOrd="0" presId="urn:microsoft.com/office/officeart/2005/8/layout/orgChart1"/>
    <dgm:cxn modelId="{499D8D76-2E13-4B71-B05E-E49AF64413D4}" type="presParOf" srcId="{62F0E517-83B5-4103-8D73-A43E61227B0E}" destId="{621D3308-BDAE-469F-B2A7-D31938E8CD18}" srcOrd="0" destOrd="0" presId="urn:microsoft.com/office/officeart/2005/8/layout/orgChart1"/>
    <dgm:cxn modelId="{268DC668-5810-4976-8489-AC9A728DB6DA}" type="presParOf" srcId="{62F0E517-83B5-4103-8D73-A43E61227B0E}" destId="{788245F8-8E7E-4AF3-8B66-62C96770B9CC}" srcOrd="1" destOrd="0" presId="urn:microsoft.com/office/officeart/2005/8/layout/orgChart1"/>
    <dgm:cxn modelId="{EFC3C549-CFA1-47FD-A5D1-934FE47AD8A7}" type="presParOf" srcId="{4986BD98-9406-4C9E-8ABC-894189119992}" destId="{F36D3E2C-BFA7-4E09-8DAC-0D4D00B06B8D}" srcOrd="1" destOrd="0" presId="urn:microsoft.com/office/officeart/2005/8/layout/orgChart1"/>
    <dgm:cxn modelId="{5C1BE85E-00F6-4655-8D0E-70ACECF114CD}" type="presParOf" srcId="{4986BD98-9406-4C9E-8ABC-894189119992}" destId="{58ACB629-46F1-4E66-BD5B-0B56E6F14735}" srcOrd="2" destOrd="0" presId="urn:microsoft.com/office/officeart/2005/8/layout/orgChart1"/>
    <dgm:cxn modelId="{A6BA4FEF-018D-40EA-8549-8C73DC6E1AC0}" type="presParOf" srcId="{B4464530-7DB7-44F7-9888-E70688FD7750}" destId="{DA6AA149-FC84-45CA-AC39-AEDC785BFEAC}" srcOrd="2" destOrd="0" presId="urn:microsoft.com/office/officeart/2005/8/layout/orgChart1"/>
    <dgm:cxn modelId="{D1CB0A96-DC77-460F-9FCF-5DBE536D8A15}" type="presParOf" srcId="{276EEBD9-8EC0-4971-A643-CD9F2C7D8938}" destId="{350DB918-E7F0-4CB4-99EC-4A691DD5AC18}" srcOrd="4" destOrd="0" presId="urn:microsoft.com/office/officeart/2005/8/layout/orgChart1"/>
    <dgm:cxn modelId="{30A473C1-0563-4654-86D2-E9C9A134EF2C}" type="presParOf" srcId="{276EEBD9-8EC0-4971-A643-CD9F2C7D8938}" destId="{3B6E8F92-A249-4FA9-A4FB-E01AC5269021}" srcOrd="5" destOrd="0" presId="urn:microsoft.com/office/officeart/2005/8/layout/orgChart1"/>
    <dgm:cxn modelId="{02D8D6D1-2B43-4AF2-8FBF-BCFEDBB47CF6}" type="presParOf" srcId="{3B6E8F92-A249-4FA9-A4FB-E01AC5269021}" destId="{83493968-8B14-40EC-9197-2325FE1084B3}" srcOrd="0" destOrd="0" presId="urn:microsoft.com/office/officeart/2005/8/layout/orgChart1"/>
    <dgm:cxn modelId="{1BEE57D0-7C36-47C4-8798-652068DC5E56}" type="presParOf" srcId="{83493968-8B14-40EC-9197-2325FE1084B3}" destId="{42D76B1A-932B-4EEA-8EDD-E3D319137A51}" srcOrd="0" destOrd="0" presId="urn:microsoft.com/office/officeart/2005/8/layout/orgChart1"/>
    <dgm:cxn modelId="{C9CCDBC5-D5D1-4FA3-A9F7-19F1AD3A9CA1}" type="presParOf" srcId="{83493968-8B14-40EC-9197-2325FE1084B3}" destId="{5565408F-197D-481E-9D4E-A97D6DA87BDE}" srcOrd="1" destOrd="0" presId="urn:microsoft.com/office/officeart/2005/8/layout/orgChart1"/>
    <dgm:cxn modelId="{ED82447E-0786-4783-8C95-EA2F7A5DD4B1}" type="presParOf" srcId="{3B6E8F92-A249-4FA9-A4FB-E01AC5269021}" destId="{D68DA5ED-8E9D-4367-983C-DBEA53B52712}" srcOrd="1" destOrd="0" presId="urn:microsoft.com/office/officeart/2005/8/layout/orgChart1"/>
    <dgm:cxn modelId="{967F834D-56C2-496E-85EF-1E3FB0A8EECE}" type="presParOf" srcId="{3B6E8F92-A249-4FA9-A4FB-E01AC5269021}" destId="{0057E412-EF80-4B65-9990-B06D98C9B653}" srcOrd="2" destOrd="0" presId="urn:microsoft.com/office/officeart/2005/8/layout/orgChart1"/>
    <dgm:cxn modelId="{CA5834F8-6CDB-4B73-A686-4AE42C27BEC5}" type="presParOf" srcId="{276EEBD9-8EC0-4971-A643-CD9F2C7D8938}" destId="{F3BEA59A-9DAB-406E-80E4-861F0A6CEBF0}" srcOrd="6" destOrd="0" presId="urn:microsoft.com/office/officeart/2005/8/layout/orgChart1"/>
    <dgm:cxn modelId="{68F1FC45-CC10-4B5D-8C6B-51D1A0885018}" type="presParOf" srcId="{276EEBD9-8EC0-4971-A643-CD9F2C7D8938}" destId="{06ABAF82-9DC8-4411-BABF-513B6FFDB0CE}" srcOrd="7" destOrd="0" presId="urn:microsoft.com/office/officeart/2005/8/layout/orgChart1"/>
    <dgm:cxn modelId="{3BB57F6E-F060-4E0C-B98A-80CCBB96AADE}" type="presParOf" srcId="{06ABAF82-9DC8-4411-BABF-513B6FFDB0CE}" destId="{5F678FC7-C75F-444F-8F57-192C2F1F1551}" srcOrd="0" destOrd="0" presId="urn:microsoft.com/office/officeart/2005/8/layout/orgChart1"/>
    <dgm:cxn modelId="{415F0488-9457-42FF-862E-2E3C023E8447}" type="presParOf" srcId="{5F678FC7-C75F-444F-8F57-192C2F1F1551}" destId="{F18FA18D-62BC-4AAD-84E7-FA8167832D85}" srcOrd="0" destOrd="0" presId="urn:microsoft.com/office/officeart/2005/8/layout/orgChart1"/>
    <dgm:cxn modelId="{255D8351-3C68-4FA1-969A-7B1B70FDD33C}" type="presParOf" srcId="{5F678FC7-C75F-444F-8F57-192C2F1F1551}" destId="{801582D8-ABA1-4ED7-89A5-C92773F1184F}" srcOrd="1" destOrd="0" presId="urn:microsoft.com/office/officeart/2005/8/layout/orgChart1"/>
    <dgm:cxn modelId="{5010EC25-797E-4506-8722-3DD85A72620A}" type="presParOf" srcId="{06ABAF82-9DC8-4411-BABF-513B6FFDB0CE}" destId="{943E2FAE-91CE-4CB6-BDFE-6AD8621F8A2E}" srcOrd="1" destOrd="0" presId="urn:microsoft.com/office/officeart/2005/8/layout/orgChart1"/>
    <dgm:cxn modelId="{5B3C4EE7-11BB-4578-9177-96DC39F2F35C}" type="presParOf" srcId="{06ABAF82-9DC8-4411-BABF-513B6FFDB0CE}" destId="{B48AC5DA-9FB7-4AF0-80A6-7360162BEFA8}" srcOrd="2" destOrd="0" presId="urn:microsoft.com/office/officeart/2005/8/layout/orgChart1"/>
    <dgm:cxn modelId="{4EB40B75-B85F-47E0-B3B2-9006066F6848}" type="presParOf" srcId="{041D1720-B1F8-4B14-A5C8-78F10E8F8197}" destId="{8294948F-4DFD-4DBD-9EB7-7CEDB0A9D35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846664-7DE6-4B32-816E-E31DA9515306}" type="doc">
      <dgm:prSet loTypeId="urn:microsoft.com/office/officeart/2005/8/layout/hierarchy5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AT"/>
        </a:p>
      </dgm:t>
    </dgm:pt>
    <dgm:pt modelId="{FDBBD3CB-5577-4AE4-8575-2CAB39983374}">
      <dgm:prSet phldrT="[Text]"/>
      <dgm:spPr/>
      <dgm:t>
        <a:bodyPr/>
        <a:lstStyle/>
        <a:p>
          <a:r>
            <a:rPr lang="de-AT" dirty="0"/>
            <a:t>Project 123.456</a:t>
          </a:r>
        </a:p>
      </dgm:t>
    </dgm:pt>
    <dgm:pt modelId="{D14F928A-86CF-4AA1-8959-620CB645AB89}" type="parTrans" cxnId="{8621ACF5-BC52-4820-BE6B-93F179AADDBD}">
      <dgm:prSet/>
      <dgm:spPr/>
      <dgm:t>
        <a:bodyPr/>
        <a:lstStyle/>
        <a:p>
          <a:endParaRPr lang="de-AT"/>
        </a:p>
      </dgm:t>
    </dgm:pt>
    <dgm:pt modelId="{2182EECE-5B87-44FD-BB78-510CE7B947B7}" type="sibTrans" cxnId="{8621ACF5-BC52-4820-BE6B-93F179AADDBD}">
      <dgm:prSet/>
      <dgm:spPr/>
      <dgm:t>
        <a:bodyPr/>
        <a:lstStyle/>
        <a:p>
          <a:endParaRPr lang="de-AT"/>
        </a:p>
      </dgm:t>
    </dgm:pt>
    <dgm:pt modelId="{481A363D-0592-4411-80EB-C902DE18D2E4}">
      <dgm:prSet phldrT="[Text]"/>
      <dgm:spPr/>
      <dgm:t>
        <a:bodyPr/>
        <a:lstStyle/>
        <a:p>
          <a:r>
            <a:rPr lang="de-AT" dirty="0"/>
            <a:t>Work Package 1</a:t>
          </a:r>
        </a:p>
      </dgm:t>
    </dgm:pt>
    <dgm:pt modelId="{0E8A72E9-0623-49D3-9F27-F9A30625F745}" type="parTrans" cxnId="{309DA073-6000-48A7-8904-EA7AF227132D}">
      <dgm:prSet/>
      <dgm:spPr/>
      <dgm:t>
        <a:bodyPr/>
        <a:lstStyle/>
        <a:p>
          <a:endParaRPr lang="de-AT"/>
        </a:p>
      </dgm:t>
    </dgm:pt>
    <dgm:pt modelId="{A9651D49-82D2-4364-B893-13E96D449EB8}" type="sibTrans" cxnId="{309DA073-6000-48A7-8904-EA7AF227132D}">
      <dgm:prSet/>
      <dgm:spPr/>
      <dgm:t>
        <a:bodyPr/>
        <a:lstStyle/>
        <a:p>
          <a:endParaRPr lang="de-AT"/>
        </a:p>
      </dgm:t>
    </dgm:pt>
    <dgm:pt modelId="{FB7FDB92-35DB-420B-B333-B5BAC6F81378}">
      <dgm:prSet phldrT="[Text]"/>
      <dgm:spPr/>
      <dgm:t>
        <a:bodyPr/>
        <a:lstStyle/>
        <a:p>
          <a:r>
            <a:rPr lang="de-AT" dirty="0"/>
            <a:t>Task a)</a:t>
          </a:r>
        </a:p>
      </dgm:t>
    </dgm:pt>
    <dgm:pt modelId="{97CACB62-A564-4655-A9CB-E326E4B94F95}" type="parTrans" cxnId="{4D5E4037-6BB5-469C-9195-C6877681AC67}">
      <dgm:prSet/>
      <dgm:spPr/>
      <dgm:t>
        <a:bodyPr/>
        <a:lstStyle/>
        <a:p>
          <a:endParaRPr lang="de-DE"/>
        </a:p>
      </dgm:t>
    </dgm:pt>
    <dgm:pt modelId="{5E519579-9372-4731-A371-916DFF628BB9}" type="sibTrans" cxnId="{4D5E4037-6BB5-469C-9195-C6877681AC67}">
      <dgm:prSet/>
      <dgm:spPr/>
      <dgm:t>
        <a:bodyPr/>
        <a:lstStyle/>
        <a:p>
          <a:endParaRPr lang="de-DE"/>
        </a:p>
      </dgm:t>
    </dgm:pt>
    <dgm:pt modelId="{8E2D1086-5C6B-45B7-9558-F668A429C131}">
      <dgm:prSet phldrT="[Text]"/>
      <dgm:spPr/>
      <dgm:t>
        <a:bodyPr/>
        <a:lstStyle/>
        <a:p>
          <a:r>
            <a:rPr lang="de-AT" dirty="0"/>
            <a:t>Task b)</a:t>
          </a:r>
        </a:p>
      </dgm:t>
    </dgm:pt>
    <dgm:pt modelId="{9FEF452F-2353-4BB8-BC81-09CFEC7CCF53}" type="parTrans" cxnId="{4914C7AF-F0B9-41E5-88E0-41B5ECBE4681}">
      <dgm:prSet/>
      <dgm:spPr/>
      <dgm:t>
        <a:bodyPr/>
        <a:lstStyle/>
        <a:p>
          <a:endParaRPr lang="de-DE"/>
        </a:p>
      </dgm:t>
    </dgm:pt>
    <dgm:pt modelId="{6C7D0303-377C-4E4B-9A1C-D8EFB8AB3929}" type="sibTrans" cxnId="{4914C7AF-F0B9-41E5-88E0-41B5ECBE4681}">
      <dgm:prSet/>
      <dgm:spPr/>
      <dgm:t>
        <a:bodyPr/>
        <a:lstStyle/>
        <a:p>
          <a:endParaRPr lang="de-DE"/>
        </a:p>
      </dgm:t>
    </dgm:pt>
    <dgm:pt modelId="{BE6BFCD0-5E72-4141-9266-A06789BE3314}">
      <dgm:prSet phldrT="[Text]"/>
      <dgm:spPr/>
      <dgm:t>
        <a:bodyPr/>
        <a:lstStyle/>
        <a:p>
          <a:r>
            <a:rPr lang="de-AT" dirty="0"/>
            <a:t>Task c)</a:t>
          </a:r>
        </a:p>
      </dgm:t>
    </dgm:pt>
    <dgm:pt modelId="{348A608A-4B38-4D9E-A8B4-0BD47CCB72DF}" type="parTrans" cxnId="{23116EC1-FCFA-4E29-BBC4-1A54144BFB72}">
      <dgm:prSet/>
      <dgm:spPr/>
      <dgm:t>
        <a:bodyPr/>
        <a:lstStyle/>
        <a:p>
          <a:endParaRPr lang="de-DE"/>
        </a:p>
      </dgm:t>
    </dgm:pt>
    <dgm:pt modelId="{3E1CD07A-9071-4AF0-86CB-1A28016527C7}" type="sibTrans" cxnId="{23116EC1-FCFA-4E29-BBC4-1A54144BFB72}">
      <dgm:prSet/>
      <dgm:spPr/>
      <dgm:t>
        <a:bodyPr/>
        <a:lstStyle/>
        <a:p>
          <a:endParaRPr lang="de-DE"/>
        </a:p>
      </dgm:t>
    </dgm:pt>
    <dgm:pt modelId="{2DE4BD0B-85BE-4C8E-ABD9-6196AB0445EB}">
      <dgm:prSet phldrT="[Text]"/>
      <dgm:spPr/>
      <dgm:t>
        <a:bodyPr/>
        <a:lstStyle/>
        <a:p>
          <a:r>
            <a:rPr lang="de-AT" dirty="0"/>
            <a:t>Work Package 2</a:t>
          </a:r>
        </a:p>
      </dgm:t>
    </dgm:pt>
    <dgm:pt modelId="{3F33B915-2F85-4B87-A193-EC867B5B9243}" type="parTrans" cxnId="{1E505CB6-B4F8-487A-B63F-BBFA35036E8A}">
      <dgm:prSet/>
      <dgm:spPr/>
      <dgm:t>
        <a:bodyPr/>
        <a:lstStyle/>
        <a:p>
          <a:endParaRPr lang="de-DE"/>
        </a:p>
      </dgm:t>
    </dgm:pt>
    <dgm:pt modelId="{0D9B6552-B541-4F66-BF00-EFC005974A9F}" type="sibTrans" cxnId="{1E505CB6-B4F8-487A-B63F-BBFA35036E8A}">
      <dgm:prSet/>
      <dgm:spPr/>
      <dgm:t>
        <a:bodyPr/>
        <a:lstStyle/>
        <a:p>
          <a:endParaRPr lang="de-DE"/>
        </a:p>
      </dgm:t>
    </dgm:pt>
    <dgm:pt modelId="{95497E87-3162-4621-9DA7-F35735DEE2EF}">
      <dgm:prSet phldrT="[Text]"/>
      <dgm:spPr/>
      <dgm:t>
        <a:bodyPr/>
        <a:lstStyle/>
        <a:p>
          <a:r>
            <a:rPr lang="de-AT" dirty="0"/>
            <a:t>Task a)</a:t>
          </a:r>
        </a:p>
      </dgm:t>
    </dgm:pt>
    <dgm:pt modelId="{52412E68-0618-44AB-891A-0B38E722682C}" type="parTrans" cxnId="{1AF73440-88AB-41F7-BE9A-E636A89BD6E6}">
      <dgm:prSet/>
      <dgm:spPr/>
      <dgm:t>
        <a:bodyPr/>
        <a:lstStyle/>
        <a:p>
          <a:endParaRPr lang="de-DE"/>
        </a:p>
      </dgm:t>
    </dgm:pt>
    <dgm:pt modelId="{E93B0CE5-9B49-454B-82AE-8E0664557CF9}" type="sibTrans" cxnId="{1AF73440-88AB-41F7-BE9A-E636A89BD6E6}">
      <dgm:prSet/>
      <dgm:spPr/>
      <dgm:t>
        <a:bodyPr/>
        <a:lstStyle/>
        <a:p>
          <a:endParaRPr lang="de-DE"/>
        </a:p>
      </dgm:t>
    </dgm:pt>
    <dgm:pt modelId="{08470C94-05D0-4F24-A948-A49DF6AD404C}">
      <dgm:prSet phldrT="[Text]"/>
      <dgm:spPr/>
      <dgm:t>
        <a:bodyPr/>
        <a:lstStyle/>
        <a:p>
          <a:r>
            <a:rPr lang="de-AT" dirty="0"/>
            <a:t>Task b)</a:t>
          </a:r>
        </a:p>
      </dgm:t>
    </dgm:pt>
    <dgm:pt modelId="{47F7284A-8A4C-4403-B4E3-86E10F836994}" type="parTrans" cxnId="{70CD3FB7-152E-4E80-A326-39A03B53F6D5}">
      <dgm:prSet/>
      <dgm:spPr/>
      <dgm:t>
        <a:bodyPr/>
        <a:lstStyle/>
        <a:p>
          <a:endParaRPr lang="de-DE"/>
        </a:p>
      </dgm:t>
    </dgm:pt>
    <dgm:pt modelId="{B4CF8006-8BC5-4B7C-A8BD-391E574B4DF3}" type="sibTrans" cxnId="{70CD3FB7-152E-4E80-A326-39A03B53F6D5}">
      <dgm:prSet/>
      <dgm:spPr/>
      <dgm:t>
        <a:bodyPr/>
        <a:lstStyle/>
        <a:p>
          <a:endParaRPr lang="de-DE"/>
        </a:p>
      </dgm:t>
    </dgm:pt>
    <dgm:pt modelId="{D9BDD0E8-1162-47B6-BFEE-CEAA59896142}">
      <dgm:prSet phldrT="[Text]"/>
      <dgm:spPr/>
      <dgm:t>
        <a:bodyPr/>
        <a:lstStyle/>
        <a:p>
          <a:r>
            <a:rPr lang="de-AT" dirty="0"/>
            <a:t>Work Package  3</a:t>
          </a:r>
        </a:p>
      </dgm:t>
    </dgm:pt>
    <dgm:pt modelId="{094CB7ED-0088-4AD3-8AE5-0588286D4E19}" type="parTrans" cxnId="{F7F54003-EF72-451B-AACA-1595D6B545C6}">
      <dgm:prSet/>
      <dgm:spPr/>
      <dgm:t>
        <a:bodyPr/>
        <a:lstStyle/>
        <a:p>
          <a:endParaRPr lang="de-DE"/>
        </a:p>
      </dgm:t>
    </dgm:pt>
    <dgm:pt modelId="{2C2FB431-7593-4AB5-A4F4-A636B9796A85}" type="sibTrans" cxnId="{F7F54003-EF72-451B-AACA-1595D6B545C6}">
      <dgm:prSet/>
      <dgm:spPr/>
      <dgm:t>
        <a:bodyPr/>
        <a:lstStyle/>
        <a:p>
          <a:endParaRPr lang="de-DE"/>
        </a:p>
      </dgm:t>
    </dgm:pt>
    <dgm:pt modelId="{81CA16EC-DFE7-42C1-869F-F135FEF37EE0}">
      <dgm:prSet phldrT="[Text]"/>
      <dgm:spPr/>
      <dgm:t>
        <a:bodyPr/>
        <a:lstStyle/>
        <a:p>
          <a:r>
            <a:rPr lang="de-AT" dirty="0"/>
            <a:t>Work Package  4</a:t>
          </a:r>
        </a:p>
      </dgm:t>
    </dgm:pt>
    <dgm:pt modelId="{C7F06537-44EC-4C72-AC09-8E48461B55F7}" type="parTrans" cxnId="{27B854F4-AB44-4A64-B161-AF8E41310FCB}">
      <dgm:prSet/>
      <dgm:spPr/>
      <dgm:t>
        <a:bodyPr/>
        <a:lstStyle/>
        <a:p>
          <a:endParaRPr lang="de-DE"/>
        </a:p>
      </dgm:t>
    </dgm:pt>
    <dgm:pt modelId="{75975B2E-E884-4085-BFC6-B284CD21B316}" type="sibTrans" cxnId="{27B854F4-AB44-4A64-B161-AF8E41310FCB}">
      <dgm:prSet/>
      <dgm:spPr/>
      <dgm:t>
        <a:bodyPr/>
        <a:lstStyle/>
        <a:p>
          <a:endParaRPr lang="de-DE"/>
        </a:p>
      </dgm:t>
    </dgm:pt>
    <dgm:pt modelId="{05D7649F-4601-4B70-AAA2-FD170B0056C9}" type="pres">
      <dgm:prSet presAssocID="{B1846664-7DE6-4B32-816E-E31DA951530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66FF3C5-B4E7-4ECE-8153-93F9F55BDCB9}" type="pres">
      <dgm:prSet presAssocID="{B1846664-7DE6-4B32-816E-E31DA9515306}" presName="hierFlow" presStyleCnt="0"/>
      <dgm:spPr/>
    </dgm:pt>
    <dgm:pt modelId="{EE4C040C-D160-47D0-BA82-05CD61D9ABB2}" type="pres">
      <dgm:prSet presAssocID="{B1846664-7DE6-4B32-816E-E31DA951530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117A6FF0-19D0-4CD3-8ED1-A52C00C33C2B}" type="pres">
      <dgm:prSet presAssocID="{FDBBD3CB-5577-4AE4-8575-2CAB39983374}" presName="Name17" presStyleCnt="0"/>
      <dgm:spPr/>
    </dgm:pt>
    <dgm:pt modelId="{8747ACB8-5AB8-4524-BB2F-AE53DC747B7D}" type="pres">
      <dgm:prSet presAssocID="{FDBBD3CB-5577-4AE4-8575-2CAB39983374}" presName="level1Shape" presStyleLbl="node0" presStyleIdx="0" presStyleCnt="1">
        <dgm:presLayoutVars>
          <dgm:chPref val="3"/>
        </dgm:presLayoutVars>
      </dgm:prSet>
      <dgm:spPr/>
    </dgm:pt>
    <dgm:pt modelId="{B5921F8F-5B95-43DE-862D-821B1D284695}" type="pres">
      <dgm:prSet presAssocID="{FDBBD3CB-5577-4AE4-8575-2CAB39983374}" presName="hierChild2" presStyleCnt="0"/>
      <dgm:spPr/>
    </dgm:pt>
    <dgm:pt modelId="{4A68C721-E94E-4C33-B810-2C59E4763579}" type="pres">
      <dgm:prSet presAssocID="{0E8A72E9-0623-49D3-9F27-F9A30625F745}" presName="Name25" presStyleLbl="parChTrans1D2" presStyleIdx="0" presStyleCnt="4"/>
      <dgm:spPr/>
    </dgm:pt>
    <dgm:pt modelId="{99906592-19E8-43FB-BABC-5A26B41597BB}" type="pres">
      <dgm:prSet presAssocID="{0E8A72E9-0623-49D3-9F27-F9A30625F745}" presName="connTx" presStyleLbl="parChTrans1D2" presStyleIdx="0" presStyleCnt="4"/>
      <dgm:spPr/>
    </dgm:pt>
    <dgm:pt modelId="{4A951B2C-73D4-41AA-8019-FE9CA7E232A2}" type="pres">
      <dgm:prSet presAssocID="{481A363D-0592-4411-80EB-C902DE18D2E4}" presName="Name30" presStyleCnt="0"/>
      <dgm:spPr/>
    </dgm:pt>
    <dgm:pt modelId="{1280480F-EFA7-42F3-8375-41BD819B11A0}" type="pres">
      <dgm:prSet presAssocID="{481A363D-0592-4411-80EB-C902DE18D2E4}" presName="level2Shape" presStyleLbl="node2" presStyleIdx="0" presStyleCnt="4"/>
      <dgm:spPr/>
    </dgm:pt>
    <dgm:pt modelId="{8EB95F5D-D86C-4D56-9827-424681C3F9DE}" type="pres">
      <dgm:prSet presAssocID="{481A363D-0592-4411-80EB-C902DE18D2E4}" presName="hierChild3" presStyleCnt="0"/>
      <dgm:spPr/>
    </dgm:pt>
    <dgm:pt modelId="{D40C0CDB-7CA6-4F92-801C-2393255454A3}" type="pres">
      <dgm:prSet presAssocID="{97CACB62-A564-4655-A9CB-E326E4B94F95}" presName="Name25" presStyleLbl="parChTrans1D3" presStyleIdx="0" presStyleCnt="5"/>
      <dgm:spPr/>
    </dgm:pt>
    <dgm:pt modelId="{B85D0F01-8B3B-4ACA-BBA8-75971BE8BED7}" type="pres">
      <dgm:prSet presAssocID="{97CACB62-A564-4655-A9CB-E326E4B94F95}" presName="connTx" presStyleLbl="parChTrans1D3" presStyleIdx="0" presStyleCnt="5"/>
      <dgm:spPr/>
    </dgm:pt>
    <dgm:pt modelId="{C50DDFF4-E8CD-46C9-A081-03EA82DD2176}" type="pres">
      <dgm:prSet presAssocID="{FB7FDB92-35DB-420B-B333-B5BAC6F81378}" presName="Name30" presStyleCnt="0"/>
      <dgm:spPr/>
    </dgm:pt>
    <dgm:pt modelId="{5580DCAC-133C-4B30-A8D3-F16EA15704F8}" type="pres">
      <dgm:prSet presAssocID="{FB7FDB92-35DB-420B-B333-B5BAC6F81378}" presName="level2Shape" presStyleLbl="node3" presStyleIdx="0" presStyleCnt="5"/>
      <dgm:spPr/>
    </dgm:pt>
    <dgm:pt modelId="{9688FDEC-90BF-45DA-9A40-F841BC5F02C5}" type="pres">
      <dgm:prSet presAssocID="{FB7FDB92-35DB-420B-B333-B5BAC6F81378}" presName="hierChild3" presStyleCnt="0"/>
      <dgm:spPr/>
    </dgm:pt>
    <dgm:pt modelId="{34AEA762-ACE6-4710-AB05-C8A10DF9D9EA}" type="pres">
      <dgm:prSet presAssocID="{9FEF452F-2353-4BB8-BC81-09CFEC7CCF53}" presName="Name25" presStyleLbl="parChTrans1D3" presStyleIdx="1" presStyleCnt="5"/>
      <dgm:spPr/>
    </dgm:pt>
    <dgm:pt modelId="{FC8D2DFE-AE61-4A21-9ADC-66EA6A42322E}" type="pres">
      <dgm:prSet presAssocID="{9FEF452F-2353-4BB8-BC81-09CFEC7CCF53}" presName="connTx" presStyleLbl="parChTrans1D3" presStyleIdx="1" presStyleCnt="5"/>
      <dgm:spPr/>
    </dgm:pt>
    <dgm:pt modelId="{74D216C3-4915-4B2F-832D-5064B382A688}" type="pres">
      <dgm:prSet presAssocID="{8E2D1086-5C6B-45B7-9558-F668A429C131}" presName="Name30" presStyleCnt="0"/>
      <dgm:spPr/>
    </dgm:pt>
    <dgm:pt modelId="{D4632CA4-5E48-42B6-AEC5-765C8A5CD30C}" type="pres">
      <dgm:prSet presAssocID="{8E2D1086-5C6B-45B7-9558-F668A429C131}" presName="level2Shape" presStyleLbl="node3" presStyleIdx="1" presStyleCnt="5"/>
      <dgm:spPr/>
    </dgm:pt>
    <dgm:pt modelId="{0DA53115-1617-4B32-B1AF-0B30079237AC}" type="pres">
      <dgm:prSet presAssocID="{8E2D1086-5C6B-45B7-9558-F668A429C131}" presName="hierChild3" presStyleCnt="0"/>
      <dgm:spPr/>
    </dgm:pt>
    <dgm:pt modelId="{70846AAB-36E6-4E17-B664-A7EE1CB88DF7}" type="pres">
      <dgm:prSet presAssocID="{348A608A-4B38-4D9E-A8B4-0BD47CCB72DF}" presName="Name25" presStyleLbl="parChTrans1D3" presStyleIdx="2" presStyleCnt="5"/>
      <dgm:spPr/>
    </dgm:pt>
    <dgm:pt modelId="{85ECBCCF-AC7C-4706-BF3E-39E961F6170B}" type="pres">
      <dgm:prSet presAssocID="{348A608A-4B38-4D9E-A8B4-0BD47CCB72DF}" presName="connTx" presStyleLbl="parChTrans1D3" presStyleIdx="2" presStyleCnt="5"/>
      <dgm:spPr/>
    </dgm:pt>
    <dgm:pt modelId="{BEFDBBAB-4CA2-45C2-AD86-0BE9FBB523C9}" type="pres">
      <dgm:prSet presAssocID="{BE6BFCD0-5E72-4141-9266-A06789BE3314}" presName="Name30" presStyleCnt="0"/>
      <dgm:spPr/>
    </dgm:pt>
    <dgm:pt modelId="{33498668-0C5B-4129-BF05-0B91B13C1D25}" type="pres">
      <dgm:prSet presAssocID="{BE6BFCD0-5E72-4141-9266-A06789BE3314}" presName="level2Shape" presStyleLbl="node3" presStyleIdx="2" presStyleCnt="5"/>
      <dgm:spPr/>
    </dgm:pt>
    <dgm:pt modelId="{C777998D-210C-4610-9858-39A492026DAB}" type="pres">
      <dgm:prSet presAssocID="{BE6BFCD0-5E72-4141-9266-A06789BE3314}" presName="hierChild3" presStyleCnt="0"/>
      <dgm:spPr/>
    </dgm:pt>
    <dgm:pt modelId="{169D9234-36D6-4282-96CE-2F58B6D2F945}" type="pres">
      <dgm:prSet presAssocID="{3F33B915-2F85-4B87-A193-EC867B5B9243}" presName="Name25" presStyleLbl="parChTrans1D2" presStyleIdx="1" presStyleCnt="4"/>
      <dgm:spPr/>
    </dgm:pt>
    <dgm:pt modelId="{99FDD5EF-3565-4DFC-8F77-031B36550A77}" type="pres">
      <dgm:prSet presAssocID="{3F33B915-2F85-4B87-A193-EC867B5B9243}" presName="connTx" presStyleLbl="parChTrans1D2" presStyleIdx="1" presStyleCnt="4"/>
      <dgm:spPr/>
    </dgm:pt>
    <dgm:pt modelId="{BF9002A4-DA21-4C45-BE23-784E7E9A7D5D}" type="pres">
      <dgm:prSet presAssocID="{2DE4BD0B-85BE-4C8E-ABD9-6196AB0445EB}" presName="Name30" presStyleCnt="0"/>
      <dgm:spPr/>
    </dgm:pt>
    <dgm:pt modelId="{604B7D42-9625-480A-BCB6-BCCA2271857E}" type="pres">
      <dgm:prSet presAssocID="{2DE4BD0B-85BE-4C8E-ABD9-6196AB0445EB}" presName="level2Shape" presStyleLbl="node2" presStyleIdx="1" presStyleCnt="4"/>
      <dgm:spPr/>
    </dgm:pt>
    <dgm:pt modelId="{29DEC8D7-6F9E-4E3F-A79C-7EA7311F8BCD}" type="pres">
      <dgm:prSet presAssocID="{2DE4BD0B-85BE-4C8E-ABD9-6196AB0445EB}" presName="hierChild3" presStyleCnt="0"/>
      <dgm:spPr/>
    </dgm:pt>
    <dgm:pt modelId="{9F7F931E-9BBE-48E9-B54C-5534D32DFE09}" type="pres">
      <dgm:prSet presAssocID="{52412E68-0618-44AB-891A-0B38E722682C}" presName="Name25" presStyleLbl="parChTrans1D3" presStyleIdx="3" presStyleCnt="5"/>
      <dgm:spPr/>
    </dgm:pt>
    <dgm:pt modelId="{5999D7D0-DA1E-4C07-9435-1072DF491AF8}" type="pres">
      <dgm:prSet presAssocID="{52412E68-0618-44AB-891A-0B38E722682C}" presName="connTx" presStyleLbl="parChTrans1D3" presStyleIdx="3" presStyleCnt="5"/>
      <dgm:spPr/>
    </dgm:pt>
    <dgm:pt modelId="{F3ED66B6-B991-489F-B176-E4181130EB18}" type="pres">
      <dgm:prSet presAssocID="{95497E87-3162-4621-9DA7-F35735DEE2EF}" presName="Name30" presStyleCnt="0"/>
      <dgm:spPr/>
    </dgm:pt>
    <dgm:pt modelId="{0CE5E874-835C-4C26-986B-0578EC417BA7}" type="pres">
      <dgm:prSet presAssocID="{95497E87-3162-4621-9DA7-F35735DEE2EF}" presName="level2Shape" presStyleLbl="node3" presStyleIdx="3" presStyleCnt="5"/>
      <dgm:spPr/>
    </dgm:pt>
    <dgm:pt modelId="{6D2C6DC2-0E71-4D0E-BE56-7B9048A510EE}" type="pres">
      <dgm:prSet presAssocID="{95497E87-3162-4621-9DA7-F35735DEE2EF}" presName="hierChild3" presStyleCnt="0"/>
      <dgm:spPr/>
    </dgm:pt>
    <dgm:pt modelId="{6B742E30-0DE2-4FA6-A995-1E8CBBB38A15}" type="pres">
      <dgm:prSet presAssocID="{47F7284A-8A4C-4403-B4E3-86E10F836994}" presName="Name25" presStyleLbl="parChTrans1D3" presStyleIdx="4" presStyleCnt="5"/>
      <dgm:spPr/>
    </dgm:pt>
    <dgm:pt modelId="{EABD6828-CA2D-4056-B564-8258E75E6F8E}" type="pres">
      <dgm:prSet presAssocID="{47F7284A-8A4C-4403-B4E3-86E10F836994}" presName="connTx" presStyleLbl="parChTrans1D3" presStyleIdx="4" presStyleCnt="5"/>
      <dgm:spPr/>
    </dgm:pt>
    <dgm:pt modelId="{70C47D3C-4ED2-47FC-92DD-008D51B7D35D}" type="pres">
      <dgm:prSet presAssocID="{08470C94-05D0-4F24-A948-A49DF6AD404C}" presName="Name30" presStyleCnt="0"/>
      <dgm:spPr/>
    </dgm:pt>
    <dgm:pt modelId="{BE95B327-3174-4ACB-BB6D-ADE6866379C0}" type="pres">
      <dgm:prSet presAssocID="{08470C94-05D0-4F24-A948-A49DF6AD404C}" presName="level2Shape" presStyleLbl="node3" presStyleIdx="4" presStyleCnt="5"/>
      <dgm:spPr/>
    </dgm:pt>
    <dgm:pt modelId="{B00B3F79-51F0-4665-9A2E-8A79566813EA}" type="pres">
      <dgm:prSet presAssocID="{08470C94-05D0-4F24-A948-A49DF6AD404C}" presName="hierChild3" presStyleCnt="0"/>
      <dgm:spPr/>
    </dgm:pt>
    <dgm:pt modelId="{BA85CCF7-EEED-4762-B575-EDEEE4E6E86E}" type="pres">
      <dgm:prSet presAssocID="{094CB7ED-0088-4AD3-8AE5-0588286D4E19}" presName="Name25" presStyleLbl="parChTrans1D2" presStyleIdx="2" presStyleCnt="4"/>
      <dgm:spPr/>
    </dgm:pt>
    <dgm:pt modelId="{8B0BB47D-DE27-4F5C-A4E0-C38BE9F9066C}" type="pres">
      <dgm:prSet presAssocID="{094CB7ED-0088-4AD3-8AE5-0588286D4E19}" presName="connTx" presStyleLbl="parChTrans1D2" presStyleIdx="2" presStyleCnt="4"/>
      <dgm:spPr/>
    </dgm:pt>
    <dgm:pt modelId="{EEE253AF-3B71-4EE9-BC9D-F63D8528E334}" type="pres">
      <dgm:prSet presAssocID="{D9BDD0E8-1162-47B6-BFEE-CEAA59896142}" presName="Name30" presStyleCnt="0"/>
      <dgm:spPr/>
    </dgm:pt>
    <dgm:pt modelId="{64BC7E36-E10C-42C7-83F8-2ED61E8C02F5}" type="pres">
      <dgm:prSet presAssocID="{D9BDD0E8-1162-47B6-BFEE-CEAA59896142}" presName="level2Shape" presStyleLbl="node2" presStyleIdx="2" presStyleCnt="4"/>
      <dgm:spPr/>
    </dgm:pt>
    <dgm:pt modelId="{50CF2DCA-1C56-4CDE-A4A4-FDBA1CB7A56F}" type="pres">
      <dgm:prSet presAssocID="{D9BDD0E8-1162-47B6-BFEE-CEAA59896142}" presName="hierChild3" presStyleCnt="0"/>
      <dgm:spPr/>
    </dgm:pt>
    <dgm:pt modelId="{697C3516-AF42-4C15-9E92-4E42415C0C12}" type="pres">
      <dgm:prSet presAssocID="{C7F06537-44EC-4C72-AC09-8E48461B55F7}" presName="Name25" presStyleLbl="parChTrans1D2" presStyleIdx="3" presStyleCnt="4"/>
      <dgm:spPr/>
    </dgm:pt>
    <dgm:pt modelId="{FA295D91-DD78-45B8-AE2C-2E9F813F83CA}" type="pres">
      <dgm:prSet presAssocID="{C7F06537-44EC-4C72-AC09-8E48461B55F7}" presName="connTx" presStyleLbl="parChTrans1D2" presStyleIdx="3" presStyleCnt="4"/>
      <dgm:spPr/>
    </dgm:pt>
    <dgm:pt modelId="{02BED9F5-1161-44FB-BB7C-1047CC5966C4}" type="pres">
      <dgm:prSet presAssocID="{81CA16EC-DFE7-42C1-869F-F135FEF37EE0}" presName="Name30" presStyleCnt="0"/>
      <dgm:spPr/>
    </dgm:pt>
    <dgm:pt modelId="{2B0E4DFE-0CFA-4DFA-A201-7B4B07231E03}" type="pres">
      <dgm:prSet presAssocID="{81CA16EC-DFE7-42C1-869F-F135FEF37EE0}" presName="level2Shape" presStyleLbl="node2" presStyleIdx="3" presStyleCnt="4"/>
      <dgm:spPr/>
    </dgm:pt>
    <dgm:pt modelId="{A3688712-436C-47BF-98B7-B292A5B0F4EF}" type="pres">
      <dgm:prSet presAssocID="{81CA16EC-DFE7-42C1-869F-F135FEF37EE0}" presName="hierChild3" presStyleCnt="0"/>
      <dgm:spPr/>
    </dgm:pt>
    <dgm:pt modelId="{D224B79B-DBB5-4EFF-A4E2-7551AA8C8FDA}" type="pres">
      <dgm:prSet presAssocID="{B1846664-7DE6-4B32-816E-E31DA9515306}" presName="bgShapesFlow" presStyleCnt="0"/>
      <dgm:spPr/>
    </dgm:pt>
  </dgm:ptLst>
  <dgm:cxnLst>
    <dgm:cxn modelId="{F7F54003-EF72-451B-AACA-1595D6B545C6}" srcId="{FDBBD3CB-5577-4AE4-8575-2CAB39983374}" destId="{D9BDD0E8-1162-47B6-BFEE-CEAA59896142}" srcOrd="2" destOrd="0" parTransId="{094CB7ED-0088-4AD3-8AE5-0588286D4E19}" sibTransId="{2C2FB431-7593-4AB5-A4F4-A636B9796A85}"/>
    <dgm:cxn modelId="{C4186407-A5B7-42FE-9E8D-D1185586BDAE}" type="presOf" srcId="{094CB7ED-0088-4AD3-8AE5-0588286D4E19}" destId="{BA85CCF7-EEED-4762-B575-EDEEE4E6E86E}" srcOrd="0" destOrd="0" presId="urn:microsoft.com/office/officeart/2005/8/layout/hierarchy5"/>
    <dgm:cxn modelId="{20398A08-BCDE-454D-8525-BDB3005F7B5A}" type="presOf" srcId="{97CACB62-A564-4655-A9CB-E326E4B94F95}" destId="{D40C0CDB-7CA6-4F92-801C-2393255454A3}" srcOrd="0" destOrd="0" presId="urn:microsoft.com/office/officeart/2005/8/layout/hierarchy5"/>
    <dgm:cxn modelId="{107AC812-32A2-4D64-9292-5F501705E175}" type="presOf" srcId="{9FEF452F-2353-4BB8-BC81-09CFEC7CCF53}" destId="{34AEA762-ACE6-4710-AB05-C8A10DF9D9EA}" srcOrd="0" destOrd="0" presId="urn:microsoft.com/office/officeart/2005/8/layout/hierarchy5"/>
    <dgm:cxn modelId="{2162EF1D-B556-4152-B317-B495738AE921}" type="presOf" srcId="{52412E68-0618-44AB-891A-0B38E722682C}" destId="{5999D7D0-DA1E-4C07-9435-1072DF491AF8}" srcOrd="1" destOrd="0" presId="urn:microsoft.com/office/officeart/2005/8/layout/hierarchy5"/>
    <dgm:cxn modelId="{02F45A29-83EB-48B0-BE6C-63E11CDB8D93}" type="presOf" srcId="{8E2D1086-5C6B-45B7-9558-F668A429C131}" destId="{D4632CA4-5E48-42B6-AEC5-765C8A5CD30C}" srcOrd="0" destOrd="0" presId="urn:microsoft.com/office/officeart/2005/8/layout/hierarchy5"/>
    <dgm:cxn modelId="{55392335-C16C-4D61-A89C-77C8DD79985C}" type="presOf" srcId="{C7F06537-44EC-4C72-AC09-8E48461B55F7}" destId="{FA295D91-DD78-45B8-AE2C-2E9F813F83CA}" srcOrd="1" destOrd="0" presId="urn:microsoft.com/office/officeart/2005/8/layout/hierarchy5"/>
    <dgm:cxn modelId="{DE9A4635-9F68-4F52-B52A-9D0B1AD30007}" type="presOf" srcId="{094CB7ED-0088-4AD3-8AE5-0588286D4E19}" destId="{8B0BB47D-DE27-4F5C-A4E0-C38BE9F9066C}" srcOrd="1" destOrd="0" presId="urn:microsoft.com/office/officeart/2005/8/layout/hierarchy5"/>
    <dgm:cxn modelId="{4D5E4037-6BB5-469C-9195-C6877681AC67}" srcId="{481A363D-0592-4411-80EB-C902DE18D2E4}" destId="{FB7FDB92-35DB-420B-B333-B5BAC6F81378}" srcOrd="0" destOrd="0" parTransId="{97CACB62-A564-4655-A9CB-E326E4B94F95}" sibTransId="{5E519579-9372-4731-A371-916DFF628BB9}"/>
    <dgm:cxn modelId="{F8A9B73B-0F20-425D-B17D-8D20610F259C}" type="presOf" srcId="{52412E68-0618-44AB-891A-0B38E722682C}" destId="{9F7F931E-9BBE-48E9-B54C-5534D32DFE09}" srcOrd="0" destOrd="0" presId="urn:microsoft.com/office/officeart/2005/8/layout/hierarchy5"/>
    <dgm:cxn modelId="{1AF73440-88AB-41F7-BE9A-E636A89BD6E6}" srcId="{2DE4BD0B-85BE-4C8E-ABD9-6196AB0445EB}" destId="{95497E87-3162-4621-9DA7-F35735DEE2EF}" srcOrd="0" destOrd="0" parTransId="{52412E68-0618-44AB-891A-0B38E722682C}" sibTransId="{E93B0CE5-9B49-454B-82AE-8E0664557CF9}"/>
    <dgm:cxn modelId="{2333C864-0CA6-4B5F-8740-C64BA05C5935}" type="presOf" srcId="{47F7284A-8A4C-4403-B4E3-86E10F836994}" destId="{EABD6828-CA2D-4056-B564-8258E75E6F8E}" srcOrd="1" destOrd="0" presId="urn:microsoft.com/office/officeart/2005/8/layout/hierarchy5"/>
    <dgm:cxn modelId="{18472F4A-CE49-4AD7-8D8D-71C05EACC182}" type="presOf" srcId="{97CACB62-A564-4655-A9CB-E326E4B94F95}" destId="{B85D0F01-8B3B-4ACA-BBA8-75971BE8BED7}" srcOrd="1" destOrd="0" presId="urn:microsoft.com/office/officeart/2005/8/layout/hierarchy5"/>
    <dgm:cxn modelId="{89A72A4C-F54D-49CF-9222-1155BC81C432}" type="presOf" srcId="{2DE4BD0B-85BE-4C8E-ABD9-6196AB0445EB}" destId="{604B7D42-9625-480A-BCB6-BCCA2271857E}" srcOrd="0" destOrd="0" presId="urn:microsoft.com/office/officeart/2005/8/layout/hierarchy5"/>
    <dgm:cxn modelId="{36A05570-388F-440B-B0FF-147F8FD0CA33}" type="presOf" srcId="{3F33B915-2F85-4B87-A193-EC867B5B9243}" destId="{99FDD5EF-3565-4DFC-8F77-031B36550A77}" srcOrd="1" destOrd="0" presId="urn:microsoft.com/office/officeart/2005/8/layout/hierarchy5"/>
    <dgm:cxn modelId="{75ECA551-4E51-466D-A73A-18E0B797E09A}" type="presOf" srcId="{81CA16EC-DFE7-42C1-869F-F135FEF37EE0}" destId="{2B0E4DFE-0CFA-4DFA-A201-7B4B07231E03}" srcOrd="0" destOrd="0" presId="urn:microsoft.com/office/officeart/2005/8/layout/hierarchy5"/>
    <dgm:cxn modelId="{64CD3552-28E4-40FC-90D9-8540103F1707}" type="presOf" srcId="{0E8A72E9-0623-49D3-9F27-F9A30625F745}" destId="{4A68C721-E94E-4C33-B810-2C59E4763579}" srcOrd="0" destOrd="0" presId="urn:microsoft.com/office/officeart/2005/8/layout/hierarchy5"/>
    <dgm:cxn modelId="{309DA073-6000-48A7-8904-EA7AF227132D}" srcId="{FDBBD3CB-5577-4AE4-8575-2CAB39983374}" destId="{481A363D-0592-4411-80EB-C902DE18D2E4}" srcOrd="0" destOrd="0" parTransId="{0E8A72E9-0623-49D3-9F27-F9A30625F745}" sibTransId="{A9651D49-82D2-4364-B893-13E96D449EB8}"/>
    <dgm:cxn modelId="{8D888656-DD15-479D-B18F-FB6C780EFE13}" type="presOf" srcId="{348A608A-4B38-4D9E-A8B4-0BD47CCB72DF}" destId="{70846AAB-36E6-4E17-B664-A7EE1CB88DF7}" srcOrd="0" destOrd="0" presId="urn:microsoft.com/office/officeart/2005/8/layout/hierarchy5"/>
    <dgm:cxn modelId="{B6E1BE90-4F8C-47E0-B4C9-AA8F23415621}" type="presOf" srcId="{C7F06537-44EC-4C72-AC09-8E48461B55F7}" destId="{697C3516-AF42-4C15-9E92-4E42415C0C12}" srcOrd="0" destOrd="0" presId="urn:microsoft.com/office/officeart/2005/8/layout/hierarchy5"/>
    <dgm:cxn modelId="{567FE69D-F92C-4ACC-AA05-72B12620FB4D}" type="presOf" srcId="{FDBBD3CB-5577-4AE4-8575-2CAB39983374}" destId="{8747ACB8-5AB8-4524-BB2F-AE53DC747B7D}" srcOrd="0" destOrd="0" presId="urn:microsoft.com/office/officeart/2005/8/layout/hierarchy5"/>
    <dgm:cxn modelId="{9452069F-C530-473B-AFC1-7FA0DE9046D2}" type="presOf" srcId="{0E8A72E9-0623-49D3-9F27-F9A30625F745}" destId="{99906592-19E8-43FB-BABC-5A26B41597BB}" srcOrd="1" destOrd="0" presId="urn:microsoft.com/office/officeart/2005/8/layout/hierarchy5"/>
    <dgm:cxn modelId="{FB9E2BA2-05C3-439E-8811-D918205AED58}" type="presOf" srcId="{FB7FDB92-35DB-420B-B333-B5BAC6F81378}" destId="{5580DCAC-133C-4B30-A8D3-F16EA15704F8}" srcOrd="0" destOrd="0" presId="urn:microsoft.com/office/officeart/2005/8/layout/hierarchy5"/>
    <dgm:cxn modelId="{7E46FFAD-2FCF-43F4-8B11-5C9F04F75528}" type="presOf" srcId="{95497E87-3162-4621-9DA7-F35735DEE2EF}" destId="{0CE5E874-835C-4C26-986B-0578EC417BA7}" srcOrd="0" destOrd="0" presId="urn:microsoft.com/office/officeart/2005/8/layout/hierarchy5"/>
    <dgm:cxn modelId="{4914C7AF-F0B9-41E5-88E0-41B5ECBE4681}" srcId="{481A363D-0592-4411-80EB-C902DE18D2E4}" destId="{8E2D1086-5C6B-45B7-9558-F668A429C131}" srcOrd="1" destOrd="0" parTransId="{9FEF452F-2353-4BB8-BC81-09CFEC7CCF53}" sibTransId="{6C7D0303-377C-4E4B-9A1C-D8EFB8AB3929}"/>
    <dgm:cxn modelId="{AF2EBDB5-D573-4CC9-A4C5-702027AE969D}" type="presOf" srcId="{47F7284A-8A4C-4403-B4E3-86E10F836994}" destId="{6B742E30-0DE2-4FA6-A995-1E8CBBB38A15}" srcOrd="0" destOrd="0" presId="urn:microsoft.com/office/officeart/2005/8/layout/hierarchy5"/>
    <dgm:cxn modelId="{1E505CB6-B4F8-487A-B63F-BBFA35036E8A}" srcId="{FDBBD3CB-5577-4AE4-8575-2CAB39983374}" destId="{2DE4BD0B-85BE-4C8E-ABD9-6196AB0445EB}" srcOrd="1" destOrd="0" parTransId="{3F33B915-2F85-4B87-A193-EC867B5B9243}" sibTransId="{0D9B6552-B541-4F66-BF00-EFC005974A9F}"/>
    <dgm:cxn modelId="{70CD3FB7-152E-4E80-A326-39A03B53F6D5}" srcId="{2DE4BD0B-85BE-4C8E-ABD9-6196AB0445EB}" destId="{08470C94-05D0-4F24-A948-A49DF6AD404C}" srcOrd="1" destOrd="0" parTransId="{47F7284A-8A4C-4403-B4E3-86E10F836994}" sibTransId="{B4CF8006-8BC5-4B7C-A8BD-391E574B4DF3}"/>
    <dgm:cxn modelId="{8AEFDAB8-68ED-41DD-867B-EEF4902AE605}" type="presOf" srcId="{B1846664-7DE6-4B32-816E-E31DA9515306}" destId="{05D7649F-4601-4B70-AAA2-FD170B0056C9}" srcOrd="0" destOrd="0" presId="urn:microsoft.com/office/officeart/2005/8/layout/hierarchy5"/>
    <dgm:cxn modelId="{23116EC1-FCFA-4E29-BBC4-1A54144BFB72}" srcId="{481A363D-0592-4411-80EB-C902DE18D2E4}" destId="{BE6BFCD0-5E72-4141-9266-A06789BE3314}" srcOrd="2" destOrd="0" parTransId="{348A608A-4B38-4D9E-A8B4-0BD47CCB72DF}" sibTransId="{3E1CD07A-9071-4AF0-86CB-1A28016527C7}"/>
    <dgm:cxn modelId="{C07F96C2-1B2D-4893-8410-2CB0C7CAFA0A}" type="presOf" srcId="{BE6BFCD0-5E72-4141-9266-A06789BE3314}" destId="{33498668-0C5B-4129-BF05-0B91B13C1D25}" srcOrd="0" destOrd="0" presId="urn:microsoft.com/office/officeart/2005/8/layout/hierarchy5"/>
    <dgm:cxn modelId="{5CBF84C4-F657-435B-AEDA-9DD6B89B3554}" type="presOf" srcId="{481A363D-0592-4411-80EB-C902DE18D2E4}" destId="{1280480F-EFA7-42F3-8375-41BD819B11A0}" srcOrd="0" destOrd="0" presId="urn:microsoft.com/office/officeart/2005/8/layout/hierarchy5"/>
    <dgm:cxn modelId="{49F296C6-E124-4E96-BBEC-D83E55C48A01}" type="presOf" srcId="{348A608A-4B38-4D9E-A8B4-0BD47CCB72DF}" destId="{85ECBCCF-AC7C-4706-BF3E-39E961F6170B}" srcOrd="1" destOrd="0" presId="urn:microsoft.com/office/officeart/2005/8/layout/hierarchy5"/>
    <dgm:cxn modelId="{A2E7F5C8-5BDE-41F6-9682-808572C36E15}" type="presOf" srcId="{D9BDD0E8-1162-47B6-BFEE-CEAA59896142}" destId="{64BC7E36-E10C-42C7-83F8-2ED61E8C02F5}" srcOrd="0" destOrd="0" presId="urn:microsoft.com/office/officeart/2005/8/layout/hierarchy5"/>
    <dgm:cxn modelId="{0B290AD4-3A90-4D52-BEF9-836F31716021}" type="presOf" srcId="{08470C94-05D0-4F24-A948-A49DF6AD404C}" destId="{BE95B327-3174-4ACB-BB6D-ADE6866379C0}" srcOrd="0" destOrd="0" presId="urn:microsoft.com/office/officeart/2005/8/layout/hierarchy5"/>
    <dgm:cxn modelId="{27B854F4-AB44-4A64-B161-AF8E41310FCB}" srcId="{FDBBD3CB-5577-4AE4-8575-2CAB39983374}" destId="{81CA16EC-DFE7-42C1-869F-F135FEF37EE0}" srcOrd="3" destOrd="0" parTransId="{C7F06537-44EC-4C72-AC09-8E48461B55F7}" sibTransId="{75975B2E-E884-4085-BFC6-B284CD21B316}"/>
    <dgm:cxn modelId="{8621ACF5-BC52-4820-BE6B-93F179AADDBD}" srcId="{B1846664-7DE6-4B32-816E-E31DA9515306}" destId="{FDBBD3CB-5577-4AE4-8575-2CAB39983374}" srcOrd="0" destOrd="0" parTransId="{D14F928A-86CF-4AA1-8959-620CB645AB89}" sibTransId="{2182EECE-5B87-44FD-BB78-510CE7B947B7}"/>
    <dgm:cxn modelId="{7DB458F7-1E28-4541-BF90-560FFDDCA180}" type="presOf" srcId="{9FEF452F-2353-4BB8-BC81-09CFEC7CCF53}" destId="{FC8D2DFE-AE61-4A21-9ADC-66EA6A42322E}" srcOrd="1" destOrd="0" presId="urn:microsoft.com/office/officeart/2005/8/layout/hierarchy5"/>
    <dgm:cxn modelId="{CC28CCF7-7054-4B82-B690-2E68A738D92E}" type="presOf" srcId="{3F33B915-2F85-4B87-A193-EC867B5B9243}" destId="{169D9234-36D6-4282-96CE-2F58B6D2F945}" srcOrd="0" destOrd="0" presId="urn:microsoft.com/office/officeart/2005/8/layout/hierarchy5"/>
    <dgm:cxn modelId="{CF1BF20B-8C12-46EC-8AED-BC127932EFF4}" type="presParOf" srcId="{05D7649F-4601-4B70-AAA2-FD170B0056C9}" destId="{566FF3C5-B4E7-4ECE-8153-93F9F55BDCB9}" srcOrd="0" destOrd="0" presId="urn:microsoft.com/office/officeart/2005/8/layout/hierarchy5"/>
    <dgm:cxn modelId="{CED300E7-CF6F-415F-BF91-B5F10505F199}" type="presParOf" srcId="{566FF3C5-B4E7-4ECE-8153-93F9F55BDCB9}" destId="{EE4C040C-D160-47D0-BA82-05CD61D9ABB2}" srcOrd="0" destOrd="0" presId="urn:microsoft.com/office/officeart/2005/8/layout/hierarchy5"/>
    <dgm:cxn modelId="{E0F863A6-DA6E-4A70-B003-1C73703CDE4C}" type="presParOf" srcId="{EE4C040C-D160-47D0-BA82-05CD61D9ABB2}" destId="{117A6FF0-19D0-4CD3-8ED1-A52C00C33C2B}" srcOrd="0" destOrd="0" presId="urn:microsoft.com/office/officeart/2005/8/layout/hierarchy5"/>
    <dgm:cxn modelId="{C1A09CED-3811-4619-81E6-FB2607D87738}" type="presParOf" srcId="{117A6FF0-19D0-4CD3-8ED1-A52C00C33C2B}" destId="{8747ACB8-5AB8-4524-BB2F-AE53DC747B7D}" srcOrd="0" destOrd="0" presId="urn:microsoft.com/office/officeart/2005/8/layout/hierarchy5"/>
    <dgm:cxn modelId="{0DD0B5B9-9106-446A-84FA-1E0DA9D5EA60}" type="presParOf" srcId="{117A6FF0-19D0-4CD3-8ED1-A52C00C33C2B}" destId="{B5921F8F-5B95-43DE-862D-821B1D284695}" srcOrd="1" destOrd="0" presId="urn:microsoft.com/office/officeart/2005/8/layout/hierarchy5"/>
    <dgm:cxn modelId="{DA7EAE65-0196-4194-A21B-B7A0F718B994}" type="presParOf" srcId="{B5921F8F-5B95-43DE-862D-821B1D284695}" destId="{4A68C721-E94E-4C33-B810-2C59E4763579}" srcOrd="0" destOrd="0" presId="urn:microsoft.com/office/officeart/2005/8/layout/hierarchy5"/>
    <dgm:cxn modelId="{36A33882-E75B-45DE-A216-2B12564ACA6B}" type="presParOf" srcId="{4A68C721-E94E-4C33-B810-2C59E4763579}" destId="{99906592-19E8-43FB-BABC-5A26B41597BB}" srcOrd="0" destOrd="0" presId="urn:microsoft.com/office/officeart/2005/8/layout/hierarchy5"/>
    <dgm:cxn modelId="{385F8715-C69A-4459-A223-ED58FED927C2}" type="presParOf" srcId="{B5921F8F-5B95-43DE-862D-821B1D284695}" destId="{4A951B2C-73D4-41AA-8019-FE9CA7E232A2}" srcOrd="1" destOrd="0" presId="urn:microsoft.com/office/officeart/2005/8/layout/hierarchy5"/>
    <dgm:cxn modelId="{5E49BAA1-54FC-4415-A11A-D41B33C1A0D7}" type="presParOf" srcId="{4A951B2C-73D4-41AA-8019-FE9CA7E232A2}" destId="{1280480F-EFA7-42F3-8375-41BD819B11A0}" srcOrd="0" destOrd="0" presId="urn:microsoft.com/office/officeart/2005/8/layout/hierarchy5"/>
    <dgm:cxn modelId="{A3DE294A-8188-4312-A751-DC6A41A79E9B}" type="presParOf" srcId="{4A951B2C-73D4-41AA-8019-FE9CA7E232A2}" destId="{8EB95F5D-D86C-4D56-9827-424681C3F9DE}" srcOrd="1" destOrd="0" presId="urn:microsoft.com/office/officeart/2005/8/layout/hierarchy5"/>
    <dgm:cxn modelId="{0739F678-E201-4D5B-9859-2455BF871993}" type="presParOf" srcId="{8EB95F5D-D86C-4D56-9827-424681C3F9DE}" destId="{D40C0CDB-7CA6-4F92-801C-2393255454A3}" srcOrd="0" destOrd="0" presId="urn:microsoft.com/office/officeart/2005/8/layout/hierarchy5"/>
    <dgm:cxn modelId="{7C24B047-D320-4F9F-BC6D-35DFEE777C51}" type="presParOf" srcId="{D40C0CDB-7CA6-4F92-801C-2393255454A3}" destId="{B85D0F01-8B3B-4ACA-BBA8-75971BE8BED7}" srcOrd="0" destOrd="0" presId="urn:microsoft.com/office/officeart/2005/8/layout/hierarchy5"/>
    <dgm:cxn modelId="{A0D03519-FD0A-4948-B500-97A2DE7E2620}" type="presParOf" srcId="{8EB95F5D-D86C-4D56-9827-424681C3F9DE}" destId="{C50DDFF4-E8CD-46C9-A081-03EA82DD2176}" srcOrd="1" destOrd="0" presId="urn:microsoft.com/office/officeart/2005/8/layout/hierarchy5"/>
    <dgm:cxn modelId="{9D986421-02F8-4ABB-9FD1-B724302B2803}" type="presParOf" srcId="{C50DDFF4-E8CD-46C9-A081-03EA82DD2176}" destId="{5580DCAC-133C-4B30-A8D3-F16EA15704F8}" srcOrd="0" destOrd="0" presId="urn:microsoft.com/office/officeart/2005/8/layout/hierarchy5"/>
    <dgm:cxn modelId="{3AEC8B03-E1C8-43CF-81CD-3D575ADC0E81}" type="presParOf" srcId="{C50DDFF4-E8CD-46C9-A081-03EA82DD2176}" destId="{9688FDEC-90BF-45DA-9A40-F841BC5F02C5}" srcOrd="1" destOrd="0" presId="urn:microsoft.com/office/officeart/2005/8/layout/hierarchy5"/>
    <dgm:cxn modelId="{277FBF98-83DC-4D27-9546-1D06C0C85970}" type="presParOf" srcId="{8EB95F5D-D86C-4D56-9827-424681C3F9DE}" destId="{34AEA762-ACE6-4710-AB05-C8A10DF9D9EA}" srcOrd="2" destOrd="0" presId="urn:microsoft.com/office/officeart/2005/8/layout/hierarchy5"/>
    <dgm:cxn modelId="{20D633B9-E3A8-43BD-91B6-F1E25FBA384D}" type="presParOf" srcId="{34AEA762-ACE6-4710-AB05-C8A10DF9D9EA}" destId="{FC8D2DFE-AE61-4A21-9ADC-66EA6A42322E}" srcOrd="0" destOrd="0" presId="urn:microsoft.com/office/officeart/2005/8/layout/hierarchy5"/>
    <dgm:cxn modelId="{BBD66241-5741-413F-984F-88A3C9A5571F}" type="presParOf" srcId="{8EB95F5D-D86C-4D56-9827-424681C3F9DE}" destId="{74D216C3-4915-4B2F-832D-5064B382A688}" srcOrd="3" destOrd="0" presId="urn:microsoft.com/office/officeart/2005/8/layout/hierarchy5"/>
    <dgm:cxn modelId="{F12CB28E-82F4-4DBC-A7B5-140AD794141D}" type="presParOf" srcId="{74D216C3-4915-4B2F-832D-5064B382A688}" destId="{D4632CA4-5E48-42B6-AEC5-765C8A5CD30C}" srcOrd="0" destOrd="0" presId="urn:microsoft.com/office/officeart/2005/8/layout/hierarchy5"/>
    <dgm:cxn modelId="{05E8BB9F-21DB-463F-861A-CDC74C71C86D}" type="presParOf" srcId="{74D216C3-4915-4B2F-832D-5064B382A688}" destId="{0DA53115-1617-4B32-B1AF-0B30079237AC}" srcOrd="1" destOrd="0" presId="urn:microsoft.com/office/officeart/2005/8/layout/hierarchy5"/>
    <dgm:cxn modelId="{1BB9DBE6-E09F-4D15-8B21-E4364A63837F}" type="presParOf" srcId="{8EB95F5D-D86C-4D56-9827-424681C3F9DE}" destId="{70846AAB-36E6-4E17-B664-A7EE1CB88DF7}" srcOrd="4" destOrd="0" presId="urn:microsoft.com/office/officeart/2005/8/layout/hierarchy5"/>
    <dgm:cxn modelId="{D4F23508-BDF6-4BCF-A6A5-4B1FDFF4687A}" type="presParOf" srcId="{70846AAB-36E6-4E17-B664-A7EE1CB88DF7}" destId="{85ECBCCF-AC7C-4706-BF3E-39E961F6170B}" srcOrd="0" destOrd="0" presId="urn:microsoft.com/office/officeart/2005/8/layout/hierarchy5"/>
    <dgm:cxn modelId="{A7E06242-AE66-4FEC-B708-A140B80CE8C4}" type="presParOf" srcId="{8EB95F5D-D86C-4D56-9827-424681C3F9DE}" destId="{BEFDBBAB-4CA2-45C2-AD86-0BE9FBB523C9}" srcOrd="5" destOrd="0" presId="urn:microsoft.com/office/officeart/2005/8/layout/hierarchy5"/>
    <dgm:cxn modelId="{A89D624E-E69C-452C-8F59-2C6600C6C4B5}" type="presParOf" srcId="{BEFDBBAB-4CA2-45C2-AD86-0BE9FBB523C9}" destId="{33498668-0C5B-4129-BF05-0B91B13C1D25}" srcOrd="0" destOrd="0" presId="urn:microsoft.com/office/officeart/2005/8/layout/hierarchy5"/>
    <dgm:cxn modelId="{A4EA6E2C-2E9A-4069-BE3C-C5DB887CA291}" type="presParOf" srcId="{BEFDBBAB-4CA2-45C2-AD86-0BE9FBB523C9}" destId="{C777998D-210C-4610-9858-39A492026DAB}" srcOrd="1" destOrd="0" presId="urn:microsoft.com/office/officeart/2005/8/layout/hierarchy5"/>
    <dgm:cxn modelId="{5CC701DE-034E-4824-8B61-45F54C785444}" type="presParOf" srcId="{B5921F8F-5B95-43DE-862D-821B1D284695}" destId="{169D9234-36D6-4282-96CE-2F58B6D2F945}" srcOrd="2" destOrd="0" presId="urn:microsoft.com/office/officeart/2005/8/layout/hierarchy5"/>
    <dgm:cxn modelId="{510D9FDC-A7D4-4396-B85E-93DB903FECA8}" type="presParOf" srcId="{169D9234-36D6-4282-96CE-2F58B6D2F945}" destId="{99FDD5EF-3565-4DFC-8F77-031B36550A77}" srcOrd="0" destOrd="0" presId="urn:microsoft.com/office/officeart/2005/8/layout/hierarchy5"/>
    <dgm:cxn modelId="{DBF76EFF-C32B-4831-8EFA-99984135ED30}" type="presParOf" srcId="{B5921F8F-5B95-43DE-862D-821B1D284695}" destId="{BF9002A4-DA21-4C45-BE23-784E7E9A7D5D}" srcOrd="3" destOrd="0" presId="urn:microsoft.com/office/officeart/2005/8/layout/hierarchy5"/>
    <dgm:cxn modelId="{680F533B-A1CC-463E-B868-4D3ACC1D682E}" type="presParOf" srcId="{BF9002A4-DA21-4C45-BE23-784E7E9A7D5D}" destId="{604B7D42-9625-480A-BCB6-BCCA2271857E}" srcOrd="0" destOrd="0" presId="urn:microsoft.com/office/officeart/2005/8/layout/hierarchy5"/>
    <dgm:cxn modelId="{7B3992F7-C39D-40F8-9A50-C03CEC30C8EA}" type="presParOf" srcId="{BF9002A4-DA21-4C45-BE23-784E7E9A7D5D}" destId="{29DEC8D7-6F9E-4E3F-A79C-7EA7311F8BCD}" srcOrd="1" destOrd="0" presId="urn:microsoft.com/office/officeart/2005/8/layout/hierarchy5"/>
    <dgm:cxn modelId="{90285EC5-796E-42A7-85E4-12251AD491E7}" type="presParOf" srcId="{29DEC8D7-6F9E-4E3F-A79C-7EA7311F8BCD}" destId="{9F7F931E-9BBE-48E9-B54C-5534D32DFE09}" srcOrd="0" destOrd="0" presId="urn:microsoft.com/office/officeart/2005/8/layout/hierarchy5"/>
    <dgm:cxn modelId="{EDEBD33D-F5CA-45EC-A35C-8E22358C80B0}" type="presParOf" srcId="{9F7F931E-9BBE-48E9-B54C-5534D32DFE09}" destId="{5999D7D0-DA1E-4C07-9435-1072DF491AF8}" srcOrd="0" destOrd="0" presId="urn:microsoft.com/office/officeart/2005/8/layout/hierarchy5"/>
    <dgm:cxn modelId="{A3E7017B-AE39-41CF-94E7-B2CF2EDCFF21}" type="presParOf" srcId="{29DEC8D7-6F9E-4E3F-A79C-7EA7311F8BCD}" destId="{F3ED66B6-B991-489F-B176-E4181130EB18}" srcOrd="1" destOrd="0" presId="urn:microsoft.com/office/officeart/2005/8/layout/hierarchy5"/>
    <dgm:cxn modelId="{7A9F17C2-85C3-4788-A430-04DD4B6FBF0E}" type="presParOf" srcId="{F3ED66B6-B991-489F-B176-E4181130EB18}" destId="{0CE5E874-835C-4C26-986B-0578EC417BA7}" srcOrd="0" destOrd="0" presId="urn:microsoft.com/office/officeart/2005/8/layout/hierarchy5"/>
    <dgm:cxn modelId="{8BF0E487-A32B-4ED5-817B-A4F074D61E18}" type="presParOf" srcId="{F3ED66B6-B991-489F-B176-E4181130EB18}" destId="{6D2C6DC2-0E71-4D0E-BE56-7B9048A510EE}" srcOrd="1" destOrd="0" presId="urn:microsoft.com/office/officeart/2005/8/layout/hierarchy5"/>
    <dgm:cxn modelId="{1ED0FC80-3ABB-457A-AAC0-89975B8CF60D}" type="presParOf" srcId="{29DEC8D7-6F9E-4E3F-A79C-7EA7311F8BCD}" destId="{6B742E30-0DE2-4FA6-A995-1E8CBBB38A15}" srcOrd="2" destOrd="0" presId="urn:microsoft.com/office/officeart/2005/8/layout/hierarchy5"/>
    <dgm:cxn modelId="{8379D48A-AD31-4908-8EDE-393E0720178A}" type="presParOf" srcId="{6B742E30-0DE2-4FA6-A995-1E8CBBB38A15}" destId="{EABD6828-CA2D-4056-B564-8258E75E6F8E}" srcOrd="0" destOrd="0" presId="urn:microsoft.com/office/officeart/2005/8/layout/hierarchy5"/>
    <dgm:cxn modelId="{ED7763FA-8CDC-4EF3-B7CB-A70370EC8472}" type="presParOf" srcId="{29DEC8D7-6F9E-4E3F-A79C-7EA7311F8BCD}" destId="{70C47D3C-4ED2-47FC-92DD-008D51B7D35D}" srcOrd="3" destOrd="0" presId="urn:microsoft.com/office/officeart/2005/8/layout/hierarchy5"/>
    <dgm:cxn modelId="{55153A41-C061-45F2-9DF9-68C44D047946}" type="presParOf" srcId="{70C47D3C-4ED2-47FC-92DD-008D51B7D35D}" destId="{BE95B327-3174-4ACB-BB6D-ADE6866379C0}" srcOrd="0" destOrd="0" presId="urn:microsoft.com/office/officeart/2005/8/layout/hierarchy5"/>
    <dgm:cxn modelId="{4407AFFE-B8AC-471B-A2DD-01FB36501571}" type="presParOf" srcId="{70C47D3C-4ED2-47FC-92DD-008D51B7D35D}" destId="{B00B3F79-51F0-4665-9A2E-8A79566813EA}" srcOrd="1" destOrd="0" presId="urn:microsoft.com/office/officeart/2005/8/layout/hierarchy5"/>
    <dgm:cxn modelId="{7B50B095-6FDD-4ABC-BDDD-725AA4BBD608}" type="presParOf" srcId="{B5921F8F-5B95-43DE-862D-821B1D284695}" destId="{BA85CCF7-EEED-4762-B575-EDEEE4E6E86E}" srcOrd="4" destOrd="0" presId="urn:microsoft.com/office/officeart/2005/8/layout/hierarchy5"/>
    <dgm:cxn modelId="{491C281B-4F2F-4307-8150-34DA48339689}" type="presParOf" srcId="{BA85CCF7-EEED-4762-B575-EDEEE4E6E86E}" destId="{8B0BB47D-DE27-4F5C-A4E0-C38BE9F9066C}" srcOrd="0" destOrd="0" presId="urn:microsoft.com/office/officeart/2005/8/layout/hierarchy5"/>
    <dgm:cxn modelId="{9281197A-F107-4519-AFB0-07F866013682}" type="presParOf" srcId="{B5921F8F-5B95-43DE-862D-821B1D284695}" destId="{EEE253AF-3B71-4EE9-BC9D-F63D8528E334}" srcOrd="5" destOrd="0" presId="urn:microsoft.com/office/officeart/2005/8/layout/hierarchy5"/>
    <dgm:cxn modelId="{E619804C-496D-40AC-9FFB-FE9A5D62B417}" type="presParOf" srcId="{EEE253AF-3B71-4EE9-BC9D-F63D8528E334}" destId="{64BC7E36-E10C-42C7-83F8-2ED61E8C02F5}" srcOrd="0" destOrd="0" presId="urn:microsoft.com/office/officeart/2005/8/layout/hierarchy5"/>
    <dgm:cxn modelId="{2A1A8BC0-22F6-4515-B672-C891E166B996}" type="presParOf" srcId="{EEE253AF-3B71-4EE9-BC9D-F63D8528E334}" destId="{50CF2DCA-1C56-4CDE-A4A4-FDBA1CB7A56F}" srcOrd="1" destOrd="0" presId="urn:microsoft.com/office/officeart/2005/8/layout/hierarchy5"/>
    <dgm:cxn modelId="{40FE0A8C-6FF1-4FF7-AE4F-34BD1A6E6354}" type="presParOf" srcId="{B5921F8F-5B95-43DE-862D-821B1D284695}" destId="{697C3516-AF42-4C15-9E92-4E42415C0C12}" srcOrd="6" destOrd="0" presId="urn:microsoft.com/office/officeart/2005/8/layout/hierarchy5"/>
    <dgm:cxn modelId="{C5EFB51F-BF41-417D-853B-CBEFE54109B4}" type="presParOf" srcId="{697C3516-AF42-4C15-9E92-4E42415C0C12}" destId="{FA295D91-DD78-45B8-AE2C-2E9F813F83CA}" srcOrd="0" destOrd="0" presId="urn:microsoft.com/office/officeart/2005/8/layout/hierarchy5"/>
    <dgm:cxn modelId="{361C2345-A8EA-4D54-9185-83D384FBBA37}" type="presParOf" srcId="{B5921F8F-5B95-43DE-862D-821B1D284695}" destId="{02BED9F5-1161-44FB-BB7C-1047CC5966C4}" srcOrd="7" destOrd="0" presId="urn:microsoft.com/office/officeart/2005/8/layout/hierarchy5"/>
    <dgm:cxn modelId="{F9206928-2B61-4B5F-B289-0602B9C85DC6}" type="presParOf" srcId="{02BED9F5-1161-44FB-BB7C-1047CC5966C4}" destId="{2B0E4DFE-0CFA-4DFA-A201-7B4B07231E03}" srcOrd="0" destOrd="0" presId="urn:microsoft.com/office/officeart/2005/8/layout/hierarchy5"/>
    <dgm:cxn modelId="{DF22E517-09D4-4E9E-8CC3-66DFCFF086E0}" type="presParOf" srcId="{02BED9F5-1161-44FB-BB7C-1047CC5966C4}" destId="{A3688712-436C-47BF-98B7-B292A5B0F4EF}" srcOrd="1" destOrd="0" presId="urn:microsoft.com/office/officeart/2005/8/layout/hierarchy5"/>
    <dgm:cxn modelId="{336FCB84-5F4A-4C82-966F-A38D0E423C22}" type="presParOf" srcId="{05D7649F-4601-4B70-AAA2-FD170B0056C9}" destId="{D224B79B-DBB5-4EFF-A4E2-7551AA8C8FDA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BEA59A-9DAB-406E-80E4-861F0A6CEBF0}">
      <dsp:nvSpPr>
        <dsp:cNvPr id="0" name=""/>
        <dsp:cNvSpPr/>
      </dsp:nvSpPr>
      <dsp:spPr>
        <a:xfrm>
          <a:off x="4064000" y="811328"/>
          <a:ext cx="2944341" cy="3406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333"/>
              </a:lnTo>
              <a:lnTo>
                <a:pt x="2944341" y="170333"/>
              </a:lnTo>
              <a:lnTo>
                <a:pt x="2944341" y="34066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0DB918-E7F0-4CB4-99EC-4A691DD5AC18}">
      <dsp:nvSpPr>
        <dsp:cNvPr id="0" name=""/>
        <dsp:cNvSpPr/>
      </dsp:nvSpPr>
      <dsp:spPr>
        <a:xfrm>
          <a:off x="4064000" y="811328"/>
          <a:ext cx="981447" cy="3406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333"/>
              </a:lnTo>
              <a:lnTo>
                <a:pt x="981447" y="170333"/>
              </a:lnTo>
              <a:lnTo>
                <a:pt x="981447" y="34066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91A1DF-BF81-41B6-BBFF-AD0AAE58CDF6}">
      <dsp:nvSpPr>
        <dsp:cNvPr id="0" name=""/>
        <dsp:cNvSpPr/>
      </dsp:nvSpPr>
      <dsp:spPr>
        <a:xfrm>
          <a:off x="2433662" y="1963109"/>
          <a:ext cx="243333" cy="1898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8005"/>
              </a:lnTo>
              <a:lnTo>
                <a:pt x="243333" y="189800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CC8672-1A68-4702-9CFC-3FD07A3AA9E8}">
      <dsp:nvSpPr>
        <dsp:cNvPr id="0" name=""/>
        <dsp:cNvSpPr/>
      </dsp:nvSpPr>
      <dsp:spPr>
        <a:xfrm>
          <a:off x="2433662" y="1963109"/>
          <a:ext cx="243333" cy="746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6224"/>
              </a:lnTo>
              <a:lnTo>
                <a:pt x="243333" y="74622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28B93-D662-4142-9FF9-1F5B46089F7A}">
      <dsp:nvSpPr>
        <dsp:cNvPr id="0" name=""/>
        <dsp:cNvSpPr/>
      </dsp:nvSpPr>
      <dsp:spPr>
        <a:xfrm>
          <a:off x="3082552" y="811328"/>
          <a:ext cx="981447" cy="340667"/>
        </a:xfrm>
        <a:custGeom>
          <a:avLst/>
          <a:gdLst/>
          <a:ahLst/>
          <a:cxnLst/>
          <a:rect l="0" t="0" r="0" b="0"/>
          <a:pathLst>
            <a:path>
              <a:moveTo>
                <a:pt x="981447" y="0"/>
              </a:moveTo>
              <a:lnTo>
                <a:pt x="981447" y="170333"/>
              </a:lnTo>
              <a:lnTo>
                <a:pt x="0" y="170333"/>
              </a:lnTo>
              <a:lnTo>
                <a:pt x="0" y="34066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A8AD18-71A4-463F-BBD4-736B70A1B87D}">
      <dsp:nvSpPr>
        <dsp:cNvPr id="0" name=""/>
        <dsp:cNvSpPr/>
      </dsp:nvSpPr>
      <dsp:spPr>
        <a:xfrm>
          <a:off x="470768" y="1963109"/>
          <a:ext cx="243333" cy="30497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9785"/>
              </a:lnTo>
              <a:lnTo>
                <a:pt x="243333" y="304978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96CAC0-21AF-4B3F-B15A-34BF055D0F9F}">
      <dsp:nvSpPr>
        <dsp:cNvPr id="0" name=""/>
        <dsp:cNvSpPr/>
      </dsp:nvSpPr>
      <dsp:spPr>
        <a:xfrm>
          <a:off x="470768" y="1963109"/>
          <a:ext cx="243333" cy="1898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8005"/>
              </a:lnTo>
              <a:lnTo>
                <a:pt x="243333" y="189800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A01F5A-FF9D-4D5D-B732-40D889455B51}">
      <dsp:nvSpPr>
        <dsp:cNvPr id="0" name=""/>
        <dsp:cNvSpPr/>
      </dsp:nvSpPr>
      <dsp:spPr>
        <a:xfrm>
          <a:off x="470768" y="1963109"/>
          <a:ext cx="243333" cy="746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6224"/>
              </a:lnTo>
              <a:lnTo>
                <a:pt x="243333" y="74622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2D1B34-E01B-4D46-B03B-DF06581FD3F1}">
      <dsp:nvSpPr>
        <dsp:cNvPr id="0" name=""/>
        <dsp:cNvSpPr/>
      </dsp:nvSpPr>
      <dsp:spPr>
        <a:xfrm>
          <a:off x="1119658" y="811328"/>
          <a:ext cx="2944341" cy="340667"/>
        </a:xfrm>
        <a:custGeom>
          <a:avLst/>
          <a:gdLst/>
          <a:ahLst/>
          <a:cxnLst/>
          <a:rect l="0" t="0" r="0" b="0"/>
          <a:pathLst>
            <a:path>
              <a:moveTo>
                <a:pt x="2944341" y="0"/>
              </a:moveTo>
              <a:lnTo>
                <a:pt x="2944341" y="170333"/>
              </a:lnTo>
              <a:lnTo>
                <a:pt x="0" y="170333"/>
              </a:lnTo>
              <a:lnTo>
                <a:pt x="0" y="34066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302058-E01B-4F86-BD3B-9FB5CD00B7F1}">
      <dsp:nvSpPr>
        <dsp:cNvPr id="0" name=""/>
        <dsp:cNvSpPr/>
      </dsp:nvSpPr>
      <dsp:spPr>
        <a:xfrm>
          <a:off x="3252886" y="215"/>
          <a:ext cx="1622226" cy="811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 dirty="0"/>
            <a:t>Project 123.456</a:t>
          </a:r>
        </a:p>
      </dsp:txBody>
      <dsp:txXfrm>
        <a:off x="3252886" y="215"/>
        <a:ext cx="1622226" cy="811113"/>
      </dsp:txXfrm>
    </dsp:sp>
    <dsp:sp modelId="{7C14560D-DC0D-43E8-AFAA-54CEA3A04745}">
      <dsp:nvSpPr>
        <dsp:cNvPr id="0" name=""/>
        <dsp:cNvSpPr/>
      </dsp:nvSpPr>
      <dsp:spPr>
        <a:xfrm>
          <a:off x="308545" y="1151996"/>
          <a:ext cx="1622226" cy="8111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 dirty="0"/>
            <a:t>Work Package 1</a:t>
          </a:r>
        </a:p>
      </dsp:txBody>
      <dsp:txXfrm>
        <a:off x="308545" y="1151996"/>
        <a:ext cx="1622226" cy="811113"/>
      </dsp:txXfrm>
    </dsp:sp>
    <dsp:sp modelId="{712508E6-5329-4240-A223-0DB132BB7390}">
      <dsp:nvSpPr>
        <dsp:cNvPr id="0" name=""/>
        <dsp:cNvSpPr/>
      </dsp:nvSpPr>
      <dsp:spPr>
        <a:xfrm>
          <a:off x="714102" y="2303776"/>
          <a:ext cx="1622226" cy="811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 dirty="0"/>
            <a:t>Task a)</a:t>
          </a:r>
        </a:p>
      </dsp:txBody>
      <dsp:txXfrm>
        <a:off x="714102" y="2303776"/>
        <a:ext cx="1622226" cy="811113"/>
      </dsp:txXfrm>
    </dsp:sp>
    <dsp:sp modelId="{AA83FD2F-F805-440A-9755-98338B6A73A7}">
      <dsp:nvSpPr>
        <dsp:cNvPr id="0" name=""/>
        <dsp:cNvSpPr/>
      </dsp:nvSpPr>
      <dsp:spPr>
        <a:xfrm>
          <a:off x="714102" y="3455557"/>
          <a:ext cx="1622226" cy="811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 dirty="0"/>
            <a:t>Task b)</a:t>
          </a:r>
        </a:p>
      </dsp:txBody>
      <dsp:txXfrm>
        <a:off x="714102" y="3455557"/>
        <a:ext cx="1622226" cy="811113"/>
      </dsp:txXfrm>
    </dsp:sp>
    <dsp:sp modelId="{3DF3619F-D702-4C77-B5AD-786B65DABA68}">
      <dsp:nvSpPr>
        <dsp:cNvPr id="0" name=""/>
        <dsp:cNvSpPr/>
      </dsp:nvSpPr>
      <dsp:spPr>
        <a:xfrm>
          <a:off x="714102" y="4607338"/>
          <a:ext cx="1622226" cy="811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 dirty="0"/>
            <a:t>Task c)</a:t>
          </a:r>
        </a:p>
      </dsp:txBody>
      <dsp:txXfrm>
        <a:off x="714102" y="4607338"/>
        <a:ext cx="1622226" cy="811113"/>
      </dsp:txXfrm>
    </dsp:sp>
    <dsp:sp modelId="{484E7BB5-EF8C-4EF9-ADE8-ECAEE6DAE1A7}">
      <dsp:nvSpPr>
        <dsp:cNvPr id="0" name=""/>
        <dsp:cNvSpPr/>
      </dsp:nvSpPr>
      <dsp:spPr>
        <a:xfrm>
          <a:off x="2271439" y="1151996"/>
          <a:ext cx="1622226" cy="8111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 dirty="0"/>
            <a:t>Work Package 2</a:t>
          </a:r>
        </a:p>
      </dsp:txBody>
      <dsp:txXfrm>
        <a:off x="2271439" y="1151996"/>
        <a:ext cx="1622226" cy="811113"/>
      </dsp:txXfrm>
    </dsp:sp>
    <dsp:sp modelId="{F738FFDE-E0F9-46AC-B494-2A884C959C06}">
      <dsp:nvSpPr>
        <dsp:cNvPr id="0" name=""/>
        <dsp:cNvSpPr/>
      </dsp:nvSpPr>
      <dsp:spPr>
        <a:xfrm>
          <a:off x="2676996" y="2303776"/>
          <a:ext cx="1622226" cy="811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 dirty="0"/>
            <a:t>Task a)</a:t>
          </a:r>
        </a:p>
      </dsp:txBody>
      <dsp:txXfrm>
        <a:off x="2676996" y="2303776"/>
        <a:ext cx="1622226" cy="811113"/>
      </dsp:txXfrm>
    </dsp:sp>
    <dsp:sp modelId="{621D3308-BDAE-469F-B2A7-D31938E8CD18}">
      <dsp:nvSpPr>
        <dsp:cNvPr id="0" name=""/>
        <dsp:cNvSpPr/>
      </dsp:nvSpPr>
      <dsp:spPr>
        <a:xfrm>
          <a:off x="2676996" y="3455557"/>
          <a:ext cx="1622226" cy="811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 dirty="0"/>
            <a:t>Task b)</a:t>
          </a:r>
        </a:p>
      </dsp:txBody>
      <dsp:txXfrm>
        <a:off x="2676996" y="3455557"/>
        <a:ext cx="1622226" cy="811113"/>
      </dsp:txXfrm>
    </dsp:sp>
    <dsp:sp modelId="{42D76B1A-932B-4EEA-8EDD-E3D319137A51}">
      <dsp:nvSpPr>
        <dsp:cNvPr id="0" name=""/>
        <dsp:cNvSpPr/>
      </dsp:nvSpPr>
      <dsp:spPr>
        <a:xfrm>
          <a:off x="4234333" y="1151996"/>
          <a:ext cx="1622226" cy="8111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 dirty="0"/>
            <a:t>Work Package  3</a:t>
          </a:r>
        </a:p>
      </dsp:txBody>
      <dsp:txXfrm>
        <a:off x="4234333" y="1151996"/>
        <a:ext cx="1622226" cy="811113"/>
      </dsp:txXfrm>
    </dsp:sp>
    <dsp:sp modelId="{F18FA18D-62BC-4AAD-84E7-FA8167832D85}">
      <dsp:nvSpPr>
        <dsp:cNvPr id="0" name=""/>
        <dsp:cNvSpPr/>
      </dsp:nvSpPr>
      <dsp:spPr>
        <a:xfrm>
          <a:off x="6197227" y="1151996"/>
          <a:ext cx="1622226" cy="8111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 dirty="0"/>
            <a:t>Work Package  4</a:t>
          </a:r>
        </a:p>
      </dsp:txBody>
      <dsp:txXfrm>
        <a:off x="6197227" y="1151996"/>
        <a:ext cx="1622226" cy="8111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47ACB8-5AB8-4524-BB2F-AE53DC747B7D}">
      <dsp:nvSpPr>
        <dsp:cNvPr id="0" name=""/>
        <dsp:cNvSpPr/>
      </dsp:nvSpPr>
      <dsp:spPr>
        <a:xfrm>
          <a:off x="1253860" y="2764796"/>
          <a:ext cx="1479020" cy="7395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/>
            <a:t>Project 123.456</a:t>
          </a:r>
        </a:p>
      </dsp:txBody>
      <dsp:txXfrm>
        <a:off x="1275520" y="2786456"/>
        <a:ext cx="1435700" cy="696190"/>
      </dsp:txXfrm>
    </dsp:sp>
    <dsp:sp modelId="{4A68C721-E94E-4C33-B810-2C59E4763579}">
      <dsp:nvSpPr>
        <dsp:cNvPr id="0" name=""/>
        <dsp:cNvSpPr/>
      </dsp:nvSpPr>
      <dsp:spPr>
        <a:xfrm rot="17230830">
          <a:off x="2027259" y="2165527"/>
          <a:ext cx="2002852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2002852" y="122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700" kern="1200"/>
        </a:p>
      </dsp:txBody>
      <dsp:txXfrm>
        <a:off x="2978614" y="2127739"/>
        <a:ext cx="100142" cy="100142"/>
      </dsp:txXfrm>
    </dsp:sp>
    <dsp:sp modelId="{1280480F-EFA7-42F3-8375-41BD819B11A0}">
      <dsp:nvSpPr>
        <dsp:cNvPr id="0" name=""/>
        <dsp:cNvSpPr/>
      </dsp:nvSpPr>
      <dsp:spPr>
        <a:xfrm>
          <a:off x="3324489" y="851313"/>
          <a:ext cx="1479020" cy="7395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/>
            <a:t>Work Package 1</a:t>
          </a:r>
        </a:p>
      </dsp:txBody>
      <dsp:txXfrm>
        <a:off x="3346149" y="872973"/>
        <a:ext cx="1435700" cy="696190"/>
      </dsp:txXfrm>
    </dsp:sp>
    <dsp:sp modelId="{D40C0CDB-7CA6-4F92-801C-2393255454A3}">
      <dsp:nvSpPr>
        <dsp:cNvPr id="0" name=""/>
        <dsp:cNvSpPr/>
      </dsp:nvSpPr>
      <dsp:spPr>
        <a:xfrm rot="18289469">
          <a:off x="4581327" y="783567"/>
          <a:ext cx="1035974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1035974" y="1228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5073415" y="769950"/>
        <a:ext cx="51798" cy="51798"/>
      </dsp:txXfrm>
    </dsp:sp>
    <dsp:sp modelId="{5580DCAC-133C-4B30-A8D3-F16EA15704F8}">
      <dsp:nvSpPr>
        <dsp:cNvPr id="0" name=""/>
        <dsp:cNvSpPr/>
      </dsp:nvSpPr>
      <dsp:spPr>
        <a:xfrm>
          <a:off x="5395118" y="876"/>
          <a:ext cx="1479020" cy="73951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/>
            <a:t>Task a)</a:t>
          </a:r>
        </a:p>
      </dsp:txBody>
      <dsp:txXfrm>
        <a:off x="5416778" y="22536"/>
        <a:ext cx="1435700" cy="696190"/>
      </dsp:txXfrm>
    </dsp:sp>
    <dsp:sp modelId="{34AEA762-ACE6-4710-AB05-C8A10DF9D9EA}">
      <dsp:nvSpPr>
        <dsp:cNvPr id="0" name=""/>
        <dsp:cNvSpPr/>
      </dsp:nvSpPr>
      <dsp:spPr>
        <a:xfrm>
          <a:off x="4803510" y="1208785"/>
          <a:ext cx="591608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591608" y="1228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5084524" y="1206278"/>
        <a:ext cx="29580" cy="29580"/>
      </dsp:txXfrm>
    </dsp:sp>
    <dsp:sp modelId="{D4632CA4-5E48-42B6-AEC5-765C8A5CD30C}">
      <dsp:nvSpPr>
        <dsp:cNvPr id="0" name=""/>
        <dsp:cNvSpPr/>
      </dsp:nvSpPr>
      <dsp:spPr>
        <a:xfrm>
          <a:off x="5395118" y="851313"/>
          <a:ext cx="1479020" cy="73951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/>
            <a:t>Task b)</a:t>
          </a:r>
        </a:p>
      </dsp:txBody>
      <dsp:txXfrm>
        <a:off x="5416778" y="872973"/>
        <a:ext cx="1435700" cy="696190"/>
      </dsp:txXfrm>
    </dsp:sp>
    <dsp:sp modelId="{70846AAB-36E6-4E17-B664-A7EE1CB88DF7}">
      <dsp:nvSpPr>
        <dsp:cNvPr id="0" name=""/>
        <dsp:cNvSpPr/>
      </dsp:nvSpPr>
      <dsp:spPr>
        <a:xfrm rot="3310531">
          <a:off x="4581327" y="1634004"/>
          <a:ext cx="1035974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1035974" y="1228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5073415" y="1620387"/>
        <a:ext cx="51798" cy="51798"/>
      </dsp:txXfrm>
    </dsp:sp>
    <dsp:sp modelId="{33498668-0C5B-4129-BF05-0B91B13C1D25}">
      <dsp:nvSpPr>
        <dsp:cNvPr id="0" name=""/>
        <dsp:cNvSpPr/>
      </dsp:nvSpPr>
      <dsp:spPr>
        <a:xfrm>
          <a:off x="5395118" y="1701750"/>
          <a:ext cx="1479020" cy="73951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/>
            <a:t>Task c)</a:t>
          </a:r>
        </a:p>
      </dsp:txBody>
      <dsp:txXfrm>
        <a:off x="5416778" y="1723410"/>
        <a:ext cx="1435700" cy="696190"/>
      </dsp:txXfrm>
    </dsp:sp>
    <dsp:sp modelId="{169D9234-36D6-4282-96CE-2F58B6D2F945}">
      <dsp:nvSpPr>
        <dsp:cNvPr id="0" name=""/>
        <dsp:cNvSpPr/>
      </dsp:nvSpPr>
      <dsp:spPr>
        <a:xfrm rot="1186030">
          <a:off x="2714359" y="3228573"/>
          <a:ext cx="628651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628651" y="122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3012969" y="3225140"/>
        <a:ext cx="31432" cy="31432"/>
      </dsp:txXfrm>
    </dsp:sp>
    <dsp:sp modelId="{604B7D42-9625-480A-BCB6-BCCA2271857E}">
      <dsp:nvSpPr>
        <dsp:cNvPr id="0" name=""/>
        <dsp:cNvSpPr/>
      </dsp:nvSpPr>
      <dsp:spPr>
        <a:xfrm>
          <a:off x="3324489" y="2977406"/>
          <a:ext cx="1479020" cy="7395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/>
            <a:t>Work Package 2</a:t>
          </a:r>
        </a:p>
      </dsp:txBody>
      <dsp:txXfrm>
        <a:off x="3346149" y="2999066"/>
        <a:ext cx="1435700" cy="696190"/>
      </dsp:txXfrm>
    </dsp:sp>
    <dsp:sp modelId="{9F7F931E-9BBE-48E9-B54C-5534D32DFE09}">
      <dsp:nvSpPr>
        <dsp:cNvPr id="0" name=""/>
        <dsp:cNvSpPr/>
      </dsp:nvSpPr>
      <dsp:spPr>
        <a:xfrm rot="19457599">
          <a:off x="4735030" y="3122269"/>
          <a:ext cx="728567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728567" y="1228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5081100" y="3116337"/>
        <a:ext cx="36428" cy="36428"/>
      </dsp:txXfrm>
    </dsp:sp>
    <dsp:sp modelId="{0CE5E874-835C-4C26-986B-0578EC417BA7}">
      <dsp:nvSpPr>
        <dsp:cNvPr id="0" name=""/>
        <dsp:cNvSpPr/>
      </dsp:nvSpPr>
      <dsp:spPr>
        <a:xfrm>
          <a:off x="5395118" y="2552187"/>
          <a:ext cx="1479020" cy="73951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/>
            <a:t>Task a)</a:t>
          </a:r>
        </a:p>
      </dsp:txBody>
      <dsp:txXfrm>
        <a:off x="5416778" y="2573847"/>
        <a:ext cx="1435700" cy="696190"/>
      </dsp:txXfrm>
    </dsp:sp>
    <dsp:sp modelId="{6B742E30-0DE2-4FA6-A995-1E8CBBB38A15}">
      <dsp:nvSpPr>
        <dsp:cNvPr id="0" name=""/>
        <dsp:cNvSpPr/>
      </dsp:nvSpPr>
      <dsp:spPr>
        <a:xfrm rot="2142401">
          <a:off x="4735030" y="3547487"/>
          <a:ext cx="728567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728567" y="1228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5081100" y="3541556"/>
        <a:ext cx="36428" cy="36428"/>
      </dsp:txXfrm>
    </dsp:sp>
    <dsp:sp modelId="{BE95B327-3174-4ACB-BB6D-ADE6866379C0}">
      <dsp:nvSpPr>
        <dsp:cNvPr id="0" name=""/>
        <dsp:cNvSpPr/>
      </dsp:nvSpPr>
      <dsp:spPr>
        <a:xfrm>
          <a:off x="5395118" y="3402624"/>
          <a:ext cx="1479020" cy="73951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/>
            <a:t>Task b)</a:t>
          </a:r>
        </a:p>
      </dsp:txBody>
      <dsp:txXfrm>
        <a:off x="5416778" y="3424284"/>
        <a:ext cx="1435700" cy="696190"/>
      </dsp:txXfrm>
    </dsp:sp>
    <dsp:sp modelId="{BA85CCF7-EEED-4762-B575-EDEEE4E6E86E}">
      <dsp:nvSpPr>
        <dsp:cNvPr id="0" name=""/>
        <dsp:cNvSpPr/>
      </dsp:nvSpPr>
      <dsp:spPr>
        <a:xfrm rot="3654187">
          <a:off x="2420395" y="3653792"/>
          <a:ext cx="1216580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1216580" y="122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500" kern="1200"/>
        </a:p>
      </dsp:txBody>
      <dsp:txXfrm>
        <a:off x="2998270" y="3635660"/>
        <a:ext cx="60829" cy="60829"/>
      </dsp:txXfrm>
    </dsp:sp>
    <dsp:sp modelId="{64BC7E36-E10C-42C7-83F8-2ED61E8C02F5}">
      <dsp:nvSpPr>
        <dsp:cNvPr id="0" name=""/>
        <dsp:cNvSpPr/>
      </dsp:nvSpPr>
      <dsp:spPr>
        <a:xfrm>
          <a:off x="3324489" y="3827843"/>
          <a:ext cx="1479020" cy="7395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/>
            <a:t>Work Package  3</a:t>
          </a:r>
        </a:p>
      </dsp:txBody>
      <dsp:txXfrm>
        <a:off x="3346149" y="3849503"/>
        <a:ext cx="1435700" cy="696190"/>
      </dsp:txXfrm>
    </dsp:sp>
    <dsp:sp modelId="{697C3516-AF42-4C15-9E92-4E42415C0C12}">
      <dsp:nvSpPr>
        <dsp:cNvPr id="0" name=""/>
        <dsp:cNvSpPr/>
      </dsp:nvSpPr>
      <dsp:spPr>
        <a:xfrm rot="4369170">
          <a:off x="2027259" y="4079010"/>
          <a:ext cx="2002852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2002852" y="122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700" kern="1200"/>
        </a:p>
      </dsp:txBody>
      <dsp:txXfrm>
        <a:off x="2978614" y="4041222"/>
        <a:ext cx="100142" cy="100142"/>
      </dsp:txXfrm>
    </dsp:sp>
    <dsp:sp modelId="{2B0E4DFE-0CFA-4DFA-A201-7B4B07231E03}">
      <dsp:nvSpPr>
        <dsp:cNvPr id="0" name=""/>
        <dsp:cNvSpPr/>
      </dsp:nvSpPr>
      <dsp:spPr>
        <a:xfrm>
          <a:off x="3324489" y="4678280"/>
          <a:ext cx="1479020" cy="7395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/>
            <a:t>Work Package  4</a:t>
          </a:r>
        </a:p>
      </dsp:txBody>
      <dsp:txXfrm>
        <a:off x="3346149" y="4699940"/>
        <a:ext cx="1435700" cy="6961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C2C9-47EF-4EF8-AE16-06E225605667}" type="datetimeFigureOut">
              <a:rPr lang="de-AT" smtClean="0"/>
              <a:t>07.02.2023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803B-4386-4E98-9931-2265C6E0E5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6419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C2C9-47EF-4EF8-AE16-06E225605667}" type="datetimeFigureOut">
              <a:rPr lang="de-AT" smtClean="0"/>
              <a:t>07.02.2023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803B-4386-4E98-9931-2265C6E0E5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626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C2C9-47EF-4EF8-AE16-06E225605667}" type="datetimeFigureOut">
              <a:rPr lang="de-AT" smtClean="0"/>
              <a:t>07.02.2023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803B-4386-4E98-9931-2265C6E0E5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7213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C2C9-47EF-4EF8-AE16-06E225605667}" type="datetimeFigureOut">
              <a:rPr lang="de-AT" smtClean="0"/>
              <a:t>07.02.2023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803B-4386-4E98-9931-2265C6E0E5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2006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C2C9-47EF-4EF8-AE16-06E225605667}" type="datetimeFigureOut">
              <a:rPr lang="de-AT" smtClean="0"/>
              <a:t>07.02.2023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803B-4386-4E98-9931-2265C6E0E5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059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C2C9-47EF-4EF8-AE16-06E225605667}" type="datetimeFigureOut">
              <a:rPr lang="de-AT" smtClean="0"/>
              <a:t>07.02.2023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803B-4386-4E98-9931-2265C6E0E5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7998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C2C9-47EF-4EF8-AE16-06E225605667}" type="datetimeFigureOut">
              <a:rPr lang="de-AT" smtClean="0"/>
              <a:t>07.02.2023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803B-4386-4E98-9931-2265C6E0E5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77618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C2C9-47EF-4EF8-AE16-06E225605667}" type="datetimeFigureOut">
              <a:rPr lang="de-AT" smtClean="0"/>
              <a:t>07.02.2023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803B-4386-4E98-9931-2265C6E0E5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613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C2C9-47EF-4EF8-AE16-06E225605667}" type="datetimeFigureOut">
              <a:rPr lang="de-AT" smtClean="0"/>
              <a:t>07.02.2023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803B-4386-4E98-9931-2265C6E0E5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7350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C2C9-47EF-4EF8-AE16-06E225605667}" type="datetimeFigureOut">
              <a:rPr lang="de-AT" smtClean="0"/>
              <a:t>07.02.2023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803B-4386-4E98-9931-2265C6E0E5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66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C2C9-47EF-4EF8-AE16-06E225605667}" type="datetimeFigureOut">
              <a:rPr lang="de-AT" smtClean="0"/>
              <a:t>07.02.2023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F803B-4386-4E98-9931-2265C6E0E5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0773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FC2C9-47EF-4EF8-AE16-06E225605667}" type="datetimeFigureOut">
              <a:rPr lang="de-AT" smtClean="0"/>
              <a:t>07.02.2023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F803B-4386-4E98-9931-2265C6E0E5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7101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2932637390"/>
              </p:ext>
            </p:extLst>
          </p:nvPr>
        </p:nvGraphicFramePr>
        <p:xfrm>
          <a:off x="2112387" y="136276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838200" y="365125"/>
            <a:ext cx="10515600" cy="106823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>
                <a:solidFill>
                  <a:schemeClr val="accent1"/>
                </a:solidFill>
              </a:rPr>
              <a:t>Work Breakdown </a:t>
            </a:r>
            <a:r>
              <a:rPr lang="de-DE" sz="2800" dirty="0" err="1">
                <a:solidFill>
                  <a:schemeClr val="accent1"/>
                </a:solidFill>
              </a:rPr>
              <a:t>Structure</a:t>
            </a:r>
            <a:endParaRPr lang="de-DE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008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2199663981"/>
              </p:ext>
            </p:extLst>
          </p:nvPr>
        </p:nvGraphicFramePr>
        <p:xfrm>
          <a:off x="2032000" y="89924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838200" y="365125"/>
            <a:ext cx="10515600" cy="106823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>
                <a:solidFill>
                  <a:schemeClr val="accent1"/>
                </a:solidFill>
              </a:rPr>
              <a:t>Project Workflow</a:t>
            </a:r>
          </a:p>
        </p:txBody>
      </p:sp>
    </p:spTree>
    <p:extLst>
      <p:ext uri="{BB962C8B-B14F-4D97-AF65-F5344CB8AC3E}">
        <p14:creationId xmlns:p14="http://schemas.microsoft.com/office/powerpoint/2010/main" val="3932992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Projektstrukturplan</dc:title>
  <dc:creator>mmittlb</dc:creator>
  <cp:lastModifiedBy>Klug Hermann - 3s</cp:lastModifiedBy>
  <cp:revision>10</cp:revision>
  <cp:lastPrinted>2020-03-06T11:41:00Z</cp:lastPrinted>
  <dcterms:created xsi:type="dcterms:W3CDTF">2020-03-06T07:54:31Z</dcterms:created>
  <dcterms:modified xsi:type="dcterms:W3CDTF">2023-02-07T17:23:13Z</dcterms:modified>
</cp:coreProperties>
</file>