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881" r:id="rId2"/>
    <p:sldMasterId id="2147483918" r:id="rId3"/>
    <p:sldMasterId id="2147483955" r:id="rId4"/>
    <p:sldMasterId id="2147484028" r:id="rId5"/>
    <p:sldMasterId id="2147484093" r:id="rId6"/>
    <p:sldMasterId id="2147484150" r:id="rId7"/>
    <p:sldMasterId id="2147484162" r:id="rId8"/>
    <p:sldMasterId id="2147484189" r:id="rId9"/>
    <p:sldMasterId id="2147484206" r:id="rId10"/>
  </p:sldMasterIdLst>
  <p:notesMasterIdLst>
    <p:notesMasterId r:id="rId24"/>
  </p:notesMasterIdLst>
  <p:handoutMasterIdLst>
    <p:handoutMasterId r:id="rId25"/>
  </p:handoutMasterIdLst>
  <p:sldIdLst>
    <p:sldId id="1284" r:id="rId11"/>
    <p:sldId id="1792" r:id="rId12"/>
    <p:sldId id="1795" r:id="rId13"/>
    <p:sldId id="1796" r:id="rId14"/>
    <p:sldId id="1797" r:id="rId15"/>
    <p:sldId id="1798" r:id="rId16"/>
    <p:sldId id="1799" r:id="rId17"/>
    <p:sldId id="1806" r:id="rId18"/>
    <p:sldId id="1805" r:id="rId19"/>
    <p:sldId id="1801" r:id="rId20"/>
    <p:sldId id="1803" r:id="rId21"/>
    <p:sldId id="1793" r:id="rId22"/>
    <p:sldId id="1794" r:id="rId23"/>
  </p:sldIdLst>
  <p:sldSz cx="9144000" cy="6858000" type="screen4x3"/>
  <p:notesSz cx="6797675" cy="9926638"/>
  <p:defaultTextStyle>
    <a:defPPr>
      <a:defRPr lang="de-DE"/>
    </a:defPPr>
    <a:lvl1pPr algn="l" rtl="0" fontAlgn="base">
      <a:spcBef>
        <a:spcPct val="0"/>
      </a:spcBef>
      <a:spcAft>
        <a:spcPct val="0"/>
      </a:spcAft>
      <a:defRPr sz="4000" kern="1200">
        <a:solidFill>
          <a:schemeClr val="tx1"/>
        </a:solidFill>
        <a:latin typeface="Arial" pitchFamily="34" charset="0"/>
        <a:ea typeface="+mn-ea"/>
        <a:cs typeface="+mn-cs"/>
      </a:defRPr>
    </a:lvl1pPr>
    <a:lvl2pPr marL="457200" algn="l" rtl="0" fontAlgn="base">
      <a:spcBef>
        <a:spcPct val="0"/>
      </a:spcBef>
      <a:spcAft>
        <a:spcPct val="0"/>
      </a:spcAft>
      <a:defRPr sz="4000" kern="1200">
        <a:solidFill>
          <a:schemeClr val="tx1"/>
        </a:solidFill>
        <a:latin typeface="Arial" pitchFamily="34" charset="0"/>
        <a:ea typeface="+mn-ea"/>
        <a:cs typeface="+mn-cs"/>
      </a:defRPr>
    </a:lvl2pPr>
    <a:lvl3pPr marL="914400" algn="l" rtl="0" fontAlgn="base">
      <a:spcBef>
        <a:spcPct val="0"/>
      </a:spcBef>
      <a:spcAft>
        <a:spcPct val="0"/>
      </a:spcAft>
      <a:defRPr sz="4000" kern="1200">
        <a:solidFill>
          <a:schemeClr val="tx1"/>
        </a:solidFill>
        <a:latin typeface="Arial" pitchFamily="34" charset="0"/>
        <a:ea typeface="+mn-ea"/>
        <a:cs typeface="+mn-cs"/>
      </a:defRPr>
    </a:lvl3pPr>
    <a:lvl4pPr marL="1371600" algn="l" rtl="0" fontAlgn="base">
      <a:spcBef>
        <a:spcPct val="0"/>
      </a:spcBef>
      <a:spcAft>
        <a:spcPct val="0"/>
      </a:spcAft>
      <a:defRPr sz="4000" kern="1200">
        <a:solidFill>
          <a:schemeClr val="tx1"/>
        </a:solidFill>
        <a:latin typeface="Arial" pitchFamily="34" charset="0"/>
        <a:ea typeface="+mn-ea"/>
        <a:cs typeface="+mn-cs"/>
      </a:defRPr>
    </a:lvl4pPr>
    <a:lvl5pPr marL="1828800" algn="l" rtl="0" fontAlgn="base">
      <a:spcBef>
        <a:spcPct val="0"/>
      </a:spcBef>
      <a:spcAft>
        <a:spcPct val="0"/>
      </a:spcAft>
      <a:defRPr sz="4000" kern="1200">
        <a:solidFill>
          <a:schemeClr val="tx1"/>
        </a:solidFill>
        <a:latin typeface="Arial" pitchFamily="34" charset="0"/>
        <a:ea typeface="+mn-ea"/>
        <a:cs typeface="+mn-cs"/>
      </a:defRPr>
    </a:lvl5pPr>
    <a:lvl6pPr marL="2286000" algn="l" defTabSz="914400" rtl="0" eaLnBrk="1" latinLnBrk="0" hangingPunct="1">
      <a:defRPr sz="4000" kern="1200">
        <a:solidFill>
          <a:schemeClr val="tx1"/>
        </a:solidFill>
        <a:latin typeface="Arial" pitchFamily="34" charset="0"/>
        <a:ea typeface="+mn-ea"/>
        <a:cs typeface="+mn-cs"/>
      </a:defRPr>
    </a:lvl6pPr>
    <a:lvl7pPr marL="2743200" algn="l" defTabSz="914400" rtl="0" eaLnBrk="1" latinLnBrk="0" hangingPunct="1">
      <a:defRPr sz="4000" kern="1200">
        <a:solidFill>
          <a:schemeClr val="tx1"/>
        </a:solidFill>
        <a:latin typeface="Arial" pitchFamily="34" charset="0"/>
        <a:ea typeface="+mn-ea"/>
        <a:cs typeface="+mn-cs"/>
      </a:defRPr>
    </a:lvl7pPr>
    <a:lvl8pPr marL="3200400" algn="l" defTabSz="914400" rtl="0" eaLnBrk="1" latinLnBrk="0" hangingPunct="1">
      <a:defRPr sz="4000" kern="1200">
        <a:solidFill>
          <a:schemeClr val="tx1"/>
        </a:solidFill>
        <a:latin typeface="Arial" pitchFamily="34" charset="0"/>
        <a:ea typeface="+mn-ea"/>
        <a:cs typeface="+mn-cs"/>
      </a:defRPr>
    </a:lvl8pPr>
    <a:lvl9pPr marL="3657600" algn="l" defTabSz="914400" rtl="0" eaLnBrk="1" latinLnBrk="0" hangingPunct="1">
      <a:defRPr sz="4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CCFF"/>
    <a:srgbClr val="FFFFCC"/>
    <a:srgbClr val="FFFF99"/>
    <a:srgbClr val="FFFF00"/>
    <a:srgbClr val="FF99FF"/>
    <a:srgbClr val="CCFF99"/>
    <a:srgbClr val="FFFF66"/>
    <a:srgbClr val="B2B2B2"/>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0449" autoAdjust="0"/>
    <p:restoredTop sz="94700" autoAdjust="0"/>
  </p:normalViewPr>
  <p:slideViewPr>
    <p:cSldViewPr>
      <p:cViewPr varScale="1">
        <p:scale>
          <a:sx n="113" d="100"/>
          <a:sy n="113" d="100"/>
        </p:scale>
        <p:origin x="2190" y="96"/>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2" d="100"/>
          <a:sy n="92" d="100"/>
        </p:scale>
        <p:origin x="-3756"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3" y="1"/>
            <a:ext cx="2945984" cy="4965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a:latin typeface="Arial" charset="0"/>
              </a:defRPr>
            </a:lvl1pPr>
          </a:lstStyle>
          <a:p>
            <a:pPr>
              <a:defRPr/>
            </a:pPr>
            <a:endParaRPr lang="de-DE"/>
          </a:p>
        </p:txBody>
      </p:sp>
      <p:sp>
        <p:nvSpPr>
          <p:cNvPr id="111619" name="Rectangle 3"/>
          <p:cNvSpPr>
            <a:spLocks noGrp="1" noChangeArrowheads="1"/>
          </p:cNvSpPr>
          <p:nvPr>
            <p:ph type="dt" sz="quarter" idx="1"/>
          </p:nvPr>
        </p:nvSpPr>
        <p:spPr bwMode="auto">
          <a:xfrm>
            <a:off x="3850070" y="1"/>
            <a:ext cx="2945984" cy="4965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a:latin typeface="Arial" charset="0"/>
              </a:defRPr>
            </a:lvl1pPr>
          </a:lstStyle>
          <a:p>
            <a:pPr>
              <a:defRPr/>
            </a:pPr>
            <a:endParaRPr lang="de-DE"/>
          </a:p>
        </p:txBody>
      </p:sp>
      <p:sp>
        <p:nvSpPr>
          <p:cNvPr id="111620" name="Rectangle 4"/>
          <p:cNvSpPr>
            <a:spLocks noGrp="1" noChangeArrowheads="1"/>
          </p:cNvSpPr>
          <p:nvPr>
            <p:ph type="ftr" sz="quarter" idx="2"/>
          </p:nvPr>
        </p:nvSpPr>
        <p:spPr bwMode="auto">
          <a:xfrm>
            <a:off x="3" y="9426843"/>
            <a:ext cx="2945984" cy="498185"/>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a:latin typeface="Arial" charset="0"/>
              </a:defRPr>
            </a:lvl1pPr>
          </a:lstStyle>
          <a:p>
            <a:pPr>
              <a:defRPr/>
            </a:pPr>
            <a:endParaRPr lang="de-DE"/>
          </a:p>
        </p:txBody>
      </p:sp>
    </p:spTree>
    <p:extLst>
      <p:ext uri="{BB962C8B-B14F-4D97-AF65-F5344CB8AC3E}">
        <p14:creationId xmlns:p14="http://schemas.microsoft.com/office/powerpoint/2010/main" val="44877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2945984" cy="498186"/>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lvl1pPr algn="l" defTabSz="930138">
              <a:defRPr sz="1200">
                <a:latin typeface="Arial" charset="0"/>
              </a:defRPr>
            </a:lvl1pPr>
          </a:lstStyle>
          <a:p>
            <a:pPr>
              <a:defRPr/>
            </a:pPr>
            <a:endParaRPr lang="de-DE"/>
          </a:p>
        </p:txBody>
      </p:sp>
      <p:sp>
        <p:nvSpPr>
          <p:cNvPr id="4099" name="Rectangle 3"/>
          <p:cNvSpPr>
            <a:spLocks noGrp="1" noChangeArrowheads="1"/>
          </p:cNvSpPr>
          <p:nvPr>
            <p:ph type="dt" idx="1"/>
          </p:nvPr>
        </p:nvSpPr>
        <p:spPr bwMode="auto">
          <a:xfrm>
            <a:off x="3850070" y="2"/>
            <a:ext cx="2945984" cy="498186"/>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lvl1pPr algn="r" defTabSz="930138">
              <a:defRPr sz="1200">
                <a:latin typeface="Arial"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097" y="4715842"/>
            <a:ext cx="5437491" cy="4465939"/>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3" y="9426843"/>
            <a:ext cx="2945984" cy="498185"/>
          </a:xfrm>
          <a:prstGeom prst="rect">
            <a:avLst/>
          </a:prstGeom>
          <a:noFill/>
          <a:ln w="9525">
            <a:noFill/>
            <a:miter lim="800000"/>
            <a:headEnd/>
            <a:tailEnd/>
          </a:ln>
          <a:effectLst/>
        </p:spPr>
        <p:txBody>
          <a:bodyPr vert="horz" wrap="square" lIns="93025" tIns="46513" rIns="93025" bIns="46513" numCol="1" anchor="b" anchorCtr="0" compatLnSpc="1">
            <a:prstTxWarp prst="textNoShape">
              <a:avLst/>
            </a:prstTxWarp>
          </a:bodyPr>
          <a:lstStyle>
            <a:lvl1pPr algn="l" defTabSz="930138">
              <a:defRPr sz="1200">
                <a:latin typeface="Arial" charset="0"/>
              </a:defRPr>
            </a:lvl1pPr>
          </a:lstStyle>
          <a:p>
            <a:pPr>
              <a:defRPr/>
            </a:pPr>
            <a:endParaRPr lang="de-DE"/>
          </a:p>
        </p:txBody>
      </p:sp>
      <p:sp>
        <p:nvSpPr>
          <p:cNvPr id="4103" name="Rectangle 7"/>
          <p:cNvSpPr>
            <a:spLocks noGrp="1" noChangeArrowheads="1"/>
          </p:cNvSpPr>
          <p:nvPr>
            <p:ph type="sldNum" sz="quarter" idx="5"/>
          </p:nvPr>
        </p:nvSpPr>
        <p:spPr bwMode="auto">
          <a:xfrm>
            <a:off x="3850070" y="9426843"/>
            <a:ext cx="2945984" cy="498185"/>
          </a:xfrm>
          <a:prstGeom prst="rect">
            <a:avLst/>
          </a:prstGeom>
          <a:noFill/>
          <a:ln w="9525">
            <a:noFill/>
            <a:miter lim="800000"/>
            <a:headEnd/>
            <a:tailEnd/>
          </a:ln>
          <a:effectLst/>
        </p:spPr>
        <p:txBody>
          <a:bodyPr vert="horz" wrap="square" lIns="93025" tIns="46513" rIns="93025" bIns="46513" numCol="1" anchor="b" anchorCtr="0" compatLnSpc="1">
            <a:prstTxWarp prst="textNoShape">
              <a:avLst/>
            </a:prstTxWarp>
          </a:bodyPr>
          <a:lstStyle>
            <a:lvl1pPr algn="r" defTabSz="930138">
              <a:defRPr sz="1200">
                <a:latin typeface="Arial" charset="0"/>
              </a:defRPr>
            </a:lvl1pPr>
          </a:lstStyle>
          <a:p>
            <a:pPr>
              <a:defRPr/>
            </a:pPr>
            <a:fld id="{AB008D14-4F64-4377-AA97-31FD0B396246}" type="slidenum">
              <a:rPr lang="de-DE"/>
              <a:pPr>
                <a:defRPr/>
              </a:pPr>
              <a:t>‹Nr.›</a:t>
            </a:fld>
            <a:endParaRPr lang="de-DE"/>
          </a:p>
        </p:txBody>
      </p:sp>
    </p:spTree>
    <p:extLst>
      <p:ext uri="{BB962C8B-B14F-4D97-AF65-F5344CB8AC3E}">
        <p14:creationId xmlns:p14="http://schemas.microsoft.com/office/powerpoint/2010/main" val="1352603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pPr defTabSz="916497"/>
            <a:fld id="{8D791AB4-58A9-4CC0-96D9-17B010166CC3}" type="slidenum">
              <a:rPr lang="de-DE" smtClean="0">
                <a:solidFill>
                  <a:srgbClr val="000000"/>
                </a:solidFill>
                <a:latin typeface="Arial" pitchFamily="34" charset="0"/>
              </a:rPr>
              <a:pPr defTabSz="916497"/>
              <a:t>6</a:t>
            </a:fld>
            <a:endParaRPr lang="de-DE" dirty="0" smtClean="0">
              <a:solidFill>
                <a:srgbClr val="000000"/>
              </a:solidFill>
              <a:latin typeface="Arial" pitchFamily="34" charset="0"/>
            </a:endParaRPr>
          </a:p>
        </p:txBody>
      </p:sp>
      <p:sp>
        <p:nvSpPr>
          <p:cNvPr id="83970" name="Rectangle 2"/>
          <p:cNvSpPr>
            <a:spLocks noGrp="1" noRot="1" noChangeAspect="1" noChangeArrowheads="1" noTextEdit="1"/>
          </p:cNvSpPr>
          <p:nvPr>
            <p:ph type="sldImg"/>
          </p:nvPr>
        </p:nvSpPr>
        <p:spPr>
          <a:xfrm>
            <a:off x="1119188" y="869950"/>
            <a:ext cx="4622800" cy="3467100"/>
          </a:xfrm>
          <a:ln/>
        </p:spPr>
      </p:sp>
      <p:sp>
        <p:nvSpPr>
          <p:cNvPr id="83971" name="Rectangle 3"/>
          <p:cNvSpPr>
            <a:spLocks noGrp="1" noChangeArrowheads="1"/>
          </p:cNvSpPr>
          <p:nvPr>
            <p:ph type="body" idx="1"/>
          </p:nvPr>
        </p:nvSpPr>
        <p:spPr>
          <a:xfrm>
            <a:off x="915384" y="4730349"/>
            <a:ext cx="5027234" cy="4490123"/>
          </a:xfrm>
          <a:noFill/>
          <a:ln/>
        </p:spPr>
        <p:txBody>
          <a:bodyPr/>
          <a:lstStyle/>
          <a:p>
            <a:pPr defTabSz="772638"/>
            <a:endParaRPr lang="de-AT" dirty="0" smtClean="0">
              <a:latin typeface="Arial" pitchFamily="34" charset="0"/>
            </a:endParaRPr>
          </a:p>
        </p:txBody>
      </p:sp>
    </p:spTree>
    <p:extLst>
      <p:ext uri="{BB962C8B-B14F-4D97-AF65-F5344CB8AC3E}">
        <p14:creationId xmlns:p14="http://schemas.microsoft.com/office/powerpoint/2010/main" val="158563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pPr defTabSz="916497"/>
            <a:fld id="{14F4EC01-9598-4DE4-AB2F-305076F498B8}" type="slidenum">
              <a:rPr lang="de-DE" smtClean="0">
                <a:solidFill>
                  <a:srgbClr val="000000"/>
                </a:solidFill>
                <a:latin typeface="Arial" pitchFamily="34" charset="0"/>
              </a:rPr>
              <a:pPr defTabSz="916497"/>
              <a:t>7</a:t>
            </a:fld>
            <a:endParaRPr lang="de-DE" dirty="0" smtClean="0">
              <a:solidFill>
                <a:srgbClr val="000000"/>
              </a:solidFill>
              <a:latin typeface="Arial" pitchFamily="34" charset="0"/>
            </a:endParaRPr>
          </a:p>
        </p:txBody>
      </p:sp>
      <p:sp>
        <p:nvSpPr>
          <p:cNvPr id="86018" name="Rectangle 2"/>
          <p:cNvSpPr>
            <a:spLocks noGrp="1" noRot="1" noChangeAspect="1" noChangeArrowheads="1" noTextEdit="1"/>
          </p:cNvSpPr>
          <p:nvPr>
            <p:ph type="sldImg"/>
          </p:nvPr>
        </p:nvSpPr>
        <p:spPr>
          <a:xfrm>
            <a:off x="1117600" y="868363"/>
            <a:ext cx="4624388" cy="3468687"/>
          </a:xfrm>
          <a:ln/>
        </p:spPr>
      </p:sp>
      <p:sp>
        <p:nvSpPr>
          <p:cNvPr id="86019" name="Rectangle 3"/>
          <p:cNvSpPr>
            <a:spLocks noGrp="1" noChangeArrowheads="1"/>
          </p:cNvSpPr>
          <p:nvPr>
            <p:ph type="body" idx="1"/>
          </p:nvPr>
        </p:nvSpPr>
        <p:spPr>
          <a:xfrm>
            <a:off x="915384" y="4730349"/>
            <a:ext cx="5027234" cy="4490123"/>
          </a:xfrm>
          <a:noFill/>
          <a:ln/>
        </p:spPr>
        <p:txBody>
          <a:bodyPr/>
          <a:lstStyle/>
          <a:p>
            <a:pPr defTabSz="772638"/>
            <a:endParaRPr lang="de-AT" dirty="0" smtClean="0">
              <a:latin typeface="Arial" pitchFamily="34" charset="0"/>
            </a:endParaRPr>
          </a:p>
        </p:txBody>
      </p:sp>
    </p:spTree>
    <p:extLst>
      <p:ext uri="{BB962C8B-B14F-4D97-AF65-F5344CB8AC3E}">
        <p14:creationId xmlns:p14="http://schemas.microsoft.com/office/powerpoint/2010/main" val="176955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1700">
              <a:defRPr>
                <a:solidFill>
                  <a:schemeClr val="tx1"/>
                </a:solidFill>
                <a:latin typeface="Arial" panose="020B0604020202020204" pitchFamily="34" charset="0"/>
              </a:defRPr>
            </a:lvl1pPr>
            <a:lvl2pPr marL="742950" indent="-285750" defTabSz="901700">
              <a:defRPr>
                <a:solidFill>
                  <a:schemeClr val="tx1"/>
                </a:solidFill>
                <a:latin typeface="Arial" panose="020B0604020202020204" pitchFamily="34" charset="0"/>
              </a:defRPr>
            </a:lvl2pPr>
            <a:lvl3pPr marL="1143000" indent="-228600" defTabSz="901700">
              <a:defRPr>
                <a:solidFill>
                  <a:schemeClr val="tx1"/>
                </a:solidFill>
                <a:latin typeface="Arial" panose="020B0604020202020204" pitchFamily="34" charset="0"/>
              </a:defRPr>
            </a:lvl3pPr>
            <a:lvl4pPr marL="1600200" indent="-228600" defTabSz="901700">
              <a:defRPr>
                <a:solidFill>
                  <a:schemeClr val="tx1"/>
                </a:solidFill>
                <a:latin typeface="Arial" panose="020B0604020202020204" pitchFamily="34" charset="0"/>
              </a:defRPr>
            </a:lvl4pPr>
            <a:lvl5pPr marL="2057400" indent="-228600" defTabSz="901700">
              <a:defRPr>
                <a:solidFill>
                  <a:schemeClr val="tx1"/>
                </a:solidFill>
                <a:latin typeface="Arial" panose="020B0604020202020204" pitchFamily="34" charset="0"/>
              </a:defRPr>
            </a:lvl5pPr>
            <a:lvl6pPr marL="2514600" indent="-228600" defTabSz="901700" eaLnBrk="0" fontAlgn="base" hangingPunct="0">
              <a:spcBef>
                <a:spcPct val="0"/>
              </a:spcBef>
              <a:spcAft>
                <a:spcPct val="0"/>
              </a:spcAft>
              <a:defRPr>
                <a:solidFill>
                  <a:schemeClr val="tx1"/>
                </a:solidFill>
                <a:latin typeface="Arial" panose="020B0604020202020204" pitchFamily="34" charset="0"/>
              </a:defRPr>
            </a:lvl6pPr>
            <a:lvl7pPr marL="2971800" indent="-228600" defTabSz="901700" eaLnBrk="0" fontAlgn="base" hangingPunct="0">
              <a:spcBef>
                <a:spcPct val="0"/>
              </a:spcBef>
              <a:spcAft>
                <a:spcPct val="0"/>
              </a:spcAft>
              <a:defRPr>
                <a:solidFill>
                  <a:schemeClr val="tx1"/>
                </a:solidFill>
                <a:latin typeface="Arial" panose="020B0604020202020204" pitchFamily="34" charset="0"/>
              </a:defRPr>
            </a:lvl7pPr>
            <a:lvl8pPr marL="3429000" indent="-228600" defTabSz="901700" eaLnBrk="0" fontAlgn="base" hangingPunct="0">
              <a:spcBef>
                <a:spcPct val="0"/>
              </a:spcBef>
              <a:spcAft>
                <a:spcPct val="0"/>
              </a:spcAft>
              <a:defRPr>
                <a:solidFill>
                  <a:schemeClr val="tx1"/>
                </a:solidFill>
                <a:latin typeface="Arial" panose="020B0604020202020204" pitchFamily="34" charset="0"/>
              </a:defRPr>
            </a:lvl8pPr>
            <a:lvl9pPr marL="3886200" indent="-228600" defTabSz="901700" eaLnBrk="0" fontAlgn="base" hangingPunct="0">
              <a:spcBef>
                <a:spcPct val="0"/>
              </a:spcBef>
              <a:spcAft>
                <a:spcPct val="0"/>
              </a:spcAft>
              <a:defRPr>
                <a:solidFill>
                  <a:schemeClr val="tx1"/>
                </a:solidFill>
                <a:latin typeface="Arial" panose="020B0604020202020204" pitchFamily="34" charset="0"/>
              </a:defRPr>
            </a:lvl9pPr>
          </a:lstStyle>
          <a:p>
            <a:fld id="{04559A07-DFCB-4DE3-B2C6-E7E1B9409263}" type="slidenum">
              <a:rPr lang="de-DE" altLang="de-DE" smtClean="0">
                <a:solidFill>
                  <a:srgbClr val="000000"/>
                </a:solidFill>
              </a:rPr>
              <a:pPr/>
              <a:t>8</a:t>
            </a:fld>
            <a:endParaRPr lang="de-DE" altLang="de-DE" smtClean="0">
              <a:solidFill>
                <a:srgbClr val="000000"/>
              </a:solidFill>
            </a:endParaRPr>
          </a:p>
        </p:txBody>
      </p:sp>
      <p:sp>
        <p:nvSpPr>
          <p:cNvPr id="124931" name="Rectangle 2"/>
          <p:cNvSpPr>
            <a:spLocks noGrp="1" noRot="1" noChangeAspect="1" noChangeArrowheads="1" noTextEdit="1"/>
          </p:cNvSpPr>
          <p:nvPr>
            <p:ph type="sldImg"/>
          </p:nvPr>
        </p:nvSpPr>
        <p:spPr bwMode="auto">
          <a:xfrm>
            <a:off x="1036638" y="863600"/>
            <a:ext cx="4597400"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890588" y="4705350"/>
            <a:ext cx="4887912"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758825"/>
            <a:endParaRPr lang="de-AT" altLang="de-DE" smtClean="0">
              <a:latin typeface="Arial" panose="020B0604020202020204" pitchFamily="34" charset="0"/>
            </a:endParaRPr>
          </a:p>
        </p:txBody>
      </p:sp>
    </p:spTree>
    <p:extLst>
      <p:ext uri="{BB962C8B-B14F-4D97-AF65-F5344CB8AC3E}">
        <p14:creationId xmlns:p14="http://schemas.microsoft.com/office/powerpoint/2010/main" val="59594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16497"/>
            <a:fld id="{6B7A264D-BB5A-4130-BD2A-3D8E538FD9C1}" type="slidenum">
              <a:rPr lang="de-DE" smtClean="0">
                <a:solidFill>
                  <a:srgbClr val="000000"/>
                </a:solidFill>
                <a:latin typeface="Arial" pitchFamily="34" charset="0"/>
              </a:rPr>
              <a:pPr defTabSz="916497"/>
              <a:t>10</a:t>
            </a:fld>
            <a:endParaRPr lang="de-DE" dirty="0" smtClean="0">
              <a:solidFill>
                <a:srgbClr val="000000"/>
              </a:solidFill>
              <a:latin typeface="Arial" pitchFamily="34" charset="0"/>
            </a:endParaRPr>
          </a:p>
        </p:txBody>
      </p:sp>
      <p:sp>
        <p:nvSpPr>
          <p:cNvPr id="90114" name="Rectangle 2"/>
          <p:cNvSpPr>
            <a:spLocks noGrp="1" noRot="1" noChangeAspect="1" noChangeArrowheads="1" noTextEdit="1"/>
          </p:cNvSpPr>
          <p:nvPr>
            <p:ph type="sldImg"/>
          </p:nvPr>
        </p:nvSpPr>
        <p:spPr>
          <a:xfrm>
            <a:off x="1117600" y="868363"/>
            <a:ext cx="4624388" cy="3468687"/>
          </a:xfrm>
          <a:ln/>
        </p:spPr>
      </p:sp>
      <p:sp>
        <p:nvSpPr>
          <p:cNvPr id="90115" name="Rectangle 3"/>
          <p:cNvSpPr>
            <a:spLocks noGrp="1" noChangeArrowheads="1"/>
          </p:cNvSpPr>
          <p:nvPr>
            <p:ph type="body" idx="1"/>
          </p:nvPr>
        </p:nvSpPr>
        <p:spPr>
          <a:xfrm>
            <a:off x="915384" y="4730349"/>
            <a:ext cx="5027234" cy="4490123"/>
          </a:xfrm>
          <a:noFill/>
          <a:ln/>
        </p:spPr>
        <p:txBody>
          <a:bodyPr/>
          <a:lstStyle/>
          <a:p>
            <a:pPr defTabSz="772638"/>
            <a:endParaRPr lang="de-AT" dirty="0" smtClean="0">
              <a:latin typeface="Arial" pitchFamily="34" charset="0"/>
            </a:endParaRPr>
          </a:p>
        </p:txBody>
      </p:sp>
    </p:spTree>
    <p:extLst>
      <p:ext uri="{BB962C8B-B14F-4D97-AF65-F5344CB8AC3E}">
        <p14:creationId xmlns:p14="http://schemas.microsoft.com/office/powerpoint/2010/main" val="180079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xfrm>
            <a:off x="915054" y="4716516"/>
            <a:ext cx="5104692" cy="44649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charset="0"/>
            </a:endParaRPr>
          </a:p>
        </p:txBody>
      </p:sp>
    </p:spTree>
    <p:extLst>
      <p:ext uri="{BB962C8B-B14F-4D97-AF65-F5344CB8AC3E}">
        <p14:creationId xmlns:p14="http://schemas.microsoft.com/office/powerpoint/2010/main" val="141381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p>
        </p:txBody>
      </p:sp>
      <p:sp>
        <p:nvSpPr>
          <p:cNvPr id="3" name="Foliennummernplatzhalter 5"/>
          <p:cNvSpPr>
            <a:spLocks noGrp="1"/>
          </p:cNvSpPr>
          <p:nvPr>
            <p:ph type="sldNum" sz="quarter" idx="11"/>
          </p:nvPr>
        </p:nvSpPr>
        <p:spPr/>
        <p:txBody>
          <a:bodyPr/>
          <a:lstStyle>
            <a:lvl1pPr>
              <a:defRPr/>
            </a:lvl1pPr>
          </a:lstStyle>
          <a:p>
            <a:pPr>
              <a:defRPr/>
            </a:pPr>
            <a:r>
              <a:rPr lang="de-AT"/>
              <a:t>Seite </a:t>
            </a:r>
            <a:fld id="{CD1B2CCE-03D2-46D9-85AA-04063E637B49}" type="slidenum">
              <a:rPr lang="de-AT"/>
              <a:pPr>
                <a:defRPr/>
              </a:pPr>
              <a:t>‹Nr.›</a:t>
            </a:fld>
            <a:endParaRPr lang="de-AT"/>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pPr>
                <a:defRPr/>
              </a:pPr>
              <a:t>29.09.2019</a:t>
            </a:fld>
            <a:endParaRPr lang="de-A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5565423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8577010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261283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41785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5301190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9506930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449987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half" idx="3"/>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097751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13876600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de-AT" altLang="de-DE" sz="1800" smtClean="0">
              <a:solidFill>
                <a:srgbClr val="000000"/>
              </a:solidFill>
            </a:endParaRPr>
          </a:p>
        </p:txBody>
      </p:sp>
      <p:sp>
        <p:nvSpPr>
          <p:cNvPr id="5" name="Text Box 12"/>
          <p:cNvSpPr txBox="1">
            <a:spLocks noChangeArrowheads="1"/>
          </p:cNvSpPr>
          <p:nvPr userDrawn="1"/>
        </p:nvSpPr>
        <p:spPr bwMode="auto">
          <a:xfrm>
            <a:off x="1187450" y="494188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de-AT" altLang="de-DE" sz="1800" smtClean="0">
              <a:solidFill>
                <a:srgbClr val="000000"/>
              </a:solidFill>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2555962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073457" cy="1141422"/>
          </a:xfrm>
          <a:prstGeom prst="rect">
            <a:avLst/>
          </a:prstGeom>
        </p:spPr>
        <p:txBody>
          <a:bodyPr anchor="t">
            <a:noAutofit/>
          </a:bodyPr>
          <a:lstStyle>
            <a:lvl1pPr algn="l">
              <a:lnSpc>
                <a:spcPct val="100000"/>
              </a:lnSpc>
              <a:defRPr sz="36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20782490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66886633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eaLnBrk="0" hangingPunc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vl1pPr>
          </a:lstStyle>
          <a:p>
            <a:pPr>
              <a:defRPr/>
            </a:pPr>
            <a:r>
              <a:rPr lang="de-AT"/>
              <a:t>Seite </a:t>
            </a:r>
            <a:fld id="{0A08ADE0-74B3-4BEE-A779-6AFA33EB627F}" type="slidenum">
              <a:rPr lang="de-AT"/>
              <a:pPr>
                <a:defRPr/>
              </a:pPr>
              <a:t>‹Nr.›</a:t>
            </a:fld>
            <a:endParaRPr lang="de-AT"/>
          </a:p>
        </p:txBody>
      </p:sp>
      <p:sp>
        <p:nvSpPr>
          <p:cNvPr id="6" name="Datumsplatzhalter 6"/>
          <p:cNvSpPr>
            <a:spLocks noGrp="1"/>
          </p:cNvSpPr>
          <p:nvPr>
            <p:ph type="dt" sz="half" idx="12"/>
          </p:nvPr>
        </p:nvSpPr>
        <p:spPr/>
        <p:txBody>
          <a:bodyPr/>
          <a:lstStyle>
            <a:lvl1pPr eaLnBrk="0" hangingPunct="0">
              <a:defRPr/>
            </a:lvl1pPr>
          </a:lstStyle>
          <a:p>
            <a:pPr>
              <a:defRPr/>
            </a:pPr>
            <a:fld id="{35D60B2B-3C9A-4ED1-85EE-3A28B5B7FCFC}" type="datetime1">
              <a:rPr lang="de-DE"/>
              <a:pPr>
                <a:defRPr/>
              </a:pPr>
              <a:t>29.09.2019</a:t>
            </a:fld>
            <a:endParaRPr lang="de-AT"/>
          </a:p>
        </p:txBody>
      </p:sp>
    </p:spTree>
    <p:extLst>
      <p:ext uri="{BB962C8B-B14F-4D97-AF65-F5344CB8AC3E}">
        <p14:creationId xmlns:p14="http://schemas.microsoft.com/office/powerpoint/2010/main" val="270435785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125520074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523044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180197150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hangingPunc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vl1pPr>
          </a:lstStyle>
          <a:p>
            <a:pPr>
              <a:defRPr/>
            </a:pPr>
            <a:r>
              <a:rPr lang="de-AT"/>
              <a:t>Seite </a:t>
            </a:r>
            <a:fld id="{C52A3FFA-D14A-49C9-9B9E-006587686797}" type="slidenum">
              <a:rPr lang="de-AT"/>
              <a:pPr>
                <a:defRPr/>
              </a:pPr>
              <a:t>‹Nr.›</a:t>
            </a:fld>
            <a:endParaRPr lang="de-AT"/>
          </a:p>
        </p:txBody>
      </p:sp>
      <p:sp>
        <p:nvSpPr>
          <p:cNvPr id="7" name="Datumsplatzhalter 6"/>
          <p:cNvSpPr>
            <a:spLocks noGrp="1"/>
          </p:cNvSpPr>
          <p:nvPr>
            <p:ph type="dt" sz="half" idx="12"/>
          </p:nvPr>
        </p:nvSpPr>
        <p:spPr/>
        <p:txBody>
          <a:bodyPr/>
          <a:lstStyle>
            <a:lvl1pPr eaLnBrk="0" hangingPunct="0">
              <a:defRPr/>
            </a:lvl1pPr>
          </a:lstStyle>
          <a:p>
            <a:pPr>
              <a:defRPr/>
            </a:pPr>
            <a:fld id="{440447CB-CB47-4904-B065-D474342DF532}" type="datetime1">
              <a:rPr lang="de-DE"/>
              <a:pPr>
                <a:defRPr/>
              </a:pPr>
              <a:t>29.09.2019</a:t>
            </a:fld>
            <a:endParaRPr lang="de-AT"/>
          </a:p>
        </p:txBody>
      </p:sp>
    </p:spTree>
    <p:extLst>
      <p:ext uri="{BB962C8B-B14F-4D97-AF65-F5344CB8AC3E}">
        <p14:creationId xmlns:p14="http://schemas.microsoft.com/office/powerpoint/2010/main" val="292064821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eaLnBrk="0" hangingPunct="0">
              <a:defRPr/>
            </a:lvl1pPr>
          </a:lstStyle>
          <a:p>
            <a:pPr>
              <a:defRPr/>
            </a:pPr>
            <a:endParaRPr lang="de-AT"/>
          </a:p>
        </p:txBody>
      </p:sp>
      <p:sp>
        <p:nvSpPr>
          <p:cNvPr id="10" name="Foliennummernplatzhalter 5"/>
          <p:cNvSpPr>
            <a:spLocks noGrp="1"/>
          </p:cNvSpPr>
          <p:nvPr>
            <p:ph type="sldNum" sz="quarter" idx="15"/>
          </p:nvPr>
        </p:nvSpPr>
        <p:spPr/>
        <p:txBody>
          <a:bodyPr/>
          <a:lstStyle>
            <a:lvl1pPr eaLnBrk="0" hangingPunct="0">
              <a:defRPr/>
            </a:lvl1pPr>
          </a:lstStyle>
          <a:p>
            <a:pPr>
              <a:defRPr/>
            </a:pPr>
            <a:r>
              <a:rPr lang="de-AT"/>
              <a:t>Seite </a:t>
            </a:r>
            <a:fld id="{4B65AB32-42F6-4F40-B519-647257766521}" type="slidenum">
              <a:rPr lang="de-AT"/>
              <a:pPr>
                <a:defRPr/>
              </a:pPr>
              <a:t>‹Nr.›</a:t>
            </a:fld>
            <a:endParaRPr lang="de-AT"/>
          </a:p>
        </p:txBody>
      </p:sp>
      <p:sp>
        <p:nvSpPr>
          <p:cNvPr id="11" name="Datumsplatzhalter 6"/>
          <p:cNvSpPr>
            <a:spLocks noGrp="1"/>
          </p:cNvSpPr>
          <p:nvPr>
            <p:ph type="dt" sz="half" idx="16"/>
          </p:nvPr>
        </p:nvSpPr>
        <p:spPr/>
        <p:txBody>
          <a:bodyPr/>
          <a:lstStyle>
            <a:lvl1pPr eaLnBrk="0" hangingPunct="0">
              <a:defRPr/>
            </a:lvl1pPr>
          </a:lstStyle>
          <a:p>
            <a:pPr>
              <a:defRPr/>
            </a:pPr>
            <a:fld id="{D5DCF740-D005-4E49-A632-F8A0062365A7}" type="datetime1">
              <a:rPr lang="de-DE"/>
              <a:pPr>
                <a:defRPr/>
              </a:pPr>
              <a:t>29.09.2019</a:t>
            </a:fld>
            <a:endParaRPr lang="de-AT"/>
          </a:p>
        </p:txBody>
      </p:sp>
    </p:spTree>
    <p:extLst>
      <p:ext uri="{BB962C8B-B14F-4D97-AF65-F5344CB8AC3E}">
        <p14:creationId xmlns:p14="http://schemas.microsoft.com/office/powerpoint/2010/main" val="3879241267"/>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05577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3530794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eaLnBrk="0" hangingPunct="0">
              <a:defRPr/>
            </a:lvl1pPr>
          </a:lstStyle>
          <a:p>
            <a:pPr>
              <a:defRPr/>
            </a:pPr>
            <a:endParaRPr lang="de-AT"/>
          </a:p>
        </p:txBody>
      </p:sp>
      <p:sp>
        <p:nvSpPr>
          <p:cNvPr id="3" name="Foliennummernplatzhalter 5"/>
          <p:cNvSpPr>
            <a:spLocks noGrp="1"/>
          </p:cNvSpPr>
          <p:nvPr>
            <p:ph type="sldNum" sz="quarter" idx="11"/>
          </p:nvPr>
        </p:nvSpPr>
        <p:spPr/>
        <p:txBody>
          <a:bodyPr/>
          <a:lstStyle>
            <a:lvl1pPr eaLnBrk="0" hangingPunct="0">
              <a:defRPr/>
            </a:lvl1pPr>
          </a:lstStyle>
          <a:p>
            <a:pPr>
              <a:defRPr/>
            </a:pPr>
            <a:r>
              <a:rPr lang="de-AT"/>
              <a:t>Seite </a:t>
            </a:r>
            <a:fld id="{B4B8E08E-58EF-4C24-8F6F-760050DA11A8}" type="slidenum">
              <a:rPr lang="de-AT"/>
              <a:pPr>
                <a:defRPr/>
              </a:pPr>
              <a:t>‹Nr.›</a:t>
            </a:fld>
            <a:endParaRPr lang="de-AT"/>
          </a:p>
        </p:txBody>
      </p:sp>
      <p:sp>
        <p:nvSpPr>
          <p:cNvPr id="4" name="Datumsplatzhalter 6"/>
          <p:cNvSpPr>
            <a:spLocks noGrp="1"/>
          </p:cNvSpPr>
          <p:nvPr>
            <p:ph type="dt" sz="half" idx="12"/>
          </p:nvPr>
        </p:nvSpPr>
        <p:spPr/>
        <p:txBody>
          <a:bodyPr/>
          <a:lstStyle>
            <a:lvl1pPr eaLnBrk="0" hangingPunct="0">
              <a:defRPr/>
            </a:lvl1pPr>
          </a:lstStyle>
          <a:p>
            <a:pPr>
              <a:defRPr/>
            </a:pPr>
            <a:fld id="{CAB7725E-C660-4B16-AA2B-B89CC768C0C6}" type="datetime1">
              <a:rPr lang="de-DE"/>
              <a:pPr>
                <a:defRPr/>
              </a:pPr>
              <a:t>29.09.2019</a:t>
            </a:fld>
            <a:endParaRPr lang="de-AT"/>
          </a:p>
        </p:txBody>
      </p:sp>
    </p:spTree>
    <p:extLst>
      <p:ext uri="{BB962C8B-B14F-4D97-AF65-F5344CB8AC3E}">
        <p14:creationId xmlns:p14="http://schemas.microsoft.com/office/powerpoint/2010/main" val="149803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959165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5B55C9FC-206F-45E3-9EB0-C3F911D2986E}" type="slidenum">
              <a:rPr lang="de-AT" altLang="de-DE"/>
              <a:pPr/>
              <a:t>‹Nr.›</a:t>
            </a:fld>
            <a:endParaRPr lang="de-AT" altLang="de-DE"/>
          </a:p>
        </p:txBody>
      </p:sp>
      <p:sp>
        <p:nvSpPr>
          <p:cNvPr id="6"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7921D14E-47C6-452B-AD0C-5C94424919C4}" type="datetimeFigureOut">
              <a:rPr lang="de-AT"/>
              <a:pPr>
                <a:defRPr/>
              </a:pPr>
              <a:t>29.09.2019</a:t>
            </a:fld>
            <a:endParaRPr lang="de-AT"/>
          </a:p>
        </p:txBody>
      </p:sp>
    </p:spTree>
    <p:extLst>
      <p:ext uri="{BB962C8B-B14F-4D97-AF65-F5344CB8AC3E}">
        <p14:creationId xmlns:p14="http://schemas.microsoft.com/office/powerpoint/2010/main" val="1278189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5294551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073457"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bwMode="white">
          <a:xfrm>
            <a:off x="462406" y="3161536"/>
            <a:ext cx="7073457"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40508703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32604247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5"/>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6"/>
          <p:cNvSpPr>
            <a:spLocks noGrp="1"/>
          </p:cNvSpPr>
          <p:nvPr>
            <p:ph type="sldNum" sz="quarter" idx="11"/>
          </p:nvPr>
        </p:nvSpPr>
        <p:spPr/>
        <p:txBody>
          <a:bodyPr/>
          <a:lstStyle>
            <a:lvl1pPr eaLnBrk="0" hangingPunct="0">
              <a:defRPr>
                <a:latin typeface="Times New Roman" panose="02020603050405020304" pitchFamily="18" charset="0"/>
              </a:defRPr>
            </a:lvl1pPr>
          </a:lstStyle>
          <a:p>
            <a:fld id="{85AA6673-8CC0-4967-A349-2832E9743E35}"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18F74F94-52F6-4332-9F6E-BDAE871ADE94}" type="datetimeFigureOut">
              <a:rPr lang="de-AT"/>
              <a:pPr>
                <a:defRPr/>
              </a:pPr>
              <a:t>29.09.2019</a:t>
            </a:fld>
            <a:endParaRPr lang="de-AT"/>
          </a:p>
        </p:txBody>
      </p:sp>
    </p:spTree>
    <p:extLst>
      <p:ext uri="{BB962C8B-B14F-4D97-AF65-F5344CB8AC3E}">
        <p14:creationId xmlns:p14="http://schemas.microsoft.com/office/powerpoint/2010/main" val="13043037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Fußzeilenplatzhalter 5"/>
          <p:cNvSpPr>
            <a:spLocks noGrp="1"/>
          </p:cNvSpPr>
          <p:nvPr>
            <p:ph type="ftr" sz="quarter" idx="14"/>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10" name="Foliennummernplatzhalter 6"/>
          <p:cNvSpPr>
            <a:spLocks noGrp="1"/>
          </p:cNvSpPr>
          <p:nvPr>
            <p:ph type="sldNum" sz="quarter" idx="15"/>
          </p:nvPr>
        </p:nvSpPr>
        <p:spPr/>
        <p:txBody>
          <a:bodyPr/>
          <a:lstStyle>
            <a:lvl1pPr eaLnBrk="0" hangingPunct="0">
              <a:defRPr>
                <a:latin typeface="Times New Roman" panose="02020603050405020304" pitchFamily="18" charset="0"/>
              </a:defRPr>
            </a:lvl1pPr>
          </a:lstStyle>
          <a:p>
            <a:fld id="{D9236B24-22FA-4E2A-8D07-626D6923376F}" type="slidenum">
              <a:rPr lang="de-AT" altLang="de-DE"/>
              <a:pPr/>
              <a:t>‹Nr.›</a:t>
            </a:fld>
            <a:endParaRPr lang="de-AT" altLang="de-DE"/>
          </a:p>
        </p:txBody>
      </p:sp>
      <p:sp>
        <p:nvSpPr>
          <p:cNvPr id="11" name="Datumsplatzhalter 6"/>
          <p:cNvSpPr>
            <a:spLocks noGrp="1"/>
          </p:cNvSpPr>
          <p:nvPr>
            <p:ph type="dt" sz="half" idx="16"/>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B2E8747D-9335-4D3D-95A4-C74E065975B5}" type="datetimeFigureOut">
              <a:rPr lang="de-AT"/>
              <a:pPr>
                <a:defRPr/>
              </a:pPr>
              <a:t>29.09.2019</a:t>
            </a:fld>
            <a:endParaRPr lang="de-AT"/>
          </a:p>
        </p:txBody>
      </p:sp>
    </p:spTree>
    <p:extLst>
      <p:ext uri="{BB962C8B-B14F-4D97-AF65-F5344CB8AC3E}">
        <p14:creationId xmlns:p14="http://schemas.microsoft.com/office/powerpoint/2010/main" val="27324885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1768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3"/>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sz="1800">
              <a:solidFill>
                <a:srgbClr val="000000"/>
              </a:solidFill>
            </a:endParaRPr>
          </a:p>
        </p:txBody>
      </p:sp>
      <p:pic>
        <p:nvPicPr>
          <p:cNvPr id="5" name="Grafik 8"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552700"/>
            <a:ext cx="4889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de-DE" noProof="0" smtClean="0"/>
              <a:t>Textmasterformat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8" name="Foliennummernplatzhalter 6"/>
          <p:cNvSpPr>
            <a:spLocks noGrp="1"/>
          </p:cNvSpPr>
          <p:nvPr>
            <p:ph type="sldNum" sz="quarter" idx="12"/>
          </p:nvPr>
        </p:nvSpPr>
        <p:spPr/>
        <p:txBody>
          <a:bodyPr/>
          <a:lstStyle>
            <a:lvl1pPr eaLnBrk="0" hangingPunct="0">
              <a:defRPr>
                <a:latin typeface="Times New Roman" panose="02020603050405020304" pitchFamily="18" charset="0"/>
              </a:defRPr>
            </a:lvl1pPr>
          </a:lstStyle>
          <a:p>
            <a:fld id="{35643918-68EC-4026-8BEB-A384FB093012}" type="slidenum">
              <a:rPr lang="de-AT" altLang="de-DE"/>
              <a:pPr/>
              <a:t>‹Nr.›</a:t>
            </a:fld>
            <a:endParaRPr lang="de-AT" altLang="de-DE"/>
          </a:p>
        </p:txBody>
      </p:sp>
      <p:sp>
        <p:nvSpPr>
          <p:cNvPr id="9" name="Datumsplatzhalter 6"/>
          <p:cNvSpPr>
            <a:spLocks noGrp="1"/>
          </p:cNvSpPr>
          <p:nvPr>
            <p:ph type="dt" sz="half" idx="13"/>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8C3D2E3E-C261-4D3E-B399-57B22B6908D3}" type="datetimeFigureOut">
              <a:rPr lang="de-AT"/>
              <a:pPr>
                <a:defRPr/>
              </a:pPr>
              <a:t>29.09.2019</a:t>
            </a:fld>
            <a:endParaRPr lang="de-AT"/>
          </a:p>
        </p:txBody>
      </p:sp>
    </p:spTree>
    <p:extLst>
      <p:ext uri="{BB962C8B-B14F-4D97-AF65-F5344CB8AC3E}">
        <p14:creationId xmlns:p14="http://schemas.microsoft.com/office/powerpoint/2010/main" val="23407882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Ausgangslage">
    <p:spTree>
      <p:nvGrpSpPr>
        <p:cNvPr id="1" name=""/>
        <p:cNvGrpSpPr/>
        <p:nvPr/>
      </p:nvGrpSpPr>
      <p:grpSpPr>
        <a:xfrm>
          <a:off x="0" y="0"/>
          <a:ext cx="0" cy="0"/>
          <a:chOff x="0" y="0"/>
          <a:chExt cx="0" cy="0"/>
        </a:xfrm>
      </p:grpSpPr>
      <p:sp>
        <p:nvSpPr>
          <p:cNvPr id="4" name="Titel 1"/>
          <p:cNvSpPr txBox="1">
            <a:spLocks/>
          </p:cNvSpPr>
          <p:nvPr userDrawn="1"/>
        </p:nvSpPr>
        <p:spPr bwMode="gray">
          <a:xfrm>
            <a:off x="468313" y="260350"/>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DE" altLang="de-DE" sz="2500" smtClean="0">
                <a:solidFill>
                  <a:srgbClr val="FFFFFF"/>
                </a:solidFill>
                <a:latin typeface="Verdana" pitchFamily="34" charset="0"/>
              </a:rPr>
              <a:t>Ausgangslage</a:t>
            </a:r>
            <a:endParaRPr lang="de-AT" altLang="de-DE" sz="2500" smtClean="0">
              <a:solidFill>
                <a:srgbClr val="FFFFFF"/>
              </a:solidFill>
              <a:latin typeface="Verdana" pitchFamily="34" charset="0"/>
            </a:endParaRPr>
          </a:p>
        </p:txBody>
      </p:sp>
      <p:sp>
        <p:nvSpPr>
          <p:cNvPr id="2" name="Titel 1"/>
          <p:cNvSpPr>
            <a:spLocks noGrp="1"/>
          </p:cNvSpPr>
          <p:nvPr>
            <p:ph type="title"/>
          </p:nvPr>
        </p:nvSpPr>
        <p:spPr>
          <a:xfrm>
            <a:off x="462019" y="764704"/>
            <a:ext cx="6270227" cy="808614"/>
          </a:xfrm>
          <a:prstGeom prst="rect">
            <a:avLst/>
          </a:prstGeom>
        </p:spPr>
        <p:txBody>
          <a:bodyPr>
            <a:normAutofit/>
          </a:bodyPr>
          <a:lstStyle>
            <a:lvl1pPr>
              <a:defRPr sz="25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27B5CB85-5B5B-4E34-B3C7-B04F993DC752}"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06ECA428-5222-4120-97F2-2F8F8C1AA62F}" type="datetimeFigureOut">
              <a:rPr lang="de-AT"/>
              <a:pPr>
                <a:defRPr/>
              </a:pPr>
              <a:t>29.09.2019</a:t>
            </a:fld>
            <a:endParaRPr lang="de-AT"/>
          </a:p>
        </p:txBody>
      </p:sp>
    </p:spTree>
    <p:extLst>
      <p:ext uri="{BB962C8B-B14F-4D97-AF65-F5344CB8AC3E}">
        <p14:creationId xmlns:p14="http://schemas.microsoft.com/office/powerpoint/2010/main" val="30860222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unkelblau">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81131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nt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Quantitative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018976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Violet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3138917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al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Qualitative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4838006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073457" cy="1141422"/>
          </a:xfrm>
          <a:prstGeom prst="rect">
            <a:avLst/>
          </a:prstGeom>
        </p:spPr>
        <p:txBody>
          <a:bodyPr anchor="t">
            <a:noAutofit/>
          </a:bodyPr>
          <a:lstStyle>
            <a:lvl1pPr algn="l">
              <a:lnSpc>
                <a:spcPct val="100000"/>
              </a:lnSpc>
              <a:defRPr sz="36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4466237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8340991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394E87CC-EEC7-43AF-A77B-851558DF8361}" type="slidenum">
              <a:rPr lang="de-AT" altLang="de-DE"/>
              <a:pPr/>
              <a:t>‹Nr.›</a:t>
            </a:fld>
            <a:endParaRPr lang="de-AT" altLang="de-DE"/>
          </a:p>
        </p:txBody>
      </p:sp>
      <p:sp>
        <p:nvSpPr>
          <p:cNvPr id="6"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23EA0BDA-9C49-40C7-969C-A1936A51A8D4}" type="datetimeFigureOut">
              <a:rPr lang="de-AT"/>
              <a:pPr>
                <a:defRPr/>
              </a:pPr>
              <a:t>29.09.2019</a:t>
            </a:fld>
            <a:endParaRPr lang="de-AT"/>
          </a:p>
        </p:txBody>
      </p:sp>
    </p:spTree>
    <p:extLst>
      <p:ext uri="{BB962C8B-B14F-4D97-AF65-F5344CB8AC3E}">
        <p14:creationId xmlns:p14="http://schemas.microsoft.com/office/powerpoint/2010/main" val="25409096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1658258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p>
        </p:txBody>
      </p:sp>
      <p:sp>
        <p:nvSpPr>
          <p:cNvPr id="5" name="Foliennummernplatzhalter 5"/>
          <p:cNvSpPr>
            <a:spLocks noGrp="1"/>
          </p:cNvSpPr>
          <p:nvPr>
            <p:ph type="sldNum" sz="quarter" idx="11"/>
          </p:nvPr>
        </p:nvSpPr>
        <p:spPr/>
        <p:txBody>
          <a:bodyPr/>
          <a:lstStyle>
            <a:lvl1pPr>
              <a:defRPr/>
            </a:lvl1pPr>
          </a:lstStyle>
          <a:p>
            <a:pPr>
              <a:defRPr/>
            </a:pPr>
            <a:r>
              <a:rPr lang="de-AT"/>
              <a:t>Seite </a:t>
            </a:r>
            <a:fld id="{6A7A5FCB-A6B5-4947-85BE-E3BC4DAFC6B0}" type="slidenum">
              <a:rPr lang="de-AT"/>
              <a:pPr>
                <a:defRPr/>
              </a:pPr>
              <a:t>‹Nr.›</a:t>
            </a:fld>
            <a:endParaRPr lang="de-AT"/>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pPr>
                <a:defRPr/>
              </a:pPr>
              <a:t>29.09.2019</a:t>
            </a:fld>
            <a:endParaRPr lang="de-AT"/>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073457"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bwMode="white">
          <a:xfrm>
            <a:off x="462406" y="3161536"/>
            <a:ext cx="7073457"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24818183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9915305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5"/>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6"/>
          <p:cNvSpPr>
            <a:spLocks noGrp="1"/>
          </p:cNvSpPr>
          <p:nvPr>
            <p:ph type="sldNum" sz="quarter" idx="11"/>
          </p:nvPr>
        </p:nvSpPr>
        <p:spPr/>
        <p:txBody>
          <a:bodyPr/>
          <a:lstStyle>
            <a:lvl1pPr eaLnBrk="0" hangingPunct="0">
              <a:defRPr>
                <a:latin typeface="Times New Roman" panose="02020603050405020304" pitchFamily="18" charset="0"/>
              </a:defRPr>
            </a:lvl1pPr>
          </a:lstStyle>
          <a:p>
            <a:fld id="{28B4251C-ACC6-47A4-AC79-3D1C7F4341C8}"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2385B45C-F35D-4C5E-A217-9089F70EE01A}" type="datetimeFigureOut">
              <a:rPr lang="de-AT"/>
              <a:pPr>
                <a:defRPr/>
              </a:pPr>
              <a:t>29.09.2019</a:t>
            </a:fld>
            <a:endParaRPr lang="de-AT"/>
          </a:p>
        </p:txBody>
      </p:sp>
    </p:spTree>
    <p:extLst>
      <p:ext uri="{BB962C8B-B14F-4D97-AF65-F5344CB8AC3E}">
        <p14:creationId xmlns:p14="http://schemas.microsoft.com/office/powerpoint/2010/main" val="187476714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Fußzeilenplatzhalter 5"/>
          <p:cNvSpPr>
            <a:spLocks noGrp="1"/>
          </p:cNvSpPr>
          <p:nvPr>
            <p:ph type="ftr" sz="quarter" idx="14"/>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10" name="Foliennummernplatzhalter 6"/>
          <p:cNvSpPr>
            <a:spLocks noGrp="1"/>
          </p:cNvSpPr>
          <p:nvPr>
            <p:ph type="sldNum" sz="quarter" idx="15"/>
          </p:nvPr>
        </p:nvSpPr>
        <p:spPr/>
        <p:txBody>
          <a:bodyPr/>
          <a:lstStyle>
            <a:lvl1pPr eaLnBrk="0" hangingPunct="0">
              <a:defRPr>
                <a:latin typeface="Times New Roman" panose="02020603050405020304" pitchFamily="18" charset="0"/>
              </a:defRPr>
            </a:lvl1pPr>
          </a:lstStyle>
          <a:p>
            <a:fld id="{A8DF57B0-099C-415A-9F32-3558D2D95D78}" type="slidenum">
              <a:rPr lang="de-AT" altLang="de-DE"/>
              <a:pPr/>
              <a:t>‹Nr.›</a:t>
            </a:fld>
            <a:endParaRPr lang="de-AT" altLang="de-DE"/>
          </a:p>
        </p:txBody>
      </p:sp>
      <p:sp>
        <p:nvSpPr>
          <p:cNvPr id="11" name="Datumsplatzhalter 6"/>
          <p:cNvSpPr>
            <a:spLocks noGrp="1"/>
          </p:cNvSpPr>
          <p:nvPr>
            <p:ph type="dt" sz="half" idx="16"/>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4A38E094-3B16-4804-A942-2FC1C18646FA}" type="datetimeFigureOut">
              <a:rPr lang="de-AT"/>
              <a:pPr>
                <a:defRPr/>
              </a:pPr>
              <a:t>29.09.2019</a:t>
            </a:fld>
            <a:endParaRPr lang="de-AT"/>
          </a:p>
        </p:txBody>
      </p:sp>
    </p:spTree>
    <p:extLst>
      <p:ext uri="{BB962C8B-B14F-4D97-AF65-F5344CB8AC3E}">
        <p14:creationId xmlns:p14="http://schemas.microsoft.com/office/powerpoint/2010/main" val="3989498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3780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3"/>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sz="1800">
              <a:solidFill>
                <a:srgbClr val="000000"/>
              </a:solidFill>
            </a:endParaRPr>
          </a:p>
        </p:txBody>
      </p:sp>
      <p:pic>
        <p:nvPicPr>
          <p:cNvPr id="5" name="Grafik 8"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552700"/>
            <a:ext cx="4889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de-DE" noProof="0" smtClean="0"/>
              <a:t>Textmasterformat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8" name="Foliennummernplatzhalter 6"/>
          <p:cNvSpPr>
            <a:spLocks noGrp="1"/>
          </p:cNvSpPr>
          <p:nvPr>
            <p:ph type="sldNum" sz="quarter" idx="12"/>
          </p:nvPr>
        </p:nvSpPr>
        <p:spPr/>
        <p:txBody>
          <a:bodyPr/>
          <a:lstStyle>
            <a:lvl1pPr eaLnBrk="0" hangingPunct="0">
              <a:defRPr>
                <a:latin typeface="Times New Roman" panose="02020603050405020304" pitchFamily="18" charset="0"/>
              </a:defRPr>
            </a:lvl1pPr>
          </a:lstStyle>
          <a:p>
            <a:fld id="{6BC2D13B-5A2C-4106-854F-5B06CF8FE1F7}" type="slidenum">
              <a:rPr lang="de-AT" altLang="de-DE"/>
              <a:pPr/>
              <a:t>‹Nr.›</a:t>
            </a:fld>
            <a:endParaRPr lang="de-AT" altLang="de-DE"/>
          </a:p>
        </p:txBody>
      </p:sp>
      <p:sp>
        <p:nvSpPr>
          <p:cNvPr id="9" name="Datumsplatzhalter 6"/>
          <p:cNvSpPr>
            <a:spLocks noGrp="1"/>
          </p:cNvSpPr>
          <p:nvPr>
            <p:ph type="dt" sz="half" idx="13"/>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898BB2AD-9A5D-4773-B53A-B9488498E15C}" type="datetimeFigureOut">
              <a:rPr lang="de-AT"/>
              <a:pPr>
                <a:defRPr/>
              </a:pPr>
              <a:t>29.09.2019</a:t>
            </a:fld>
            <a:endParaRPr lang="de-AT"/>
          </a:p>
        </p:txBody>
      </p:sp>
    </p:spTree>
    <p:extLst>
      <p:ext uri="{BB962C8B-B14F-4D97-AF65-F5344CB8AC3E}">
        <p14:creationId xmlns:p14="http://schemas.microsoft.com/office/powerpoint/2010/main" val="11214881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Ausgangslage">
    <p:spTree>
      <p:nvGrpSpPr>
        <p:cNvPr id="1" name=""/>
        <p:cNvGrpSpPr/>
        <p:nvPr/>
      </p:nvGrpSpPr>
      <p:grpSpPr>
        <a:xfrm>
          <a:off x="0" y="0"/>
          <a:ext cx="0" cy="0"/>
          <a:chOff x="0" y="0"/>
          <a:chExt cx="0" cy="0"/>
        </a:xfrm>
      </p:grpSpPr>
      <p:sp>
        <p:nvSpPr>
          <p:cNvPr id="4" name="Titel 1"/>
          <p:cNvSpPr txBox="1">
            <a:spLocks/>
          </p:cNvSpPr>
          <p:nvPr userDrawn="1"/>
        </p:nvSpPr>
        <p:spPr bwMode="gray">
          <a:xfrm>
            <a:off x="468313" y="260350"/>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DE" altLang="de-DE" sz="2500" smtClean="0">
                <a:solidFill>
                  <a:srgbClr val="FFFFFF"/>
                </a:solidFill>
                <a:latin typeface="Verdana" pitchFamily="34" charset="0"/>
              </a:rPr>
              <a:t>Ausgangslage</a:t>
            </a:r>
            <a:endParaRPr lang="de-AT" altLang="de-DE" sz="2500" smtClean="0">
              <a:solidFill>
                <a:srgbClr val="FFFFFF"/>
              </a:solidFill>
              <a:latin typeface="Verdana" pitchFamily="34" charset="0"/>
            </a:endParaRPr>
          </a:p>
        </p:txBody>
      </p:sp>
      <p:sp>
        <p:nvSpPr>
          <p:cNvPr id="2" name="Titel 1"/>
          <p:cNvSpPr>
            <a:spLocks noGrp="1"/>
          </p:cNvSpPr>
          <p:nvPr>
            <p:ph type="title"/>
          </p:nvPr>
        </p:nvSpPr>
        <p:spPr>
          <a:xfrm>
            <a:off x="462019" y="764704"/>
            <a:ext cx="6270227" cy="808614"/>
          </a:xfrm>
          <a:prstGeom prst="rect">
            <a:avLst/>
          </a:prstGeom>
        </p:spPr>
        <p:txBody>
          <a:bodyPr>
            <a:normAutofit/>
          </a:bodyPr>
          <a:lstStyle>
            <a:lvl1pPr>
              <a:defRPr sz="25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79299904-03C1-4F44-A4F2-32C5F4553428}"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E0746AD1-B8F0-4277-879C-FE3B0615A89B}" type="datetimeFigureOut">
              <a:rPr lang="de-AT"/>
              <a:pPr>
                <a:defRPr/>
              </a:pPr>
              <a:t>29.09.2019</a:t>
            </a:fld>
            <a:endParaRPr lang="de-AT"/>
          </a:p>
        </p:txBody>
      </p:sp>
    </p:spTree>
    <p:extLst>
      <p:ext uri="{BB962C8B-B14F-4D97-AF65-F5344CB8AC3E}">
        <p14:creationId xmlns:p14="http://schemas.microsoft.com/office/powerpoint/2010/main" val="42760722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unkelblau">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0012275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ant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Quantitative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67134849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Violet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41511836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al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Qualitative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47055269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9738183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062202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5"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A7A5FCB-A6B5-4947-85BE-E3BC4DAFC6B0}" type="slidenum">
              <a:rPr lang="de-AT">
                <a:solidFill>
                  <a:srgbClr val="000000">
                    <a:tint val="75000"/>
                  </a:srgbClr>
                </a:solidFill>
              </a:rPr>
              <a:pPr>
                <a:defRPr/>
              </a:pPr>
              <a:t>‹Nr.›</a:t>
            </a:fld>
            <a:endParaRPr lang="de-AT">
              <a:solidFill>
                <a:srgbClr val="000000">
                  <a:tint val="75000"/>
                </a:srgbClr>
              </a:solidFill>
            </a:endParaRPr>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42544611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9393630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8610339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6483280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CACB77C-4DE3-4D2E-BE55-930F04490D4F}" type="slidenum">
              <a:rPr lang="de-AT">
                <a:solidFill>
                  <a:srgbClr val="000000">
                    <a:tint val="75000"/>
                  </a:srgbClr>
                </a:solidFill>
              </a:rPr>
              <a:pPr>
                <a:defRPr/>
              </a:pPr>
              <a:t>‹Nr.›</a:t>
            </a:fld>
            <a:endParaRPr lang="de-AT">
              <a:solidFill>
                <a:srgbClr val="000000">
                  <a:tint val="75000"/>
                </a:srgbClr>
              </a:solidFill>
            </a:endParaRPr>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33770973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solidFill>
                <a:srgbClr val="000000">
                  <a:tint val="75000"/>
                </a:srgbClr>
              </a:solidFill>
            </a:endParaRPr>
          </a:p>
        </p:txBody>
      </p:sp>
      <p:sp>
        <p:nvSpPr>
          <p:cNvPr id="10" name="Foliennummernplatzhalter 5"/>
          <p:cNvSpPr>
            <a:spLocks noGrp="1"/>
          </p:cNvSpPr>
          <p:nvPr>
            <p:ph type="sldNum" sz="quarter" idx="15"/>
          </p:nvPr>
        </p:nvSpPr>
        <p:spPr/>
        <p:txBody>
          <a:bodyPr/>
          <a:lstStyle>
            <a:lvl1pPr>
              <a:defRPr/>
            </a:lvl1pPr>
          </a:lstStyle>
          <a:p>
            <a:pPr>
              <a:defRPr/>
            </a:pPr>
            <a:r>
              <a:rPr lang="de-AT">
                <a:solidFill>
                  <a:srgbClr val="000000">
                    <a:tint val="75000"/>
                  </a:srgbClr>
                </a:solidFill>
              </a:rPr>
              <a:t>Seite </a:t>
            </a:r>
            <a:fld id="{FF7FDF44-06ED-458D-8759-F07A1A6DED27}" type="slidenum">
              <a:rPr lang="de-AT">
                <a:solidFill>
                  <a:srgbClr val="000000">
                    <a:tint val="75000"/>
                  </a:srgbClr>
                </a:solidFill>
              </a:rPr>
              <a:pPr>
                <a:defRPr/>
              </a:pPr>
              <a:t>‹Nr.›</a:t>
            </a:fld>
            <a:endParaRPr lang="de-AT">
              <a:solidFill>
                <a:srgbClr val="000000">
                  <a:tint val="75000"/>
                </a:srgbClr>
              </a:solidFill>
            </a:endParaRPr>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35835941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6630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76B1B0C-3BD0-47AA-B608-C204277464F2}" type="datetime1">
              <a:rPr lang="de-DE">
                <a:solidFill>
                  <a:srgbClr val="000000">
                    <a:tint val="75000"/>
                  </a:srgbClr>
                </a:solidFill>
              </a:rPr>
              <a:pPr>
                <a:defRPr/>
              </a:pPr>
              <a:t>29.09.2019</a:t>
            </a:fld>
            <a:endParaRPr lang="de-AT">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de-AT">
              <a:solidFill>
                <a:srgbClr val="000000">
                  <a:tint val="75000"/>
                </a:srgbClr>
              </a:solidFill>
            </a:endParaRPr>
          </a:p>
        </p:txBody>
      </p:sp>
    </p:spTree>
    <p:extLst>
      <p:ext uri="{BB962C8B-B14F-4D97-AF65-F5344CB8AC3E}">
        <p14:creationId xmlns:p14="http://schemas.microsoft.com/office/powerpoint/2010/main" val="1679425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3"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CD1B2CCE-03D2-46D9-85AA-04063E637B49}" type="slidenum">
              <a:rPr lang="de-AT">
                <a:solidFill>
                  <a:srgbClr val="000000">
                    <a:tint val="75000"/>
                  </a:srgbClr>
                </a:solidFill>
              </a:rPr>
              <a:pPr>
                <a:defRPr/>
              </a:pPr>
              <a:t>‹Nr.›</a:t>
            </a:fld>
            <a:endParaRPr lang="de-AT">
              <a:solidFill>
                <a:srgbClr val="000000">
                  <a:tint val="75000"/>
                </a:srgbClr>
              </a:solidFill>
            </a:endParaRPr>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4288752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260844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395289" y="1989138"/>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sp>
        <p:nvSpPr>
          <p:cNvPr id="5" name="Line 11"/>
          <p:cNvSpPr>
            <a:spLocks noChangeShapeType="1"/>
          </p:cNvSpPr>
          <p:nvPr userDrawn="1"/>
        </p:nvSpPr>
        <p:spPr bwMode="auto">
          <a:xfrm rot="10800000">
            <a:off x="409576" y="2565400"/>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sp>
        <p:nvSpPr>
          <p:cNvPr id="6" name="Line 12"/>
          <p:cNvSpPr>
            <a:spLocks noChangeShapeType="1"/>
          </p:cNvSpPr>
          <p:nvPr userDrawn="1"/>
        </p:nvSpPr>
        <p:spPr bwMode="auto">
          <a:xfrm rot="10800000">
            <a:off x="395289" y="3644900"/>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annerPPT201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
            <a:ext cx="9144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8139" y="1960563"/>
            <a:ext cx="8337550" cy="531812"/>
          </a:xfrm>
        </p:spPr>
        <p:txBody>
          <a:bodyPr wrap="none"/>
          <a:lstStyle>
            <a:lvl1pPr>
              <a:defRPr/>
            </a:lvl1pPr>
          </a:lstStyle>
          <a:p>
            <a:r>
              <a:rPr lang="en-US"/>
              <a:t>Click to edit Master title style</a:t>
            </a:r>
          </a:p>
        </p:txBody>
      </p:sp>
      <p:sp>
        <p:nvSpPr>
          <p:cNvPr id="4099" name="Rectangle 3"/>
          <p:cNvSpPr>
            <a:spLocks noGrp="1" noChangeArrowheads="1"/>
          </p:cNvSpPr>
          <p:nvPr>
            <p:ph type="subTitle" idx="1"/>
          </p:nvPr>
        </p:nvSpPr>
        <p:spPr>
          <a:xfrm>
            <a:off x="355600" y="2500315"/>
            <a:ext cx="8320088" cy="1000125"/>
          </a:xfrm>
        </p:spPr>
        <p:txBody>
          <a:bodyPr wrap="none" lIns="36000" tIns="36000" rIns="36000" bIns="36000"/>
          <a:lstStyle>
            <a:lvl1pPr>
              <a:defRPr b="1">
                <a:solidFill>
                  <a:srgbClr val="F1B140"/>
                </a:solidFill>
              </a:defRPr>
            </a:lvl1pPr>
          </a:lstStyle>
          <a:p>
            <a:r>
              <a:rPr lang="en-US"/>
              <a:t>Click to edit Master subtitle style</a:t>
            </a:r>
          </a:p>
        </p:txBody>
      </p:sp>
    </p:spTree>
    <p:extLst>
      <p:ext uri="{BB962C8B-B14F-4D97-AF65-F5344CB8AC3E}">
        <p14:creationId xmlns:p14="http://schemas.microsoft.com/office/powerpoint/2010/main" val="3803914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474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422251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5655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130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0527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61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311853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103427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7232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6" y="588963"/>
            <a:ext cx="2087563" cy="5287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1" y="588963"/>
            <a:ext cx="6111875"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5533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9" y="588964"/>
            <a:ext cx="8337550" cy="7524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1485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5702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395289" y="2708275"/>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5" name="Line 11"/>
          <p:cNvSpPr>
            <a:spLocks noChangeShapeType="1"/>
          </p:cNvSpPr>
          <p:nvPr userDrawn="1"/>
        </p:nvSpPr>
        <p:spPr bwMode="auto">
          <a:xfrm rot="10800000">
            <a:off x="409576" y="3716338"/>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6" name="Line 12"/>
          <p:cNvSpPr>
            <a:spLocks noChangeShapeType="1"/>
          </p:cNvSpPr>
          <p:nvPr userDrawn="1"/>
        </p:nvSpPr>
        <p:spPr bwMode="auto">
          <a:xfrm rot="10800000">
            <a:off x="395289" y="4724400"/>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23264" y="6307140"/>
            <a:ext cx="793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Oikocredit_ENG_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62" y="-33338"/>
            <a:ext cx="9148763" cy="24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75" y="-171450"/>
            <a:ext cx="91963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8139" y="2708920"/>
            <a:ext cx="8337550" cy="648072"/>
          </a:xfrm>
        </p:spPr>
        <p:txBody>
          <a:bodyPr wrap="none"/>
          <a:lstStyle>
            <a:lvl1pPr>
              <a:defRPr/>
            </a:lvl1pPr>
          </a:lstStyle>
          <a:p>
            <a:r>
              <a:rPr lang="de-DE" smtClean="0"/>
              <a:t>Titelmasterformat durch Klicken bearbeiten</a:t>
            </a:r>
            <a:endParaRPr lang="en-US" dirty="0"/>
          </a:p>
        </p:txBody>
      </p:sp>
      <p:sp>
        <p:nvSpPr>
          <p:cNvPr id="4099" name="Rectangle 3"/>
          <p:cNvSpPr>
            <a:spLocks noGrp="1" noChangeArrowheads="1"/>
          </p:cNvSpPr>
          <p:nvPr>
            <p:ph type="subTitle" idx="1"/>
          </p:nvPr>
        </p:nvSpPr>
        <p:spPr>
          <a:xfrm>
            <a:off x="395289" y="3784230"/>
            <a:ext cx="8320088" cy="796898"/>
          </a:xfrm>
        </p:spPr>
        <p:txBody>
          <a:bodyPr wrap="none" lIns="36000" tIns="36000" rIns="36000" bIns="36000"/>
          <a:lstStyle>
            <a:lvl1pPr>
              <a:defRPr b="1">
                <a:solidFill>
                  <a:srgbClr val="F1B140"/>
                </a:solidFill>
              </a:defRPr>
            </a:lvl1pPr>
          </a:lstStyle>
          <a:p>
            <a:r>
              <a:rPr lang="en-US" dirty="0"/>
              <a:t>Click to edit Master subtitle style</a:t>
            </a:r>
          </a:p>
        </p:txBody>
      </p:sp>
    </p:spTree>
    <p:extLst>
      <p:ext uri="{BB962C8B-B14F-4D97-AF65-F5344CB8AC3E}">
        <p14:creationId xmlns:p14="http://schemas.microsoft.com/office/powerpoint/2010/main" val="1825042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17301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102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58747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80804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p>
        </p:txBody>
      </p:sp>
      <p:sp>
        <p:nvSpPr>
          <p:cNvPr id="6" name="Foliennummernplatzhalter 5"/>
          <p:cNvSpPr>
            <a:spLocks noGrp="1"/>
          </p:cNvSpPr>
          <p:nvPr>
            <p:ph type="sldNum" sz="quarter" idx="11"/>
          </p:nvPr>
        </p:nvSpPr>
        <p:spPr/>
        <p:txBody>
          <a:bodyPr/>
          <a:lstStyle>
            <a:lvl1pPr>
              <a:defRPr/>
            </a:lvl1pPr>
          </a:lstStyle>
          <a:p>
            <a:pPr>
              <a:defRPr/>
            </a:pPr>
            <a:r>
              <a:rPr lang="de-AT"/>
              <a:t>Seite </a:t>
            </a:r>
            <a:fld id="{6CACB77C-4DE3-4D2E-BE55-930F04490D4F}" type="slidenum">
              <a:rPr lang="de-AT"/>
              <a:pPr>
                <a:defRPr/>
              </a:pPr>
              <a:t>‹Nr.›</a:t>
            </a:fld>
            <a:endParaRPr lang="de-AT"/>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pPr>
                <a:defRPr/>
              </a:pPr>
              <a:t>29.09.2019</a:t>
            </a:fld>
            <a:endParaRPr lang="de-AT"/>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747027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7570771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866161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457228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1211681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298484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183746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2038084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8342055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E9A8AA3-75F2-43A1-89A9-255F11D574E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9A000A7-48A9-432F-BBE5-D7E659DFBE6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83711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p>
        </p:txBody>
      </p:sp>
      <p:sp>
        <p:nvSpPr>
          <p:cNvPr id="10" name="Foliennummernplatzhalter 5"/>
          <p:cNvSpPr>
            <a:spLocks noGrp="1"/>
          </p:cNvSpPr>
          <p:nvPr>
            <p:ph type="sldNum" sz="quarter" idx="15"/>
          </p:nvPr>
        </p:nvSpPr>
        <p:spPr/>
        <p:txBody>
          <a:bodyPr/>
          <a:lstStyle>
            <a:lvl1pPr>
              <a:defRPr/>
            </a:lvl1pPr>
          </a:lstStyle>
          <a:p>
            <a:pPr>
              <a:defRPr/>
            </a:pPr>
            <a:r>
              <a:rPr lang="de-AT"/>
              <a:t>Seite </a:t>
            </a:r>
            <a:fld id="{FF7FDF44-06ED-458D-8759-F07A1A6DED27}" type="slidenum">
              <a:rPr lang="de-AT"/>
              <a:pPr>
                <a:defRPr/>
              </a:pPr>
              <a:t>‹Nr.›</a:t>
            </a:fld>
            <a:endParaRPr lang="de-AT"/>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pPr>
                <a:defRPr/>
              </a:pPr>
              <a:t>29.09.2019</a:t>
            </a:fld>
            <a:endParaRPr lang="de-AT"/>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3138197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00725629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5"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A7A5FCB-A6B5-4947-85BE-E3BC4DAFC6B0}" type="slidenum">
              <a:rPr lang="de-AT">
                <a:solidFill>
                  <a:srgbClr val="000000">
                    <a:tint val="75000"/>
                  </a:srgbClr>
                </a:solidFill>
              </a:rPr>
              <a:pPr>
                <a:defRPr/>
              </a:pPr>
              <a:t>‹Nr.›</a:t>
            </a:fld>
            <a:endParaRPr lang="de-AT">
              <a:solidFill>
                <a:srgbClr val="000000">
                  <a:tint val="75000"/>
                </a:srgbClr>
              </a:solidFill>
            </a:endParaRPr>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296847184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20802330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12104525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366997970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CACB77C-4DE3-4D2E-BE55-930F04490D4F}" type="slidenum">
              <a:rPr lang="de-AT">
                <a:solidFill>
                  <a:srgbClr val="000000">
                    <a:tint val="75000"/>
                  </a:srgbClr>
                </a:solidFill>
              </a:rPr>
              <a:pPr>
                <a:defRPr/>
              </a:pPr>
              <a:t>‹Nr.›</a:t>
            </a:fld>
            <a:endParaRPr lang="de-AT">
              <a:solidFill>
                <a:srgbClr val="000000">
                  <a:tint val="75000"/>
                </a:srgbClr>
              </a:solidFill>
            </a:endParaRPr>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102626283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solidFill>
                <a:srgbClr val="000000">
                  <a:tint val="75000"/>
                </a:srgbClr>
              </a:solidFill>
            </a:endParaRPr>
          </a:p>
        </p:txBody>
      </p:sp>
      <p:sp>
        <p:nvSpPr>
          <p:cNvPr id="10" name="Foliennummernplatzhalter 5"/>
          <p:cNvSpPr>
            <a:spLocks noGrp="1"/>
          </p:cNvSpPr>
          <p:nvPr>
            <p:ph type="sldNum" sz="quarter" idx="15"/>
          </p:nvPr>
        </p:nvSpPr>
        <p:spPr/>
        <p:txBody>
          <a:bodyPr/>
          <a:lstStyle>
            <a:lvl1pPr>
              <a:defRPr/>
            </a:lvl1pPr>
          </a:lstStyle>
          <a:p>
            <a:pPr>
              <a:defRPr/>
            </a:pPr>
            <a:r>
              <a:rPr lang="de-AT">
                <a:solidFill>
                  <a:srgbClr val="000000">
                    <a:tint val="75000"/>
                  </a:srgbClr>
                </a:solidFill>
              </a:rPr>
              <a:t>Seite </a:t>
            </a:r>
            <a:fld id="{FF7FDF44-06ED-458D-8759-F07A1A6DED27}" type="slidenum">
              <a:rPr lang="de-AT">
                <a:solidFill>
                  <a:srgbClr val="000000">
                    <a:tint val="75000"/>
                  </a:srgbClr>
                </a:solidFill>
              </a:rPr>
              <a:pPr>
                <a:defRPr/>
              </a:pPr>
              <a:t>‹Nr.›</a:t>
            </a:fld>
            <a:endParaRPr lang="de-AT">
              <a:solidFill>
                <a:srgbClr val="000000">
                  <a:tint val="75000"/>
                </a:srgbClr>
              </a:solidFill>
            </a:endParaRPr>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83802065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61611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76B1B0C-3BD0-47AA-B608-C204277464F2}" type="datetime1">
              <a:rPr lang="de-DE">
                <a:solidFill>
                  <a:srgbClr val="000000">
                    <a:tint val="75000"/>
                  </a:srgbClr>
                </a:solidFill>
              </a:rPr>
              <a:pPr>
                <a:defRPr/>
              </a:pPr>
              <a:t>29.09.2019</a:t>
            </a:fld>
            <a:endParaRPr lang="de-AT">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de-AT">
              <a:solidFill>
                <a:srgbClr val="000000">
                  <a:tint val="75000"/>
                </a:srgbClr>
              </a:solidFill>
            </a:endParaRPr>
          </a:p>
        </p:txBody>
      </p:sp>
    </p:spTree>
    <p:extLst>
      <p:ext uri="{BB962C8B-B14F-4D97-AF65-F5344CB8AC3E}">
        <p14:creationId xmlns:p14="http://schemas.microsoft.com/office/powerpoint/2010/main" val="19274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316462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3"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CD1B2CCE-03D2-46D9-85AA-04063E637B49}" type="slidenum">
              <a:rPr lang="de-AT">
                <a:solidFill>
                  <a:srgbClr val="000000">
                    <a:tint val="75000"/>
                  </a:srgbClr>
                </a:solidFill>
              </a:rPr>
              <a:pPr>
                <a:defRPr/>
              </a:pPr>
              <a:t>‹Nr.›</a:t>
            </a:fld>
            <a:endParaRPr lang="de-AT">
              <a:solidFill>
                <a:srgbClr val="000000">
                  <a:tint val="75000"/>
                </a:srgbClr>
              </a:solidFill>
            </a:endParaRPr>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108591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685800" y="1981200"/>
            <a:ext cx="7772400" cy="4114800"/>
          </a:xfrm>
        </p:spPr>
        <p:txBody>
          <a:bodyPr/>
          <a:lstStyle/>
          <a:p>
            <a:endParaRPr lang="de-AT"/>
          </a:p>
        </p:txBody>
      </p:sp>
      <p:sp>
        <p:nvSpPr>
          <p:cNvPr id="4" name="Datumsplatzhalter 3"/>
          <p:cNvSpPr>
            <a:spLocks noGrp="1"/>
          </p:cNvSpPr>
          <p:nvPr>
            <p:ph type="dt" sz="half" idx="10"/>
          </p:nvPr>
        </p:nvSpPr>
        <p:spPr>
          <a:xfrm>
            <a:off x="685800" y="6248400"/>
            <a:ext cx="1905000" cy="457200"/>
          </a:xfrm>
        </p:spPr>
        <p:txBody>
          <a:bodyPr/>
          <a:lstStyle>
            <a:lvl1pPr>
              <a:defRPr/>
            </a:lvl1pPr>
          </a:lstStyle>
          <a:p>
            <a:endParaRPr lang="en-US" altLang="de-DE">
              <a:solidFill>
                <a:srgbClr val="000000">
                  <a:tint val="75000"/>
                </a:srgbClr>
              </a:solidFill>
            </a:endParaRPr>
          </a:p>
        </p:txBody>
      </p:sp>
      <p:sp>
        <p:nvSpPr>
          <p:cNvPr id="5" name="Fußzeilenplatzhalter 4"/>
          <p:cNvSpPr>
            <a:spLocks noGrp="1"/>
          </p:cNvSpPr>
          <p:nvPr>
            <p:ph type="ftr" sz="quarter" idx="11"/>
          </p:nvPr>
        </p:nvSpPr>
        <p:spPr>
          <a:xfrm>
            <a:off x="3124200" y="6248400"/>
            <a:ext cx="2895600" cy="457200"/>
          </a:xfrm>
        </p:spPr>
        <p:txBody>
          <a:bodyPr/>
          <a:lstStyle>
            <a:lvl1pPr>
              <a:defRPr/>
            </a:lvl1pPr>
          </a:lstStyle>
          <a:p>
            <a:endParaRPr lang="en-US" altLang="de-DE">
              <a:solidFill>
                <a:srgbClr val="000000">
                  <a:tint val="75000"/>
                </a:srgbClr>
              </a:solidFill>
            </a:endParaRPr>
          </a:p>
        </p:txBody>
      </p:sp>
      <p:sp>
        <p:nvSpPr>
          <p:cNvPr id="6" name="Foliennummernplatzhalter 5"/>
          <p:cNvSpPr>
            <a:spLocks noGrp="1"/>
          </p:cNvSpPr>
          <p:nvPr>
            <p:ph type="sldNum" sz="quarter" idx="12"/>
          </p:nvPr>
        </p:nvSpPr>
        <p:spPr>
          <a:xfrm>
            <a:off x="6553200" y="6248400"/>
            <a:ext cx="1905000" cy="457200"/>
          </a:xfrm>
        </p:spPr>
        <p:txBody>
          <a:bodyPr/>
          <a:lstStyle>
            <a:lvl1pPr>
              <a:defRPr/>
            </a:lvl1pPr>
          </a:lstStyle>
          <a:p>
            <a:fld id="{E3806870-FF69-427E-BB94-04E7EE7566B9}" type="slidenum">
              <a:rPr lang="en-US" altLang="de-DE">
                <a:solidFill>
                  <a:srgbClr val="000000">
                    <a:tint val="75000"/>
                  </a:srgbClr>
                </a:solidFill>
              </a:rPr>
              <a:pPr/>
              <a:t>‹Nr.›</a:t>
            </a:fld>
            <a:endParaRPr lang="en-US" altLang="de-DE">
              <a:solidFill>
                <a:srgbClr val="000000">
                  <a:tint val="75000"/>
                </a:srgbClr>
              </a:solidFill>
            </a:endParaRPr>
          </a:p>
        </p:txBody>
      </p:sp>
    </p:spTree>
    <p:extLst>
      <p:ext uri="{BB962C8B-B14F-4D97-AF65-F5344CB8AC3E}">
        <p14:creationId xmlns:p14="http://schemas.microsoft.com/office/powerpoint/2010/main" val="124017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70850" name="Rectangle 2"/>
          <p:cNvSpPr>
            <a:spLocks noGrp="1" noChangeArrowheads="1"/>
          </p:cNvSpPr>
          <p:nvPr>
            <p:ph type="ctrTitle"/>
          </p:nvPr>
        </p:nvSpPr>
        <p:spPr bwMode="auto">
          <a:xfrm>
            <a:off x="685800" y="1143000"/>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a:effectLst>
                  <a:outerShdw blurRad="38100" dist="38100" dir="2700000" algn="tl">
                    <a:srgbClr val="C0C0C0"/>
                  </a:outerShdw>
                </a:effectLst>
                <a:latin typeface="Impact" pitchFamily="34" charset="0"/>
              </a:defRPr>
            </a:lvl1pPr>
          </a:lstStyle>
          <a:p>
            <a:r>
              <a:rPr lang="de-DE"/>
              <a:t>Titelmasterformat durch Klicken bearbeiten</a:t>
            </a:r>
          </a:p>
        </p:txBody>
      </p:sp>
      <p:sp>
        <p:nvSpPr>
          <p:cNvPr id="1870851" name="Rectangle 3"/>
          <p:cNvSpPr>
            <a:spLocks noGrp="1" noChangeArrowheads="1"/>
          </p:cNvSpPr>
          <p:nvPr>
            <p:ph type="subTitle" idx="1"/>
          </p:nvPr>
        </p:nvSpPr>
        <p:spPr bwMode="auto">
          <a:xfrm>
            <a:off x="1371600" y="2541588"/>
            <a:ext cx="6400800" cy="8159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1">
                <a:effectLst>
                  <a:outerShdw blurRad="38100" dist="38100" dir="2700000" algn="tl">
                    <a:srgbClr val="C0C0C0"/>
                  </a:outerShdw>
                </a:effectLst>
                <a:latin typeface="Tahoma" pitchFamily="34" charset="0"/>
              </a:defRPr>
            </a:lvl1pPr>
          </a:lstStyle>
          <a:p>
            <a:r>
              <a:rPr lang="de-DE"/>
              <a:t>Formatvorlage</a:t>
            </a:r>
          </a:p>
        </p:txBody>
      </p:sp>
    </p:spTree>
    <p:extLst>
      <p:ext uri="{BB962C8B-B14F-4D97-AF65-F5344CB8AC3E}">
        <p14:creationId xmlns:p14="http://schemas.microsoft.com/office/powerpoint/2010/main" val="3357942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4971047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2385005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3812162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02169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744010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76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11.jpeg"/><Relationship Id="rId5" Type="http://schemas.openxmlformats.org/officeDocument/2006/relationships/theme" Target="../theme/theme6.xml"/><Relationship Id="rId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t>Seite </a:t>
            </a:r>
            <a:fld id="{2F617534-808A-4490-9559-9ADE1EE23AF0}" type="slidenum">
              <a:rPr lang="de-AT"/>
              <a:pPr>
                <a:defRPr/>
              </a:pPr>
              <a:t>‹Nr.›</a:t>
            </a:fld>
            <a:endParaRPr lang="de-AT"/>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pPr>
                <a:defRPr/>
              </a:pPr>
              <a:t>29.09.2019</a:t>
            </a:fld>
            <a:endParaRPr lang="de-AT"/>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7" r:id="rId3"/>
    <p:sldLayoutId id="2147483740" r:id="rId4"/>
    <p:sldLayoutId id="2147483741" r:id="rId5"/>
    <p:sldLayoutId id="2147483742" r:id="rId6"/>
    <p:sldLayoutId id="2147483736" r:id="rId7"/>
    <p:sldLayoutId id="2147483735" r:id="rId8"/>
    <p:sldLayoutId id="2147483743" r:id="rId9"/>
    <p:sldLayoutId id="2147483734" r:id="rId10"/>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170" name="Textplatzhalter 2"/>
          <p:cNvSpPr>
            <a:spLocks noGrp="1"/>
          </p:cNvSpPr>
          <p:nvPr>
            <p:ph type="body" idx="1"/>
          </p:nvPr>
        </p:nvSpPr>
        <p:spPr bwMode="auto">
          <a:xfrm>
            <a:off x="461963" y="1844675"/>
            <a:ext cx="7669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hangingPunct="1">
              <a:defRPr sz="900" cap="all" baseline="0">
                <a:solidFill>
                  <a:srgbClr val="000000">
                    <a:tint val="75000"/>
                  </a:srgbClr>
                </a:solidFill>
                <a:latin typeface="Arial" charset="0"/>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eaLnBrk="1" hangingPunct="1">
              <a:defRPr sz="900" cap="all" baseline="0">
                <a:solidFill>
                  <a:srgbClr val="000000">
                    <a:tint val="75000"/>
                  </a:srgbClr>
                </a:solidFill>
                <a:latin typeface="Arial" charset="0"/>
              </a:defRPr>
            </a:lvl1pPr>
          </a:lstStyle>
          <a:p>
            <a:pPr>
              <a:defRPr/>
            </a:pPr>
            <a:r>
              <a:rPr lang="de-AT"/>
              <a:t>Seite </a:t>
            </a:r>
            <a:fld id="{2B23AC29-B840-4E1A-B5B4-B9A8EAF037BA}" type="slidenum">
              <a:rPr lang="de-AT"/>
              <a:pPr>
                <a:defRPr/>
              </a:pPr>
              <a:t>‹Nr.›</a:t>
            </a:fld>
            <a:endParaRPr lang="de-AT"/>
          </a:p>
        </p:txBody>
      </p:sp>
      <p:sp>
        <p:nvSpPr>
          <p:cNvPr id="7173"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hangingPunct="1">
              <a:defRPr lang="de-DE" sz="900" kern="1200" cap="all" baseline="0">
                <a:solidFill>
                  <a:srgbClr val="000000">
                    <a:tint val="75000"/>
                  </a:srgbClr>
                </a:solidFill>
                <a:latin typeface="+mn-lt"/>
                <a:ea typeface="+mn-ea"/>
                <a:cs typeface="+mn-cs"/>
              </a:defRPr>
            </a:lvl1pPr>
          </a:lstStyle>
          <a:p>
            <a:pPr>
              <a:defRPr/>
            </a:pPr>
            <a:fld id="{840E1458-A0F9-470E-A519-B2507D03BE8C}" type="datetime1">
              <a:rPr lang="de-DE"/>
              <a:pPr>
                <a:defRPr/>
              </a:pPr>
              <a:t>29.09.2019</a:t>
            </a:fld>
            <a:endParaRPr lang="de-AT"/>
          </a:p>
        </p:txBody>
      </p:sp>
      <p:sp>
        <p:nvSpPr>
          <p:cNvPr id="7175" name="Text Box 14"/>
          <p:cNvSpPr txBox="1">
            <a:spLocks noChangeArrowheads="1"/>
          </p:cNvSpPr>
          <p:nvPr userDrawn="1"/>
        </p:nvSpPr>
        <p:spPr bwMode="auto">
          <a:xfrm>
            <a:off x="1331913" y="494188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de-AT" altLang="de-DE" sz="1800" smtClean="0">
              <a:solidFill>
                <a:srgbClr val="000000"/>
              </a:solidFill>
            </a:endParaRPr>
          </a:p>
        </p:txBody>
      </p:sp>
      <p:sp>
        <p:nvSpPr>
          <p:cNvPr id="7176" name="Text Box 18"/>
          <p:cNvSpPr txBox="1">
            <a:spLocks noChangeArrowheads="1"/>
          </p:cNvSpPr>
          <p:nvPr userDrawn="1"/>
        </p:nvSpPr>
        <p:spPr bwMode="auto">
          <a:xfrm>
            <a:off x="1187450" y="494188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de-AT" altLang="de-DE" sz="1800" smtClean="0">
              <a:solidFill>
                <a:srgbClr val="000000"/>
              </a:solidFill>
            </a:endParaRPr>
          </a:p>
        </p:txBody>
      </p:sp>
    </p:spTree>
    <p:extLst>
      <p:ext uri="{BB962C8B-B14F-4D97-AF65-F5344CB8AC3E}">
        <p14:creationId xmlns:p14="http://schemas.microsoft.com/office/powerpoint/2010/main" val="3068086734"/>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461963" y="1857375"/>
            <a:ext cx="77406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a:solidFill>
                  <a:srgbClr val="000000">
                    <a:tint val="75000"/>
                  </a:srgbClr>
                </a:solidFill>
                <a:latin typeface="Verdana"/>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Verdana" panose="020B0604030504040204" pitchFamily="34" charset="0"/>
              </a:defRPr>
            </a:lvl1pPr>
          </a:lstStyle>
          <a:p>
            <a:fld id="{D76570BB-F76B-4F64-93DF-1F975A84770B}" type="slidenum">
              <a:rPr lang="de-AT" altLang="de-DE" smtClean="0"/>
              <a:pPr/>
              <a:t>‹Nr.›</a:t>
            </a:fld>
            <a:endParaRPr lang="de-AT" altLang="de-DE" smtClean="0"/>
          </a:p>
        </p:txBody>
      </p:sp>
      <p:sp>
        <p:nvSpPr>
          <p:cNvPr id="8197"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fontAlgn="auto" hangingPunct="1">
              <a:spcBef>
                <a:spcPts val="0"/>
              </a:spcBef>
              <a:spcAft>
                <a:spcPts val="0"/>
              </a:spcAft>
              <a:defRPr lang="de-DE" sz="900" kern="1200" cap="all" baseline="0">
                <a:solidFill>
                  <a:srgbClr val="000000">
                    <a:tint val="75000"/>
                  </a:srgbClr>
                </a:solidFill>
                <a:latin typeface="+mn-lt"/>
                <a:ea typeface="+mn-ea"/>
                <a:cs typeface="+mn-cs"/>
              </a:defRPr>
            </a:lvl1pPr>
          </a:lstStyle>
          <a:p>
            <a:pPr>
              <a:defRPr/>
            </a:pPr>
            <a:fld id="{DD3DB348-6C1C-4E91-9940-EABDD748BE7C}" type="datetimeFigureOut">
              <a:rPr lang="de-AT"/>
              <a:pPr>
                <a:defRPr/>
              </a:pPr>
              <a:t>29.09.2019</a:t>
            </a:fld>
            <a:endParaRPr lang="de-AT"/>
          </a:p>
        </p:txBody>
      </p:sp>
    </p:spTree>
    <p:extLst>
      <p:ext uri="{BB962C8B-B14F-4D97-AF65-F5344CB8AC3E}">
        <p14:creationId xmlns:p14="http://schemas.microsoft.com/office/powerpoint/2010/main" val="423955366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461963" y="1857375"/>
            <a:ext cx="77406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a:solidFill>
                  <a:srgbClr val="000000">
                    <a:tint val="75000"/>
                  </a:srgbClr>
                </a:solidFill>
                <a:latin typeface="Verdana"/>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Verdana" panose="020B0604030504040204" pitchFamily="34" charset="0"/>
              </a:defRPr>
            </a:lvl1pPr>
          </a:lstStyle>
          <a:p>
            <a:fld id="{DDC60960-2E15-4568-8FE0-2E372F9F190E}" type="slidenum">
              <a:rPr lang="de-AT" altLang="de-DE" smtClean="0"/>
              <a:pPr/>
              <a:t>‹Nr.›</a:t>
            </a:fld>
            <a:endParaRPr lang="de-AT" altLang="de-DE" smtClean="0"/>
          </a:p>
        </p:txBody>
      </p:sp>
      <p:sp>
        <p:nvSpPr>
          <p:cNvPr id="8197"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fontAlgn="auto" hangingPunct="1">
              <a:spcBef>
                <a:spcPts val="0"/>
              </a:spcBef>
              <a:spcAft>
                <a:spcPts val="0"/>
              </a:spcAft>
              <a:defRPr lang="de-DE" sz="900" kern="1200" cap="all" baseline="0">
                <a:solidFill>
                  <a:srgbClr val="000000">
                    <a:tint val="75000"/>
                  </a:srgbClr>
                </a:solidFill>
                <a:latin typeface="+mn-lt"/>
                <a:ea typeface="+mn-ea"/>
                <a:cs typeface="+mn-cs"/>
              </a:defRPr>
            </a:lvl1pPr>
          </a:lstStyle>
          <a:p>
            <a:pPr>
              <a:defRPr/>
            </a:pPr>
            <a:fld id="{109E1E54-848A-419E-A451-4BFFEB2C882C}" type="datetimeFigureOut">
              <a:rPr lang="de-AT"/>
              <a:pPr>
                <a:defRPr/>
              </a:pPr>
              <a:t>29.09.2019</a:t>
            </a:fld>
            <a:endParaRPr lang="de-AT"/>
          </a:p>
        </p:txBody>
      </p:sp>
    </p:spTree>
    <p:extLst>
      <p:ext uri="{BB962C8B-B14F-4D97-AF65-F5344CB8AC3E}">
        <p14:creationId xmlns:p14="http://schemas.microsoft.com/office/powerpoint/2010/main" val="239018262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solidFill>
                  <a:srgbClr val="000000">
                    <a:tint val="75000"/>
                  </a:srgbClr>
                </a:solidFill>
              </a:rPr>
              <a:t>Seite </a:t>
            </a:r>
            <a:fld id="{2F617534-808A-4490-9559-9ADE1EE23AF0}" type="slidenum">
              <a:rPr lang="de-AT">
                <a:solidFill>
                  <a:srgbClr val="000000">
                    <a:tint val="75000"/>
                  </a:srgbClr>
                </a:solidFill>
              </a:rPr>
              <a:pPr>
                <a:defRPr/>
              </a:pPr>
              <a:t>‹Nr.›</a:t>
            </a:fld>
            <a:endParaRPr lang="de-AT">
              <a:solidFill>
                <a:srgbClr val="000000">
                  <a:tint val="75000"/>
                </a:srgbClr>
              </a:solidFill>
            </a:endParaRPr>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solidFill>
                  <a:srgbClr val="000000">
                    <a:tint val="75000"/>
                  </a:srgbClr>
                </a:solidFill>
              </a:rPr>
              <a:pPr>
                <a:defRPr/>
              </a:pPr>
              <a:t>29.09.2019</a:t>
            </a:fld>
            <a:endParaRPr lang="de-AT">
              <a:solidFill>
                <a:srgbClr val="000000">
                  <a:tint val="75000"/>
                </a:srgbClr>
              </a:solidFill>
            </a:endParaRPr>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Tree>
    <p:extLst>
      <p:ext uri="{BB962C8B-B14F-4D97-AF65-F5344CB8AC3E}">
        <p14:creationId xmlns:p14="http://schemas.microsoft.com/office/powerpoint/2010/main" val="309695138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27" name="Rectangle 10"/>
          <p:cNvSpPr>
            <a:spLocks noGrp="1" noChangeArrowheads="1"/>
          </p:cNvSpPr>
          <p:nvPr>
            <p:ph type="title"/>
          </p:nvPr>
        </p:nvSpPr>
        <p:spPr bwMode="auto">
          <a:xfrm>
            <a:off x="338139" y="588964"/>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smtClean="0"/>
              <a:t>Click to edit Master title style</a:t>
            </a:r>
          </a:p>
        </p:txBody>
      </p:sp>
      <p:sp>
        <p:nvSpPr>
          <p:cNvPr id="1028" name="Line 3"/>
          <p:cNvSpPr>
            <a:spLocks noChangeShapeType="1"/>
          </p:cNvSpPr>
          <p:nvPr/>
        </p:nvSpPr>
        <p:spPr bwMode="auto">
          <a:xfrm rot="10800000" flipH="1">
            <a:off x="409576" y="608015"/>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cs typeface="Arial" panose="020B0604020202020204" pitchFamily="34" charset="0"/>
            </a:endParaRPr>
          </a:p>
        </p:txBody>
      </p:sp>
      <p:sp>
        <p:nvSpPr>
          <p:cNvPr id="1029" name="Line 3"/>
          <p:cNvSpPr>
            <a:spLocks noChangeShapeType="1"/>
          </p:cNvSpPr>
          <p:nvPr/>
        </p:nvSpPr>
        <p:spPr bwMode="auto">
          <a:xfrm rot="10800000" flipH="1">
            <a:off x="409576"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cs typeface="Arial" panose="020B0604020202020204" pitchFamily="34" charset="0"/>
            </a:endParaRPr>
          </a:p>
        </p:txBody>
      </p:sp>
      <p:pic>
        <p:nvPicPr>
          <p:cNvPr id="1030" name="Picture 19" descr="Oikocredit_ENG_PM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05977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xStyles>
    <p:titleStyle>
      <a:lvl1pPr algn="l" rtl="0" eaLnBrk="0" fontAlgn="base" hangingPunct="0">
        <a:spcBef>
          <a:spcPct val="0"/>
        </a:spcBef>
        <a:spcAft>
          <a:spcPct val="0"/>
        </a:spcAft>
        <a:defRPr sz="2550" b="1">
          <a:solidFill>
            <a:srgbClr val="133D8D"/>
          </a:solidFill>
          <a:latin typeface="+mj-lt"/>
          <a:ea typeface="+mj-ea"/>
          <a:cs typeface="+mj-cs"/>
        </a:defRPr>
      </a:lvl1pPr>
      <a:lvl2pPr algn="l" rtl="0" eaLnBrk="0" fontAlgn="base" hangingPunct="0">
        <a:spcBef>
          <a:spcPct val="0"/>
        </a:spcBef>
        <a:spcAft>
          <a:spcPct val="0"/>
        </a:spcAft>
        <a:defRPr sz="2550" b="1">
          <a:solidFill>
            <a:srgbClr val="133D8D"/>
          </a:solidFill>
          <a:latin typeface="Arial" charset="0"/>
        </a:defRPr>
      </a:lvl2pPr>
      <a:lvl3pPr algn="l" rtl="0" eaLnBrk="0" fontAlgn="base" hangingPunct="0">
        <a:spcBef>
          <a:spcPct val="0"/>
        </a:spcBef>
        <a:spcAft>
          <a:spcPct val="0"/>
        </a:spcAft>
        <a:defRPr sz="2550" b="1">
          <a:solidFill>
            <a:srgbClr val="133D8D"/>
          </a:solidFill>
          <a:latin typeface="Arial" charset="0"/>
        </a:defRPr>
      </a:lvl3pPr>
      <a:lvl4pPr algn="l" rtl="0" eaLnBrk="0" fontAlgn="base" hangingPunct="0">
        <a:spcBef>
          <a:spcPct val="0"/>
        </a:spcBef>
        <a:spcAft>
          <a:spcPct val="0"/>
        </a:spcAft>
        <a:defRPr sz="2550" b="1">
          <a:solidFill>
            <a:srgbClr val="133D8D"/>
          </a:solidFill>
          <a:latin typeface="Arial" charset="0"/>
        </a:defRPr>
      </a:lvl4pPr>
      <a:lvl5pPr algn="l" rtl="0" eaLnBrk="0" fontAlgn="base" hangingPunct="0">
        <a:spcBef>
          <a:spcPct val="0"/>
        </a:spcBef>
        <a:spcAft>
          <a:spcPct val="0"/>
        </a:spcAft>
        <a:defRPr sz="2550" b="1">
          <a:solidFill>
            <a:srgbClr val="133D8D"/>
          </a:solidFill>
          <a:latin typeface="Arial" charset="0"/>
        </a:defRPr>
      </a:lvl5pPr>
      <a:lvl6pPr marL="342900" algn="l" rtl="0" fontAlgn="base">
        <a:spcBef>
          <a:spcPct val="0"/>
        </a:spcBef>
        <a:spcAft>
          <a:spcPct val="0"/>
        </a:spcAft>
        <a:defRPr sz="2550" b="1">
          <a:solidFill>
            <a:srgbClr val="133D8D"/>
          </a:solidFill>
          <a:latin typeface="Arial" charset="0"/>
        </a:defRPr>
      </a:lvl6pPr>
      <a:lvl7pPr marL="685800" algn="l" rtl="0" fontAlgn="base">
        <a:spcBef>
          <a:spcPct val="0"/>
        </a:spcBef>
        <a:spcAft>
          <a:spcPct val="0"/>
        </a:spcAft>
        <a:defRPr sz="2550" b="1">
          <a:solidFill>
            <a:srgbClr val="133D8D"/>
          </a:solidFill>
          <a:latin typeface="Arial" charset="0"/>
        </a:defRPr>
      </a:lvl7pPr>
      <a:lvl8pPr marL="1028700" algn="l" rtl="0" fontAlgn="base">
        <a:spcBef>
          <a:spcPct val="0"/>
        </a:spcBef>
        <a:spcAft>
          <a:spcPct val="0"/>
        </a:spcAft>
        <a:defRPr sz="2550" b="1">
          <a:solidFill>
            <a:srgbClr val="133D8D"/>
          </a:solidFill>
          <a:latin typeface="Arial" charset="0"/>
        </a:defRPr>
      </a:lvl8pPr>
      <a:lvl9pPr marL="1371600" algn="l" rtl="0" fontAlgn="base">
        <a:spcBef>
          <a:spcPct val="0"/>
        </a:spcBef>
        <a:spcAft>
          <a:spcPct val="0"/>
        </a:spcAft>
        <a:defRPr sz="2550" b="1">
          <a:solidFill>
            <a:srgbClr val="133D8D"/>
          </a:solidFill>
          <a:latin typeface="Arial" charset="0"/>
        </a:defRPr>
      </a:lvl9pPr>
    </p:titleStyle>
    <p:bodyStyle>
      <a:lvl1pPr marL="257175" indent="-257175" algn="l" rtl="0" eaLnBrk="0" fontAlgn="base" hangingPunct="0">
        <a:lnSpc>
          <a:spcPct val="150000"/>
        </a:lnSpc>
        <a:spcBef>
          <a:spcPct val="0"/>
        </a:spcBef>
        <a:spcAft>
          <a:spcPct val="0"/>
        </a:spcAft>
        <a:defRPr sz="1500">
          <a:solidFill>
            <a:srgbClr val="133D8D"/>
          </a:solidFill>
          <a:latin typeface="+mn-lt"/>
          <a:ea typeface="+mn-ea"/>
          <a:cs typeface="+mn-cs"/>
        </a:defRPr>
      </a:lvl1pPr>
      <a:lvl2pPr marL="621506" indent="-214313" algn="l" rtl="0" eaLnBrk="0" fontAlgn="base" hangingPunct="0">
        <a:lnSpc>
          <a:spcPct val="150000"/>
        </a:lnSpc>
        <a:spcBef>
          <a:spcPct val="0"/>
        </a:spcBef>
        <a:spcAft>
          <a:spcPct val="0"/>
        </a:spcAft>
        <a:buChar char="–"/>
        <a:defRPr sz="1500">
          <a:solidFill>
            <a:srgbClr val="243F81"/>
          </a:solidFill>
          <a:latin typeface="+mn-lt"/>
        </a:defRPr>
      </a:lvl2pPr>
      <a:lvl3pPr marL="927497" indent="-171450" algn="l" rtl="0" eaLnBrk="0" fontAlgn="base" hangingPunct="0">
        <a:lnSpc>
          <a:spcPct val="150000"/>
        </a:lnSpc>
        <a:spcBef>
          <a:spcPct val="0"/>
        </a:spcBef>
        <a:spcAft>
          <a:spcPct val="0"/>
        </a:spcAft>
        <a:buChar char="•"/>
        <a:defRPr sz="1500">
          <a:solidFill>
            <a:srgbClr val="243F81"/>
          </a:solidFill>
          <a:latin typeface="+mn-lt"/>
        </a:defRPr>
      </a:lvl3pPr>
      <a:lvl4pPr marL="1233488" indent="-171450" algn="l" rtl="0" eaLnBrk="0" fontAlgn="base" hangingPunct="0">
        <a:lnSpc>
          <a:spcPct val="150000"/>
        </a:lnSpc>
        <a:spcBef>
          <a:spcPct val="0"/>
        </a:spcBef>
        <a:spcAft>
          <a:spcPct val="0"/>
        </a:spcAft>
        <a:buChar char="–"/>
        <a:defRPr sz="1500">
          <a:solidFill>
            <a:srgbClr val="243F81"/>
          </a:solidFill>
          <a:latin typeface="+mn-lt"/>
        </a:defRPr>
      </a:lvl4pPr>
      <a:lvl5pPr marL="1543050" indent="-171450" algn="l" rtl="0" eaLnBrk="0" fontAlgn="base" hangingPunct="0">
        <a:lnSpc>
          <a:spcPct val="150000"/>
        </a:lnSpc>
        <a:spcBef>
          <a:spcPct val="0"/>
        </a:spcBef>
        <a:spcAft>
          <a:spcPct val="0"/>
        </a:spcAft>
        <a:buChar char="»"/>
        <a:defRPr sz="1500">
          <a:solidFill>
            <a:srgbClr val="243F81"/>
          </a:solidFill>
          <a:latin typeface="+mn-lt"/>
        </a:defRPr>
      </a:lvl5pPr>
      <a:lvl6pPr marL="1885950" indent="-171450" algn="l" rtl="0" fontAlgn="base">
        <a:lnSpc>
          <a:spcPct val="150000"/>
        </a:lnSpc>
        <a:spcBef>
          <a:spcPct val="0"/>
        </a:spcBef>
        <a:spcAft>
          <a:spcPct val="0"/>
        </a:spcAft>
        <a:buChar char="»"/>
        <a:defRPr sz="1500">
          <a:solidFill>
            <a:srgbClr val="243F81"/>
          </a:solidFill>
          <a:latin typeface="+mn-lt"/>
        </a:defRPr>
      </a:lvl6pPr>
      <a:lvl7pPr marL="2228850" indent="-171450" algn="l" rtl="0" fontAlgn="base">
        <a:lnSpc>
          <a:spcPct val="150000"/>
        </a:lnSpc>
        <a:spcBef>
          <a:spcPct val="0"/>
        </a:spcBef>
        <a:spcAft>
          <a:spcPct val="0"/>
        </a:spcAft>
        <a:buChar char="»"/>
        <a:defRPr sz="1500">
          <a:solidFill>
            <a:srgbClr val="243F81"/>
          </a:solidFill>
          <a:latin typeface="+mn-lt"/>
        </a:defRPr>
      </a:lvl7pPr>
      <a:lvl8pPr marL="2571750" indent="-171450" algn="l" rtl="0" fontAlgn="base">
        <a:lnSpc>
          <a:spcPct val="150000"/>
        </a:lnSpc>
        <a:spcBef>
          <a:spcPct val="0"/>
        </a:spcBef>
        <a:spcAft>
          <a:spcPct val="0"/>
        </a:spcAft>
        <a:buChar char="»"/>
        <a:defRPr sz="1500">
          <a:solidFill>
            <a:srgbClr val="243F81"/>
          </a:solidFill>
          <a:latin typeface="+mn-lt"/>
        </a:defRPr>
      </a:lvl8pPr>
      <a:lvl9pPr marL="2914650" indent="-171450" algn="l" rtl="0" fontAlgn="base">
        <a:lnSpc>
          <a:spcPct val="150000"/>
        </a:lnSpc>
        <a:spcBef>
          <a:spcPct val="0"/>
        </a:spcBef>
        <a:spcAft>
          <a:spcPct val="0"/>
        </a:spcAft>
        <a:buChar char="»"/>
        <a:defRPr sz="1500">
          <a:solidFill>
            <a:srgbClr val="243F8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p:txBody>
      </p:sp>
      <p:sp>
        <p:nvSpPr>
          <p:cNvPr id="1027" name="Rectangle 10"/>
          <p:cNvSpPr>
            <a:spLocks noGrp="1" noChangeArrowheads="1"/>
          </p:cNvSpPr>
          <p:nvPr>
            <p:ph type="title"/>
          </p:nvPr>
        </p:nvSpPr>
        <p:spPr bwMode="auto">
          <a:xfrm>
            <a:off x="338139" y="588964"/>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de-DE" smtClean="0"/>
              <a:t>Click to edit Master title style</a:t>
            </a:r>
          </a:p>
        </p:txBody>
      </p:sp>
      <p:sp>
        <p:nvSpPr>
          <p:cNvPr id="1028" name="Line 3"/>
          <p:cNvSpPr>
            <a:spLocks noChangeShapeType="1"/>
          </p:cNvSpPr>
          <p:nvPr userDrawn="1"/>
        </p:nvSpPr>
        <p:spPr bwMode="auto">
          <a:xfrm rot="10800000" flipH="1">
            <a:off x="409576" y="608015"/>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1029" name="Line 3"/>
          <p:cNvSpPr>
            <a:spLocks noChangeShapeType="1"/>
          </p:cNvSpPr>
          <p:nvPr userDrawn="1"/>
        </p:nvSpPr>
        <p:spPr bwMode="auto">
          <a:xfrm rot="10800000" flipH="1">
            <a:off x="409576"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ea typeface="ＭＳ Ｐゴシック" panose="020B0600070205080204" pitchFamily="34" charset="-128"/>
            </a:endParaRPr>
          </a:p>
        </p:txBody>
      </p:sp>
      <p:pic>
        <p:nvPicPr>
          <p:cNvPr id="1030" name="Picture 19" descr="Oikocredit_ENG_PM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18209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Lst>
  <p:timing>
    <p:tnLst>
      <p:par>
        <p:cTn id="1" dur="indefinite" restart="never" nodeType="tmRoot"/>
      </p:par>
    </p:tnLst>
  </p:timing>
  <p:txStyles>
    <p:titleStyle>
      <a:lvl1pPr algn="l" rtl="0" eaLnBrk="0" fontAlgn="base" hangingPunct="0">
        <a:spcBef>
          <a:spcPct val="0"/>
        </a:spcBef>
        <a:spcAft>
          <a:spcPct val="0"/>
        </a:spcAft>
        <a:defRPr sz="2550" b="1">
          <a:solidFill>
            <a:srgbClr val="133D8D"/>
          </a:solidFill>
          <a:latin typeface="+mj-lt"/>
          <a:ea typeface="ＭＳ Ｐゴシック" charset="0"/>
          <a:cs typeface="ＭＳ Ｐゴシック" charset="0"/>
        </a:defRPr>
      </a:lvl1pPr>
      <a:lvl2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2pPr>
      <a:lvl3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3pPr>
      <a:lvl4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4pPr>
      <a:lvl5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5pPr>
      <a:lvl6pPr marL="342900" algn="l" rtl="0" fontAlgn="base">
        <a:spcBef>
          <a:spcPct val="0"/>
        </a:spcBef>
        <a:spcAft>
          <a:spcPct val="0"/>
        </a:spcAft>
        <a:defRPr sz="2550" b="1">
          <a:solidFill>
            <a:srgbClr val="133D8D"/>
          </a:solidFill>
          <a:latin typeface="Arial" charset="0"/>
        </a:defRPr>
      </a:lvl6pPr>
      <a:lvl7pPr marL="685800" algn="l" rtl="0" fontAlgn="base">
        <a:spcBef>
          <a:spcPct val="0"/>
        </a:spcBef>
        <a:spcAft>
          <a:spcPct val="0"/>
        </a:spcAft>
        <a:defRPr sz="2550" b="1">
          <a:solidFill>
            <a:srgbClr val="133D8D"/>
          </a:solidFill>
          <a:latin typeface="Arial" charset="0"/>
        </a:defRPr>
      </a:lvl7pPr>
      <a:lvl8pPr marL="1028700" algn="l" rtl="0" fontAlgn="base">
        <a:spcBef>
          <a:spcPct val="0"/>
        </a:spcBef>
        <a:spcAft>
          <a:spcPct val="0"/>
        </a:spcAft>
        <a:defRPr sz="2550" b="1">
          <a:solidFill>
            <a:srgbClr val="133D8D"/>
          </a:solidFill>
          <a:latin typeface="Arial" charset="0"/>
        </a:defRPr>
      </a:lvl8pPr>
      <a:lvl9pPr marL="1371600" algn="l" rtl="0" fontAlgn="base">
        <a:spcBef>
          <a:spcPct val="0"/>
        </a:spcBef>
        <a:spcAft>
          <a:spcPct val="0"/>
        </a:spcAft>
        <a:defRPr sz="2550" b="1">
          <a:solidFill>
            <a:srgbClr val="133D8D"/>
          </a:solidFill>
          <a:latin typeface="Arial" charset="0"/>
        </a:defRPr>
      </a:lvl9pPr>
    </p:titleStyle>
    <p:bodyStyle>
      <a:lvl1pPr marL="257175" indent="-257175" algn="l" rtl="0" eaLnBrk="0" fontAlgn="base" hangingPunct="0">
        <a:lnSpc>
          <a:spcPct val="150000"/>
        </a:lnSpc>
        <a:spcBef>
          <a:spcPct val="0"/>
        </a:spcBef>
        <a:spcAft>
          <a:spcPct val="0"/>
        </a:spcAft>
        <a:defRPr sz="1500">
          <a:solidFill>
            <a:srgbClr val="133D8D"/>
          </a:solidFill>
          <a:latin typeface="+mn-lt"/>
          <a:ea typeface="ＭＳ Ｐゴシック" charset="0"/>
          <a:cs typeface="ＭＳ Ｐゴシック" charset="0"/>
        </a:defRPr>
      </a:lvl1pPr>
      <a:lvl2pPr marL="621506" indent="-214313"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2pPr>
      <a:lvl3pPr marL="927497"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3pPr>
      <a:lvl4pPr marL="1233488"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4pPr>
      <a:lvl5pPr marL="1543050"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5pPr>
      <a:lvl6pPr marL="1885950" indent="-171450" algn="l" rtl="0" fontAlgn="base">
        <a:lnSpc>
          <a:spcPct val="150000"/>
        </a:lnSpc>
        <a:spcBef>
          <a:spcPct val="0"/>
        </a:spcBef>
        <a:spcAft>
          <a:spcPct val="0"/>
        </a:spcAft>
        <a:buChar char="»"/>
        <a:defRPr sz="1500">
          <a:solidFill>
            <a:srgbClr val="243F81"/>
          </a:solidFill>
          <a:latin typeface="+mn-lt"/>
        </a:defRPr>
      </a:lvl6pPr>
      <a:lvl7pPr marL="2228850" indent="-171450" algn="l" rtl="0" fontAlgn="base">
        <a:lnSpc>
          <a:spcPct val="150000"/>
        </a:lnSpc>
        <a:spcBef>
          <a:spcPct val="0"/>
        </a:spcBef>
        <a:spcAft>
          <a:spcPct val="0"/>
        </a:spcAft>
        <a:buChar char="»"/>
        <a:defRPr sz="1500">
          <a:solidFill>
            <a:srgbClr val="243F81"/>
          </a:solidFill>
          <a:latin typeface="+mn-lt"/>
        </a:defRPr>
      </a:lvl7pPr>
      <a:lvl8pPr marL="2571750" indent="-171450" algn="l" rtl="0" fontAlgn="base">
        <a:lnSpc>
          <a:spcPct val="150000"/>
        </a:lnSpc>
        <a:spcBef>
          <a:spcPct val="0"/>
        </a:spcBef>
        <a:spcAft>
          <a:spcPct val="0"/>
        </a:spcAft>
        <a:buChar char="»"/>
        <a:defRPr sz="1500">
          <a:solidFill>
            <a:srgbClr val="243F81"/>
          </a:solidFill>
          <a:latin typeface="+mn-lt"/>
        </a:defRPr>
      </a:lvl8pPr>
      <a:lvl9pPr marL="2914650" indent="-171450" algn="l" rtl="0" fontAlgn="base">
        <a:lnSpc>
          <a:spcPct val="150000"/>
        </a:lnSpc>
        <a:spcBef>
          <a:spcPct val="0"/>
        </a:spcBef>
        <a:spcAft>
          <a:spcPct val="0"/>
        </a:spcAft>
        <a:buChar char="»"/>
        <a:defRPr sz="1500">
          <a:solidFill>
            <a:srgbClr val="243F8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E9A8AA3-75F2-43A1-89A9-255F11D574E8}" type="datetimeFigureOut">
              <a:rPr lang="de-AT" smtClean="0">
                <a:solidFill>
                  <a:prstClr val="black">
                    <a:tint val="75000"/>
                  </a:prstClr>
                </a:solidFill>
                <a:latin typeface="Calibri"/>
              </a:rPr>
              <a:pPr fontAlgn="auto">
                <a:spcBef>
                  <a:spcPts val="0"/>
                </a:spcBef>
                <a:spcAft>
                  <a:spcPts val="0"/>
                </a:spcAft>
              </a:pPr>
              <a:t>29.09.2019</a:t>
            </a:fld>
            <a:endParaRPr lang="de-AT">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e-AT">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A000A7-48A9-432F-BBE5-D7E659DFBE6F}" type="slidenum">
              <a:rPr lang="de-AT" smtClean="0">
                <a:solidFill>
                  <a:prstClr val="black">
                    <a:tint val="75000"/>
                  </a:prstClr>
                </a:solidFill>
                <a:latin typeface="Calibri"/>
              </a:rPr>
              <a:pPr fontAlgn="auto">
                <a:spcBef>
                  <a:spcPts val="0"/>
                </a:spcBef>
                <a:spcAft>
                  <a:spcPts val="0"/>
                </a:spcAft>
              </a:pPr>
              <a:t>‹Nr.›</a:t>
            </a:fld>
            <a:endParaRPr lang="de-AT">
              <a:solidFill>
                <a:prstClr val="black">
                  <a:tint val="75000"/>
                </a:prstClr>
              </a:solidFill>
              <a:latin typeface="Calibri"/>
            </a:endParaRPr>
          </a:p>
        </p:txBody>
      </p:sp>
    </p:spTree>
    <p:extLst>
      <p:ext uri="{BB962C8B-B14F-4D97-AF65-F5344CB8AC3E}">
        <p14:creationId xmlns:p14="http://schemas.microsoft.com/office/powerpoint/2010/main" val="764825625"/>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solidFill>
                  <a:srgbClr val="000000">
                    <a:tint val="75000"/>
                  </a:srgbClr>
                </a:solidFill>
              </a:rPr>
              <a:t>Seite </a:t>
            </a:r>
            <a:fld id="{2F617534-808A-4490-9559-9ADE1EE23AF0}" type="slidenum">
              <a:rPr lang="de-AT">
                <a:solidFill>
                  <a:srgbClr val="000000">
                    <a:tint val="75000"/>
                  </a:srgbClr>
                </a:solidFill>
              </a:rPr>
              <a:pPr>
                <a:defRPr/>
              </a:pPr>
              <a:t>‹Nr.›</a:t>
            </a:fld>
            <a:endParaRPr lang="de-AT">
              <a:solidFill>
                <a:srgbClr val="000000">
                  <a:tint val="75000"/>
                </a:srgbClr>
              </a:solidFill>
            </a:endParaRPr>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solidFill>
                  <a:srgbClr val="000000">
                    <a:tint val="75000"/>
                  </a:srgbClr>
                </a:solidFill>
              </a:rPr>
              <a:pPr>
                <a:defRPr/>
              </a:pPr>
              <a:t>29.09.2019</a:t>
            </a:fld>
            <a:endParaRPr lang="de-AT">
              <a:solidFill>
                <a:srgbClr val="000000">
                  <a:tint val="75000"/>
                </a:srgbClr>
              </a:solidFill>
            </a:endParaRPr>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Tree>
    <p:extLst>
      <p:ext uri="{BB962C8B-B14F-4D97-AF65-F5344CB8AC3E}">
        <p14:creationId xmlns:p14="http://schemas.microsoft.com/office/powerpoint/2010/main" val="1653791600"/>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2547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3"/>
          <p:cNvSpPr>
            <a:spLocks noGrp="1"/>
          </p:cNvSpPr>
          <p:nvPr>
            <p:ph type="ctrTitle"/>
          </p:nvPr>
        </p:nvSpPr>
        <p:spPr>
          <a:xfrm>
            <a:off x="428625" y="1000125"/>
            <a:ext cx="7134225" cy="1141413"/>
          </a:xfrm>
        </p:spPr>
        <p:txBody>
          <a:bodyPr/>
          <a:lstStyle/>
          <a:p>
            <a:pPr eaLnBrk="1" hangingPunct="1"/>
            <a:r>
              <a:rPr lang="de-DE" smtClean="0"/>
              <a:t/>
            </a:r>
            <a:br>
              <a:rPr lang="de-DE" smtClean="0"/>
            </a:br>
            <a:endParaRPr lang="de-AT" smtClean="0"/>
          </a:p>
        </p:txBody>
      </p:sp>
      <p:sp>
        <p:nvSpPr>
          <p:cNvPr id="16386" name="Untertitel 3"/>
          <p:cNvSpPr>
            <a:spLocks noGrp="1"/>
          </p:cNvSpPr>
          <p:nvPr>
            <p:ph type="subTitle" idx="1"/>
          </p:nvPr>
        </p:nvSpPr>
        <p:spPr>
          <a:xfrm>
            <a:off x="428625" y="3645024"/>
            <a:ext cx="8208963" cy="1512168"/>
          </a:xfrm>
        </p:spPr>
        <p:txBody>
          <a:bodyPr/>
          <a:lstStyle/>
          <a:p>
            <a:r>
              <a:rPr lang="de-AT" sz="2400" b="1" dirty="0" smtClean="0"/>
              <a:t>Lehrveranstaltung </a:t>
            </a:r>
            <a:r>
              <a:rPr lang="de-AT" sz="2400" b="1" dirty="0" smtClean="0"/>
              <a:t>„Didaktik der ökonomischen Bildung</a:t>
            </a:r>
          </a:p>
          <a:p>
            <a:r>
              <a:rPr lang="de-AT" sz="2000" dirty="0" smtClean="0"/>
              <a:t>BA Lehramt Studienfach „Geographie und Wirtschaft</a:t>
            </a:r>
            <a:r>
              <a:rPr lang="de-AT" sz="2000" dirty="0" smtClean="0"/>
              <a:t>“</a:t>
            </a:r>
          </a:p>
          <a:p>
            <a:r>
              <a:rPr lang="de-AT" sz="2000" dirty="0" smtClean="0"/>
              <a:t>Einheit 1: Ökonomische Bildung – Begriff, Ziele, Verhältnis von Fachwissenschaft und Fachdidaktik</a:t>
            </a:r>
            <a:endParaRPr lang="de-AT" sz="2000" dirty="0" smtClean="0"/>
          </a:p>
          <a:p>
            <a:endParaRPr lang="de-AT" sz="2800" dirty="0"/>
          </a:p>
          <a:p>
            <a:r>
              <a:rPr lang="de-AT" sz="2800" dirty="0" smtClean="0"/>
              <a:t>WS </a:t>
            </a:r>
            <a:r>
              <a:rPr lang="de-AT" sz="2800" dirty="0" smtClean="0"/>
              <a:t>2019/20</a:t>
            </a:r>
            <a:endParaRPr lang="de-AT" sz="2800" dirty="0" smtClean="0"/>
          </a:p>
          <a:p>
            <a:r>
              <a:rPr lang="de-AT" sz="2800" dirty="0" smtClean="0"/>
              <a:t>Aff/Kögler</a:t>
            </a:r>
            <a:endParaRPr lang="de-AT" sz="28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089" name="AutoShape 2"/>
          <p:cNvCxnSpPr>
            <a:cxnSpLocks noChangeShapeType="1"/>
          </p:cNvCxnSpPr>
          <p:nvPr/>
        </p:nvCxnSpPr>
        <p:spPr bwMode="auto">
          <a:xfrm rot="-5400000">
            <a:off x="1250950" y="557213"/>
            <a:ext cx="1152525" cy="1279525"/>
          </a:xfrm>
          <a:prstGeom prst="bentConnector2">
            <a:avLst/>
          </a:prstGeom>
          <a:noFill/>
          <a:ln w="76200">
            <a:solidFill>
              <a:srgbClr val="808080"/>
            </a:solidFill>
            <a:prstDash val="sysDot"/>
            <a:miter lim="800000"/>
            <a:headEnd/>
            <a:tailEnd/>
          </a:ln>
        </p:spPr>
      </p:cxnSp>
      <p:sp>
        <p:nvSpPr>
          <p:cNvPr id="89091" name="Text Box 4"/>
          <p:cNvSpPr txBox="1">
            <a:spLocks noChangeArrowheads="1"/>
          </p:cNvSpPr>
          <p:nvPr/>
        </p:nvSpPr>
        <p:spPr bwMode="auto">
          <a:xfrm rot="-5400000">
            <a:off x="-2010569" y="2915444"/>
            <a:ext cx="5332413" cy="1311275"/>
          </a:xfrm>
          <a:prstGeom prst="rect">
            <a:avLst/>
          </a:prstGeom>
          <a:solidFill>
            <a:schemeClr val="bg1"/>
          </a:solidFill>
          <a:ln w="12700">
            <a:noFill/>
            <a:miter lim="800000"/>
            <a:headEnd/>
            <a:tailEnd/>
          </a:ln>
        </p:spPr>
        <p:txBody>
          <a:bodyPr>
            <a:spAutoFit/>
          </a:bodyPr>
          <a:lstStyle/>
          <a:p>
            <a:pPr algn="ctr" defTabSz="762000" eaLnBrk="0" hangingPunct="0">
              <a:spcBef>
                <a:spcPct val="50000"/>
              </a:spcBef>
            </a:pPr>
            <a:r>
              <a:rPr lang="de-DE" sz="8000">
                <a:solidFill>
                  <a:srgbClr val="808080"/>
                </a:solidFill>
                <a:latin typeface="Impact" pitchFamily="34" charset="0"/>
              </a:rPr>
              <a:t>THESE vier</a:t>
            </a:r>
          </a:p>
        </p:txBody>
      </p:sp>
      <p:sp>
        <p:nvSpPr>
          <p:cNvPr id="89092" name="Text Box 5"/>
          <p:cNvSpPr txBox="1">
            <a:spLocks noChangeArrowheads="1"/>
          </p:cNvSpPr>
          <p:nvPr/>
        </p:nvSpPr>
        <p:spPr bwMode="auto">
          <a:xfrm>
            <a:off x="1475656" y="1052736"/>
            <a:ext cx="7529513" cy="3293209"/>
          </a:xfrm>
          <a:prstGeom prst="rect">
            <a:avLst/>
          </a:prstGeom>
          <a:noFill/>
          <a:ln w="12700">
            <a:noFill/>
            <a:miter lim="800000"/>
            <a:headEnd/>
            <a:tailEnd/>
          </a:ln>
        </p:spPr>
        <p:txBody>
          <a:bodyPr>
            <a:spAutoFit/>
          </a:bodyPr>
          <a:lstStyle/>
          <a:p>
            <a:pPr defTabSz="762000" eaLnBrk="0" hangingPunct="0"/>
            <a:r>
              <a:rPr lang="de-DE" sz="2400" b="1" dirty="0">
                <a:solidFill>
                  <a:srgbClr val="FF0000"/>
                </a:solidFill>
              </a:rPr>
              <a:t>Das Wissen der Disziplin deckt sich nur teilweise mit schulrelevantem Wissen. </a:t>
            </a:r>
          </a:p>
          <a:p>
            <a:pPr defTabSz="762000" eaLnBrk="0" hangingPunct="0"/>
            <a:endParaRPr lang="de-DE" sz="2400" b="1" dirty="0">
              <a:solidFill>
                <a:srgbClr val="FF0000"/>
              </a:solidFill>
            </a:endParaRPr>
          </a:p>
          <a:p>
            <a:pPr defTabSz="762000" eaLnBrk="0" hangingPunct="0"/>
            <a:r>
              <a:rPr lang="de-DE" sz="2400" b="1" dirty="0">
                <a:solidFill>
                  <a:srgbClr val="FF0000"/>
                </a:solidFill>
              </a:rPr>
              <a:t>Eine kreative Fachdidaktik ist ohne schulrelevanter fachwissenschaftlicher  Basis nicht möglich. </a:t>
            </a:r>
            <a:endParaRPr lang="de-DE" sz="2400" b="1" dirty="0" smtClean="0">
              <a:solidFill>
                <a:srgbClr val="FF0000"/>
              </a:solidFill>
            </a:endParaRPr>
          </a:p>
          <a:p>
            <a:pPr defTabSz="762000" eaLnBrk="0" hangingPunct="0"/>
            <a:endParaRPr lang="de-DE" sz="2400" b="1" dirty="0">
              <a:solidFill>
                <a:srgbClr val="FF0000"/>
              </a:solidFill>
            </a:endParaRPr>
          </a:p>
          <a:p>
            <a:pPr defTabSz="762000" eaLnBrk="0" hangingPunct="0"/>
            <a:r>
              <a:rPr lang="de-DE" sz="2000" dirty="0">
                <a:solidFill>
                  <a:srgbClr val="000000"/>
                </a:solidFill>
              </a:rPr>
              <a:t>Eine universitäre </a:t>
            </a:r>
            <a:r>
              <a:rPr lang="de-DE" sz="2000" dirty="0" smtClean="0">
                <a:solidFill>
                  <a:srgbClr val="000000"/>
                </a:solidFill>
              </a:rPr>
              <a:t>Lehrer/innen-Ausbildung </a:t>
            </a:r>
            <a:r>
              <a:rPr lang="de-DE" sz="2000" dirty="0">
                <a:solidFill>
                  <a:srgbClr val="000000"/>
                </a:solidFill>
              </a:rPr>
              <a:t>für kaufmännische Fächer hat diese sicherzustellen. </a:t>
            </a:r>
          </a:p>
        </p:txBody>
      </p:sp>
    </p:spTree>
    <p:extLst>
      <p:ext uri="{BB962C8B-B14F-4D97-AF65-F5344CB8AC3E}">
        <p14:creationId xmlns:p14="http://schemas.microsoft.com/office/powerpoint/2010/main" val="23295733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22" name="Rectangle 2"/>
          <p:cNvSpPr>
            <a:spLocks noGrp="1" noChangeArrowheads="1"/>
          </p:cNvSpPr>
          <p:nvPr>
            <p:ph type="title"/>
          </p:nvPr>
        </p:nvSpPr>
        <p:spPr>
          <a:xfrm>
            <a:off x="251520" y="260350"/>
            <a:ext cx="8712968" cy="1439863"/>
          </a:xfrm>
          <a:solidFill>
            <a:schemeClr val="bg1">
              <a:lumMod val="95000"/>
              <a:alpha val="58823"/>
            </a:schemeClr>
          </a:solidFill>
          <a:ln>
            <a:solidFill>
              <a:schemeClr val="tx1"/>
            </a:solidFill>
          </a:ln>
        </p:spPr>
        <p:txBody>
          <a:bodyPr/>
          <a:lstStyle/>
          <a:p>
            <a:pPr algn="ctr" eaLnBrk="1" hangingPunct="1"/>
            <a:r>
              <a:rPr lang="de-DE" sz="2400" dirty="0" smtClean="0"/>
              <a:t>Ökonomische Fachdidaktik im Spannungsfeld zwischen der </a:t>
            </a:r>
            <a:r>
              <a:rPr lang="de-DE" sz="2000" dirty="0" smtClean="0">
                <a:solidFill>
                  <a:srgbClr val="FF0000"/>
                </a:solidFill>
              </a:rPr>
              <a:t/>
            </a:r>
            <a:br>
              <a:rPr lang="de-DE" sz="2000" dirty="0" smtClean="0">
                <a:solidFill>
                  <a:srgbClr val="FF0000"/>
                </a:solidFill>
              </a:rPr>
            </a:br>
            <a:r>
              <a:rPr lang="de-DE" sz="2000" dirty="0" smtClean="0">
                <a:solidFill>
                  <a:srgbClr val="FF0000"/>
                </a:solidFill>
              </a:rPr>
              <a:t>ökonomischen Rationalität </a:t>
            </a:r>
            <a:br>
              <a:rPr lang="de-DE" sz="2000" dirty="0" smtClean="0">
                <a:solidFill>
                  <a:srgbClr val="FF0000"/>
                </a:solidFill>
              </a:rPr>
            </a:br>
            <a:r>
              <a:rPr lang="de-DE" sz="2000" dirty="0" smtClean="0">
                <a:solidFill>
                  <a:srgbClr val="FF0000"/>
                </a:solidFill>
              </a:rPr>
              <a:t>und </a:t>
            </a:r>
            <a:br>
              <a:rPr lang="de-DE" sz="2000" dirty="0" smtClean="0">
                <a:solidFill>
                  <a:srgbClr val="FF0000"/>
                </a:solidFill>
              </a:rPr>
            </a:br>
            <a:r>
              <a:rPr lang="de-DE" sz="2000" dirty="0" smtClean="0">
                <a:solidFill>
                  <a:srgbClr val="FF0000"/>
                </a:solidFill>
              </a:rPr>
              <a:t>pädagogischen Ansprüchen</a:t>
            </a:r>
          </a:p>
        </p:txBody>
      </p:sp>
      <p:grpSp>
        <p:nvGrpSpPr>
          <p:cNvPr id="2" name="Group 3"/>
          <p:cNvGrpSpPr>
            <a:grpSpLocks/>
          </p:cNvGrpSpPr>
          <p:nvPr/>
        </p:nvGrpSpPr>
        <p:grpSpPr bwMode="auto">
          <a:xfrm>
            <a:off x="76200" y="1916113"/>
            <a:ext cx="4135438" cy="3671887"/>
            <a:chOff x="48" y="1480"/>
            <a:chExt cx="2605" cy="2313"/>
          </a:xfrm>
        </p:grpSpPr>
        <p:sp>
          <p:nvSpPr>
            <p:cNvPr id="93193" name="Rectangle 4"/>
            <p:cNvSpPr>
              <a:spLocks noChangeArrowheads="1"/>
            </p:cNvSpPr>
            <p:nvPr/>
          </p:nvSpPr>
          <p:spPr bwMode="auto">
            <a:xfrm>
              <a:off x="48" y="1480"/>
              <a:ext cx="2605" cy="2313"/>
            </a:xfrm>
            <a:prstGeom prst="rect">
              <a:avLst/>
            </a:prstGeom>
            <a:gradFill rotWithShape="1">
              <a:gsLst>
                <a:gs pos="0">
                  <a:srgbClr val="CCFFCC">
                    <a:alpha val="53000"/>
                  </a:srgbClr>
                </a:gs>
                <a:gs pos="100000">
                  <a:srgbClr val="FFFFFF"/>
                </a:gs>
              </a:gsLst>
              <a:lin ang="0" scaled="1"/>
            </a:gradFill>
            <a:ln w="9525">
              <a:solidFill>
                <a:schemeClr val="tx1"/>
              </a:solidFill>
              <a:miter lim="800000"/>
              <a:headEnd/>
              <a:tailEnd/>
            </a:ln>
          </p:spPr>
          <p:txBody>
            <a:bodyPr wrap="none" anchor="ctr"/>
            <a:lstStyle/>
            <a:p>
              <a:pPr algn="ctr" eaLnBrk="0" hangingPunct="0"/>
              <a:r>
                <a:rPr lang="de-DE" sz="2400" b="1">
                  <a:solidFill>
                    <a:srgbClr val="000000"/>
                  </a:solidFill>
                </a:rPr>
                <a:t>Wirtschaftswissenschaften</a:t>
              </a:r>
              <a:r>
                <a:rPr lang="de-DE" sz="2400">
                  <a:solidFill>
                    <a:srgbClr val="000000"/>
                  </a:solidFill>
                </a:rPr>
                <a:t/>
              </a:r>
              <a:br>
                <a:rPr lang="de-DE" sz="2400">
                  <a:solidFill>
                    <a:srgbClr val="000000"/>
                  </a:solidFill>
                </a:rPr>
              </a:br>
              <a:r>
                <a:rPr lang="de-DE" sz="2000">
                  <a:solidFill>
                    <a:srgbClr val="000000"/>
                  </a:solidFill>
                </a:rPr>
                <a:t>(BW, VW)</a:t>
              </a:r>
            </a:p>
            <a:p>
              <a:pPr algn="ctr" eaLnBrk="0" hangingPunct="0"/>
              <a:endParaRPr lang="de-DE" sz="2000">
                <a:solidFill>
                  <a:srgbClr val="000000"/>
                </a:solidFill>
              </a:endParaRPr>
            </a:p>
            <a:p>
              <a:pPr algn="ctr" eaLnBrk="0" hangingPunct="0"/>
              <a:r>
                <a:rPr lang="de-DE" sz="2000">
                  <a:solidFill>
                    <a:srgbClr val="000000"/>
                  </a:solidFill>
                </a:rPr>
                <a:t>anthropologische Orientierung:</a:t>
              </a:r>
              <a:br>
                <a:rPr lang="de-DE" sz="2000">
                  <a:solidFill>
                    <a:srgbClr val="000000"/>
                  </a:solidFill>
                </a:rPr>
              </a:br>
              <a:r>
                <a:rPr lang="de-DE" sz="2000">
                  <a:solidFill>
                    <a:srgbClr val="000000"/>
                  </a:solidFill>
                </a:rPr>
                <a:t>Effizienz, Rentabilität, </a:t>
              </a:r>
              <a:br>
                <a:rPr lang="de-DE" sz="2000">
                  <a:solidFill>
                    <a:srgbClr val="000000"/>
                  </a:solidFill>
                </a:rPr>
              </a:br>
              <a:r>
                <a:rPr lang="de-DE" sz="2000">
                  <a:solidFill>
                    <a:srgbClr val="000000"/>
                  </a:solidFill>
                </a:rPr>
                <a:t>Gewinnprinzip</a:t>
              </a:r>
            </a:p>
            <a:p>
              <a:pPr algn="ctr" eaLnBrk="0" hangingPunct="0"/>
              <a:endParaRPr lang="de-DE" sz="2000">
                <a:solidFill>
                  <a:srgbClr val="000000"/>
                </a:solidFill>
              </a:endParaRPr>
            </a:p>
            <a:p>
              <a:pPr algn="ctr" eaLnBrk="0" hangingPunct="0"/>
              <a:r>
                <a:rPr lang="de-DE" sz="2400">
                  <a:solidFill>
                    <a:srgbClr val="000000"/>
                  </a:solidFill>
                </a:rPr>
                <a:t>Berufsbildungsforschung,</a:t>
              </a:r>
              <a:br>
                <a:rPr lang="de-DE" sz="2400">
                  <a:solidFill>
                    <a:srgbClr val="000000"/>
                  </a:solidFill>
                </a:rPr>
              </a:br>
              <a:r>
                <a:rPr lang="de-DE" sz="2400">
                  <a:solidFill>
                    <a:srgbClr val="000000"/>
                  </a:solidFill>
                </a:rPr>
                <a:t>Arbeitsmarktforschung</a:t>
              </a:r>
              <a:endParaRPr lang="de-DE" sz="2000">
                <a:solidFill>
                  <a:srgbClr val="000000"/>
                </a:solidFill>
              </a:endParaRPr>
            </a:p>
            <a:p>
              <a:pPr algn="ctr" eaLnBrk="0" hangingPunct="0"/>
              <a:r>
                <a:rPr lang="de-DE" sz="1800">
                  <a:solidFill>
                    <a:srgbClr val="000000"/>
                  </a:solidFill>
                </a:rPr>
                <a:t>Bestimmung gegenwärtiger und </a:t>
              </a:r>
              <a:br>
                <a:rPr lang="de-DE" sz="1800">
                  <a:solidFill>
                    <a:srgbClr val="000000"/>
                  </a:solidFill>
                </a:rPr>
              </a:br>
              <a:r>
                <a:rPr lang="de-DE" sz="1800">
                  <a:solidFill>
                    <a:srgbClr val="000000"/>
                  </a:solidFill>
                </a:rPr>
                <a:t>zukünftiger beruflicher Anforderungen</a:t>
              </a:r>
            </a:p>
          </p:txBody>
        </p:sp>
        <p:sp>
          <p:nvSpPr>
            <p:cNvPr id="93194" name="AutoShape 5"/>
            <p:cNvSpPr>
              <a:spLocks noChangeArrowheads="1"/>
            </p:cNvSpPr>
            <p:nvPr/>
          </p:nvSpPr>
          <p:spPr bwMode="auto">
            <a:xfrm>
              <a:off x="249" y="2115"/>
              <a:ext cx="2223" cy="667"/>
            </a:xfrm>
            <a:prstGeom prst="roundRect">
              <a:avLst>
                <a:gd name="adj" fmla="val 16667"/>
              </a:avLst>
            </a:prstGeom>
            <a:noFill/>
            <a:ln w="9525">
              <a:solidFill>
                <a:schemeClr val="tx1"/>
              </a:solidFill>
              <a:round/>
              <a:headEnd/>
              <a:tailEnd/>
            </a:ln>
          </p:spPr>
          <p:txBody>
            <a:bodyPr wrap="none" anchor="ctr"/>
            <a:lstStyle/>
            <a:p>
              <a:pPr algn="ctr" eaLnBrk="0" hangingPunct="0"/>
              <a:endParaRPr lang="de-AT" sz="2000">
                <a:solidFill>
                  <a:srgbClr val="000000"/>
                </a:solidFill>
              </a:endParaRPr>
            </a:p>
          </p:txBody>
        </p:sp>
      </p:grpSp>
      <p:grpSp>
        <p:nvGrpSpPr>
          <p:cNvPr id="3" name="Group 6"/>
          <p:cNvGrpSpPr>
            <a:grpSpLocks/>
          </p:cNvGrpSpPr>
          <p:nvPr/>
        </p:nvGrpSpPr>
        <p:grpSpPr bwMode="auto">
          <a:xfrm>
            <a:off x="5003800" y="1916113"/>
            <a:ext cx="4064000" cy="3665537"/>
            <a:chOff x="3152" y="1480"/>
            <a:chExt cx="2560" cy="2309"/>
          </a:xfrm>
        </p:grpSpPr>
        <p:sp>
          <p:nvSpPr>
            <p:cNvPr id="93191" name="Rectangle 7"/>
            <p:cNvSpPr>
              <a:spLocks noChangeArrowheads="1"/>
            </p:cNvSpPr>
            <p:nvPr/>
          </p:nvSpPr>
          <p:spPr bwMode="auto">
            <a:xfrm>
              <a:off x="3152" y="1480"/>
              <a:ext cx="2560" cy="2309"/>
            </a:xfrm>
            <a:prstGeom prst="rect">
              <a:avLst/>
            </a:prstGeom>
            <a:gradFill rotWithShape="1">
              <a:gsLst>
                <a:gs pos="0">
                  <a:srgbClr val="FFFFFF"/>
                </a:gs>
                <a:gs pos="100000">
                  <a:srgbClr val="FFFFCC">
                    <a:alpha val="40999"/>
                  </a:srgbClr>
                </a:gs>
              </a:gsLst>
              <a:lin ang="0" scaled="1"/>
            </a:gradFill>
            <a:ln w="9525">
              <a:solidFill>
                <a:schemeClr val="tx1"/>
              </a:solidFill>
              <a:miter lim="800000"/>
              <a:headEnd/>
              <a:tailEnd/>
            </a:ln>
          </p:spPr>
          <p:txBody>
            <a:bodyPr wrap="none"/>
            <a:lstStyle/>
            <a:p>
              <a:pPr algn="ctr" eaLnBrk="0" hangingPunct="0"/>
              <a:r>
                <a:rPr lang="de-DE" sz="2400" b="1" dirty="0">
                  <a:solidFill>
                    <a:srgbClr val="000000"/>
                  </a:solidFill>
                </a:rPr>
                <a:t>Erziehungswissenschaft</a:t>
              </a:r>
            </a:p>
            <a:p>
              <a:pPr algn="ctr" eaLnBrk="0" hangingPunct="0"/>
              <a:r>
                <a:rPr lang="de-DE" sz="2000" b="1" dirty="0">
                  <a:solidFill>
                    <a:srgbClr val="000000"/>
                  </a:solidFill>
                </a:rPr>
                <a:t> </a:t>
              </a:r>
              <a:endParaRPr lang="de-DE" sz="2800" b="1" dirty="0">
                <a:solidFill>
                  <a:srgbClr val="000000"/>
                </a:solidFill>
              </a:endParaRPr>
            </a:p>
            <a:p>
              <a:pPr algn="ctr" eaLnBrk="0" hangingPunct="0"/>
              <a:endParaRPr lang="de-DE" sz="2400" b="1" dirty="0">
                <a:solidFill>
                  <a:srgbClr val="000000"/>
                </a:solidFill>
              </a:endParaRPr>
            </a:p>
            <a:p>
              <a:pPr algn="ctr" eaLnBrk="0" hangingPunct="0"/>
              <a:r>
                <a:rPr lang="de-DE" sz="2000" dirty="0">
                  <a:solidFill>
                    <a:srgbClr val="000000"/>
                  </a:solidFill>
                </a:rPr>
                <a:t>anthropologische Orientierung:</a:t>
              </a:r>
              <a:br>
                <a:rPr lang="de-DE" sz="2000" dirty="0">
                  <a:solidFill>
                    <a:srgbClr val="000000"/>
                  </a:solidFill>
                </a:rPr>
              </a:br>
              <a:r>
                <a:rPr lang="de-DE" sz="2000" dirty="0">
                  <a:solidFill>
                    <a:srgbClr val="000000"/>
                  </a:solidFill>
                </a:rPr>
                <a:t>Mündigkeit, Solidarität,</a:t>
              </a:r>
              <a:br>
                <a:rPr lang="de-DE" sz="2000" dirty="0">
                  <a:solidFill>
                    <a:srgbClr val="000000"/>
                  </a:solidFill>
                </a:rPr>
              </a:br>
              <a:r>
                <a:rPr lang="de-DE" sz="2000" dirty="0">
                  <a:solidFill>
                    <a:srgbClr val="000000"/>
                  </a:solidFill>
                </a:rPr>
                <a:t>Selbstbestimmung</a:t>
              </a:r>
            </a:p>
            <a:p>
              <a:pPr algn="ctr" eaLnBrk="0" hangingPunct="0"/>
              <a:endParaRPr lang="de-DE" sz="2000" dirty="0">
                <a:solidFill>
                  <a:srgbClr val="000000"/>
                </a:solidFill>
              </a:endParaRPr>
            </a:p>
            <a:p>
              <a:pPr algn="ctr" eaLnBrk="0" hangingPunct="0"/>
              <a:r>
                <a:rPr lang="de-DE" sz="2400" dirty="0">
                  <a:solidFill>
                    <a:srgbClr val="000000"/>
                  </a:solidFill>
                </a:rPr>
                <a:t>Pädagogische Psychologie</a:t>
              </a:r>
              <a:endParaRPr lang="de-DE" sz="2000" dirty="0">
                <a:solidFill>
                  <a:srgbClr val="000000"/>
                </a:solidFill>
              </a:endParaRPr>
            </a:p>
            <a:p>
              <a:pPr algn="ctr" eaLnBrk="0" hangingPunct="0"/>
              <a:r>
                <a:rPr lang="de-DE" sz="2000" dirty="0">
                  <a:solidFill>
                    <a:srgbClr val="000000"/>
                  </a:solidFill>
                </a:rPr>
                <a:t>(z. B. Lernpsychologie)</a:t>
              </a:r>
            </a:p>
          </p:txBody>
        </p:sp>
        <p:sp>
          <p:nvSpPr>
            <p:cNvPr id="93192" name="AutoShape 8"/>
            <p:cNvSpPr>
              <a:spLocks noChangeArrowheads="1"/>
            </p:cNvSpPr>
            <p:nvPr/>
          </p:nvSpPr>
          <p:spPr bwMode="auto">
            <a:xfrm>
              <a:off x="3334" y="2115"/>
              <a:ext cx="2268" cy="670"/>
            </a:xfrm>
            <a:prstGeom prst="roundRect">
              <a:avLst>
                <a:gd name="adj" fmla="val 16667"/>
              </a:avLst>
            </a:prstGeom>
            <a:noFill/>
            <a:ln w="9525">
              <a:solidFill>
                <a:schemeClr val="tx1"/>
              </a:solidFill>
              <a:round/>
              <a:headEnd/>
              <a:tailEnd/>
            </a:ln>
          </p:spPr>
          <p:txBody>
            <a:bodyPr wrap="none" anchor="ctr"/>
            <a:lstStyle/>
            <a:p>
              <a:pPr algn="ctr" eaLnBrk="0" hangingPunct="0"/>
              <a:endParaRPr lang="de-AT" sz="2000">
                <a:solidFill>
                  <a:srgbClr val="000000"/>
                </a:solidFill>
              </a:endParaRPr>
            </a:p>
          </p:txBody>
        </p:sp>
      </p:grpSp>
      <p:grpSp>
        <p:nvGrpSpPr>
          <p:cNvPr id="4" name="Group 9"/>
          <p:cNvGrpSpPr>
            <a:grpSpLocks/>
          </p:cNvGrpSpPr>
          <p:nvPr/>
        </p:nvGrpSpPr>
        <p:grpSpPr bwMode="auto">
          <a:xfrm>
            <a:off x="1476375" y="2708275"/>
            <a:ext cx="6264275" cy="3960813"/>
            <a:chOff x="930" y="1706"/>
            <a:chExt cx="3946" cy="2495"/>
          </a:xfrm>
        </p:grpSpPr>
        <p:sp>
          <p:nvSpPr>
            <p:cNvPr id="93189" name="AutoShape 10"/>
            <p:cNvSpPr>
              <a:spLocks noChangeArrowheads="1"/>
            </p:cNvSpPr>
            <p:nvPr/>
          </p:nvSpPr>
          <p:spPr bwMode="auto">
            <a:xfrm rot="10800000" flipH="1">
              <a:off x="2653" y="1706"/>
              <a:ext cx="499" cy="190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4 w 21600"/>
                <a:gd name="T13" fmla="*/ 12348 h 21600"/>
                <a:gd name="T14" fmla="*/ 19436 w 21600"/>
                <a:gd name="T15" fmla="*/ 18516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bg1"/>
            </a:solidFill>
            <a:ln w="9525" algn="ctr">
              <a:solidFill>
                <a:schemeClr val="tx1"/>
              </a:solidFill>
              <a:miter lim="800000"/>
              <a:headEnd/>
              <a:tailEnd/>
            </a:ln>
          </p:spPr>
          <p:txBody>
            <a:bodyPr wrap="none" anchor="ctr"/>
            <a:lstStyle/>
            <a:p>
              <a:endParaRPr lang="de-AT">
                <a:solidFill>
                  <a:srgbClr val="000000"/>
                </a:solidFill>
              </a:endParaRPr>
            </a:p>
          </p:txBody>
        </p:sp>
        <p:sp>
          <p:nvSpPr>
            <p:cNvPr id="93190" name="WordArt 11"/>
            <p:cNvSpPr>
              <a:spLocks noChangeArrowheads="1" noChangeShapeType="1" noTextEdit="1"/>
            </p:cNvSpPr>
            <p:nvPr/>
          </p:nvSpPr>
          <p:spPr bwMode="auto">
            <a:xfrm>
              <a:off x="930" y="3745"/>
              <a:ext cx="3946" cy="456"/>
            </a:xfrm>
            <a:prstGeom prst="rect">
              <a:avLst/>
            </a:prstGeom>
          </p:spPr>
          <p:txBody>
            <a:bodyPr wrap="none" fromWordArt="1">
              <a:prstTxWarp prst="textPlain">
                <a:avLst>
                  <a:gd name="adj" fmla="val 50000"/>
                </a:avLst>
              </a:prstTxWarp>
            </a:bodyPr>
            <a:lstStyle/>
            <a:p>
              <a:pPr algn="ctr"/>
              <a:r>
                <a:rPr lang="de-AT" sz="2000" kern="10">
                  <a:ln w="9525">
                    <a:solidFill>
                      <a:srgbClr val="000000"/>
                    </a:solidFill>
                    <a:round/>
                    <a:headEnd/>
                    <a:tailEnd/>
                  </a:ln>
                  <a:solidFill>
                    <a:srgbClr val="FFFFFF"/>
                  </a:solidFill>
                  <a:latin typeface="Arial Black"/>
                </a:rPr>
                <a:t>profilbestimmende "Basisantinomie"</a:t>
              </a:r>
            </a:p>
            <a:p>
              <a:pPr algn="ctr"/>
              <a:r>
                <a:rPr lang="de-AT" sz="2000" kern="10">
                  <a:ln w="9525">
                    <a:solidFill>
                      <a:srgbClr val="000000"/>
                    </a:solidFill>
                    <a:round/>
                    <a:headEnd/>
                    <a:tailEnd/>
                  </a:ln>
                  <a:solidFill>
                    <a:srgbClr val="FFFFFF"/>
                  </a:solidFill>
                  <a:latin typeface="Arial Black"/>
                </a:rPr>
                <a:t>der ökon. Fachdidaktik</a:t>
              </a:r>
            </a:p>
          </p:txBody>
        </p:sp>
      </p:grpSp>
    </p:spTree>
    <p:extLst>
      <p:ext uri="{BB962C8B-B14F-4D97-AF65-F5344CB8AC3E}">
        <p14:creationId xmlns:p14="http://schemas.microsoft.com/office/powerpoint/2010/main" val="34550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17922"/>
                                        </p:tgtEl>
                                        <p:attrNameLst>
                                          <p:attrName>style.visibility</p:attrName>
                                        </p:attrNameLst>
                                      </p:cBhvr>
                                      <p:to>
                                        <p:strVal val="visible"/>
                                      </p:to>
                                    </p:set>
                                    <p:anim calcmode="lin" valueType="num">
                                      <p:cBhvr>
                                        <p:cTn id="7" dur="500" fill="hold"/>
                                        <p:tgtEl>
                                          <p:spTgt spid="1617922"/>
                                        </p:tgtEl>
                                        <p:attrNameLst>
                                          <p:attrName>ppt_w</p:attrName>
                                        </p:attrNameLst>
                                      </p:cBhvr>
                                      <p:tavLst>
                                        <p:tav tm="0">
                                          <p:val>
                                            <p:fltVal val="0"/>
                                          </p:val>
                                        </p:tav>
                                        <p:tav tm="100000">
                                          <p:val>
                                            <p:strVal val="#ppt_w"/>
                                          </p:val>
                                        </p:tav>
                                      </p:tavLst>
                                    </p:anim>
                                    <p:anim calcmode="lin" valueType="num">
                                      <p:cBhvr>
                                        <p:cTn id="8" dur="500" fill="hold"/>
                                        <p:tgtEl>
                                          <p:spTgt spid="1617922"/>
                                        </p:tgtEl>
                                        <p:attrNameLst>
                                          <p:attrName>ppt_h</p:attrName>
                                        </p:attrNameLst>
                                      </p:cBhvr>
                                      <p:tavLst>
                                        <p:tav tm="0">
                                          <p:val>
                                            <p:fltVal val="0"/>
                                          </p:val>
                                        </p:tav>
                                        <p:tav tm="100000">
                                          <p:val>
                                            <p:strVal val="#ppt_h"/>
                                          </p:val>
                                        </p:tav>
                                      </p:tavLst>
                                    </p:anim>
                                    <p:anim calcmode="lin" valueType="num">
                                      <p:cBhvr>
                                        <p:cTn id="9" dur="500" fill="hold"/>
                                        <p:tgtEl>
                                          <p:spTgt spid="1617922"/>
                                        </p:tgtEl>
                                        <p:attrNameLst>
                                          <p:attrName>ppt_x</p:attrName>
                                        </p:attrNameLst>
                                      </p:cBhvr>
                                      <p:tavLst>
                                        <p:tav tm="0">
                                          <p:val>
                                            <p:fltVal val="0.5"/>
                                          </p:val>
                                        </p:tav>
                                        <p:tav tm="100000">
                                          <p:val>
                                            <p:strVal val="#ppt_x"/>
                                          </p:val>
                                        </p:tav>
                                      </p:tavLst>
                                    </p:anim>
                                    <p:anim calcmode="lin" valueType="num">
                                      <p:cBhvr>
                                        <p:cTn id="10" dur="500" fill="hold"/>
                                        <p:tgtEl>
                                          <p:spTgt spid="161792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2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lipse 37"/>
          <p:cNvSpPr/>
          <p:nvPr/>
        </p:nvSpPr>
        <p:spPr>
          <a:xfrm>
            <a:off x="2771775" y="3378286"/>
            <a:ext cx="576263" cy="5762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2200" b="1" dirty="0">
                <a:solidFill>
                  <a:prstClr val="black"/>
                </a:solidFill>
              </a:rPr>
              <a:t>2.</a:t>
            </a:r>
          </a:p>
        </p:txBody>
      </p:sp>
      <p:sp>
        <p:nvSpPr>
          <p:cNvPr id="37" name="Ellipse 36"/>
          <p:cNvSpPr/>
          <p:nvPr/>
        </p:nvSpPr>
        <p:spPr>
          <a:xfrm>
            <a:off x="2965450" y="1959061"/>
            <a:ext cx="576263" cy="5762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2000">
              <a:solidFill>
                <a:prstClr val="white"/>
              </a:solidFill>
            </a:endParaRPr>
          </a:p>
        </p:txBody>
      </p:sp>
      <p:sp>
        <p:nvSpPr>
          <p:cNvPr id="36" name="Ellipse 35"/>
          <p:cNvSpPr/>
          <p:nvPr/>
        </p:nvSpPr>
        <p:spPr>
          <a:xfrm>
            <a:off x="722313" y="6042111"/>
            <a:ext cx="576262" cy="5762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2000">
              <a:solidFill>
                <a:prstClr val="white"/>
              </a:solidFill>
            </a:endParaRPr>
          </a:p>
        </p:txBody>
      </p:sp>
      <p:sp>
        <p:nvSpPr>
          <p:cNvPr id="116741" name="Rectangle 3"/>
          <p:cNvSpPr>
            <a:spLocks noChangeArrowheads="1"/>
          </p:cNvSpPr>
          <p:nvPr/>
        </p:nvSpPr>
        <p:spPr bwMode="auto">
          <a:xfrm>
            <a:off x="8820472" y="5303837"/>
            <a:ext cx="88566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pPr>
            <a:endParaRPr lang="de-DE" sz="1600" b="1">
              <a:solidFill>
                <a:srgbClr val="000000"/>
              </a:solidFill>
              <a:latin typeface="Arial" charset="0"/>
            </a:endParaRPr>
          </a:p>
        </p:txBody>
      </p:sp>
      <p:grpSp>
        <p:nvGrpSpPr>
          <p:cNvPr id="7" name="Group 15"/>
          <p:cNvGrpSpPr>
            <a:grpSpLocks/>
          </p:cNvGrpSpPr>
          <p:nvPr/>
        </p:nvGrpSpPr>
        <p:grpSpPr bwMode="auto">
          <a:xfrm>
            <a:off x="3251200" y="3335423"/>
            <a:ext cx="4368800" cy="2601913"/>
            <a:chOff x="2048" y="2088"/>
            <a:chExt cx="2752" cy="1639"/>
          </a:xfrm>
          <a:solidFill>
            <a:schemeClr val="bg1">
              <a:lumMod val="95000"/>
            </a:schemeClr>
          </a:solidFill>
        </p:grpSpPr>
        <p:sp>
          <p:nvSpPr>
            <p:cNvPr id="203790" name="Rectangle 16"/>
            <p:cNvSpPr>
              <a:spLocks noChangeArrowheads="1"/>
            </p:cNvSpPr>
            <p:nvPr/>
          </p:nvSpPr>
          <p:spPr bwMode="auto">
            <a:xfrm rot="1237858">
              <a:off x="3272" y="2954"/>
              <a:ext cx="1368" cy="43"/>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791" name="AutoShape 17"/>
            <p:cNvSpPr>
              <a:spLocks noChangeArrowheads="1"/>
            </p:cNvSpPr>
            <p:nvPr/>
          </p:nvSpPr>
          <p:spPr bwMode="auto">
            <a:xfrm>
              <a:off x="2048" y="2088"/>
              <a:ext cx="2000" cy="966"/>
            </a:xfrm>
            <a:prstGeom prst="flowChartManualOperation">
              <a:avLst/>
            </a:prstGeom>
            <a:grpFill/>
            <a:ln w="9525">
              <a:miter lim="800000"/>
              <a:headEnd/>
              <a:tailEnd/>
            </a:ln>
            <a:scene3d>
              <a:camera prst="legacyPerspectiveTopRight"/>
              <a:lightRig rig="legacyFlat3" dir="b"/>
            </a:scene3d>
            <a:sp3d extrusionH="887400" prstMaterial="legacyMatte">
              <a:bevelT w="13500" h="13500" prst="angle"/>
              <a:bevelB w="13500" h="13500" prst="angle"/>
              <a:extrusionClr>
                <a:srgbClr val="FFCC99"/>
              </a:extrusionClr>
            </a:sp3d>
          </p:spPr>
          <p:txBody>
            <a:bodyPr wrap="none" anchor="ctr">
              <a:flatTx/>
            </a:bodyPr>
            <a:lstStyle/>
            <a:p>
              <a:pPr fontAlgn="auto">
                <a:spcBef>
                  <a:spcPts val="0"/>
                </a:spcBef>
                <a:spcAft>
                  <a:spcPts val="0"/>
                </a:spcAft>
                <a:defRPr/>
              </a:pPr>
              <a:endParaRPr lang="de-AT" sz="2000">
                <a:solidFill>
                  <a:prstClr val="black"/>
                </a:solidFill>
                <a:latin typeface="Arial" charset="0"/>
              </a:endParaRPr>
            </a:p>
          </p:txBody>
        </p:sp>
        <p:sp>
          <p:nvSpPr>
            <p:cNvPr id="203792" name="Oval 18"/>
            <p:cNvSpPr>
              <a:spLocks noChangeArrowheads="1"/>
            </p:cNvSpPr>
            <p:nvPr/>
          </p:nvSpPr>
          <p:spPr bwMode="auto">
            <a:xfrm>
              <a:off x="2048" y="2832"/>
              <a:ext cx="1440" cy="895"/>
            </a:xfrm>
            <a:prstGeom prst="ellipse">
              <a:avLst/>
            </a:prstGeom>
            <a:grpFill/>
            <a:ln w="9525">
              <a:round/>
              <a:headEnd/>
              <a:tailEnd/>
            </a:ln>
            <a:scene3d>
              <a:camera prst="legacyPerspectiveTopRight"/>
              <a:lightRig rig="legacyFlat3" dir="b"/>
            </a:scene3d>
            <a:sp3d extrusionH="887400" prstMaterial="legacyMatte">
              <a:bevelT w="13500" h="13500" prst="angle"/>
              <a:bevelB w="13500" h="13500" prst="angle"/>
              <a:extrusionClr>
                <a:srgbClr val="FFCC99"/>
              </a:extrusionClr>
            </a:sp3d>
          </p:spPr>
          <p:txBody>
            <a:bodyPr wrap="none" anchor="ctr">
              <a:flatTx/>
            </a:bodyPr>
            <a:lstStyle/>
            <a:p>
              <a:pPr fontAlgn="auto">
                <a:spcBef>
                  <a:spcPts val="0"/>
                </a:spcBef>
                <a:spcAft>
                  <a:spcPts val="0"/>
                </a:spcAft>
                <a:defRPr/>
              </a:pPr>
              <a:endParaRPr lang="de-AT" sz="2000">
                <a:solidFill>
                  <a:prstClr val="black"/>
                </a:solidFill>
                <a:latin typeface="Arial" charset="0"/>
              </a:endParaRPr>
            </a:p>
          </p:txBody>
        </p:sp>
        <p:sp>
          <p:nvSpPr>
            <p:cNvPr id="203793" name="Oval 19"/>
            <p:cNvSpPr>
              <a:spLocks noChangeArrowheads="1"/>
            </p:cNvSpPr>
            <p:nvPr/>
          </p:nvSpPr>
          <p:spPr bwMode="auto">
            <a:xfrm>
              <a:off x="2696" y="2928"/>
              <a:ext cx="216" cy="128"/>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794" name="Oval 20"/>
            <p:cNvSpPr>
              <a:spLocks noChangeArrowheads="1"/>
            </p:cNvSpPr>
            <p:nvPr/>
          </p:nvSpPr>
          <p:spPr bwMode="auto">
            <a:xfrm>
              <a:off x="3056" y="3056"/>
              <a:ext cx="216" cy="128"/>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795" name="Oval 21"/>
            <p:cNvSpPr>
              <a:spLocks noChangeArrowheads="1"/>
            </p:cNvSpPr>
            <p:nvPr/>
          </p:nvSpPr>
          <p:spPr bwMode="auto">
            <a:xfrm>
              <a:off x="3056" y="3312"/>
              <a:ext cx="216" cy="127"/>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796" name="Oval 22"/>
            <p:cNvSpPr>
              <a:spLocks noChangeArrowheads="1"/>
            </p:cNvSpPr>
            <p:nvPr/>
          </p:nvSpPr>
          <p:spPr bwMode="auto">
            <a:xfrm>
              <a:off x="2696" y="3482"/>
              <a:ext cx="216" cy="128"/>
            </a:xfrm>
            <a:prstGeom prst="ellipse">
              <a:avLst/>
            </a:prstGeom>
            <a:grpFill/>
            <a:ln w="9525">
              <a:solidFill>
                <a:schemeClr val="tx1"/>
              </a:solidFill>
              <a:round/>
              <a:headEnd/>
              <a:tailEnd/>
            </a:ln>
          </p:spPr>
          <p:txBody>
            <a:bodyPr wrap="none" anchor="ctr"/>
            <a:lstStyle/>
            <a:p>
              <a:pPr algn="ctr" fontAlgn="auto">
                <a:spcBef>
                  <a:spcPts val="0"/>
                </a:spcBef>
                <a:spcAft>
                  <a:spcPts val="0"/>
                </a:spcAft>
                <a:defRPr/>
              </a:pPr>
              <a:endParaRPr lang="en-US" sz="2400">
                <a:solidFill>
                  <a:prstClr val="black"/>
                </a:solidFill>
                <a:latin typeface="Times" pitchFamily="18" charset="0"/>
              </a:endParaRPr>
            </a:p>
          </p:txBody>
        </p:sp>
        <p:sp>
          <p:nvSpPr>
            <p:cNvPr id="203797" name="Oval 23"/>
            <p:cNvSpPr>
              <a:spLocks noChangeArrowheads="1"/>
            </p:cNvSpPr>
            <p:nvPr/>
          </p:nvSpPr>
          <p:spPr bwMode="auto">
            <a:xfrm>
              <a:off x="2264" y="3056"/>
              <a:ext cx="216" cy="128"/>
            </a:xfrm>
            <a:prstGeom prst="ellipse">
              <a:avLst/>
            </a:prstGeom>
            <a:grpFill/>
            <a:ln w="9525">
              <a:solidFill>
                <a:schemeClr val="tx1"/>
              </a:solidFill>
              <a:round/>
              <a:headEnd/>
              <a:tailEnd/>
            </a:ln>
          </p:spPr>
          <p:txBody>
            <a:bodyPr wrap="none" anchor="ctr"/>
            <a:lstStyle/>
            <a:p>
              <a:pPr algn="ctr" fontAlgn="auto">
                <a:spcBef>
                  <a:spcPts val="0"/>
                </a:spcBef>
                <a:spcAft>
                  <a:spcPts val="0"/>
                </a:spcAft>
                <a:defRPr/>
              </a:pPr>
              <a:endParaRPr lang="en-US" sz="2400">
                <a:solidFill>
                  <a:prstClr val="black"/>
                </a:solidFill>
                <a:latin typeface="Times" pitchFamily="18" charset="0"/>
              </a:endParaRPr>
            </a:p>
          </p:txBody>
        </p:sp>
        <p:sp>
          <p:nvSpPr>
            <p:cNvPr id="203798" name="Oval 24"/>
            <p:cNvSpPr>
              <a:spLocks noChangeArrowheads="1"/>
            </p:cNvSpPr>
            <p:nvPr/>
          </p:nvSpPr>
          <p:spPr bwMode="auto">
            <a:xfrm>
              <a:off x="2264" y="3312"/>
              <a:ext cx="216" cy="127"/>
            </a:xfrm>
            <a:prstGeom prst="ellipse">
              <a:avLst/>
            </a:prstGeom>
            <a:grpFill/>
            <a:ln w="9525">
              <a:solidFill>
                <a:schemeClr val="tx1"/>
              </a:solidFill>
              <a:round/>
              <a:headEnd/>
              <a:tailEnd/>
            </a:ln>
          </p:spPr>
          <p:txBody>
            <a:bodyPr wrap="none" anchor="ctr"/>
            <a:lstStyle/>
            <a:p>
              <a:pPr algn="ctr" fontAlgn="auto">
                <a:spcBef>
                  <a:spcPts val="0"/>
                </a:spcBef>
                <a:spcAft>
                  <a:spcPts val="0"/>
                </a:spcAft>
                <a:defRPr/>
              </a:pPr>
              <a:endParaRPr lang="en-US" sz="2400">
                <a:solidFill>
                  <a:prstClr val="black"/>
                </a:solidFill>
                <a:latin typeface="Times" pitchFamily="18" charset="0"/>
              </a:endParaRPr>
            </a:p>
          </p:txBody>
        </p:sp>
        <p:sp>
          <p:nvSpPr>
            <p:cNvPr id="203799" name="Oval 25"/>
            <p:cNvSpPr>
              <a:spLocks noChangeArrowheads="1"/>
            </p:cNvSpPr>
            <p:nvPr/>
          </p:nvSpPr>
          <p:spPr bwMode="auto">
            <a:xfrm>
              <a:off x="2696" y="3226"/>
              <a:ext cx="216" cy="129"/>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sp>
          <p:nvSpPr>
            <p:cNvPr id="203800" name="Rectangle 26"/>
            <p:cNvSpPr>
              <a:spLocks noChangeArrowheads="1"/>
            </p:cNvSpPr>
            <p:nvPr/>
          </p:nvSpPr>
          <p:spPr bwMode="auto">
            <a:xfrm rot="-3117643">
              <a:off x="4472" y="2937"/>
              <a:ext cx="511" cy="144"/>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de-AT" sz="2000">
                <a:solidFill>
                  <a:prstClr val="black"/>
                </a:solidFill>
                <a:latin typeface="Arial" charset="0"/>
              </a:endParaRPr>
            </a:p>
          </p:txBody>
        </p:sp>
      </p:grpSp>
      <p:grpSp>
        <p:nvGrpSpPr>
          <p:cNvPr id="8" name="Group 27"/>
          <p:cNvGrpSpPr>
            <a:grpSpLocks/>
          </p:cNvGrpSpPr>
          <p:nvPr/>
        </p:nvGrpSpPr>
        <p:grpSpPr bwMode="auto">
          <a:xfrm>
            <a:off x="3084513" y="2001923"/>
            <a:ext cx="3452812" cy="1179513"/>
            <a:chOff x="1943" y="1248"/>
            <a:chExt cx="2175" cy="743"/>
          </a:xfrm>
        </p:grpSpPr>
        <p:sp>
          <p:nvSpPr>
            <p:cNvPr id="193552" name="Text Box 28"/>
            <p:cNvSpPr txBox="1">
              <a:spLocks noChangeArrowheads="1"/>
            </p:cNvSpPr>
            <p:nvPr/>
          </p:nvSpPr>
          <p:spPr bwMode="auto">
            <a:xfrm>
              <a:off x="1943" y="1248"/>
              <a:ext cx="217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fontAlgn="auto">
                <a:spcBef>
                  <a:spcPts val="0"/>
                </a:spcBef>
                <a:spcAft>
                  <a:spcPts val="0"/>
                </a:spcAft>
              </a:pPr>
              <a:r>
                <a:rPr lang="de-DE" sz="2200" b="1" dirty="0">
                  <a:solidFill>
                    <a:srgbClr val="000000"/>
                  </a:solidFill>
                  <a:latin typeface="Calibri" pitchFamily="34" charset="0"/>
                </a:rPr>
                <a:t>1.</a:t>
              </a:r>
              <a:r>
                <a:rPr lang="de-DE" sz="2400" b="1" dirty="0">
                  <a:solidFill>
                    <a:srgbClr val="000000"/>
                  </a:solidFill>
                  <a:latin typeface="Times" pitchFamily="18" charset="0"/>
                </a:rPr>
                <a:t>   </a:t>
              </a:r>
              <a:r>
                <a:rPr lang="de-DE" sz="2400" b="1" dirty="0">
                  <a:solidFill>
                    <a:srgbClr val="000000"/>
                  </a:solidFill>
                  <a:latin typeface="Calibri" pitchFamily="34" charset="0"/>
                </a:rPr>
                <a:t>Fachwissenschaftliche</a:t>
              </a:r>
            </a:p>
            <a:p>
              <a:pPr algn="ctr" fontAlgn="auto">
                <a:spcBef>
                  <a:spcPts val="0"/>
                </a:spcBef>
                <a:spcAft>
                  <a:spcPts val="0"/>
                </a:spcAft>
              </a:pPr>
              <a:r>
                <a:rPr lang="de-DE" sz="2400" b="1" dirty="0">
                  <a:solidFill>
                    <a:srgbClr val="000000"/>
                  </a:solidFill>
                  <a:latin typeface="Calibri" pitchFamily="34" charset="0"/>
                </a:rPr>
                <a:t>Inhalte</a:t>
              </a:r>
            </a:p>
          </p:txBody>
        </p:sp>
        <p:sp>
          <p:nvSpPr>
            <p:cNvPr id="193553" name="AutoShape 29"/>
            <p:cNvSpPr>
              <a:spLocks noChangeArrowheads="1"/>
            </p:cNvSpPr>
            <p:nvPr/>
          </p:nvSpPr>
          <p:spPr bwMode="auto">
            <a:xfrm>
              <a:off x="2714" y="1740"/>
              <a:ext cx="479" cy="251"/>
            </a:xfrm>
            <a:prstGeom prst="downArrow">
              <a:avLst>
                <a:gd name="adj1" fmla="val 50000"/>
                <a:gd name="adj2" fmla="val 53986"/>
              </a:avLst>
            </a:prstGeom>
            <a:solidFill>
              <a:schemeClr val="bg1"/>
            </a:solidFill>
            <a:ln w="9525">
              <a:solidFill>
                <a:schemeClr val="tx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grpSp>
      <p:sp>
        <p:nvSpPr>
          <p:cNvPr id="328734" name="Text Box 30"/>
          <p:cNvSpPr txBox="1">
            <a:spLocks noChangeArrowheads="1"/>
          </p:cNvSpPr>
          <p:nvPr/>
        </p:nvSpPr>
        <p:spPr bwMode="auto">
          <a:xfrm>
            <a:off x="3898900" y="3257636"/>
            <a:ext cx="1922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fontAlgn="auto">
              <a:spcBef>
                <a:spcPts val="0"/>
              </a:spcBef>
              <a:spcAft>
                <a:spcPts val="0"/>
              </a:spcAft>
            </a:pPr>
            <a:r>
              <a:rPr lang="de-DE" sz="2000" b="1" dirty="0">
                <a:solidFill>
                  <a:srgbClr val="FF0000"/>
                </a:solidFill>
                <a:latin typeface="Calibri" pitchFamily="34" charset="0"/>
              </a:rPr>
              <a:t>Pädagogische </a:t>
            </a:r>
            <a:br>
              <a:rPr lang="de-DE" sz="2000" b="1" dirty="0">
                <a:solidFill>
                  <a:srgbClr val="FF0000"/>
                </a:solidFill>
                <a:latin typeface="Calibri" pitchFamily="34" charset="0"/>
              </a:rPr>
            </a:br>
            <a:r>
              <a:rPr lang="de-DE" sz="2000" b="1" dirty="0">
                <a:solidFill>
                  <a:srgbClr val="FF0000"/>
                </a:solidFill>
                <a:latin typeface="Calibri" pitchFamily="34" charset="0"/>
              </a:rPr>
              <a:t>Fragestellungen </a:t>
            </a:r>
          </a:p>
          <a:p>
            <a:pPr algn="ctr" fontAlgn="auto">
              <a:spcBef>
                <a:spcPts val="0"/>
              </a:spcBef>
              <a:spcAft>
                <a:spcPts val="0"/>
              </a:spcAft>
            </a:pPr>
            <a:r>
              <a:rPr lang="de-DE" sz="1600" b="1" dirty="0">
                <a:solidFill>
                  <a:srgbClr val="FF0000"/>
                </a:solidFill>
                <a:latin typeface="Calibri" pitchFamily="34" charset="0"/>
              </a:rPr>
              <a:t>oder „methodische</a:t>
            </a:r>
          </a:p>
          <a:p>
            <a:pPr algn="ctr" fontAlgn="auto">
              <a:spcBef>
                <a:spcPts val="0"/>
              </a:spcBef>
              <a:spcAft>
                <a:spcPts val="0"/>
              </a:spcAft>
            </a:pPr>
            <a:r>
              <a:rPr lang="de-DE" sz="1600" b="1" dirty="0">
                <a:solidFill>
                  <a:srgbClr val="FF0000"/>
                </a:solidFill>
                <a:latin typeface="Calibri" pitchFamily="34" charset="0"/>
              </a:rPr>
              <a:t>Leitfragen</a:t>
            </a:r>
            <a:r>
              <a:rPr lang="de-DE" sz="1600" dirty="0">
                <a:solidFill>
                  <a:srgbClr val="FF0000"/>
                </a:solidFill>
                <a:latin typeface="Calibri" pitchFamily="34" charset="0"/>
              </a:rPr>
              <a:t>“ </a:t>
            </a:r>
          </a:p>
        </p:txBody>
      </p:sp>
      <p:sp>
        <p:nvSpPr>
          <p:cNvPr id="328735" name="AutoShape 31"/>
          <p:cNvSpPr>
            <a:spLocks noChangeArrowheads="1"/>
          </p:cNvSpPr>
          <p:nvPr/>
        </p:nvSpPr>
        <p:spPr bwMode="auto">
          <a:xfrm rot="-1378856">
            <a:off x="1143000" y="5234073"/>
            <a:ext cx="2787650" cy="501650"/>
          </a:xfrm>
          <a:prstGeom prst="wave">
            <a:avLst>
              <a:gd name="adj1" fmla="val 13005"/>
              <a:gd name="adj2" fmla="val 0"/>
            </a:avLst>
          </a:prstGeom>
          <a:solidFill>
            <a:srgbClr val="CCFFFF"/>
          </a:solidFill>
          <a:ln w="9525">
            <a:solidFill>
              <a:srgbClr val="99CCFF"/>
            </a:solidFill>
            <a:round/>
            <a:headEnd/>
            <a:tailEnd/>
          </a:ln>
        </p:spPr>
        <p:txBody>
          <a:bodyPr wrap="none" anchor="ctr"/>
          <a:lstStyle/>
          <a:p>
            <a:pPr algn="ctr" fontAlgn="auto">
              <a:spcBef>
                <a:spcPts val="0"/>
              </a:spcBef>
              <a:spcAft>
                <a:spcPts val="0"/>
              </a:spcAft>
            </a:pPr>
            <a:r>
              <a:rPr lang="de-DE" sz="2400">
                <a:solidFill>
                  <a:srgbClr val="000000"/>
                </a:solidFill>
                <a:latin typeface="Calibri" pitchFamily="34" charset="0"/>
              </a:rPr>
              <a:t>Unterrichtsinhalte</a:t>
            </a:r>
          </a:p>
        </p:txBody>
      </p:sp>
      <p:sp>
        <p:nvSpPr>
          <p:cNvPr id="193549" name="Text Box 33"/>
          <p:cNvSpPr txBox="1">
            <a:spLocks noChangeArrowheads="1"/>
          </p:cNvSpPr>
          <p:nvPr/>
        </p:nvSpPr>
        <p:spPr bwMode="auto">
          <a:xfrm>
            <a:off x="6372225" y="6524625"/>
            <a:ext cx="2636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ct val="50000"/>
              </a:spcBef>
              <a:spcAft>
                <a:spcPts val="0"/>
              </a:spcAft>
            </a:pPr>
            <a:r>
              <a:rPr lang="de-DE" sz="600">
                <a:solidFill>
                  <a:srgbClr val="000000"/>
                </a:solidFill>
              </a:rPr>
              <a:t>Quelle: Vgl. Jank, W./Meyer, H.: Didaktische Modelle, 1994, S. 170.</a:t>
            </a:r>
          </a:p>
        </p:txBody>
      </p:sp>
      <p:sp>
        <p:nvSpPr>
          <p:cNvPr id="116750" name="Textfeld 34"/>
          <p:cNvSpPr txBox="1">
            <a:spLocks noChangeArrowheads="1"/>
          </p:cNvSpPr>
          <p:nvPr/>
        </p:nvSpPr>
        <p:spPr bwMode="auto">
          <a:xfrm>
            <a:off x="827088" y="6116723"/>
            <a:ext cx="403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ts val="0"/>
              </a:spcBef>
              <a:spcAft>
                <a:spcPts val="0"/>
              </a:spcAft>
            </a:pPr>
            <a:r>
              <a:rPr lang="de-AT" sz="2200" b="1">
                <a:solidFill>
                  <a:srgbClr val="000000"/>
                </a:solidFill>
                <a:latin typeface="Calibri" pitchFamily="34" charset="0"/>
              </a:rPr>
              <a:t>3.</a:t>
            </a:r>
          </a:p>
        </p:txBody>
      </p:sp>
      <p:sp>
        <p:nvSpPr>
          <p:cNvPr id="2" name="Textfeld 1"/>
          <p:cNvSpPr txBox="1"/>
          <p:nvPr/>
        </p:nvSpPr>
        <p:spPr>
          <a:xfrm>
            <a:off x="107950" y="44624"/>
            <a:ext cx="8829675" cy="1477328"/>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2400" b="1" smtClean="0">
                <a:solidFill>
                  <a:prstClr val="black"/>
                </a:solidFill>
                <a:latin typeface="Calibri"/>
              </a:rPr>
              <a:t>Transformation fachlicher </a:t>
            </a:r>
            <a:r>
              <a:rPr lang="de-AT" sz="2400" b="1" dirty="0" smtClean="0">
                <a:solidFill>
                  <a:prstClr val="black"/>
                </a:solidFill>
                <a:latin typeface="Calibri"/>
              </a:rPr>
              <a:t>Inhalte </a:t>
            </a:r>
            <a:r>
              <a:rPr lang="de-AT" sz="2400" b="1" dirty="0">
                <a:solidFill>
                  <a:prstClr val="black"/>
                </a:solidFill>
                <a:latin typeface="Calibri"/>
              </a:rPr>
              <a:t>in Unterrichtsinhalte </a:t>
            </a:r>
            <a:endParaRPr lang="de-AT" sz="2400" b="1" dirty="0" smtClean="0">
              <a:solidFill>
                <a:prstClr val="black"/>
              </a:solidFill>
              <a:latin typeface="Calibri"/>
            </a:endParaRPr>
          </a:p>
          <a:p>
            <a:pPr algn="ctr" fontAlgn="auto">
              <a:spcBef>
                <a:spcPts val="0"/>
              </a:spcBef>
              <a:spcAft>
                <a:spcPts val="0"/>
              </a:spcAft>
              <a:defRPr/>
            </a:pPr>
            <a:r>
              <a:rPr lang="de-AT" sz="1800" dirty="0" smtClean="0">
                <a:solidFill>
                  <a:prstClr val="black"/>
                </a:solidFill>
                <a:latin typeface="Calibri"/>
              </a:rPr>
              <a:t>in </a:t>
            </a:r>
            <a:r>
              <a:rPr lang="de-AT" sz="1800" dirty="0">
                <a:solidFill>
                  <a:prstClr val="black"/>
                </a:solidFill>
                <a:latin typeface="Calibri"/>
              </a:rPr>
              <a:t>A</a:t>
            </a:r>
            <a:r>
              <a:rPr lang="de-AT" sz="1800" dirty="0" smtClean="0">
                <a:solidFill>
                  <a:prstClr val="black"/>
                </a:solidFill>
                <a:latin typeface="Calibri"/>
              </a:rPr>
              <a:t>nlehnung an  </a:t>
            </a:r>
            <a:r>
              <a:rPr lang="de-AT" sz="1800" dirty="0">
                <a:solidFill>
                  <a:prstClr val="black"/>
                </a:solidFill>
                <a:latin typeface="Calibri"/>
              </a:rPr>
              <a:t>Klafki </a:t>
            </a:r>
            <a:endParaRPr lang="de-AT" sz="1800" dirty="0" smtClean="0">
              <a:solidFill>
                <a:prstClr val="black"/>
              </a:solidFill>
              <a:latin typeface="Calibri"/>
            </a:endParaRPr>
          </a:p>
          <a:p>
            <a:pPr algn="ctr" fontAlgn="auto">
              <a:spcBef>
                <a:spcPts val="0"/>
              </a:spcBef>
              <a:spcAft>
                <a:spcPts val="0"/>
              </a:spcAft>
              <a:defRPr/>
            </a:pPr>
            <a:endParaRPr lang="de-AT" sz="2400" dirty="0">
              <a:solidFill>
                <a:prstClr val="black"/>
              </a:solidFill>
              <a:latin typeface="Calibri"/>
            </a:endParaRPr>
          </a:p>
          <a:p>
            <a:pPr algn="ctr" fontAlgn="auto">
              <a:spcBef>
                <a:spcPts val="0"/>
              </a:spcBef>
              <a:spcAft>
                <a:spcPts val="0"/>
              </a:spcAft>
              <a:defRPr/>
            </a:pPr>
            <a:r>
              <a:rPr lang="de-AT" sz="2000" dirty="0">
                <a:solidFill>
                  <a:prstClr val="black"/>
                </a:solidFill>
                <a:latin typeface="Calibri"/>
              </a:rPr>
              <a:t>Veranschaulicht an der Thematik Finanzmarkt</a:t>
            </a:r>
            <a:r>
              <a:rPr lang="de-AT" sz="2400" dirty="0">
                <a:solidFill>
                  <a:prstClr val="black"/>
                </a:solidFill>
                <a:latin typeface="Calibri"/>
              </a:rPr>
              <a:t>krise </a:t>
            </a:r>
          </a:p>
        </p:txBody>
      </p:sp>
    </p:spTree>
    <p:extLst>
      <p:ext uri="{BB962C8B-B14F-4D97-AF65-F5344CB8AC3E}">
        <p14:creationId xmlns:p14="http://schemas.microsoft.com/office/powerpoint/2010/main" val="42055011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67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87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87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116741" grpId="0"/>
      <p:bldP spid="328734" grpId="0"/>
      <p:bldP spid="328735" grpId="0" animBg="1"/>
      <p:bldP spid="116750"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iger Pfeil 5"/>
          <p:cNvSpPr/>
          <p:nvPr/>
        </p:nvSpPr>
        <p:spPr bwMode="black">
          <a:xfrm rot="16200000" flipH="1">
            <a:off x="-456406" y="4782344"/>
            <a:ext cx="2709862" cy="577850"/>
          </a:xfrm>
          <a:prstGeom prst="bentArrow">
            <a:avLst/>
          </a:prstGeom>
          <a:solidFill>
            <a:schemeClr val="bg1">
              <a:lumMod val="85000"/>
            </a:schemeClr>
          </a:solidFill>
          <a:ln w="9525" algn="ctr">
            <a:noFill/>
            <a:miter lim="800000"/>
            <a:headEnd/>
            <a:tailEnd/>
          </a:ln>
        </p:spPr>
        <p:txBody>
          <a:bodyPr lIns="92075" tIns="46038" rIns="92075" bIns="46038" anchor="ctr">
            <a:spAutoFit/>
          </a:bodyPr>
          <a:lstStyle/>
          <a:p>
            <a:pPr algn="ctr" fontAlgn="auto">
              <a:spcBef>
                <a:spcPts val="0"/>
              </a:spcBef>
              <a:spcAft>
                <a:spcPts val="0"/>
              </a:spcAft>
              <a:defRPr/>
            </a:pPr>
            <a:endParaRPr lang="de-AT" sz="1800">
              <a:solidFill>
                <a:prstClr val="black"/>
              </a:solidFill>
              <a:latin typeface="Calibri"/>
            </a:endParaRPr>
          </a:p>
        </p:txBody>
      </p:sp>
      <p:sp>
        <p:nvSpPr>
          <p:cNvPr id="32" name="Rechteck 31"/>
          <p:cNvSpPr/>
          <p:nvPr/>
        </p:nvSpPr>
        <p:spPr>
          <a:xfrm>
            <a:off x="1019176" y="3284538"/>
            <a:ext cx="7729538" cy="2861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2000">
              <a:solidFill>
                <a:prstClr val="white"/>
              </a:solidFill>
            </a:endParaRPr>
          </a:p>
        </p:txBody>
      </p:sp>
      <p:grpSp>
        <p:nvGrpSpPr>
          <p:cNvPr id="3" name="Group 5"/>
          <p:cNvGrpSpPr>
            <a:grpSpLocks/>
          </p:cNvGrpSpPr>
          <p:nvPr/>
        </p:nvGrpSpPr>
        <p:grpSpPr bwMode="auto">
          <a:xfrm>
            <a:off x="1180471" y="549276"/>
            <a:ext cx="7427582" cy="1187451"/>
            <a:chOff x="1177" y="349"/>
            <a:chExt cx="3681" cy="748"/>
          </a:xfrm>
        </p:grpSpPr>
        <p:sp>
          <p:nvSpPr>
            <p:cNvPr id="194589" name="Text Box 6"/>
            <p:cNvSpPr txBox="1">
              <a:spLocks noChangeArrowheads="1"/>
            </p:cNvSpPr>
            <p:nvPr/>
          </p:nvSpPr>
          <p:spPr bwMode="auto">
            <a:xfrm>
              <a:off x="1177" y="349"/>
              <a:ext cx="3681"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fontAlgn="auto">
                <a:spcBef>
                  <a:spcPts val="0"/>
                </a:spcBef>
                <a:spcAft>
                  <a:spcPts val="0"/>
                </a:spcAft>
              </a:pPr>
              <a:r>
                <a:rPr lang="de-DE" sz="2000" dirty="0">
                  <a:solidFill>
                    <a:srgbClr val="000000"/>
                  </a:solidFill>
                  <a:latin typeface="Calibri" pitchFamily="34" charset="0"/>
                </a:rPr>
                <a:t>Fachlicher/fachwissenschaftlicher Inhalt</a:t>
              </a:r>
            </a:p>
            <a:p>
              <a:pPr algn="ctr" fontAlgn="auto">
                <a:spcBef>
                  <a:spcPts val="0"/>
                </a:spcBef>
                <a:spcAft>
                  <a:spcPts val="0"/>
                </a:spcAft>
              </a:pPr>
              <a:r>
                <a:rPr lang="de-DE" sz="2400" b="1" dirty="0">
                  <a:solidFill>
                    <a:srgbClr val="000000"/>
                  </a:solidFill>
                  <a:latin typeface="Calibri" pitchFamily="34" charset="0"/>
                </a:rPr>
                <a:t>„Finanzmarktkrise“</a:t>
              </a:r>
            </a:p>
            <a:p>
              <a:pPr algn="ctr" fontAlgn="auto">
                <a:spcBef>
                  <a:spcPts val="0"/>
                </a:spcBef>
                <a:spcAft>
                  <a:spcPts val="0"/>
                </a:spcAft>
              </a:pPr>
              <a:r>
                <a:rPr lang="de-DE" sz="1400" dirty="0">
                  <a:solidFill>
                    <a:srgbClr val="000000"/>
                  </a:solidFill>
                  <a:latin typeface="Calibri" pitchFamily="34" charset="0"/>
                </a:rPr>
                <a:t>Literatur – z.B. Stocker, F. (2009): Zahltag, Wien; Storbeck, O. (2009): Die Jahrhundertkrise, Stut</a:t>
              </a:r>
              <a:r>
                <a:rPr lang="de-DE" sz="1200" dirty="0">
                  <a:solidFill>
                    <a:srgbClr val="000000"/>
                  </a:solidFill>
                  <a:latin typeface="Calibri" pitchFamily="34" charset="0"/>
                </a:rPr>
                <a:t>tgart.</a:t>
              </a:r>
            </a:p>
          </p:txBody>
        </p:sp>
        <p:sp>
          <p:nvSpPr>
            <p:cNvPr id="194590" name="AutoShape 7"/>
            <p:cNvSpPr>
              <a:spLocks noChangeArrowheads="1"/>
            </p:cNvSpPr>
            <p:nvPr/>
          </p:nvSpPr>
          <p:spPr bwMode="auto">
            <a:xfrm>
              <a:off x="2842" y="938"/>
              <a:ext cx="196" cy="159"/>
            </a:xfrm>
            <a:prstGeom prst="downArrow">
              <a:avLst>
                <a:gd name="adj1" fmla="val 50000"/>
                <a:gd name="adj2" fmla="val 42569"/>
              </a:avLst>
            </a:prstGeom>
            <a:solidFill>
              <a:srgbClr val="FF0000"/>
            </a:solidFill>
            <a:ln w="9525">
              <a:solidFill>
                <a:srgbClr val="FF00FF"/>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grpSp>
      <p:grpSp>
        <p:nvGrpSpPr>
          <p:cNvPr id="4" name="Group 8"/>
          <p:cNvGrpSpPr>
            <a:grpSpLocks/>
          </p:cNvGrpSpPr>
          <p:nvPr/>
        </p:nvGrpSpPr>
        <p:grpSpPr bwMode="auto">
          <a:xfrm>
            <a:off x="3683000" y="1773238"/>
            <a:ext cx="2946400" cy="1511300"/>
            <a:chOff x="2320" y="1117"/>
            <a:chExt cx="1856" cy="952"/>
          </a:xfrm>
        </p:grpSpPr>
        <p:sp>
          <p:nvSpPr>
            <p:cNvPr id="194577" name="Rectangle 9"/>
            <p:cNvSpPr>
              <a:spLocks noChangeArrowheads="1"/>
            </p:cNvSpPr>
            <p:nvPr/>
          </p:nvSpPr>
          <p:spPr bwMode="auto">
            <a:xfrm rot="1237858">
              <a:off x="3160" y="1635"/>
              <a:ext cx="940" cy="24"/>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78" name="AutoShape 10"/>
            <p:cNvSpPr>
              <a:spLocks noChangeArrowheads="1"/>
            </p:cNvSpPr>
            <p:nvPr/>
          </p:nvSpPr>
          <p:spPr bwMode="auto">
            <a:xfrm>
              <a:off x="2320" y="1151"/>
              <a:ext cx="1372" cy="540"/>
            </a:xfrm>
            <a:prstGeom prst="flowChartManualOperation">
              <a:avLst/>
            </a:prstGeom>
            <a:solidFill>
              <a:srgbClr val="FFCC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CC99"/>
              </a:extrusionClr>
            </a:sp3d>
          </p:spPr>
          <p:txBody>
            <a:bodyPr wrap="none" anchor="ctr">
              <a:flatTx/>
            </a:bodyPr>
            <a:lstStyle/>
            <a:p>
              <a:pPr fontAlgn="auto">
                <a:spcBef>
                  <a:spcPts val="0"/>
                </a:spcBef>
                <a:spcAft>
                  <a:spcPts val="0"/>
                </a:spcAft>
              </a:pPr>
              <a:endParaRPr lang="de-AT" sz="2000">
                <a:solidFill>
                  <a:srgbClr val="000000"/>
                </a:solidFill>
                <a:latin typeface="Calibri" pitchFamily="34" charset="0"/>
              </a:endParaRPr>
            </a:p>
          </p:txBody>
        </p:sp>
        <p:sp>
          <p:nvSpPr>
            <p:cNvPr id="194579" name="Oval 11"/>
            <p:cNvSpPr>
              <a:spLocks noChangeArrowheads="1"/>
            </p:cNvSpPr>
            <p:nvPr/>
          </p:nvSpPr>
          <p:spPr bwMode="auto">
            <a:xfrm>
              <a:off x="2320" y="1569"/>
              <a:ext cx="988" cy="500"/>
            </a:xfrm>
            <a:prstGeom prst="ellipse">
              <a:avLst/>
            </a:prstGeom>
            <a:solidFill>
              <a:srgbClr val="FFCC99"/>
            </a:solidFill>
            <a:ln w="9525">
              <a:round/>
              <a:headEnd/>
              <a:tailEnd/>
            </a:ln>
            <a:scene3d>
              <a:camera prst="legacyPerspectiveTopRight"/>
              <a:lightRig rig="legacyFlat3" dir="b"/>
            </a:scene3d>
            <a:sp3d extrusionH="887400" prstMaterial="legacyMatte">
              <a:bevelT w="13500" h="13500" prst="angle"/>
              <a:bevelB w="13500" h="13500" prst="angle"/>
              <a:extrusionClr>
                <a:srgbClr val="FFCC99"/>
              </a:extrusionClr>
            </a:sp3d>
          </p:spPr>
          <p:txBody>
            <a:bodyPr wrap="none" anchor="ctr">
              <a:flatTx/>
            </a:bodyPr>
            <a:lstStyle/>
            <a:p>
              <a:pPr fontAlgn="auto">
                <a:spcBef>
                  <a:spcPts val="0"/>
                </a:spcBef>
                <a:spcAft>
                  <a:spcPts val="0"/>
                </a:spcAft>
              </a:pPr>
              <a:endParaRPr lang="de-AT" sz="2000">
                <a:solidFill>
                  <a:srgbClr val="000000"/>
                </a:solidFill>
                <a:latin typeface="Calibri" pitchFamily="34" charset="0"/>
              </a:endParaRPr>
            </a:p>
          </p:txBody>
        </p:sp>
        <p:sp>
          <p:nvSpPr>
            <p:cNvPr id="194580" name="Oval 12"/>
            <p:cNvSpPr>
              <a:spLocks noChangeArrowheads="1"/>
            </p:cNvSpPr>
            <p:nvPr/>
          </p:nvSpPr>
          <p:spPr bwMode="auto">
            <a:xfrm>
              <a:off x="2764" y="1587"/>
              <a:ext cx="149" cy="71"/>
            </a:xfrm>
            <a:prstGeom prst="ellipse">
              <a:avLst/>
            </a:prstGeom>
            <a:solidFill>
              <a:srgbClr val="FFFF99"/>
            </a:solidFill>
            <a:ln w="9525">
              <a:solidFill>
                <a:schemeClr val="tx1"/>
              </a:solidFill>
              <a:round/>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1" name="Oval 13"/>
            <p:cNvSpPr>
              <a:spLocks noChangeArrowheads="1"/>
            </p:cNvSpPr>
            <p:nvPr/>
          </p:nvSpPr>
          <p:spPr bwMode="auto">
            <a:xfrm>
              <a:off x="3012" y="1658"/>
              <a:ext cx="148" cy="72"/>
            </a:xfrm>
            <a:prstGeom prst="ellipse">
              <a:avLst/>
            </a:prstGeom>
            <a:solidFill>
              <a:srgbClr val="FFFF99"/>
            </a:solidFill>
            <a:ln w="9525">
              <a:solidFill>
                <a:schemeClr val="tx1"/>
              </a:solidFill>
              <a:round/>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2" name="Oval 14"/>
            <p:cNvSpPr>
              <a:spLocks noChangeArrowheads="1"/>
            </p:cNvSpPr>
            <p:nvPr/>
          </p:nvSpPr>
          <p:spPr bwMode="auto">
            <a:xfrm>
              <a:off x="3012" y="1801"/>
              <a:ext cx="148" cy="72"/>
            </a:xfrm>
            <a:prstGeom prst="ellipse">
              <a:avLst/>
            </a:prstGeom>
            <a:solidFill>
              <a:srgbClr val="FFFF99"/>
            </a:solidFill>
            <a:ln w="9525">
              <a:solidFill>
                <a:schemeClr val="tx1"/>
              </a:solidFill>
              <a:round/>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3" name="Oval 15"/>
            <p:cNvSpPr>
              <a:spLocks noChangeArrowheads="1"/>
            </p:cNvSpPr>
            <p:nvPr/>
          </p:nvSpPr>
          <p:spPr bwMode="auto">
            <a:xfrm>
              <a:off x="2764" y="1897"/>
              <a:ext cx="149" cy="71"/>
            </a:xfrm>
            <a:prstGeom prst="ellipse">
              <a:avLst/>
            </a:prstGeom>
            <a:solidFill>
              <a:srgbClr val="FFFF99"/>
            </a:solidFill>
            <a:ln w="9525">
              <a:solidFill>
                <a:schemeClr val="tx1"/>
              </a:solidFill>
              <a:round/>
              <a:headEnd/>
              <a:tailEnd/>
            </a:ln>
          </p:spPr>
          <p:txBody>
            <a:bodyPr wrap="none" anchor="ctr"/>
            <a:lstStyle/>
            <a:p>
              <a:pPr algn="ctr" fontAlgn="auto">
                <a:spcBef>
                  <a:spcPts val="0"/>
                </a:spcBef>
                <a:spcAft>
                  <a:spcPts val="0"/>
                </a:spcAft>
              </a:pPr>
              <a:endParaRPr lang="de-DE" sz="2400">
                <a:solidFill>
                  <a:srgbClr val="000000"/>
                </a:solidFill>
                <a:latin typeface="Times" pitchFamily="18" charset="0"/>
              </a:endParaRPr>
            </a:p>
          </p:txBody>
        </p:sp>
        <p:sp>
          <p:nvSpPr>
            <p:cNvPr id="194584" name="Oval 16"/>
            <p:cNvSpPr>
              <a:spLocks noChangeArrowheads="1"/>
            </p:cNvSpPr>
            <p:nvPr/>
          </p:nvSpPr>
          <p:spPr bwMode="auto">
            <a:xfrm>
              <a:off x="2468" y="1658"/>
              <a:ext cx="149" cy="72"/>
            </a:xfrm>
            <a:prstGeom prst="ellipse">
              <a:avLst/>
            </a:prstGeom>
            <a:solidFill>
              <a:srgbClr val="FFFF99"/>
            </a:solidFill>
            <a:ln w="9525">
              <a:solidFill>
                <a:schemeClr val="tx1"/>
              </a:solidFill>
              <a:round/>
              <a:headEnd/>
              <a:tailEnd/>
            </a:ln>
          </p:spPr>
          <p:txBody>
            <a:bodyPr wrap="none" anchor="ctr"/>
            <a:lstStyle/>
            <a:p>
              <a:pPr algn="ctr" fontAlgn="auto">
                <a:spcBef>
                  <a:spcPts val="0"/>
                </a:spcBef>
                <a:spcAft>
                  <a:spcPts val="0"/>
                </a:spcAft>
              </a:pPr>
              <a:endParaRPr lang="de-DE" sz="2400">
                <a:solidFill>
                  <a:srgbClr val="000000"/>
                </a:solidFill>
                <a:latin typeface="Times" pitchFamily="18" charset="0"/>
              </a:endParaRPr>
            </a:p>
          </p:txBody>
        </p:sp>
        <p:sp>
          <p:nvSpPr>
            <p:cNvPr id="194585" name="Oval 17"/>
            <p:cNvSpPr>
              <a:spLocks noChangeArrowheads="1"/>
            </p:cNvSpPr>
            <p:nvPr/>
          </p:nvSpPr>
          <p:spPr bwMode="auto">
            <a:xfrm>
              <a:off x="2468" y="1801"/>
              <a:ext cx="149" cy="72"/>
            </a:xfrm>
            <a:prstGeom prst="ellipse">
              <a:avLst/>
            </a:prstGeom>
            <a:solidFill>
              <a:srgbClr val="FFFF99"/>
            </a:solidFill>
            <a:ln w="9525">
              <a:solidFill>
                <a:schemeClr val="tx1"/>
              </a:solidFill>
              <a:round/>
              <a:headEnd/>
              <a:tailEnd/>
            </a:ln>
          </p:spPr>
          <p:txBody>
            <a:bodyPr wrap="none" anchor="ctr"/>
            <a:lstStyle/>
            <a:p>
              <a:pPr algn="ctr" fontAlgn="auto">
                <a:spcBef>
                  <a:spcPts val="0"/>
                </a:spcBef>
                <a:spcAft>
                  <a:spcPts val="0"/>
                </a:spcAft>
              </a:pPr>
              <a:endParaRPr lang="de-DE" sz="2400">
                <a:solidFill>
                  <a:srgbClr val="000000"/>
                </a:solidFill>
                <a:latin typeface="Times" pitchFamily="18" charset="0"/>
              </a:endParaRPr>
            </a:p>
          </p:txBody>
        </p:sp>
        <p:sp>
          <p:nvSpPr>
            <p:cNvPr id="194586" name="Oval 18"/>
            <p:cNvSpPr>
              <a:spLocks noChangeArrowheads="1"/>
            </p:cNvSpPr>
            <p:nvPr/>
          </p:nvSpPr>
          <p:spPr bwMode="auto">
            <a:xfrm>
              <a:off x="2764" y="1754"/>
              <a:ext cx="149" cy="71"/>
            </a:xfrm>
            <a:prstGeom prst="ellipse">
              <a:avLst/>
            </a:prstGeom>
            <a:solidFill>
              <a:srgbClr val="FFFF99"/>
            </a:solidFill>
            <a:ln w="9525">
              <a:solidFill>
                <a:schemeClr val="tx1"/>
              </a:solidFill>
              <a:round/>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7" name="Rectangle 19"/>
            <p:cNvSpPr>
              <a:spLocks noChangeArrowheads="1"/>
            </p:cNvSpPr>
            <p:nvPr/>
          </p:nvSpPr>
          <p:spPr bwMode="auto">
            <a:xfrm rot="-4465735">
              <a:off x="3984" y="1614"/>
              <a:ext cx="286" cy="99"/>
            </a:xfrm>
            <a:prstGeom prst="rect">
              <a:avLst/>
            </a:prstGeom>
            <a:solidFill>
              <a:srgbClr val="808080"/>
            </a:solidFill>
            <a:ln w="9525">
              <a:solidFill>
                <a:schemeClr val="tx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88" name="Text Box 20"/>
            <p:cNvSpPr txBox="1">
              <a:spLocks noChangeArrowheads="1"/>
            </p:cNvSpPr>
            <p:nvPr/>
          </p:nvSpPr>
          <p:spPr bwMode="auto">
            <a:xfrm>
              <a:off x="2553" y="1117"/>
              <a:ext cx="87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fontAlgn="auto">
                <a:spcBef>
                  <a:spcPts val="0"/>
                </a:spcBef>
                <a:spcAft>
                  <a:spcPts val="0"/>
                </a:spcAft>
              </a:pPr>
              <a:r>
                <a:rPr lang="de-DE" sz="2000">
                  <a:solidFill>
                    <a:srgbClr val="FFFFFF"/>
                  </a:solidFill>
                  <a:latin typeface="Calibri" pitchFamily="34" charset="0"/>
                </a:rPr>
                <a:t>Didaktische</a:t>
              </a:r>
            </a:p>
            <a:p>
              <a:pPr algn="ctr" fontAlgn="auto">
                <a:spcBef>
                  <a:spcPts val="0"/>
                </a:spcBef>
                <a:spcAft>
                  <a:spcPts val="0"/>
                </a:spcAft>
              </a:pPr>
              <a:r>
                <a:rPr lang="de-DE" sz="2000">
                  <a:solidFill>
                    <a:srgbClr val="FFFFFF"/>
                  </a:solidFill>
                  <a:latin typeface="Calibri" pitchFamily="34" charset="0"/>
                </a:rPr>
                <a:t>Leitfragen</a:t>
              </a:r>
            </a:p>
          </p:txBody>
        </p:sp>
      </p:grpSp>
      <p:sp>
        <p:nvSpPr>
          <p:cNvPr id="329753" name="Text Box 25"/>
          <p:cNvSpPr txBox="1">
            <a:spLocks noChangeArrowheads="1"/>
          </p:cNvSpPr>
          <p:nvPr/>
        </p:nvSpPr>
        <p:spPr bwMode="auto">
          <a:xfrm>
            <a:off x="1341438" y="3397250"/>
            <a:ext cx="7334250" cy="646331"/>
          </a:xfrm>
          <a:prstGeom prst="rect">
            <a:avLst/>
          </a:prstGeom>
          <a:solidFill>
            <a:schemeClr val="bg1">
              <a:lumMod val="85000"/>
            </a:schemeClr>
          </a:solidFill>
          <a:ln>
            <a:noFill/>
          </a:ln>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marL="182563" indent="-182563" fontAlgn="auto">
              <a:spcBef>
                <a:spcPts val="0"/>
              </a:spcBef>
              <a:spcAft>
                <a:spcPts val="0"/>
              </a:spcAft>
              <a:defRPr/>
            </a:pPr>
            <a:r>
              <a:rPr lang="de-DE" sz="1400" dirty="0" smtClean="0">
                <a:solidFill>
                  <a:prstClr val="black"/>
                </a:solidFill>
                <a:latin typeface="Calibri"/>
              </a:rPr>
              <a:t>1. </a:t>
            </a:r>
            <a:r>
              <a:rPr lang="de-DE" sz="1800" b="1" dirty="0" smtClean="0">
                <a:solidFill>
                  <a:prstClr val="black"/>
                </a:solidFill>
                <a:latin typeface="Calibri"/>
              </a:rPr>
              <a:t>Soll die Erläuterung der Finanzmarktkrise unter besonderer Berücksichtigung des </a:t>
            </a:r>
            <a:r>
              <a:rPr lang="de-DE" sz="1800" b="1" dirty="0" err="1" smtClean="0">
                <a:solidFill>
                  <a:prstClr val="black"/>
                </a:solidFill>
                <a:latin typeface="Calibri"/>
              </a:rPr>
              <a:t>Leverage</a:t>
            </a:r>
            <a:r>
              <a:rPr lang="de-DE" sz="1800" b="1" dirty="0" smtClean="0">
                <a:solidFill>
                  <a:prstClr val="black"/>
                </a:solidFill>
                <a:latin typeface="Calibri"/>
              </a:rPr>
              <a:t> Effektes erfolgen?</a:t>
            </a:r>
          </a:p>
        </p:txBody>
      </p:sp>
      <p:sp>
        <p:nvSpPr>
          <p:cNvPr id="329754" name="Text Box 26"/>
          <p:cNvSpPr txBox="1">
            <a:spLocks noChangeArrowheads="1"/>
          </p:cNvSpPr>
          <p:nvPr/>
        </p:nvSpPr>
        <p:spPr bwMode="auto">
          <a:xfrm>
            <a:off x="1341438" y="4021138"/>
            <a:ext cx="7192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ts val="0"/>
              </a:spcBef>
              <a:spcAft>
                <a:spcPts val="0"/>
              </a:spcAft>
            </a:pPr>
            <a:r>
              <a:rPr lang="de-DE" sz="1400" dirty="0">
                <a:solidFill>
                  <a:srgbClr val="000000"/>
                </a:solidFill>
                <a:latin typeface="Calibri" pitchFamily="34" charset="0"/>
              </a:rPr>
              <a:t>2. </a:t>
            </a:r>
            <a:r>
              <a:rPr lang="de-DE" sz="1600" dirty="0">
                <a:solidFill>
                  <a:srgbClr val="000000"/>
                </a:solidFill>
                <a:latin typeface="Calibri" pitchFamily="34" charset="0"/>
              </a:rPr>
              <a:t>Soll bei der Erläuterung der Finanzmarktkrise der </a:t>
            </a:r>
            <a:r>
              <a:rPr lang="de-DE" sz="1600" b="1" dirty="0">
                <a:solidFill>
                  <a:srgbClr val="000000"/>
                </a:solidFill>
                <a:latin typeface="Calibri" pitchFamily="34" charset="0"/>
              </a:rPr>
              <a:t>historische Aspekt </a:t>
            </a:r>
            <a:r>
              <a:rPr lang="de-DE" sz="1600" dirty="0">
                <a:solidFill>
                  <a:srgbClr val="000000"/>
                </a:solidFill>
                <a:latin typeface="Calibri" pitchFamily="34" charset="0"/>
              </a:rPr>
              <a:t>nach dem Motto „von der Tulpenkrise zur Finanzmarktkrise“ besonders gewichtet werden?  </a:t>
            </a:r>
          </a:p>
        </p:txBody>
      </p:sp>
      <p:sp>
        <p:nvSpPr>
          <p:cNvPr id="329756" name="Text Box 28"/>
          <p:cNvSpPr txBox="1">
            <a:spLocks noChangeArrowheads="1"/>
          </p:cNvSpPr>
          <p:nvPr/>
        </p:nvSpPr>
        <p:spPr bwMode="auto">
          <a:xfrm>
            <a:off x="1341438" y="4554538"/>
            <a:ext cx="7421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ts val="0"/>
              </a:spcBef>
              <a:spcAft>
                <a:spcPts val="0"/>
              </a:spcAft>
            </a:pPr>
            <a:r>
              <a:rPr lang="de-DE" sz="1400" dirty="0">
                <a:solidFill>
                  <a:srgbClr val="000000"/>
                </a:solidFill>
                <a:latin typeface="Calibri" pitchFamily="34" charset="0"/>
              </a:rPr>
              <a:t>3. </a:t>
            </a:r>
            <a:r>
              <a:rPr lang="de-DE" sz="1600" dirty="0">
                <a:solidFill>
                  <a:srgbClr val="000000"/>
                </a:solidFill>
                <a:latin typeface="Calibri" pitchFamily="34" charset="0"/>
              </a:rPr>
              <a:t>Soll der Schwerpunkt bei der Erläuterung der Finanzmarktkrise vor allem auf die Rolle der </a:t>
            </a:r>
            <a:r>
              <a:rPr lang="de-DE" sz="1600" b="1" dirty="0">
                <a:solidFill>
                  <a:srgbClr val="000000"/>
                </a:solidFill>
                <a:latin typeface="Calibri" pitchFamily="34" charset="0"/>
              </a:rPr>
              <a:t>Banken und Rating Agenturen </a:t>
            </a:r>
            <a:r>
              <a:rPr lang="de-DE" sz="1600" dirty="0">
                <a:solidFill>
                  <a:srgbClr val="000000"/>
                </a:solidFill>
                <a:latin typeface="Calibri" pitchFamily="34" charset="0"/>
              </a:rPr>
              <a:t>gelegt werden?</a:t>
            </a:r>
          </a:p>
        </p:txBody>
      </p:sp>
      <p:sp>
        <p:nvSpPr>
          <p:cNvPr id="329758" name="Text Box 30"/>
          <p:cNvSpPr txBox="1">
            <a:spLocks noChangeArrowheads="1"/>
          </p:cNvSpPr>
          <p:nvPr/>
        </p:nvSpPr>
        <p:spPr bwMode="auto">
          <a:xfrm>
            <a:off x="1341438" y="5068888"/>
            <a:ext cx="7478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fontAlgn="auto">
              <a:spcBef>
                <a:spcPts val="0"/>
              </a:spcBef>
              <a:spcAft>
                <a:spcPts val="0"/>
              </a:spcAft>
            </a:pPr>
            <a:r>
              <a:rPr lang="de-DE" sz="1400" dirty="0">
                <a:solidFill>
                  <a:srgbClr val="000000"/>
                </a:solidFill>
                <a:latin typeface="Calibri" pitchFamily="34" charset="0"/>
              </a:rPr>
              <a:t>4. </a:t>
            </a:r>
            <a:r>
              <a:rPr lang="de-DE" sz="1600" dirty="0">
                <a:solidFill>
                  <a:srgbClr val="000000"/>
                </a:solidFill>
                <a:latin typeface="Calibri" pitchFamily="34" charset="0"/>
              </a:rPr>
              <a:t>Soll bei der Erläuterung der Finanzmarktkrise vor allem auf deren </a:t>
            </a:r>
            <a:r>
              <a:rPr lang="de-DE" sz="1600" b="1" dirty="0">
                <a:solidFill>
                  <a:srgbClr val="000000"/>
                </a:solidFill>
                <a:latin typeface="Calibri" pitchFamily="34" charset="0"/>
              </a:rPr>
              <a:t>Konsequenz auf die aktuelle wirtschaftliche und auch politische </a:t>
            </a:r>
            <a:r>
              <a:rPr lang="de-DE" sz="1600" b="1" dirty="0" smtClean="0">
                <a:solidFill>
                  <a:srgbClr val="000000"/>
                </a:solidFill>
                <a:latin typeface="Calibri" pitchFamily="34" charset="0"/>
              </a:rPr>
              <a:t>Situation der </a:t>
            </a:r>
            <a:r>
              <a:rPr lang="de-DE" sz="1600" b="1" dirty="0">
                <a:solidFill>
                  <a:srgbClr val="000000"/>
                </a:solidFill>
                <a:latin typeface="Calibri" pitchFamily="34" charset="0"/>
              </a:rPr>
              <a:t>EU</a:t>
            </a:r>
            <a:r>
              <a:rPr lang="de-DE" sz="1600" dirty="0">
                <a:solidFill>
                  <a:srgbClr val="000000"/>
                </a:solidFill>
                <a:latin typeface="Calibri" pitchFamily="34" charset="0"/>
              </a:rPr>
              <a:t> </a:t>
            </a:r>
            <a:r>
              <a:rPr lang="de-DE" sz="1600" b="1" dirty="0">
                <a:solidFill>
                  <a:srgbClr val="000000"/>
                </a:solidFill>
                <a:latin typeface="Calibri" pitchFamily="34" charset="0"/>
              </a:rPr>
              <a:t>(„Euro-Rettungsschirme“, </a:t>
            </a:r>
            <a:r>
              <a:rPr lang="de-DE" sz="1600" b="1" dirty="0" smtClean="0">
                <a:solidFill>
                  <a:srgbClr val="000000"/>
                </a:solidFill>
                <a:latin typeface="Calibri" pitchFamily="34" charset="0"/>
              </a:rPr>
              <a:t>hohe Jugendarbeitslosigkeit in vielen EU-Staaten, Staatsschulden etc</a:t>
            </a:r>
            <a:r>
              <a:rPr lang="de-DE" sz="1600" b="1" dirty="0">
                <a:solidFill>
                  <a:srgbClr val="000000"/>
                </a:solidFill>
                <a:latin typeface="Calibri" pitchFamily="34" charset="0"/>
              </a:rPr>
              <a:t>.) </a:t>
            </a:r>
            <a:r>
              <a:rPr lang="de-DE" sz="1600" dirty="0">
                <a:solidFill>
                  <a:srgbClr val="000000"/>
                </a:solidFill>
                <a:latin typeface="Calibri" pitchFamily="34" charset="0"/>
              </a:rPr>
              <a:t>eingegangen werden?</a:t>
            </a:r>
          </a:p>
        </p:txBody>
      </p:sp>
      <p:sp>
        <p:nvSpPr>
          <p:cNvPr id="33" name="Pfeil nach unten 32"/>
          <p:cNvSpPr/>
          <p:nvPr/>
        </p:nvSpPr>
        <p:spPr>
          <a:xfrm>
            <a:off x="4000500" y="6182518"/>
            <a:ext cx="1079500" cy="243681"/>
          </a:xfrm>
          <a:prstGeom prst="downArrow">
            <a:avLst>
              <a:gd name="adj1" fmla="val 37900"/>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2000">
              <a:solidFill>
                <a:prstClr val="white"/>
              </a:solidFill>
            </a:endParaRPr>
          </a:p>
        </p:txBody>
      </p:sp>
      <p:sp>
        <p:nvSpPr>
          <p:cNvPr id="34" name="Textfeld 33"/>
          <p:cNvSpPr txBox="1"/>
          <p:nvPr/>
        </p:nvSpPr>
        <p:spPr>
          <a:xfrm>
            <a:off x="323850" y="6459538"/>
            <a:ext cx="8790163" cy="338554"/>
          </a:xfrm>
          <a:prstGeom prst="rect">
            <a:avLst/>
          </a:prstGeom>
          <a:solidFill>
            <a:schemeClr val="bg1">
              <a:lumMod val="85000"/>
            </a:schemeClr>
          </a:solidFill>
        </p:spPr>
        <p:txBody>
          <a:bodyPr wrap="none">
            <a:spAutoFit/>
          </a:bodyPr>
          <a:lstStyle/>
          <a:p>
            <a:pPr fontAlgn="auto">
              <a:spcBef>
                <a:spcPts val="0"/>
              </a:spcBef>
              <a:spcAft>
                <a:spcPts val="0"/>
              </a:spcAft>
              <a:defRPr/>
            </a:pPr>
            <a:r>
              <a:rPr lang="de-AT" sz="1600" b="1" dirty="0">
                <a:solidFill>
                  <a:srgbClr val="FF0000"/>
                </a:solidFill>
                <a:latin typeface="Arial" charset="0"/>
              </a:rPr>
              <a:t>(</a:t>
            </a:r>
            <a:r>
              <a:rPr lang="de-AT" sz="1600" b="1" u="sng" dirty="0">
                <a:solidFill>
                  <a:srgbClr val="FF0000"/>
                </a:solidFill>
                <a:latin typeface="Arial" charset="0"/>
              </a:rPr>
              <a:t>Subjektive</a:t>
            </a:r>
            <a:r>
              <a:rPr lang="de-AT" sz="1600" b="1" dirty="0">
                <a:solidFill>
                  <a:srgbClr val="FF0000"/>
                </a:solidFill>
                <a:latin typeface="Arial" charset="0"/>
              </a:rPr>
              <a:t>) Entscheidung</a:t>
            </a:r>
            <a:r>
              <a:rPr lang="de-AT" sz="1600" dirty="0">
                <a:solidFill>
                  <a:prstClr val="black"/>
                </a:solidFill>
                <a:latin typeface="Arial" charset="0"/>
              </a:rPr>
              <a:t> des Lehrers/der Lehrerin: Thema 1: </a:t>
            </a:r>
            <a:r>
              <a:rPr lang="de-AT" sz="1600" dirty="0" smtClean="0">
                <a:solidFill>
                  <a:prstClr val="black"/>
                </a:solidFill>
                <a:latin typeface="Arial" charset="0"/>
              </a:rPr>
              <a:t>Schwerpunkt </a:t>
            </a:r>
            <a:r>
              <a:rPr lang="de-AT" sz="1600" dirty="0" err="1" smtClean="0">
                <a:solidFill>
                  <a:prstClr val="black"/>
                </a:solidFill>
                <a:latin typeface="Arial" charset="0"/>
              </a:rPr>
              <a:t>Leverage</a:t>
            </a:r>
            <a:r>
              <a:rPr lang="de-AT" sz="1600" dirty="0" smtClean="0">
                <a:solidFill>
                  <a:prstClr val="black"/>
                </a:solidFill>
                <a:latin typeface="Arial" charset="0"/>
              </a:rPr>
              <a:t>-Effekt</a:t>
            </a:r>
            <a:endParaRPr lang="de-AT" sz="1600" dirty="0">
              <a:solidFill>
                <a:prstClr val="black"/>
              </a:solidFill>
              <a:latin typeface="Arial" charset="0"/>
            </a:endParaRPr>
          </a:p>
        </p:txBody>
      </p:sp>
      <p:grpSp>
        <p:nvGrpSpPr>
          <p:cNvPr id="5" name="Group 21"/>
          <p:cNvGrpSpPr>
            <a:grpSpLocks/>
          </p:cNvGrpSpPr>
          <p:nvPr/>
        </p:nvGrpSpPr>
        <p:grpSpPr bwMode="auto">
          <a:xfrm>
            <a:off x="695325" y="2124075"/>
            <a:ext cx="2743200" cy="1524000"/>
            <a:chOff x="320" y="1296"/>
            <a:chExt cx="1728" cy="960"/>
          </a:xfrm>
        </p:grpSpPr>
        <p:sp>
          <p:nvSpPr>
            <p:cNvPr id="194574" name="Rectangle 22"/>
            <p:cNvSpPr>
              <a:spLocks noChangeArrowheads="1"/>
            </p:cNvSpPr>
            <p:nvPr/>
          </p:nvSpPr>
          <p:spPr bwMode="auto">
            <a:xfrm>
              <a:off x="320" y="1296"/>
              <a:ext cx="1728" cy="67"/>
            </a:xfrm>
            <a:prstGeom prst="rect">
              <a:avLst/>
            </a:prstGeom>
            <a:solidFill>
              <a:schemeClr val="accent1"/>
            </a:solidFill>
            <a:ln w="9525">
              <a:solidFill>
                <a:schemeClr val="accent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75" name="Rectangle 23"/>
            <p:cNvSpPr>
              <a:spLocks noChangeArrowheads="1"/>
            </p:cNvSpPr>
            <p:nvPr/>
          </p:nvSpPr>
          <p:spPr bwMode="auto">
            <a:xfrm rot="-5400000">
              <a:off x="-106" y="1722"/>
              <a:ext cx="916" cy="64"/>
            </a:xfrm>
            <a:prstGeom prst="rect">
              <a:avLst/>
            </a:prstGeom>
            <a:solidFill>
              <a:schemeClr val="accent1"/>
            </a:solidFill>
            <a:ln w="9525">
              <a:solidFill>
                <a:schemeClr val="accent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sp>
          <p:nvSpPr>
            <p:cNvPr id="194576" name="AutoShape 24"/>
            <p:cNvSpPr>
              <a:spLocks noChangeArrowheads="1"/>
            </p:cNvSpPr>
            <p:nvPr/>
          </p:nvSpPr>
          <p:spPr bwMode="auto">
            <a:xfrm>
              <a:off x="320" y="2100"/>
              <a:ext cx="408" cy="156"/>
            </a:xfrm>
            <a:prstGeom prst="rightArrow">
              <a:avLst>
                <a:gd name="adj1" fmla="val 50000"/>
                <a:gd name="adj2" fmla="val 84140"/>
              </a:avLst>
            </a:prstGeom>
            <a:solidFill>
              <a:schemeClr val="accent1"/>
            </a:solidFill>
            <a:ln w="9525">
              <a:solidFill>
                <a:schemeClr val="accent1"/>
              </a:solidFill>
              <a:miter lim="800000"/>
              <a:headEnd/>
              <a:tailEnd/>
            </a:ln>
          </p:spPr>
          <p:txBody>
            <a:bodyPr wrap="none" anchor="ctr"/>
            <a:lstStyle/>
            <a:p>
              <a:pPr fontAlgn="auto">
                <a:spcBef>
                  <a:spcPts val="0"/>
                </a:spcBef>
                <a:spcAft>
                  <a:spcPts val="0"/>
                </a:spcAft>
              </a:pPr>
              <a:endParaRPr lang="de-AT" sz="2000">
                <a:solidFill>
                  <a:srgbClr val="000000"/>
                </a:solidFill>
                <a:latin typeface="Calibri" pitchFamily="34" charset="0"/>
              </a:endParaRPr>
            </a:p>
          </p:txBody>
        </p:sp>
      </p:grpSp>
      <p:sp>
        <p:nvSpPr>
          <p:cNvPr id="35" name="Textfeld 34"/>
          <p:cNvSpPr txBox="1"/>
          <p:nvPr/>
        </p:nvSpPr>
        <p:spPr>
          <a:xfrm>
            <a:off x="107950" y="116632"/>
            <a:ext cx="8829675" cy="461665"/>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2400" b="1" dirty="0">
                <a:solidFill>
                  <a:srgbClr val="FF0000"/>
                </a:solidFill>
                <a:latin typeface="Calibri"/>
              </a:rPr>
              <a:t>Ebene 2</a:t>
            </a:r>
            <a:r>
              <a:rPr lang="de-AT" sz="2400" dirty="0">
                <a:solidFill>
                  <a:srgbClr val="FF0000"/>
                </a:solidFill>
                <a:latin typeface="Calibri"/>
              </a:rPr>
              <a:t> </a:t>
            </a:r>
            <a:r>
              <a:rPr lang="de-AT" sz="2400" b="1" dirty="0">
                <a:solidFill>
                  <a:srgbClr val="FF0000"/>
                </a:solidFill>
                <a:latin typeface="Calibri"/>
              </a:rPr>
              <a:t>– Analysefragen lt. Klafki</a:t>
            </a:r>
            <a:endParaRPr lang="de-AT" sz="2400" dirty="0">
              <a:solidFill>
                <a:srgbClr val="FF0000"/>
              </a:solidFill>
              <a:latin typeface="Calibri"/>
            </a:endParaRPr>
          </a:p>
        </p:txBody>
      </p:sp>
    </p:spTree>
    <p:extLst>
      <p:ext uri="{BB962C8B-B14F-4D97-AF65-F5344CB8AC3E}">
        <p14:creationId xmlns:p14="http://schemas.microsoft.com/office/powerpoint/2010/main" val="29849973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29753"/>
                                        </p:tgtEl>
                                        <p:attrNameLst>
                                          <p:attrName>style.visibility</p:attrName>
                                        </p:attrNameLst>
                                      </p:cBhvr>
                                      <p:to>
                                        <p:strVal val="visible"/>
                                      </p:to>
                                    </p:set>
                                    <p:animEffect transition="in" filter="fade">
                                      <p:cBhvr>
                                        <p:cTn id="19" dur="500"/>
                                        <p:tgtEl>
                                          <p:spTgt spid="3297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975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975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975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22" presetClass="entr" presetSubtype="1"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9753" grpId="0" animBg="1"/>
      <p:bldP spid="329754" grpId="0"/>
      <p:bldP spid="329756" grpId="0"/>
      <p:bldP spid="329758" grpId="0"/>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827088" y="1412875"/>
            <a:ext cx="7777162" cy="3889375"/>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lIns="90000" tIns="46800" rIns="90000" bIns="46800" anchor="ctr">
            <a:spAutoFit/>
            <a:flatTx/>
          </a:bodyPr>
          <a:lstStyle/>
          <a:p>
            <a:pPr algn="ctr" eaLnBrk="0" hangingPunct="0"/>
            <a:endParaRPr lang="de-AT" sz="2000">
              <a:solidFill>
                <a:srgbClr val="000000"/>
              </a:solidFill>
            </a:endParaRPr>
          </a:p>
        </p:txBody>
      </p:sp>
      <p:sp>
        <p:nvSpPr>
          <p:cNvPr id="2" name="Textfeld 1"/>
          <p:cNvSpPr txBox="1"/>
          <p:nvPr/>
        </p:nvSpPr>
        <p:spPr>
          <a:xfrm>
            <a:off x="2123728" y="2132856"/>
            <a:ext cx="4824536" cy="1015663"/>
          </a:xfrm>
          <a:prstGeom prst="rect">
            <a:avLst/>
          </a:prstGeom>
          <a:noFill/>
        </p:spPr>
        <p:txBody>
          <a:bodyPr wrap="square" rtlCol="0">
            <a:spAutoFit/>
          </a:bodyPr>
          <a:lstStyle/>
          <a:p>
            <a:pPr algn="ctr"/>
            <a:r>
              <a:rPr lang="de-AT" sz="6000" b="1" dirty="0" smtClean="0">
                <a:solidFill>
                  <a:srgbClr val="000000"/>
                </a:solidFill>
              </a:rPr>
              <a:t>Einheit 1 </a:t>
            </a:r>
            <a:endParaRPr lang="de-AT" sz="6000" b="1" dirty="0">
              <a:solidFill>
                <a:srgbClr val="000000"/>
              </a:solidFill>
            </a:endParaRPr>
          </a:p>
        </p:txBody>
      </p:sp>
      <p:sp>
        <p:nvSpPr>
          <p:cNvPr id="3" name="Textfeld 2"/>
          <p:cNvSpPr txBox="1"/>
          <p:nvPr/>
        </p:nvSpPr>
        <p:spPr>
          <a:xfrm>
            <a:off x="1300990" y="3573016"/>
            <a:ext cx="6470041" cy="1077218"/>
          </a:xfrm>
          <a:prstGeom prst="rect">
            <a:avLst/>
          </a:prstGeom>
          <a:noFill/>
        </p:spPr>
        <p:txBody>
          <a:bodyPr wrap="none" rtlCol="0">
            <a:spAutoFit/>
          </a:bodyPr>
          <a:lstStyle/>
          <a:p>
            <a:pPr algn="ctr"/>
            <a:r>
              <a:rPr lang="de-AT" sz="3200" dirty="0" smtClean="0">
                <a:solidFill>
                  <a:srgbClr val="000000"/>
                </a:solidFill>
              </a:rPr>
              <a:t>Anmerkungen zum Verhältnis</a:t>
            </a:r>
          </a:p>
          <a:p>
            <a:pPr algn="ctr"/>
            <a:r>
              <a:rPr lang="de-AT" sz="3200" dirty="0" smtClean="0">
                <a:solidFill>
                  <a:srgbClr val="000000"/>
                </a:solidFill>
              </a:rPr>
              <a:t>Fachwissenschaft - Fachdidaktik  </a:t>
            </a:r>
            <a:endParaRPr lang="de-AT" sz="3200" dirty="0">
              <a:solidFill>
                <a:srgbClr val="000000"/>
              </a:solidFill>
            </a:endParaRPr>
          </a:p>
        </p:txBody>
      </p:sp>
    </p:spTree>
    <p:extLst>
      <p:ext uri="{BB962C8B-B14F-4D97-AF65-F5344CB8AC3E}">
        <p14:creationId xmlns:p14="http://schemas.microsoft.com/office/powerpoint/2010/main" val="2227869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9"/>
          <p:cNvPicPr>
            <a:picLocks noChangeAspect="1" noChangeArrowheads="1"/>
          </p:cNvPicPr>
          <p:nvPr/>
        </p:nvPicPr>
        <p:blipFill>
          <a:blip r:embed="rId2" cstate="print"/>
          <a:srcRect/>
          <a:stretch>
            <a:fillRect/>
          </a:stretch>
        </p:blipFill>
        <p:spPr bwMode="auto">
          <a:xfrm>
            <a:off x="5370513" y="1768475"/>
            <a:ext cx="3505200" cy="2208213"/>
          </a:xfrm>
          <a:prstGeom prst="rect">
            <a:avLst/>
          </a:prstGeom>
          <a:noFill/>
          <a:ln w="9525">
            <a:noFill/>
            <a:miter lim="800000"/>
            <a:headEnd/>
            <a:tailEnd/>
          </a:ln>
        </p:spPr>
      </p:pic>
      <p:sp>
        <p:nvSpPr>
          <p:cNvPr id="48131" name="Rectangle 3"/>
          <p:cNvSpPr>
            <a:spLocks noChangeArrowheads="1"/>
          </p:cNvSpPr>
          <p:nvPr/>
        </p:nvSpPr>
        <p:spPr bwMode="auto">
          <a:xfrm>
            <a:off x="614363" y="5229225"/>
            <a:ext cx="4467225" cy="1223963"/>
          </a:xfrm>
          <a:prstGeom prst="rect">
            <a:avLst/>
          </a:prstGeom>
          <a:solidFill>
            <a:srgbClr val="CCFFCC"/>
          </a:solidFill>
          <a:ln w="63500" cmpd="sng">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endParaRPr lang="de-DE" sz="2200">
              <a:solidFill>
                <a:srgbClr val="000000"/>
              </a:solidFill>
              <a:latin typeface="Arial" charset="0"/>
            </a:endParaRPr>
          </a:p>
        </p:txBody>
      </p:sp>
      <p:sp>
        <p:nvSpPr>
          <p:cNvPr id="48134" name="Text Box 6"/>
          <p:cNvSpPr txBox="1">
            <a:spLocks noChangeArrowheads="1"/>
          </p:cNvSpPr>
          <p:nvPr/>
        </p:nvSpPr>
        <p:spPr bwMode="auto">
          <a:xfrm>
            <a:off x="914400" y="5311775"/>
            <a:ext cx="3865563" cy="51911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de-AT" sz="2800" b="1">
                <a:solidFill>
                  <a:srgbClr val="000000"/>
                </a:solidFill>
                <a:latin typeface="Arial" charset="0"/>
              </a:rPr>
              <a:t>Volkswirtschaftslehre</a:t>
            </a:r>
          </a:p>
        </p:txBody>
      </p:sp>
      <p:sp>
        <p:nvSpPr>
          <p:cNvPr id="48141" name="Rectangle 13"/>
          <p:cNvSpPr>
            <a:spLocks noChangeArrowheads="1"/>
          </p:cNvSpPr>
          <p:nvPr/>
        </p:nvSpPr>
        <p:spPr bwMode="auto">
          <a:xfrm>
            <a:off x="614363" y="1412875"/>
            <a:ext cx="4465637" cy="3816350"/>
          </a:xfrm>
          <a:prstGeom prst="rect">
            <a:avLst/>
          </a:prstGeom>
          <a:solidFill>
            <a:srgbClr val="FFFF66"/>
          </a:solidFill>
          <a:ln w="63500" cmpd="sng">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de-DE" sz="2200">
              <a:solidFill>
                <a:srgbClr val="000000"/>
              </a:solidFill>
              <a:latin typeface="Arial" charset="0"/>
            </a:endParaRPr>
          </a:p>
        </p:txBody>
      </p:sp>
      <p:sp>
        <p:nvSpPr>
          <p:cNvPr id="48142" name="Text Box 14"/>
          <p:cNvSpPr txBox="1">
            <a:spLocks noChangeArrowheads="1"/>
          </p:cNvSpPr>
          <p:nvPr/>
        </p:nvSpPr>
        <p:spPr bwMode="auto">
          <a:xfrm>
            <a:off x="676275" y="1500188"/>
            <a:ext cx="4341813" cy="51911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de-AT" sz="2800" b="1" dirty="0">
                <a:solidFill>
                  <a:srgbClr val="000000"/>
                </a:solidFill>
                <a:latin typeface="Arial" charset="0"/>
              </a:rPr>
              <a:t>Betriebswirtschaftslehre</a:t>
            </a:r>
          </a:p>
        </p:txBody>
      </p:sp>
      <p:grpSp>
        <p:nvGrpSpPr>
          <p:cNvPr id="79878" name="Gruppieren 73"/>
          <p:cNvGrpSpPr>
            <a:grpSpLocks/>
          </p:cNvGrpSpPr>
          <p:nvPr/>
        </p:nvGrpSpPr>
        <p:grpSpPr bwMode="auto">
          <a:xfrm>
            <a:off x="785813" y="2171700"/>
            <a:ext cx="4148137" cy="2925763"/>
            <a:chOff x="709898" y="2102158"/>
            <a:chExt cx="4266563" cy="3010874"/>
          </a:xfrm>
        </p:grpSpPr>
        <p:sp>
          <p:nvSpPr>
            <p:cNvPr id="79903" name="Puzzle3"/>
            <p:cNvSpPr>
              <a:spLocks noEditPoints="1" noChangeArrowheads="1"/>
            </p:cNvSpPr>
            <p:nvPr/>
          </p:nvSpPr>
          <p:spPr bwMode="auto">
            <a:xfrm>
              <a:off x="2791187" y="2102158"/>
              <a:ext cx="1680113" cy="16040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de-AT">
                <a:solidFill>
                  <a:srgbClr val="000000"/>
                </a:solidFill>
              </a:endParaRPr>
            </a:p>
          </p:txBody>
        </p:sp>
        <p:sp>
          <p:nvSpPr>
            <p:cNvPr id="79904" name="Puzzle2"/>
            <p:cNvSpPr>
              <a:spLocks noEditPoints="1" noChangeArrowheads="1"/>
            </p:cNvSpPr>
            <p:nvPr/>
          </p:nvSpPr>
          <p:spPr bwMode="auto">
            <a:xfrm>
              <a:off x="2294916" y="3263158"/>
              <a:ext cx="2681545" cy="146104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de-AT">
                <a:solidFill>
                  <a:srgbClr val="000000"/>
                </a:solidFill>
              </a:endParaRPr>
            </a:p>
          </p:txBody>
        </p:sp>
        <p:sp>
          <p:nvSpPr>
            <p:cNvPr id="79905" name="Puzzle4"/>
            <p:cNvSpPr>
              <a:spLocks noEditPoints="1" noChangeArrowheads="1"/>
            </p:cNvSpPr>
            <p:nvPr/>
          </p:nvSpPr>
          <p:spPr bwMode="auto">
            <a:xfrm>
              <a:off x="1264908" y="3245147"/>
              <a:ext cx="1616769" cy="18678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de-AT">
                <a:solidFill>
                  <a:srgbClr val="000000"/>
                </a:solidFill>
              </a:endParaRPr>
            </a:p>
          </p:txBody>
        </p:sp>
        <p:sp>
          <p:nvSpPr>
            <p:cNvPr id="79906" name="Puzzle1"/>
            <p:cNvSpPr>
              <a:spLocks noEditPoints="1" noChangeArrowheads="1"/>
            </p:cNvSpPr>
            <p:nvPr/>
          </p:nvSpPr>
          <p:spPr bwMode="auto">
            <a:xfrm>
              <a:off x="709898" y="2579786"/>
              <a:ext cx="2714725" cy="111352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de-AT">
                <a:solidFill>
                  <a:srgbClr val="000000"/>
                </a:solidFill>
              </a:endParaRPr>
            </a:p>
          </p:txBody>
        </p:sp>
      </p:grpSp>
      <p:sp>
        <p:nvSpPr>
          <p:cNvPr id="79879" name="WordArt 23"/>
          <p:cNvSpPr>
            <a:spLocks noChangeArrowheads="1" noChangeShapeType="1" noTextEdit="1"/>
          </p:cNvSpPr>
          <p:nvPr/>
        </p:nvSpPr>
        <p:spPr bwMode="auto">
          <a:xfrm>
            <a:off x="5378450" y="4500563"/>
            <a:ext cx="3454400" cy="1008062"/>
          </a:xfrm>
          <a:prstGeom prst="rect">
            <a:avLst/>
          </a:prstGeom>
        </p:spPr>
        <p:txBody>
          <a:bodyPr wrap="none" fromWordArt="1">
            <a:prstTxWarp prst="textPlain">
              <a:avLst>
                <a:gd name="adj" fmla="val 50000"/>
              </a:avLst>
            </a:prstTxWarp>
          </a:bodyPr>
          <a:lstStyle/>
          <a:p>
            <a:pPr algn="ctr"/>
            <a:r>
              <a:rPr lang="de-AT" sz="3600" b="1" kern="10">
                <a:ln w="18000">
                  <a:solidFill>
                    <a:srgbClr val="D73A36"/>
                  </a:solidFill>
                  <a:miter lim="800000"/>
                  <a:headEnd/>
                  <a:tailEnd/>
                </a:ln>
                <a:noFill/>
                <a:effectLst>
                  <a:outerShdw dist="23000" dir="7020039" algn="tl" rotWithShape="0">
                    <a:srgbClr val="000000">
                      <a:alpha val="50000"/>
                    </a:srgbClr>
                  </a:outerShdw>
                </a:effectLst>
                <a:latin typeface="Arial Black"/>
              </a:rPr>
              <a:t>Teleobjektiv</a:t>
            </a:r>
          </a:p>
        </p:txBody>
      </p:sp>
      <p:sp>
        <p:nvSpPr>
          <p:cNvPr id="48152" name="Text Box 24"/>
          <p:cNvSpPr txBox="1">
            <a:spLocks noChangeArrowheads="1"/>
          </p:cNvSpPr>
          <p:nvPr/>
        </p:nvSpPr>
        <p:spPr bwMode="auto">
          <a:xfrm>
            <a:off x="5214938" y="5453063"/>
            <a:ext cx="3871912" cy="11080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de-AT" sz="2200" dirty="0">
                <a:solidFill>
                  <a:srgbClr val="000000"/>
                </a:solidFill>
                <a:latin typeface="Arial" charset="0"/>
              </a:rPr>
              <a:t>Teleobjektiv ermöglicht </a:t>
            </a:r>
          </a:p>
          <a:p>
            <a:pPr algn="ctr">
              <a:defRPr/>
            </a:pPr>
            <a:r>
              <a:rPr lang="de-AT" sz="2200" dirty="0">
                <a:solidFill>
                  <a:srgbClr val="000000"/>
                </a:solidFill>
                <a:latin typeface="Arial" charset="0"/>
              </a:rPr>
              <a:t>„Fokussierung auf </a:t>
            </a:r>
            <a:r>
              <a:rPr lang="de-AT" sz="2000" dirty="0">
                <a:solidFill>
                  <a:srgbClr val="000000"/>
                </a:solidFill>
                <a:latin typeface="Arial" charset="0"/>
              </a:rPr>
              <a:t>das Detail</a:t>
            </a:r>
            <a:r>
              <a:rPr lang="de-AT" sz="2200" dirty="0">
                <a:solidFill>
                  <a:srgbClr val="000000"/>
                </a:solidFill>
                <a:latin typeface="Arial" charset="0"/>
              </a:rPr>
              <a:t>“</a:t>
            </a:r>
          </a:p>
          <a:p>
            <a:pPr algn="ctr">
              <a:defRPr/>
            </a:pPr>
            <a:r>
              <a:rPr lang="de-AT" sz="2200" dirty="0">
                <a:solidFill>
                  <a:srgbClr val="000000"/>
                </a:solidFill>
                <a:latin typeface="Arial" charset="0"/>
              </a:rPr>
              <a:t>(Spezialwissen)</a:t>
            </a:r>
          </a:p>
        </p:txBody>
      </p:sp>
      <p:cxnSp>
        <p:nvCxnSpPr>
          <p:cNvPr id="25" name="Gerade Verbindung 24"/>
          <p:cNvCxnSpPr/>
          <p:nvPr/>
        </p:nvCxnSpPr>
        <p:spPr>
          <a:xfrm rot="5400000">
            <a:off x="879475"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10800000">
            <a:off x="620713" y="5857875"/>
            <a:ext cx="44640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rot="5400000">
            <a:off x="1439863"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rot="5400000">
            <a:off x="1998663"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rot="5400000">
            <a:off x="2559050"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rot="5400000">
            <a:off x="3117850"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rot="5400000">
            <a:off x="3678238"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rot="5400000">
            <a:off x="4237038" y="6143625"/>
            <a:ext cx="57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uppieren 77"/>
          <p:cNvGrpSpPr>
            <a:grpSpLocks/>
          </p:cNvGrpSpPr>
          <p:nvPr/>
        </p:nvGrpSpPr>
        <p:grpSpPr bwMode="auto">
          <a:xfrm>
            <a:off x="3046413" y="3098800"/>
            <a:ext cx="2913062" cy="1455738"/>
            <a:chOff x="3046961" y="3098904"/>
            <a:chExt cx="2911838" cy="1455712"/>
          </a:xfrm>
        </p:grpSpPr>
        <p:sp>
          <p:nvSpPr>
            <p:cNvPr id="41" name="Ellipse 40"/>
            <p:cNvSpPr/>
            <p:nvPr/>
          </p:nvSpPr>
          <p:spPr>
            <a:xfrm rot="19669389">
              <a:off x="3046961" y="4343482"/>
              <a:ext cx="126947" cy="211134"/>
            </a:xfrm>
            <a:prstGeom prst="ellipse">
              <a:avLst/>
            </a:prstGeom>
            <a:solidFill>
              <a:srgbClr val="9BE5FF">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cxnSp>
          <p:nvCxnSpPr>
            <p:cNvPr id="43" name="Gerade Verbindung 42"/>
            <p:cNvCxnSpPr>
              <a:stCxn id="41" idx="0"/>
              <a:endCxn id="62" idx="1"/>
            </p:cNvCxnSpPr>
            <p:nvPr/>
          </p:nvCxnSpPr>
          <p:spPr>
            <a:xfrm rot="5400000" flipH="1" flipV="1">
              <a:off x="3630662" y="2521550"/>
              <a:ext cx="1260452" cy="2415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stCxn id="41" idx="4"/>
              <a:endCxn id="64" idx="1"/>
            </p:cNvCxnSpPr>
            <p:nvPr/>
          </p:nvCxnSpPr>
          <p:spPr>
            <a:xfrm rot="5400000" flipH="1" flipV="1">
              <a:off x="4259178" y="2839122"/>
              <a:ext cx="606414" cy="27928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hteck 61"/>
          <p:cNvSpPr/>
          <p:nvPr/>
        </p:nvSpPr>
        <p:spPr>
          <a:xfrm>
            <a:off x="5468938" y="3063875"/>
            <a:ext cx="71437" cy="7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sp>
        <p:nvSpPr>
          <p:cNvPr id="64" name="Rechteck 63"/>
          <p:cNvSpPr/>
          <p:nvPr/>
        </p:nvSpPr>
        <p:spPr>
          <a:xfrm>
            <a:off x="5959475" y="3897313"/>
            <a:ext cx="71438" cy="7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sp>
        <p:nvSpPr>
          <p:cNvPr id="79892" name="Textfeld 82"/>
          <p:cNvSpPr txBox="1">
            <a:spLocks noChangeArrowheads="1"/>
          </p:cNvSpPr>
          <p:nvPr/>
        </p:nvSpPr>
        <p:spPr bwMode="auto">
          <a:xfrm>
            <a:off x="1600200" y="3000375"/>
            <a:ext cx="1154113" cy="338138"/>
          </a:xfrm>
          <a:prstGeom prst="rect">
            <a:avLst/>
          </a:prstGeom>
          <a:noFill/>
          <a:ln w="9525">
            <a:noFill/>
            <a:miter lim="800000"/>
            <a:headEnd/>
            <a:tailEnd/>
          </a:ln>
        </p:spPr>
        <p:txBody>
          <a:bodyPr wrap="none">
            <a:spAutoFit/>
          </a:bodyPr>
          <a:lstStyle/>
          <a:p>
            <a:r>
              <a:rPr lang="de-AT" sz="1600" b="1">
                <a:solidFill>
                  <a:srgbClr val="000000"/>
                </a:solidFill>
              </a:rPr>
              <a:t>Marketing</a:t>
            </a:r>
          </a:p>
        </p:txBody>
      </p:sp>
      <p:sp>
        <p:nvSpPr>
          <p:cNvPr id="79893" name="Textfeld 83"/>
          <p:cNvSpPr txBox="1">
            <a:spLocks noChangeArrowheads="1"/>
          </p:cNvSpPr>
          <p:nvPr/>
        </p:nvSpPr>
        <p:spPr bwMode="auto">
          <a:xfrm>
            <a:off x="3113088" y="2662238"/>
            <a:ext cx="958850" cy="338137"/>
          </a:xfrm>
          <a:prstGeom prst="rect">
            <a:avLst/>
          </a:prstGeom>
          <a:noFill/>
          <a:ln w="9525">
            <a:noFill/>
            <a:miter lim="800000"/>
            <a:headEnd/>
            <a:tailEnd/>
          </a:ln>
        </p:spPr>
        <p:txBody>
          <a:bodyPr wrap="none">
            <a:spAutoFit/>
          </a:bodyPr>
          <a:lstStyle/>
          <a:p>
            <a:r>
              <a:rPr lang="de-AT" sz="1600" b="1">
                <a:solidFill>
                  <a:srgbClr val="000000"/>
                </a:solidFill>
              </a:rPr>
              <a:t>Finance</a:t>
            </a:r>
          </a:p>
        </p:txBody>
      </p:sp>
      <p:sp>
        <p:nvSpPr>
          <p:cNvPr id="79894" name="Textfeld 84"/>
          <p:cNvSpPr txBox="1">
            <a:spLocks noChangeArrowheads="1"/>
          </p:cNvSpPr>
          <p:nvPr/>
        </p:nvSpPr>
        <p:spPr bwMode="auto">
          <a:xfrm>
            <a:off x="1643063" y="4357688"/>
            <a:ext cx="1050925" cy="338137"/>
          </a:xfrm>
          <a:prstGeom prst="rect">
            <a:avLst/>
          </a:prstGeom>
          <a:noFill/>
          <a:ln w="9525">
            <a:noFill/>
            <a:miter lim="800000"/>
            <a:headEnd/>
            <a:tailEnd/>
          </a:ln>
        </p:spPr>
        <p:txBody>
          <a:bodyPr wrap="none">
            <a:spAutoFit/>
          </a:bodyPr>
          <a:lstStyle/>
          <a:p>
            <a:r>
              <a:rPr lang="de-AT" sz="1600" b="1">
                <a:solidFill>
                  <a:srgbClr val="000000"/>
                </a:solidFill>
              </a:rPr>
              <a:t>Personal</a:t>
            </a:r>
          </a:p>
        </p:txBody>
      </p:sp>
      <p:sp>
        <p:nvSpPr>
          <p:cNvPr id="79895" name="Text Box 24"/>
          <p:cNvSpPr txBox="1">
            <a:spLocks noChangeArrowheads="1"/>
          </p:cNvSpPr>
          <p:nvPr/>
        </p:nvSpPr>
        <p:spPr bwMode="auto">
          <a:xfrm>
            <a:off x="467544" y="142875"/>
            <a:ext cx="8424935" cy="954088"/>
          </a:xfrm>
          <a:prstGeom prst="rect">
            <a:avLst/>
          </a:prstGeom>
          <a:solidFill>
            <a:schemeClr val="bg1">
              <a:lumMod val="95000"/>
            </a:schemeClr>
          </a:solidFill>
          <a:ln w="9525">
            <a:solidFill>
              <a:schemeClr val="tx1">
                <a:lumMod val="50000"/>
                <a:lumOff val="50000"/>
              </a:schemeClr>
            </a:solidFill>
            <a:miter lim="800000"/>
            <a:headEnd/>
            <a:tailEnd/>
          </a:ln>
          <a:effectLst>
            <a:prstShdw prst="shdw17" dist="17961" dir="2700000">
              <a:srgbClr val="959595"/>
            </a:prstShdw>
          </a:effectLst>
        </p:spPr>
        <p:txBody>
          <a:bodyPr wrap="square">
            <a:spAutoFit/>
          </a:bodyPr>
          <a:lstStyle/>
          <a:p>
            <a:pPr algn="ctr"/>
            <a:r>
              <a:rPr lang="de-AT" sz="2800" b="1" dirty="0">
                <a:solidFill>
                  <a:srgbClr val="000000"/>
                </a:solidFill>
              </a:rPr>
              <a:t>Fachwissenschaftliche</a:t>
            </a:r>
          </a:p>
          <a:p>
            <a:pPr algn="ctr"/>
            <a:r>
              <a:rPr lang="de-AT" sz="2800" b="1" dirty="0">
                <a:solidFill>
                  <a:srgbClr val="000000"/>
                </a:solidFill>
              </a:rPr>
              <a:t>(wirtschaftswissenschaftliche) Perspektive</a:t>
            </a:r>
          </a:p>
        </p:txBody>
      </p:sp>
      <p:sp>
        <p:nvSpPr>
          <p:cNvPr id="79896" name="Textfeld 34"/>
          <p:cNvSpPr txBox="1">
            <a:spLocks noChangeArrowheads="1"/>
          </p:cNvSpPr>
          <p:nvPr/>
        </p:nvSpPr>
        <p:spPr bwMode="auto">
          <a:xfrm>
            <a:off x="3000375" y="3767138"/>
            <a:ext cx="1312863" cy="338137"/>
          </a:xfrm>
          <a:prstGeom prst="rect">
            <a:avLst/>
          </a:prstGeom>
          <a:noFill/>
          <a:ln w="9525">
            <a:noFill/>
            <a:miter lim="800000"/>
            <a:headEnd/>
            <a:tailEnd/>
          </a:ln>
        </p:spPr>
        <p:txBody>
          <a:bodyPr wrap="none">
            <a:spAutoFit/>
          </a:bodyPr>
          <a:lstStyle/>
          <a:p>
            <a:r>
              <a:rPr lang="de-AT" sz="1600" b="1">
                <a:solidFill>
                  <a:srgbClr val="000000"/>
                </a:solidFill>
              </a:rPr>
              <a:t>Steuerlehre</a:t>
            </a:r>
          </a:p>
        </p:txBody>
      </p:sp>
      <p:grpSp>
        <p:nvGrpSpPr>
          <p:cNvPr id="79" name="Gruppieren 78"/>
          <p:cNvGrpSpPr>
            <a:grpSpLocks/>
          </p:cNvGrpSpPr>
          <p:nvPr/>
        </p:nvGrpSpPr>
        <p:grpSpPr bwMode="auto">
          <a:xfrm>
            <a:off x="-4429125" y="2079625"/>
            <a:ext cx="4286250" cy="3063875"/>
            <a:chOff x="705722" y="2080304"/>
            <a:chExt cx="4286280" cy="3063229"/>
          </a:xfrm>
        </p:grpSpPr>
        <p:pic>
          <p:nvPicPr>
            <p:cNvPr id="79898" name="Picture 10"/>
            <p:cNvPicPr>
              <a:picLocks noChangeAspect="1" noChangeArrowheads="1"/>
            </p:cNvPicPr>
            <p:nvPr/>
          </p:nvPicPr>
          <p:blipFill>
            <a:blip r:embed="rId3" cstate="print"/>
            <a:srcRect/>
            <a:stretch>
              <a:fillRect/>
            </a:stretch>
          </p:blipFill>
          <p:spPr bwMode="auto">
            <a:xfrm>
              <a:off x="705722" y="2080304"/>
              <a:ext cx="4286280" cy="3063229"/>
            </a:xfrm>
            <a:prstGeom prst="rect">
              <a:avLst/>
            </a:prstGeom>
            <a:noFill/>
            <a:ln w="9525">
              <a:noFill/>
              <a:miter lim="800000"/>
              <a:headEnd/>
              <a:tailEnd/>
            </a:ln>
          </p:spPr>
        </p:pic>
        <p:sp>
          <p:nvSpPr>
            <p:cNvPr id="79899" name="Textfeld 80"/>
            <p:cNvSpPr txBox="1">
              <a:spLocks noChangeArrowheads="1"/>
            </p:cNvSpPr>
            <p:nvPr/>
          </p:nvSpPr>
          <p:spPr bwMode="auto">
            <a:xfrm>
              <a:off x="1214580" y="2609111"/>
              <a:ext cx="3300904" cy="1800493"/>
            </a:xfrm>
            <a:prstGeom prst="rect">
              <a:avLst/>
            </a:prstGeom>
            <a:noFill/>
            <a:ln w="9525">
              <a:noFill/>
              <a:miter lim="800000"/>
              <a:headEnd/>
              <a:tailEnd/>
            </a:ln>
          </p:spPr>
          <p:txBody>
            <a:bodyPr wrap="none">
              <a:spAutoFit/>
            </a:bodyPr>
            <a:lstStyle/>
            <a:p>
              <a:r>
                <a:rPr lang="de-AT" sz="1800">
                  <a:solidFill>
                    <a:srgbClr val="000000"/>
                  </a:solidFill>
                </a:rPr>
                <a:t>z.B.:</a:t>
              </a:r>
            </a:p>
            <a:p>
              <a:r>
                <a:rPr lang="de-AT" sz="1800" b="1">
                  <a:solidFill>
                    <a:srgbClr val="000000"/>
                  </a:solidFill>
                </a:rPr>
                <a:t>„Hybride Fremdfinanzierung</a:t>
              </a:r>
            </a:p>
            <a:p>
              <a:r>
                <a:rPr lang="de-AT" sz="1800" b="1">
                  <a:solidFill>
                    <a:srgbClr val="000000"/>
                  </a:solidFill>
                </a:rPr>
                <a:t>als Instrument der</a:t>
              </a:r>
            </a:p>
            <a:p>
              <a:r>
                <a:rPr lang="de-AT" sz="1800" b="1">
                  <a:solidFill>
                    <a:srgbClr val="000000"/>
                  </a:solidFill>
                </a:rPr>
                <a:t>internationalen Konzern-</a:t>
              </a:r>
            </a:p>
            <a:p>
              <a:r>
                <a:rPr lang="de-AT" sz="1800" b="1">
                  <a:solidFill>
                    <a:srgbClr val="000000"/>
                  </a:solidFill>
                </a:rPr>
                <a:t>steuerplanung unter </a:t>
              </a:r>
            </a:p>
            <a:p>
              <a:r>
                <a:rPr lang="de-AT" sz="1800" b="1">
                  <a:solidFill>
                    <a:srgbClr val="000000"/>
                  </a:solidFill>
                </a:rPr>
                <a:t>Unsicherheit.“ (ZfB 2010)</a:t>
              </a:r>
            </a:p>
          </p:txBody>
        </p:sp>
      </p:grpSp>
    </p:spTree>
    <p:extLst>
      <p:ext uri="{BB962C8B-B14F-4D97-AF65-F5344CB8AC3E}">
        <p14:creationId xmlns:p14="http://schemas.microsoft.com/office/powerpoint/2010/main" val="2838309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fill="hold" nodeType="clickEffect">
                                  <p:stCondLst>
                                    <p:cond delay="0"/>
                                  </p:stCondLst>
                                  <p:childTnLst>
                                    <p:animMotion origin="layout" path="M -0.00608 -3.7037E-7 L 0.56285 0.00486 " pathEditMode="relative" rAng="0" ptsTypes="AA">
                                      <p:cBhvr>
                                        <p:cTn id="11" dur="500" fill="hold"/>
                                        <p:tgtEl>
                                          <p:spTgt spid="79"/>
                                        </p:tgtEl>
                                        <p:attrNameLst>
                                          <p:attrName>ppt_x</p:attrName>
                                          <p:attrName>ppt_y</p:attrName>
                                        </p:attrNameLst>
                                      </p:cBhvr>
                                      <p:rCtr x="284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179388" y="1341438"/>
            <a:ext cx="4608512" cy="4967287"/>
          </a:xfrm>
          <a:prstGeom prst="rect">
            <a:avLst/>
          </a:prstGeom>
          <a:solidFill>
            <a:schemeClr val="bg1"/>
          </a:solidFill>
          <a:ln w="9525">
            <a:miter lim="800000"/>
            <a:headEnd/>
            <a:tailEnd/>
          </a:ln>
          <a:scene3d>
            <a:camera prst="legacyObliqueTopRight"/>
            <a:lightRig rig="legacyFlat3" dir="b"/>
          </a:scene3d>
          <a:sp3d extrusionH="430200" prstMaterial="legacyWireframe">
            <a:bevelT w="13500" h="13500" prst="angle"/>
            <a:bevelB w="13500" h="13500" prst="angle"/>
            <a:extrusionClr>
              <a:schemeClr val="bg1"/>
            </a:extrusionClr>
          </a:sp3d>
        </p:spPr>
        <p:txBody>
          <a:bodyPr wrap="none" anchor="ctr">
            <a:flatTx/>
          </a:bodyPr>
          <a:lstStyle/>
          <a:p>
            <a:endParaRPr lang="de-AT" sz="2200">
              <a:solidFill>
                <a:srgbClr val="000000"/>
              </a:solidFill>
            </a:endParaRPr>
          </a:p>
        </p:txBody>
      </p:sp>
      <p:sp>
        <p:nvSpPr>
          <p:cNvPr id="69637" name="Text Box 5"/>
          <p:cNvSpPr txBox="1">
            <a:spLocks noChangeArrowheads="1"/>
          </p:cNvSpPr>
          <p:nvPr/>
        </p:nvSpPr>
        <p:spPr bwMode="auto">
          <a:xfrm>
            <a:off x="2368550" y="3332163"/>
            <a:ext cx="3619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de-AT" sz="2400" b="1">
                <a:solidFill>
                  <a:srgbClr val="000000"/>
                </a:solidFill>
                <a:latin typeface="Arial" charset="0"/>
              </a:rPr>
              <a:t>+</a:t>
            </a:r>
          </a:p>
        </p:txBody>
      </p:sp>
      <p:sp>
        <p:nvSpPr>
          <p:cNvPr id="69638" name="Text Box 6"/>
          <p:cNvSpPr txBox="1">
            <a:spLocks noChangeArrowheads="1"/>
          </p:cNvSpPr>
          <p:nvPr/>
        </p:nvSpPr>
        <p:spPr bwMode="auto">
          <a:xfrm>
            <a:off x="785813" y="3795713"/>
            <a:ext cx="3527425"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de-AT" sz="1800" dirty="0">
                <a:solidFill>
                  <a:srgbClr val="000000"/>
                </a:solidFill>
                <a:latin typeface="Arial" charset="0"/>
              </a:rPr>
              <a:t>instrumentelle Fähigkeiten &amp;</a:t>
            </a:r>
          </a:p>
          <a:p>
            <a:pPr algn="ctr">
              <a:defRPr/>
            </a:pPr>
            <a:r>
              <a:rPr lang="de-AT" sz="1800" dirty="0">
                <a:solidFill>
                  <a:srgbClr val="000000"/>
                </a:solidFill>
                <a:latin typeface="Arial" charset="0"/>
              </a:rPr>
              <a:t>Fertigkeiten</a:t>
            </a:r>
          </a:p>
        </p:txBody>
      </p:sp>
      <p:sp>
        <p:nvSpPr>
          <p:cNvPr id="80900" name="WordArt 9"/>
          <p:cNvSpPr>
            <a:spLocks noChangeArrowheads="1" noChangeShapeType="1" noTextEdit="1"/>
          </p:cNvSpPr>
          <p:nvPr/>
        </p:nvSpPr>
        <p:spPr bwMode="auto">
          <a:xfrm>
            <a:off x="1217613" y="1555750"/>
            <a:ext cx="2663825" cy="360363"/>
          </a:xfrm>
          <a:prstGeom prst="rect">
            <a:avLst/>
          </a:prstGeom>
        </p:spPr>
        <p:txBody>
          <a:bodyPr wrap="none" fromWordArt="1">
            <a:prstTxWarp prst="textPlain">
              <a:avLst>
                <a:gd name="adj" fmla="val 50000"/>
              </a:avLst>
            </a:prstTxWarp>
          </a:bodyPr>
          <a:lstStyle/>
          <a:p>
            <a:pPr algn="ctr"/>
            <a:r>
              <a:rPr lang="de-AT" sz="3600" b="1" kern="10">
                <a:ln w="9525">
                  <a:solidFill>
                    <a:srgbClr val="000000"/>
                  </a:solidFill>
                  <a:round/>
                  <a:headEnd/>
                  <a:tailEnd/>
                </a:ln>
                <a:solidFill>
                  <a:srgbClr val="FFF0E7"/>
                </a:solidFill>
                <a:effectLst>
                  <a:outerShdw dist="40000" dir="5400000" algn="tl" rotWithShape="0">
                    <a:srgbClr val="000000">
                      <a:alpha val="32999"/>
                    </a:srgbClr>
                  </a:outerShdw>
                </a:effectLst>
                <a:latin typeface="Arial Black"/>
              </a:rPr>
              <a:t>Inhalt</a:t>
            </a:r>
          </a:p>
        </p:txBody>
      </p:sp>
      <p:sp>
        <p:nvSpPr>
          <p:cNvPr id="80901" name="WordArt 16"/>
          <p:cNvSpPr>
            <a:spLocks noChangeArrowheads="1" noChangeShapeType="1" noTextEdit="1"/>
          </p:cNvSpPr>
          <p:nvPr/>
        </p:nvSpPr>
        <p:spPr bwMode="auto">
          <a:xfrm>
            <a:off x="5148263" y="3933825"/>
            <a:ext cx="3687762" cy="1008063"/>
          </a:xfrm>
          <a:prstGeom prst="rect">
            <a:avLst/>
          </a:prstGeom>
        </p:spPr>
        <p:txBody>
          <a:bodyPr wrap="none" fromWordArt="1">
            <a:prstTxWarp prst="textPlain">
              <a:avLst>
                <a:gd name="adj" fmla="val 50000"/>
              </a:avLst>
            </a:prstTxWarp>
          </a:bodyPr>
          <a:lstStyle/>
          <a:p>
            <a:pPr algn="ctr"/>
            <a:r>
              <a:rPr lang="de-AT" sz="3600" b="1" kern="10" dirty="0">
                <a:ln w="18000">
                  <a:solidFill>
                    <a:srgbClr val="D73A36"/>
                  </a:solidFill>
                  <a:miter lim="800000"/>
                  <a:headEnd/>
                  <a:tailEnd/>
                </a:ln>
                <a:noFill/>
                <a:effectLst>
                  <a:outerShdw dist="23000" dir="7020039" algn="tl" rotWithShape="0">
                    <a:srgbClr val="000000">
                      <a:alpha val="50000"/>
                    </a:srgbClr>
                  </a:outerShdw>
                </a:effectLst>
                <a:latin typeface="Arial Black"/>
              </a:rPr>
              <a:t>Weitwinkelobjektiv</a:t>
            </a:r>
          </a:p>
        </p:txBody>
      </p:sp>
      <p:sp>
        <p:nvSpPr>
          <p:cNvPr id="69649" name="Text Box 17"/>
          <p:cNvSpPr txBox="1">
            <a:spLocks noChangeArrowheads="1"/>
          </p:cNvSpPr>
          <p:nvPr/>
        </p:nvSpPr>
        <p:spPr bwMode="auto">
          <a:xfrm>
            <a:off x="5434013" y="4911725"/>
            <a:ext cx="3065462" cy="14779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de-AT" sz="1800" dirty="0">
                <a:solidFill>
                  <a:srgbClr val="000000"/>
                </a:solidFill>
                <a:latin typeface="Arial" charset="0"/>
              </a:rPr>
              <a:t>Fundiertes und vernetztes </a:t>
            </a:r>
          </a:p>
          <a:p>
            <a:pPr algn="ctr">
              <a:defRPr/>
            </a:pPr>
            <a:r>
              <a:rPr lang="de-AT" sz="1800" dirty="0">
                <a:solidFill>
                  <a:srgbClr val="000000"/>
                </a:solidFill>
                <a:latin typeface="Arial" charset="0"/>
              </a:rPr>
              <a:t>betriebswirtschaftliches </a:t>
            </a:r>
          </a:p>
          <a:p>
            <a:pPr algn="ctr">
              <a:defRPr/>
            </a:pPr>
            <a:r>
              <a:rPr lang="de-AT" sz="1800" dirty="0">
                <a:solidFill>
                  <a:srgbClr val="000000"/>
                </a:solidFill>
                <a:latin typeface="Arial" charset="0"/>
              </a:rPr>
              <a:t>Überblickswissen </a:t>
            </a:r>
          </a:p>
          <a:p>
            <a:pPr algn="ctr">
              <a:defRPr/>
            </a:pPr>
            <a:r>
              <a:rPr lang="de-AT" sz="1800" dirty="0">
                <a:solidFill>
                  <a:srgbClr val="000000"/>
                </a:solidFill>
                <a:latin typeface="Arial" charset="0"/>
              </a:rPr>
              <a:t>(„Weitwinkelperspektive“) ist</a:t>
            </a:r>
          </a:p>
          <a:p>
            <a:pPr algn="ctr">
              <a:defRPr/>
            </a:pPr>
            <a:r>
              <a:rPr lang="de-AT" sz="1800" dirty="0">
                <a:solidFill>
                  <a:srgbClr val="000000"/>
                </a:solidFill>
                <a:latin typeface="Arial" charset="0"/>
              </a:rPr>
              <a:t>wichtiger als Spezialwissen</a:t>
            </a:r>
          </a:p>
        </p:txBody>
      </p:sp>
      <p:sp>
        <p:nvSpPr>
          <p:cNvPr id="69636" name="Text Box 4"/>
          <p:cNvSpPr txBox="1">
            <a:spLocks noChangeArrowheads="1"/>
          </p:cNvSpPr>
          <p:nvPr/>
        </p:nvSpPr>
        <p:spPr bwMode="auto">
          <a:xfrm>
            <a:off x="327025" y="2133600"/>
            <a:ext cx="4445000" cy="1584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de-AT" sz="2600" b="1" dirty="0">
                <a:solidFill>
                  <a:srgbClr val="FF3300"/>
                </a:solidFill>
                <a:latin typeface="Arial" charset="0"/>
              </a:rPr>
              <a:t>Wirtschaftswissenschaften</a:t>
            </a:r>
          </a:p>
          <a:p>
            <a:pPr algn="ctr">
              <a:defRPr/>
            </a:pPr>
            <a:r>
              <a:rPr lang="de-AT" sz="2400" dirty="0">
                <a:solidFill>
                  <a:srgbClr val="000000"/>
                </a:solidFill>
                <a:latin typeface="Arial" charset="0"/>
              </a:rPr>
              <a:t>Betriebswirtschaftslehre</a:t>
            </a:r>
          </a:p>
          <a:p>
            <a:pPr algn="ctr">
              <a:defRPr/>
            </a:pPr>
            <a:r>
              <a:rPr lang="de-AT" sz="2400" dirty="0">
                <a:solidFill>
                  <a:srgbClr val="000000"/>
                </a:solidFill>
                <a:latin typeface="Arial" charset="0"/>
              </a:rPr>
              <a:t>Volkswirtschaftslehre</a:t>
            </a:r>
          </a:p>
          <a:p>
            <a:pPr algn="ctr">
              <a:defRPr/>
            </a:pPr>
            <a:endParaRPr lang="de-AT" sz="2400" dirty="0">
              <a:solidFill>
                <a:srgbClr val="000000"/>
              </a:solidFill>
              <a:latin typeface="Arial" charset="0"/>
            </a:endParaRPr>
          </a:p>
        </p:txBody>
      </p:sp>
      <p:sp>
        <p:nvSpPr>
          <p:cNvPr id="16" name="Geschweifte Klammer rechts 15"/>
          <p:cNvSpPr/>
          <p:nvPr/>
        </p:nvSpPr>
        <p:spPr>
          <a:xfrm rot="5400000">
            <a:off x="2335213" y="2508250"/>
            <a:ext cx="428625" cy="3984625"/>
          </a:xfrm>
          <a:prstGeom prst="rightBrace">
            <a:avLst>
              <a:gd name="adj1" fmla="val 64333"/>
              <a:gd name="adj2" fmla="val 50001"/>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sz="2200">
              <a:solidFill>
                <a:srgbClr val="000000"/>
              </a:solidFill>
            </a:endParaRPr>
          </a:p>
        </p:txBody>
      </p:sp>
      <p:sp>
        <p:nvSpPr>
          <p:cNvPr id="80905" name="Text Box 24"/>
          <p:cNvSpPr txBox="1">
            <a:spLocks noChangeArrowheads="1"/>
          </p:cNvSpPr>
          <p:nvPr/>
        </p:nvSpPr>
        <p:spPr bwMode="auto">
          <a:xfrm>
            <a:off x="179512" y="188913"/>
            <a:ext cx="8712967" cy="523220"/>
          </a:xfrm>
          <a:prstGeom prst="rect">
            <a:avLst/>
          </a:prstGeom>
          <a:solidFill>
            <a:schemeClr val="bg1">
              <a:lumMod val="95000"/>
            </a:schemeClr>
          </a:solidFill>
          <a:ln w="9525">
            <a:solidFill>
              <a:schemeClr val="tx1">
                <a:lumMod val="50000"/>
                <a:lumOff val="50000"/>
              </a:schemeClr>
            </a:solidFill>
            <a:miter lim="800000"/>
            <a:headEnd/>
            <a:tailEnd/>
          </a:ln>
          <a:effectLst>
            <a:prstShdw prst="shdw17" dist="17961" dir="2700000">
              <a:srgbClr val="959595"/>
            </a:prstShdw>
          </a:effectLst>
        </p:spPr>
        <p:txBody>
          <a:bodyPr wrap="square">
            <a:spAutoFit/>
          </a:bodyPr>
          <a:lstStyle/>
          <a:p>
            <a:pPr algn="ctr"/>
            <a:r>
              <a:rPr lang="de-AT" sz="2800" b="1" dirty="0">
                <a:solidFill>
                  <a:srgbClr val="000000"/>
                </a:solidFill>
              </a:rPr>
              <a:t>Fachdidaktische Perspektive</a:t>
            </a:r>
          </a:p>
        </p:txBody>
      </p:sp>
      <p:pic>
        <p:nvPicPr>
          <p:cNvPr id="80906" name="Picture 3"/>
          <p:cNvPicPr>
            <a:picLocks noChangeAspect="1" noChangeArrowheads="1"/>
          </p:cNvPicPr>
          <p:nvPr/>
        </p:nvPicPr>
        <p:blipFill>
          <a:blip r:embed="rId2" cstate="print"/>
          <a:srcRect/>
          <a:stretch>
            <a:fillRect/>
          </a:stretch>
        </p:blipFill>
        <p:spPr bwMode="auto">
          <a:xfrm>
            <a:off x="6000750" y="1643063"/>
            <a:ext cx="2306638" cy="1857375"/>
          </a:xfrm>
          <a:prstGeom prst="rect">
            <a:avLst/>
          </a:prstGeom>
          <a:noFill/>
          <a:ln w="9525">
            <a:noFill/>
            <a:miter lim="800000"/>
            <a:headEnd/>
            <a:tailEnd/>
          </a:ln>
        </p:spPr>
      </p:pic>
      <p:grpSp>
        <p:nvGrpSpPr>
          <p:cNvPr id="27" name="Gruppieren 26"/>
          <p:cNvGrpSpPr>
            <a:grpSpLocks/>
          </p:cNvGrpSpPr>
          <p:nvPr/>
        </p:nvGrpSpPr>
        <p:grpSpPr bwMode="auto">
          <a:xfrm>
            <a:off x="3332163" y="2571750"/>
            <a:ext cx="3240087" cy="857250"/>
            <a:chOff x="3332713" y="2571747"/>
            <a:chExt cx="3239550" cy="857253"/>
          </a:xfrm>
        </p:grpSpPr>
        <p:sp>
          <p:nvSpPr>
            <p:cNvPr id="22" name="Ellipse 21"/>
            <p:cNvSpPr/>
            <p:nvPr/>
          </p:nvSpPr>
          <p:spPr>
            <a:xfrm rot="19669389">
              <a:off x="3332713" y="2660647"/>
              <a:ext cx="126979" cy="211139"/>
            </a:xfrm>
            <a:prstGeom prst="ellipse">
              <a:avLst/>
            </a:prstGeom>
            <a:solidFill>
              <a:srgbClr val="9BE5FF">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cxnSp>
          <p:nvCxnSpPr>
            <p:cNvPr id="23" name="Gerade Verbindung 22"/>
            <p:cNvCxnSpPr>
              <a:stCxn id="22" idx="0"/>
            </p:cNvCxnSpPr>
            <p:nvPr/>
          </p:nvCxnSpPr>
          <p:spPr>
            <a:xfrm rot="5400000" flipH="1" flipV="1">
              <a:off x="4724710" y="1186099"/>
              <a:ext cx="104775" cy="28760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a:stCxn id="22" idx="4"/>
            </p:cNvCxnSpPr>
            <p:nvPr/>
          </p:nvCxnSpPr>
          <p:spPr>
            <a:xfrm rot="16200000" flipH="1">
              <a:off x="4725465" y="1582202"/>
              <a:ext cx="573089" cy="31205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908" name="Textfeld 19"/>
          <p:cNvSpPr txBox="1">
            <a:spLocks noChangeArrowheads="1"/>
          </p:cNvSpPr>
          <p:nvPr/>
        </p:nvSpPr>
        <p:spPr bwMode="auto">
          <a:xfrm>
            <a:off x="611188" y="4797425"/>
            <a:ext cx="3962400" cy="1016000"/>
          </a:xfrm>
          <a:prstGeom prst="rect">
            <a:avLst/>
          </a:prstGeom>
          <a:noFill/>
          <a:ln w="9525">
            <a:noFill/>
            <a:miter lim="800000"/>
            <a:headEnd/>
            <a:tailEnd/>
          </a:ln>
        </p:spPr>
        <p:txBody>
          <a:bodyPr wrap="none">
            <a:spAutoFit/>
          </a:bodyPr>
          <a:lstStyle/>
          <a:p>
            <a:pPr algn="ctr"/>
            <a:r>
              <a:rPr lang="de-AT" sz="2000">
                <a:solidFill>
                  <a:srgbClr val="000000"/>
                </a:solidFill>
              </a:rPr>
              <a:t>Wirtschaftsberufliche Ausbildung </a:t>
            </a:r>
          </a:p>
          <a:p>
            <a:pPr algn="ctr"/>
            <a:r>
              <a:rPr lang="de-AT" sz="2000">
                <a:solidFill>
                  <a:srgbClr val="000000"/>
                </a:solidFill>
              </a:rPr>
              <a:t>+ </a:t>
            </a:r>
          </a:p>
          <a:p>
            <a:pPr algn="ctr"/>
            <a:r>
              <a:rPr lang="de-AT" sz="2000">
                <a:solidFill>
                  <a:srgbClr val="000000"/>
                </a:solidFill>
              </a:rPr>
              <a:t>ökonomische Bildung</a:t>
            </a:r>
          </a:p>
        </p:txBody>
      </p:sp>
    </p:spTree>
    <p:extLst>
      <p:ext uri="{BB962C8B-B14F-4D97-AF65-F5344CB8AC3E}">
        <p14:creationId xmlns:p14="http://schemas.microsoft.com/office/powerpoint/2010/main" val="3521536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2"/>
          <p:cNvSpPr txBox="1">
            <a:spLocks noChangeArrowheads="1"/>
          </p:cNvSpPr>
          <p:nvPr/>
        </p:nvSpPr>
        <p:spPr bwMode="auto">
          <a:xfrm>
            <a:off x="762000" y="4930775"/>
            <a:ext cx="7986713" cy="1738313"/>
          </a:xfrm>
          <a:prstGeom prst="rect">
            <a:avLst/>
          </a:prstGeom>
          <a:solidFill>
            <a:srgbClr val="DDDDDD">
              <a:alpha val="30980"/>
            </a:srgbClr>
          </a:solidFill>
          <a:ln w="3175">
            <a:noFill/>
            <a:prstDash val="dash"/>
            <a:miter lim="800000"/>
            <a:headEnd/>
            <a:tailEnd/>
          </a:ln>
        </p:spPr>
        <p:txBody>
          <a:bodyPr wrap="none">
            <a:spAutoFit/>
          </a:bodyPr>
          <a:lstStyle/>
          <a:p>
            <a:pPr algn="ctr"/>
            <a:r>
              <a:rPr lang="de-AT" sz="2400" b="1">
                <a:solidFill>
                  <a:srgbClr val="000000"/>
                </a:solidFill>
              </a:rPr>
              <a:t>Beziehung </a:t>
            </a:r>
            <a:r>
              <a:rPr lang="de-AT" sz="2800" b="1">
                <a:solidFill>
                  <a:srgbClr val="FF3300"/>
                </a:solidFill>
              </a:rPr>
              <a:t>Inhalt (Fach) – Subjekt</a:t>
            </a:r>
            <a:r>
              <a:rPr lang="de-AT" sz="1800">
                <a:solidFill>
                  <a:srgbClr val="000000"/>
                </a:solidFill>
              </a:rPr>
              <a:t> </a:t>
            </a:r>
          </a:p>
          <a:p>
            <a:pPr algn="ctr"/>
            <a:r>
              <a:rPr lang="de-AT" sz="2000" b="1">
                <a:solidFill>
                  <a:srgbClr val="000000"/>
                </a:solidFill>
              </a:rPr>
              <a:t>bestimmt die Gestaltung der ökonomischen Lehr-Lernprozesse</a:t>
            </a:r>
          </a:p>
          <a:p>
            <a:pPr algn="ctr"/>
            <a:r>
              <a:rPr lang="de-AT" sz="2000" b="1">
                <a:solidFill>
                  <a:srgbClr val="000000"/>
                </a:solidFill>
              </a:rPr>
              <a:t>= </a:t>
            </a:r>
          </a:p>
          <a:p>
            <a:pPr algn="ctr"/>
            <a:r>
              <a:rPr lang="de-AT" sz="2000" b="1">
                <a:solidFill>
                  <a:srgbClr val="000000"/>
                </a:solidFill>
              </a:rPr>
              <a:t>zentraler Gegenstandsbereich einer ökonomischen Fachdidaktik</a:t>
            </a:r>
          </a:p>
          <a:p>
            <a:pPr algn="ctr"/>
            <a:r>
              <a:rPr lang="de-AT" sz="2000" b="1">
                <a:solidFill>
                  <a:srgbClr val="000000"/>
                </a:solidFill>
              </a:rPr>
              <a:t>für wirtschaftsberufliche Vollzeitschulen </a:t>
            </a:r>
          </a:p>
        </p:txBody>
      </p:sp>
      <p:grpSp>
        <p:nvGrpSpPr>
          <p:cNvPr id="81922" name="Gruppieren 20"/>
          <p:cNvGrpSpPr>
            <a:grpSpLocks/>
          </p:cNvGrpSpPr>
          <p:nvPr/>
        </p:nvGrpSpPr>
        <p:grpSpPr bwMode="auto">
          <a:xfrm>
            <a:off x="6143625" y="1030288"/>
            <a:ext cx="2884488" cy="1431925"/>
            <a:chOff x="6143636" y="1000108"/>
            <a:chExt cx="2884316" cy="1431429"/>
          </a:xfrm>
        </p:grpSpPr>
        <p:sp>
          <p:nvSpPr>
            <p:cNvPr id="47111" name="Text Box 7"/>
            <p:cNvSpPr txBox="1">
              <a:spLocks noChangeArrowheads="1"/>
            </p:cNvSpPr>
            <p:nvPr/>
          </p:nvSpPr>
          <p:spPr bwMode="auto">
            <a:xfrm>
              <a:off x="6143636" y="1661866"/>
              <a:ext cx="2884316" cy="76967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de-AT" sz="2000" b="1" dirty="0">
                  <a:solidFill>
                    <a:srgbClr val="000000"/>
                  </a:solidFill>
                  <a:latin typeface="Arial" charset="0"/>
                </a:rPr>
                <a:t>(</a:t>
              </a:r>
              <a:r>
                <a:rPr lang="de-AT" sz="2400" b="1" dirty="0">
                  <a:solidFill>
                    <a:srgbClr val="000000"/>
                  </a:solidFill>
                  <a:latin typeface="Arial" charset="0"/>
                </a:rPr>
                <a:t>Schüler/innen</a:t>
              </a:r>
              <a:r>
                <a:rPr lang="de-AT" sz="2000" b="1" dirty="0">
                  <a:solidFill>
                    <a:srgbClr val="000000"/>
                  </a:solidFill>
                  <a:latin typeface="Arial" charset="0"/>
                </a:rPr>
                <a:t>,</a:t>
              </a:r>
            </a:p>
            <a:p>
              <a:pPr algn="ctr">
                <a:defRPr/>
              </a:pPr>
              <a:r>
                <a:rPr lang="de-AT" sz="2000" b="1" dirty="0">
                  <a:solidFill>
                    <a:srgbClr val="000000"/>
                  </a:solidFill>
                  <a:latin typeface="Arial" charset="0"/>
                </a:rPr>
                <a:t>Teilnehmer/innen etc.)</a:t>
              </a:r>
            </a:p>
          </p:txBody>
        </p:sp>
        <p:sp>
          <p:nvSpPr>
            <p:cNvPr id="47122" name="WordArt 18"/>
            <p:cNvSpPr>
              <a:spLocks noChangeArrowheads="1" noChangeShapeType="1" noTextEdit="1"/>
            </p:cNvSpPr>
            <p:nvPr/>
          </p:nvSpPr>
          <p:spPr bwMode="auto">
            <a:xfrm>
              <a:off x="6584935" y="1000108"/>
              <a:ext cx="1904886" cy="637954"/>
            </a:xfrm>
            <a:prstGeom prst="rect">
              <a:avLst/>
            </a:prstGeom>
          </p:spPr>
          <p:txBody>
            <a:bodyPr wrap="none" fromWordArt="1">
              <a:prstTxWarp prst="textPlain">
                <a:avLst>
                  <a:gd name="adj" fmla="val 50000"/>
                </a:avLst>
              </a:prstTxWarp>
            </a:bodyPr>
            <a:lstStyle/>
            <a:p>
              <a:pPr algn="ctr">
                <a:defRPr/>
              </a:pPr>
              <a:r>
                <a:rPr lang="de-DE" sz="3600" b="1" kern="10" dirty="0">
                  <a:ln w="17780" cmpd="sng">
                    <a:solidFill>
                      <a:srgbClr val="0096D3">
                        <a:tint val="3000"/>
                      </a:srgbClr>
                    </a:solidFill>
                    <a:prstDash val="solid"/>
                    <a:miter lim="800000"/>
                  </a:ln>
                  <a:gradFill>
                    <a:gsLst>
                      <a:gs pos="10000">
                        <a:srgbClr val="0096D3">
                          <a:tint val="63000"/>
                          <a:sat val="105000"/>
                        </a:srgbClr>
                      </a:gs>
                      <a:gs pos="90000">
                        <a:srgbClr val="0096D3">
                          <a:shade val="50000"/>
                          <a:satMod val="100000"/>
                        </a:srgbClr>
                      </a:gs>
                    </a:gsLst>
                    <a:lin ang="5400000"/>
                  </a:gradFill>
                  <a:effectLst>
                    <a:outerShdw blurRad="55000" dist="50800" dir="5400000" algn="tl">
                      <a:srgbClr val="000000">
                        <a:alpha val="33000"/>
                      </a:srgbClr>
                    </a:outerShdw>
                  </a:effectLst>
                  <a:latin typeface="Arial Black"/>
                </a:rPr>
                <a:t>       </a:t>
              </a:r>
            </a:p>
          </p:txBody>
        </p:sp>
      </p:grpSp>
      <p:pic>
        <p:nvPicPr>
          <p:cNvPr id="81924" name="Picture 2"/>
          <p:cNvPicPr>
            <a:picLocks noChangeAspect="1" noChangeArrowheads="1"/>
          </p:cNvPicPr>
          <p:nvPr/>
        </p:nvPicPr>
        <p:blipFill>
          <a:blip r:embed="rId2" cstate="print"/>
          <a:srcRect/>
          <a:stretch>
            <a:fillRect/>
          </a:stretch>
        </p:blipFill>
        <p:spPr bwMode="auto">
          <a:xfrm>
            <a:off x="6910388" y="2459038"/>
            <a:ext cx="1349375" cy="2112962"/>
          </a:xfrm>
          <a:prstGeom prst="rect">
            <a:avLst/>
          </a:prstGeom>
          <a:noFill/>
          <a:ln w="9525">
            <a:noFill/>
            <a:miter lim="800000"/>
            <a:headEnd/>
            <a:tailEnd/>
          </a:ln>
        </p:spPr>
      </p:pic>
      <p:pic>
        <p:nvPicPr>
          <p:cNvPr id="81925" name="Picture 4"/>
          <p:cNvPicPr>
            <a:picLocks noChangeAspect="1" noChangeArrowheads="1"/>
          </p:cNvPicPr>
          <p:nvPr/>
        </p:nvPicPr>
        <p:blipFill>
          <a:blip r:embed="rId3" cstate="print"/>
          <a:srcRect/>
          <a:stretch>
            <a:fillRect/>
          </a:stretch>
        </p:blipFill>
        <p:spPr bwMode="auto">
          <a:xfrm>
            <a:off x="71438" y="728663"/>
            <a:ext cx="1228725" cy="3690937"/>
          </a:xfrm>
          <a:prstGeom prst="rect">
            <a:avLst/>
          </a:prstGeom>
          <a:noFill/>
          <a:ln w="9525">
            <a:noFill/>
            <a:miter lim="800000"/>
            <a:headEnd/>
            <a:tailEnd/>
          </a:ln>
        </p:spPr>
      </p:pic>
      <p:sp>
        <p:nvSpPr>
          <p:cNvPr id="22" name="Pfeil nach links und rechts 21"/>
          <p:cNvSpPr/>
          <p:nvPr/>
        </p:nvSpPr>
        <p:spPr>
          <a:xfrm>
            <a:off x="4857752" y="1428736"/>
            <a:ext cx="1214446" cy="2000264"/>
          </a:xfrm>
          <a:prstGeom prst="leftRightArrow">
            <a:avLst>
              <a:gd name="adj1" fmla="val 12009"/>
              <a:gd name="adj2" fmla="val 23334"/>
            </a:avLst>
          </a:prstGeom>
          <a:solidFill>
            <a:schemeClr val="accent1"/>
          </a:solidFill>
          <a:ln>
            <a:solidFill>
              <a:schemeClr val="tx1"/>
            </a:solidFill>
          </a:ln>
          <a:scene3d>
            <a:camera prst="orthographicFront"/>
            <a:lightRig rig="threePt" dir="t"/>
          </a:scene3d>
          <a:sp3d>
            <a:bevelT prst="relaxedInse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2200">
              <a:solidFill>
                <a:prstClr val="white"/>
              </a:solidFill>
            </a:endParaRPr>
          </a:p>
        </p:txBody>
      </p:sp>
      <p:sp>
        <p:nvSpPr>
          <p:cNvPr id="24" name="Geschweifte Klammer rechts 23"/>
          <p:cNvSpPr/>
          <p:nvPr/>
        </p:nvSpPr>
        <p:spPr>
          <a:xfrm rot="5400000">
            <a:off x="4802188" y="992188"/>
            <a:ext cx="428625" cy="7286625"/>
          </a:xfrm>
          <a:prstGeom prst="rightBrace">
            <a:avLst>
              <a:gd name="adj1" fmla="val 64333"/>
              <a:gd name="adj2" fmla="val 50001"/>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sz="2200">
              <a:solidFill>
                <a:srgbClr val="000000"/>
              </a:solidFill>
            </a:endParaRPr>
          </a:p>
        </p:txBody>
      </p:sp>
      <p:grpSp>
        <p:nvGrpSpPr>
          <p:cNvPr id="81930" name="Gruppieren 25"/>
          <p:cNvGrpSpPr>
            <a:grpSpLocks/>
          </p:cNvGrpSpPr>
          <p:nvPr/>
        </p:nvGrpSpPr>
        <p:grpSpPr bwMode="auto">
          <a:xfrm>
            <a:off x="1320800" y="1030288"/>
            <a:ext cx="3527425" cy="2489200"/>
            <a:chOff x="1321571" y="1030936"/>
            <a:chExt cx="3527425" cy="2489200"/>
          </a:xfrm>
        </p:grpSpPr>
        <p:sp>
          <p:nvSpPr>
            <p:cNvPr id="47107" name="Text Box 3"/>
            <p:cNvSpPr txBox="1">
              <a:spLocks noChangeArrowheads="1"/>
            </p:cNvSpPr>
            <p:nvPr/>
          </p:nvSpPr>
          <p:spPr bwMode="auto">
            <a:xfrm>
              <a:off x="2904309" y="2388248"/>
              <a:ext cx="3619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de-AT" sz="2400" b="1" dirty="0">
                  <a:solidFill>
                    <a:srgbClr val="000000"/>
                  </a:solidFill>
                  <a:latin typeface="Arial" charset="0"/>
                </a:rPr>
                <a:t>+</a:t>
              </a:r>
            </a:p>
          </p:txBody>
        </p:sp>
        <p:sp>
          <p:nvSpPr>
            <p:cNvPr id="47106" name="Text Box 2"/>
            <p:cNvSpPr txBox="1">
              <a:spLocks noChangeArrowheads="1"/>
            </p:cNvSpPr>
            <p:nvPr/>
          </p:nvSpPr>
          <p:spPr bwMode="auto">
            <a:xfrm>
              <a:off x="1358084" y="1519886"/>
              <a:ext cx="3454400"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de-AT" sz="2000" b="1" dirty="0">
                  <a:solidFill>
                    <a:srgbClr val="FF3300"/>
                  </a:solidFill>
                  <a:latin typeface="Arial" charset="0"/>
                </a:rPr>
                <a:t>Wirtschaftswissenschaften</a:t>
              </a:r>
            </a:p>
            <a:p>
              <a:pPr algn="ctr">
                <a:defRPr/>
              </a:pPr>
              <a:r>
                <a:rPr lang="de-AT" sz="2000" dirty="0">
                  <a:solidFill>
                    <a:srgbClr val="000000"/>
                  </a:solidFill>
                  <a:latin typeface="Arial" charset="0"/>
                </a:rPr>
                <a:t>Betriebswirtschaftslehre</a:t>
              </a:r>
            </a:p>
            <a:p>
              <a:pPr algn="ctr">
                <a:defRPr/>
              </a:pPr>
              <a:r>
                <a:rPr lang="de-AT" sz="2000" dirty="0">
                  <a:solidFill>
                    <a:srgbClr val="000000"/>
                  </a:solidFill>
                  <a:latin typeface="Arial" charset="0"/>
                </a:rPr>
                <a:t>Volkswirtschaftslehre</a:t>
              </a:r>
            </a:p>
            <a:p>
              <a:pPr algn="ctr">
                <a:defRPr/>
              </a:pPr>
              <a:endParaRPr lang="de-AT" sz="2000" dirty="0">
                <a:solidFill>
                  <a:srgbClr val="000000"/>
                </a:solidFill>
                <a:latin typeface="Arial" charset="0"/>
              </a:endParaRPr>
            </a:p>
          </p:txBody>
        </p:sp>
        <p:sp>
          <p:nvSpPr>
            <p:cNvPr id="47108" name="Text Box 4"/>
            <p:cNvSpPr txBox="1">
              <a:spLocks noChangeArrowheads="1"/>
            </p:cNvSpPr>
            <p:nvPr/>
          </p:nvSpPr>
          <p:spPr bwMode="auto">
            <a:xfrm>
              <a:off x="1321571" y="2759723"/>
              <a:ext cx="3527425"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de-AT" sz="1800">
                  <a:solidFill>
                    <a:srgbClr val="000000"/>
                  </a:solidFill>
                  <a:latin typeface="Arial" charset="0"/>
                </a:rPr>
                <a:t>instrumentelle Fähigkeiten &amp;</a:t>
              </a:r>
            </a:p>
            <a:p>
              <a:pPr algn="ctr">
                <a:defRPr/>
              </a:pPr>
              <a:r>
                <a:rPr lang="de-AT" sz="1800">
                  <a:solidFill>
                    <a:srgbClr val="000000"/>
                  </a:solidFill>
                  <a:latin typeface="Arial" charset="0"/>
                </a:rPr>
                <a:t>Fertigkeiten</a:t>
              </a:r>
            </a:p>
          </p:txBody>
        </p:sp>
        <p:sp>
          <p:nvSpPr>
            <p:cNvPr id="81935" name="WordArt 17"/>
            <p:cNvSpPr>
              <a:spLocks noChangeArrowheads="1" noChangeShapeType="1" noTextEdit="1"/>
            </p:cNvSpPr>
            <p:nvPr/>
          </p:nvSpPr>
          <p:spPr bwMode="auto">
            <a:xfrm>
              <a:off x="1753371" y="1030936"/>
              <a:ext cx="2663825" cy="360362"/>
            </a:xfrm>
            <a:prstGeom prst="rect">
              <a:avLst/>
            </a:prstGeom>
          </p:spPr>
          <p:txBody>
            <a:bodyPr wrap="none" fromWordArt="1">
              <a:prstTxWarp prst="textPlain">
                <a:avLst>
                  <a:gd name="adj" fmla="val 50000"/>
                </a:avLst>
              </a:prstTxWarp>
            </a:bodyPr>
            <a:lstStyle/>
            <a:p>
              <a:pPr algn="ctr"/>
              <a:r>
                <a:rPr lang="de-AT" sz="3600" b="1" kern="10">
                  <a:ln w="9525">
                    <a:solidFill>
                      <a:srgbClr val="000000"/>
                    </a:solidFill>
                    <a:round/>
                    <a:headEnd/>
                    <a:tailEnd/>
                  </a:ln>
                  <a:solidFill>
                    <a:srgbClr val="FFF0E7"/>
                  </a:solidFill>
                  <a:effectLst>
                    <a:outerShdw dist="40000" dir="5400000" algn="tl" rotWithShape="0">
                      <a:srgbClr val="000000">
                        <a:alpha val="32999"/>
                      </a:srgbClr>
                    </a:outerShdw>
                  </a:effectLst>
                  <a:latin typeface="Arial Black"/>
                </a:rPr>
                <a:t>Inhalt</a:t>
              </a:r>
            </a:p>
          </p:txBody>
        </p:sp>
        <p:sp>
          <p:nvSpPr>
            <p:cNvPr id="25" name="Geschweifte Klammer rechts 24"/>
            <p:cNvSpPr/>
            <p:nvPr/>
          </p:nvSpPr>
          <p:spPr>
            <a:xfrm rot="5400000">
              <a:off x="2978127" y="1876280"/>
              <a:ext cx="214313" cy="3073400"/>
            </a:xfrm>
            <a:prstGeom prst="rightBrace">
              <a:avLst>
                <a:gd name="adj1" fmla="val 64333"/>
                <a:gd name="adj2" fmla="val 50001"/>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sz="2200">
                <a:solidFill>
                  <a:srgbClr val="000000"/>
                </a:solidFill>
              </a:endParaRPr>
            </a:p>
          </p:txBody>
        </p:sp>
      </p:grpSp>
      <p:sp>
        <p:nvSpPr>
          <p:cNvPr id="81931" name="Textfeld 18"/>
          <p:cNvSpPr txBox="1">
            <a:spLocks noChangeArrowheads="1"/>
          </p:cNvSpPr>
          <p:nvPr/>
        </p:nvSpPr>
        <p:spPr bwMode="auto">
          <a:xfrm>
            <a:off x="923925" y="3573463"/>
            <a:ext cx="4344988" cy="1016000"/>
          </a:xfrm>
          <a:prstGeom prst="rect">
            <a:avLst/>
          </a:prstGeom>
          <a:noFill/>
          <a:ln w="9525">
            <a:noFill/>
            <a:miter lim="800000"/>
            <a:headEnd/>
            <a:tailEnd/>
          </a:ln>
        </p:spPr>
        <p:txBody>
          <a:bodyPr wrap="none">
            <a:spAutoFit/>
          </a:bodyPr>
          <a:lstStyle/>
          <a:p>
            <a:pPr algn="ctr"/>
            <a:r>
              <a:rPr lang="de-AT" sz="2000" b="1">
                <a:solidFill>
                  <a:srgbClr val="000000"/>
                </a:solidFill>
              </a:rPr>
              <a:t>Wirtschaftsberufliche Ausbildung </a:t>
            </a:r>
          </a:p>
          <a:p>
            <a:pPr algn="ctr"/>
            <a:r>
              <a:rPr lang="de-AT" sz="2000" b="1">
                <a:solidFill>
                  <a:srgbClr val="000000"/>
                </a:solidFill>
              </a:rPr>
              <a:t>+ </a:t>
            </a:r>
          </a:p>
          <a:p>
            <a:pPr algn="ctr"/>
            <a:r>
              <a:rPr lang="de-AT" sz="2000" b="1">
                <a:solidFill>
                  <a:srgbClr val="000000"/>
                </a:solidFill>
              </a:rPr>
              <a:t>ökonomische Bildung</a:t>
            </a:r>
          </a:p>
        </p:txBody>
      </p:sp>
      <p:sp>
        <p:nvSpPr>
          <p:cNvPr id="18" name="Text Box 24"/>
          <p:cNvSpPr txBox="1">
            <a:spLocks noChangeArrowheads="1"/>
          </p:cNvSpPr>
          <p:nvPr/>
        </p:nvSpPr>
        <p:spPr bwMode="auto">
          <a:xfrm>
            <a:off x="179512" y="188913"/>
            <a:ext cx="8712967" cy="523220"/>
          </a:xfrm>
          <a:prstGeom prst="rect">
            <a:avLst/>
          </a:prstGeom>
          <a:solidFill>
            <a:schemeClr val="bg1">
              <a:lumMod val="95000"/>
            </a:schemeClr>
          </a:solidFill>
          <a:ln w="9525">
            <a:solidFill>
              <a:schemeClr val="tx1">
                <a:lumMod val="50000"/>
                <a:lumOff val="50000"/>
              </a:schemeClr>
            </a:solidFill>
            <a:miter lim="800000"/>
            <a:headEnd/>
            <a:tailEnd/>
          </a:ln>
          <a:effectLst>
            <a:prstShdw prst="shdw17" dist="17961" dir="2700000">
              <a:srgbClr val="959595"/>
            </a:prstShdw>
          </a:effectLst>
        </p:spPr>
        <p:txBody>
          <a:bodyPr wrap="square">
            <a:spAutoFit/>
          </a:bodyPr>
          <a:lstStyle/>
          <a:p>
            <a:pPr algn="ctr"/>
            <a:r>
              <a:rPr lang="de-AT" sz="2800" b="1" dirty="0">
                <a:solidFill>
                  <a:srgbClr val="000000"/>
                </a:solidFill>
              </a:rPr>
              <a:t>Fachdidaktische Perspektive</a:t>
            </a:r>
          </a:p>
        </p:txBody>
      </p:sp>
    </p:spTree>
    <p:extLst>
      <p:ext uri="{BB962C8B-B14F-4D97-AF65-F5344CB8AC3E}">
        <p14:creationId xmlns:p14="http://schemas.microsoft.com/office/powerpoint/2010/main" val="40421936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2"/>
          <p:cNvSpPr txBox="1">
            <a:spLocks noChangeArrowheads="1"/>
          </p:cNvSpPr>
          <p:nvPr/>
        </p:nvSpPr>
        <p:spPr bwMode="auto">
          <a:xfrm>
            <a:off x="1339850" y="1471613"/>
            <a:ext cx="184150" cy="336550"/>
          </a:xfrm>
          <a:prstGeom prst="rect">
            <a:avLst/>
          </a:prstGeom>
          <a:noFill/>
          <a:ln w="12700">
            <a:noFill/>
            <a:miter lim="800000"/>
            <a:headEnd/>
            <a:tailEnd/>
          </a:ln>
        </p:spPr>
        <p:txBody>
          <a:bodyPr wrap="none">
            <a:spAutoFit/>
          </a:bodyPr>
          <a:lstStyle/>
          <a:p>
            <a:pPr algn="ctr" defTabSz="762000" eaLnBrk="0" hangingPunct="0"/>
            <a:endParaRPr lang="de-AT" sz="1600">
              <a:solidFill>
                <a:srgbClr val="000000"/>
              </a:solidFill>
            </a:endParaRPr>
          </a:p>
        </p:txBody>
      </p:sp>
      <p:grpSp>
        <p:nvGrpSpPr>
          <p:cNvPr id="82946" name="Group 3"/>
          <p:cNvGrpSpPr>
            <a:grpSpLocks/>
          </p:cNvGrpSpPr>
          <p:nvPr/>
        </p:nvGrpSpPr>
        <p:grpSpPr bwMode="auto">
          <a:xfrm>
            <a:off x="0" y="695326"/>
            <a:ext cx="2057400" cy="5938838"/>
            <a:chOff x="0" y="527"/>
            <a:chExt cx="1296" cy="3741"/>
          </a:xfrm>
        </p:grpSpPr>
        <p:cxnSp>
          <p:nvCxnSpPr>
            <p:cNvPr id="82949" name="AutoShape 4"/>
            <p:cNvCxnSpPr>
              <a:cxnSpLocks noChangeShapeType="1"/>
              <a:stCxn id="82951" idx="3"/>
            </p:cNvCxnSpPr>
            <p:nvPr/>
          </p:nvCxnSpPr>
          <p:spPr bwMode="auto">
            <a:xfrm rot="-5400000">
              <a:off x="423" y="516"/>
              <a:ext cx="862" cy="884"/>
            </a:xfrm>
            <a:prstGeom prst="bentConnector2">
              <a:avLst/>
            </a:prstGeom>
            <a:noFill/>
            <a:ln w="76200">
              <a:solidFill>
                <a:srgbClr val="808080"/>
              </a:solidFill>
              <a:prstDash val="sysDot"/>
              <a:miter lim="800000"/>
              <a:headEnd/>
              <a:tailEnd/>
            </a:ln>
          </p:spPr>
        </p:cxnSp>
        <p:sp>
          <p:nvSpPr>
            <p:cNvPr id="82951" name="Text Box 6"/>
            <p:cNvSpPr txBox="1">
              <a:spLocks noChangeArrowheads="1"/>
            </p:cNvSpPr>
            <p:nvPr/>
          </p:nvSpPr>
          <p:spPr bwMode="auto">
            <a:xfrm rot="-5400000">
              <a:off x="-1027" y="2415"/>
              <a:ext cx="2880" cy="826"/>
            </a:xfrm>
            <a:prstGeom prst="rect">
              <a:avLst/>
            </a:prstGeom>
            <a:noFill/>
            <a:ln w="12700">
              <a:noFill/>
              <a:miter lim="800000"/>
              <a:headEnd/>
              <a:tailEnd/>
            </a:ln>
          </p:spPr>
          <p:txBody>
            <a:bodyPr>
              <a:spAutoFit/>
            </a:bodyPr>
            <a:lstStyle/>
            <a:p>
              <a:pPr algn="ctr" defTabSz="762000" eaLnBrk="0" hangingPunct="0">
                <a:spcBef>
                  <a:spcPct val="50000"/>
                </a:spcBef>
              </a:pPr>
              <a:r>
                <a:rPr lang="de-DE" sz="8000">
                  <a:solidFill>
                    <a:srgbClr val="808080"/>
                  </a:solidFill>
                  <a:latin typeface="Impact" pitchFamily="34" charset="0"/>
                </a:rPr>
                <a:t>THESE eins</a:t>
              </a:r>
            </a:p>
          </p:txBody>
        </p:sp>
      </p:grpSp>
      <p:sp>
        <p:nvSpPr>
          <p:cNvPr id="82947" name="Text Box 7"/>
          <p:cNvSpPr txBox="1">
            <a:spLocks noChangeArrowheads="1"/>
          </p:cNvSpPr>
          <p:nvPr/>
        </p:nvSpPr>
        <p:spPr bwMode="auto">
          <a:xfrm>
            <a:off x="1331640" y="908720"/>
            <a:ext cx="7416800" cy="1920875"/>
          </a:xfrm>
          <a:prstGeom prst="rect">
            <a:avLst/>
          </a:prstGeom>
          <a:noFill/>
          <a:ln w="9525">
            <a:noFill/>
            <a:miter lim="800000"/>
            <a:headEnd/>
            <a:tailEnd/>
          </a:ln>
        </p:spPr>
        <p:txBody>
          <a:bodyPr>
            <a:spAutoFit/>
          </a:bodyPr>
          <a:lstStyle/>
          <a:p>
            <a:r>
              <a:rPr lang="de-DE" sz="2000" dirty="0">
                <a:solidFill>
                  <a:srgbClr val="000000"/>
                </a:solidFill>
              </a:rPr>
              <a:t>Fachdidaktik wird verstanden als pädagogisch geleitete Reflexion der verschiedenen Dimensionen eines Faches. Die Fachdidaktik ist unabdingbar mit der Fachwissenschaft verbunden, weil sie im entscheidenden Maße die inhaltliche und methodologische Ausrichtung beeinflusst (vgl. Kaiser/Kaminski 1994, 13).</a:t>
            </a:r>
          </a:p>
        </p:txBody>
      </p:sp>
      <p:sp>
        <p:nvSpPr>
          <p:cNvPr id="82948" name="Text Box 8"/>
          <p:cNvSpPr txBox="1">
            <a:spLocks noChangeArrowheads="1"/>
          </p:cNvSpPr>
          <p:nvPr/>
        </p:nvSpPr>
        <p:spPr bwMode="auto">
          <a:xfrm>
            <a:off x="1403648" y="3573016"/>
            <a:ext cx="7416800" cy="1616075"/>
          </a:xfrm>
          <a:prstGeom prst="rect">
            <a:avLst/>
          </a:prstGeom>
          <a:solidFill>
            <a:srgbClr val="DDDDDD">
              <a:alpha val="56862"/>
            </a:srgbClr>
          </a:solidFill>
          <a:ln w="9525">
            <a:noFill/>
            <a:miter lim="800000"/>
            <a:headEnd/>
            <a:tailEnd/>
          </a:ln>
        </p:spPr>
        <p:txBody>
          <a:bodyPr>
            <a:spAutoFit/>
          </a:bodyPr>
          <a:lstStyle/>
          <a:p>
            <a:pPr algn="ctr"/>
            <a:r>
              <a:rPr lang="de-DE" sz="2000" b="1" dirty="0">
                <a:solidFill>
                  <a:srgbClr val="FF0000"/>
                </a:solidFill>
              </a:rPr>
              <a:t>Fachdidaktik stellt ein unverzichtbares „</a:t>
            </a:r>
            <a:r>
              <a:rPr lang="de-DE" sz="2000" b="1" dirty="0" err="1">
                <a:solidFill>
                  <a:srgbClr val="FF0000"/>
                </a:solidFill>
              </a:rPr>
              <a:t>Schanier</a:t>
            </a:r>
            <a:r>
              <a:rPr lang="de-DE" sz="2000" b="1" dirty="0">
                <a:solidFill>
                  <a:srgbClr val="FF0000"/>
                </a:solidFill>
              </a:rPr>
              <a:t>“ zwischen der Wirtschafts- und Erziehungswissenschaft dar </a:t>
            </a:r>
            <a:r>
              <a:rPr lang="de-DE" sz="2000" b="1" dirty="0">
                <a:solidFill>
                  <a:srgbClr val="000000"/>
                </a:solidFill>
              </a:rPr>
              <a:t>und vermag einen wesentlichen Beitrag zu einer Theorie-Praxis-Verknüpfung in der universitären </a:t>
            </a:r>
            <a:endParaRPr lang="de-DE" sz="2000" b="1" dirty="0" smtClean="0">
              <a:solidFill>
                <a:srgbClr val="000000"/>
              </a:solidFill>
            </a:endParaRPr>
          </a:p>
          <a:p>
            <a:pPr algn="ctr"/>
            <a:r>
              <a:rPr lang="de-DE" sz="2000" b="1" dirty="0" smtClean="0">
                <a:solidFill>
                  <a:srgbClr val="000000"/>
                </a:solidFill>
              </a:rPr>
              <a:t>Lehrer/</a:t>
            </a:r>
            <a:r>
              <a:rPr lang="de-DE" sz="2000" b="1" dirty="0" err="1" smtClean="0">
                <a:solidFill>
                  <a:srgbClr val="000000"/>
                </a:solidFill>
              </a:rPr>
              <a:t>innenausbildung</a:t>
            </a:r>
            <a:r>
              <a:rPr lang="de-DE" sz="2000" b="1" dirty="0" smtClean="0">
                <a:solidFill>
                  <a:srgbClr val="000000"/>
                </a:solidFill>
              </a:rPr>
              <a:t> </a:t>
            </a:r>
            <a:r>
              <a:rPr lang="de-DE" sz="2000" b="1" dirty="0">
                <a:solidFill>
                  <a:srgbClr val="000000"/>
                </a:solidFill>
              </a:rPr>
              <a:t>zu leisten!</a:t>
            </a:r>
          </a:p>
        </p:txBody>
      </p:sp>
    </p:spTree>
    <p:extLst>
      <p:ext uri="{BB962C8B-B14F-4D97-AF65-F5344CB8AC3E}">
        <p14:creationId xmlns:p14="http://schemas.microsoft.com/office/powerpoint/2010/main" val="1434711405"/>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993" name="AutoShape 2"/>
          <p:cNvCxnSpPr>
            <a:cxnSpLocks noChangeShapeType="1"/>
          </p:cNvCxnSpPr>
          <p:nvPr/>
        </p:nvCxnSpPr>
        <p:spPr bwMode="auto">
          <a:xfrm rot="-5400000">
            <a:off x="1250950" y="557213"/>
            <a:ext cx="1152525" cy="1279525"/>
          </a:xfrm>
          <a:prstGeom prst="bentConnector2">
            <a:avLst/>
          </a:prstGeom>
          <a:noFill/>
          <a:ln w="76200">
            <a:solidFill>
              <a:srgbClr val="808080"/>
            </a:solidFill>
            <a:prstDash val="sysDot"/>
            <a:miter lim="800000"/>
            <a:headEnd/>
            <a:tailEnd/>
          </a:ln>
        </p:spPr>
      </p:cxnSp>
      <p:sp>
        <p:nvSpPr>
          <p:cNvPr id="84995" name="Text Box 4"/>
          <p:cNvSpPr txBox="1">
            <a:spLocks noChangeArrowheads="1"/>
          </p:cNvSpPr>
          <p:nvPr/>
        </p:nvSpPr>
        <p:spPr bwMode="auto">
          <a:xfrm rot="-5400000">
            <a:off x="-2010569" y="2915444"/>
            <a:ext cx="5332413" cy="1311275"/>
          </a:xfrm>
          <a:prstGeom prst="rect">
            <a:avLst/>
          </a:prstGeom>
          <a:solidFill>
            <a:schemeClr val="bg1"/>
          </a:solidFill>
          <a:ln w="12700">
            <a:noFill/>
            <a:miter lim="800000"/>
            <a:headEnd/>
            <a:tailEnd/>
          </a:ln>
        </p:spPr>
        <p:txBody>
          <a:bodyPr>
            <a:spAutoFit/>
          </a:bodyPr>
          <a:lstStyle/>
          <a:p>
            <a:pPr algn="ctr" defTabSz="762000" eaLnBrk="0" hangingPunct="0">
              <a:spcBef>
                <a:spcPct val="50000"/>
              </a:spcBef>
            </a:pPr>
            <a:r>
              <a:rPr lang="de-DE" sz="8000">
                <a:solidFill>
                  <a:srgbClr val="808080"/>
                </a:solidFill>
                <a:latin typeface="Impact" pitchFamily="34" charset="0"/>
              </a:rPr>
              <a:t>THESE zwei</a:t>
            </a:r>
          </a:p>
        </p:txBody>
      </p:sp>
      <p:sp>
        <p:nvSpPr>
          <p:cNvPr id="84996" name="Text Box 5"/>
          <p:cNvSpPr txBox="1">
            <a:spLocks noChangeArrowheads="1"/>
          </p:cNvSpPr>
          <p:nvPr/>
        </p:nvSpPr>
        <p:spPr bwMode="auto">
          <a:xfrm>
            <a:off x="1187624" y="908720"/>
            <a:ext cx="7529513" cy="5478423"/>
          </a:xfrm>
          <a:prstGeom prst="rect">
            <a:avLst/>
          </a:prstGeom>
          <a:noFill/>
          <a:ln w="12700">
            <a:noFill/>
            <a:miter lim="800000"/>
            <a:headEnd/>
            <a:tailEnd/>
          </a:ln>
        </p:spPr>
        <p:txBody>
          <a:bodyPr>
            <a:spAutoFit/>
          </a:bodyPr>
          <a:lstStyle/>
          <a:p>
            <a:pPr defTabSz="762000" eaLnBrk="0" hangingPunct="0"/>
            <a:r>
              <a:rPr lang="de-DE" sz="2000" b="1" dirty="0">
                <a:solidFill>
                  <a:srgbClr val="FF0000"/>
                </a:solidFill>
              </a:rPr>
              <a:t>Fachdidaktische Fragestellungen sind anders strukturiert als fachwissenschaftliche, weil sie ökonomische Sachverhalte unter dem subjektiven Aspekt der Schüler/innen analysieren und eine pädagogische Perspektive </a:t>
            </a:r>
            <a:r>
              <a:rPr lang="de-DE" sz="1800" b="1" dirty="0">
                <a:solidFill>
                  <a:srgbClr val="FF0000"/>
                </a:solidFill>
              </a:rPr>
              <a:t>(Mündigkeit, Aufklärung, Zukunftsbedeutung, Mitverantwortung für die Gesellschaft etc.) </a:t>
            </a:r>
            <a:r>
              <a:rPr lang="de-DE" sz="2000" b="1" dirty="0">
                <a:solidFill>
                  <a:srgbClr val="FF0000"/>
                </a:solidFill>
              </a:rPr>
              <a:t>berücksichtigen.</a:t>
            </a:r>
            <a:r>
              <a:rPr lang="de-DE" sz="2000" b="1" dirty="0">
                <a:solidFill>
                  <a:srgbClr val="000000"/>
                </a:solidFill>
              </a:rPr>
              <a:t> </a:t>
            </a:r>
          </a:p>
          <a:p>
            <a:pPr defTabSz="762000" eaLnBrk="0" hangingPunct="0"/>
            <a:endParaRPr lang="de-DE" sz="2000" b="1" dirty="0">
              <a:solidFill>
                <a:srgbClr val="000000"/>
              </a:solidFill>
            </a:endParaRPr>
          </a:p>
          <a:p>
            <a:pPr defTabSz="762000" eaLnBrk="0" hangingPunct="0"/>
            <a:r>
              <a:rPr lang="de-DE" sz="2000" b="1" dirty="0">
                <a:solidFill>
                  <a:srgbClr val="000000"/>
                </a:solidFill>
              </a:rPr>
              <a:t>Demnach gilt:</a:t>
            </a:r>
          </a:p>
          <a:p>
            <a:pPr defTabSz="762000" eaLnBrk="0" hangingPunct="0"/>
            <a:endParaRPr lang="de-DE" sz="2000" b="1" dirty="0">
              <a:solidFill>
                <a:srgbClr val="000000"/>
              </a:solidFill>
            </a:endParaRPr>
          </a:p>
          <a:p>
            <a:pPr marL="271463" lvl="1" indent="-53975" defTabSz="762000" eaLnBrk="0" hangingPunct="0"/>
            <a:r>
              <a:rPr lang="de-DE" sz="2000" b="1" dirty="0">
                <a:solidFill>
                  <a:srgbClr val="000000"/>
                </a:solidFill>
              </a:rPr>
              <a:t>	Was in der Fachwissenschaft (Betriebswirtschaftslehre &amp; Volkswirtschaftslehre) von zentraler Bedeutung ist, erhält vielfach im wirtschaftsberuflichen Unterricht eine andere Gewichtung. </a:t>
            </a:r>
          </a:p>
          <a:p>
            <a:pPr marL="271463" lvl="1" indent="-53975" defTabSz="762000" eaLnBrk="0" hangingPunct="0"/>
            <a:r>
              <a:rPr lang="de-DE" sz="1800" b="1" dirty="0">
                <a:solidFill>
                  <a:srgbClr val="000000"/>
                </a:solidFill>
              </a:rPr>
              <a:t>	</a:t>
            </a:r>
          </a:p>
          <a:p>
            <a:pPr marL="271463" lvl="1" indent="-53975" defTabSz="762000" eaLnBrk="0" hangingPunct="0"/>
            <a:r>
              <a:rPr lang="de-DE" sz="1800" b="1" dirty="0">
                <a:solidFill>
                  <a:srgbClr val="000000"/>
                </a:solidFill>
              </a:rPr>
              <a:t>	</a:t>
            </a:r>
            <a:r>
              <a:rPr lang="de-DE" sz="1800" dirty="0">
                <a:solidFill>
                  <a:srgbClr val="000000"/>
                </a:solidFill>
              </a:rPr>
              <a:t>Beispielsweise ist die die Integration ökologischer und ethischer Aspekte in die Betriebswirtschaftslehre aus fachdidaktischer Sicht wesentlich, </a:t>
            </a:r>
            <a:r>
              <a:rPr lang="de-DE" sz="1800" dirty="0" smtClean="0">
                <a:solidFill>
                  <a:srgbClr val="000000"/>
                </a:solidFill>
              </a:rPr>
              <a:t>im BW-Studium wurden </a:t>
            </a:r>
            <a:r>
              <a:rPr lang="de-DE" sz="1800" dirty="0">
                <a:solidFill>
                  <a:srgbClr val="000000"/>
                </a:solidFill>
              </a:rPr>
              <a:t>diese Aspekte </a:t>
            </a:r>
            <a:r>
              <a:rPr lang="de-DE" sz="1800" dirty="0" smtClean="0">
                <a:solidFill>
                  <a:srgbClr val="000000"/>
                </a:solidFill>
              </a:rPr>
              <a:t>sehr lange </a:t>
            </a:r>
            <a:r>
              <a:rPr lang="de-DE" sz="1800" dirty="0">
                <a:solidFill>
                  <a:srgbClr val="000000"/>
                </a:solidFill>
              </a:rPr>
              <a:t>peripher behandelt.</a:t>
            </a:r>
          </a:p>
        </p:txBody>
      </p:sp>
    </p:spTree>
    <p:extLst>
      <p:ext uri="{BB962C8B-B14F-4D97-AF65-F5344CB8AC3E}">
        <p14:creationId xmlns:p14="http://schemas.microsoft.com/office/powerpoint/2010/main" val="32515848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906" name="AutoShape 2"/>
          <p:cNvCxnSpPr>
            <a:cxnSpLocks noChangeShapeType="1"/>
          </p:cNvCxnSpPr>
          <p:nvPr/>
        </p:nvCxnSpPr>
        <p:spPr bwMode="auto">
          <a:xfrm rot="-5400000">
            <a:off x="1250950" y="557213"/>
            <a:ext cx="1152525" cy="1279525"/>
          </a:xfrm>
          <a:prstGeom prst="bentConnector2">
            <a:avLst/>
          </a:prstGeom>
          <a:noFill/>
          <a:ln w="76200">
            <a:solidFill>
              <a:srgbClr val="808080"/>
            </a:solidFill>
            <a:prstDash val="sysDot"/>
            <a:miter lim="800000"/>
            <a:headEnd/>
            <a:tailEnd/>
          </a:ln>
          <a:extLst>
            <a:ext uri="{909E8E84-426E-40DD-AFC4-6F175D3DCCD1}">
              <a14:hiddenFill xmlns:a14="http://schemas.microsoft.com/office/drawing/2010/main">
                <a:noFill/>
              </a14:hiddenFill>
            </a:ext>
          </a:extLst>
        </p:spPr>
      </p:cxnSp>
      <p:sp>
        <p:nvSpPr>
          <p:cNvPr id="123907" name="Text Box 4"/>
          <p:cNvSpPr txBox="1">
            <a:spLocks noChangeArrowheads="1"/>
          </p:cNvSpPr>
          <p:nvPr/>
        </p:nvSpPr>
        <p:spPr bwMode="auto">
          <a:xfrm rot="-5400000">
            <a:off x="-2010569" y="2915444"/>
            <a:ext cx="5332413" cy="13112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de-DE" altLang="de-DE" sz="8000" dirty="0" smtClean="0">
                <a:solidFill>
                  <a:srgbClr val="808080"/>
                </a:solidFill>
                <a:latin typeface="Impact" panose="020B0806030902050204" pitchFamily="34" charset="0"/>
              </a:rPr>
              <a:t>THESE drei</a:t>
            </a:r>
          </a:p>
        </p:txBody>
      </p:sp>
      <p:sp>
        <p:nvSpPr>
          <p:cNvPr id="123908" name="Text Box 5"/>
          <p:cNvSpPr txBox="1">
            <a:spLocks noChangeArrowheads="1"/>
          </p:cNvSpPr>
          <p:nvPr/>
        </p:nvSpPr>
        <p:spPr bwMode="auto">
          <a:xfrm>
            <a:off x="1311275" y="739775"/>
            <a:ext cx="752951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DE" altLang="de-DE" sz="2400" b="1" smtClean="0">
                <a:solidFill>
                  <a:srgbClr val="000000"/>
                </a:solidFill>
              </a:rPr>
              <a:t>Die Befähigung zur kritischen Auseinander-setzung mit unterschiedlichen betriebs- und volkswirtschaftlichen Ansätzen, </a:t>
            </a:r>
          </a:p>
          <a:p>
            <a:pPr eaLnBrk="0" hangingPunct="0"/>
            <a:endParaRPr lang="de-DE" altLang="de-DE" sz="2400" b="1" smtClean="0">
              <a:solidFill>
                <a:srgbClr val="FF0000"/>
              </a:solidFill>
            </a:endParaRPr>
          </a:p>
          <a:p>
            <a:pPr algn="ctr" eaLnBrk="0" hangingPunct="0"/>
            <a:r>
              <a:rPr lang="de-DE" altLang="de-DE" sz="2800" smtClean="0">
                <a:solidFill>
                  <a:srgbClr val="FF0000"/>
                </a:solidFill>
              </a:rPr>
              <a:t>also die Förderung einer </a:t>
            </a:r>
            <a:r>
              <a:rPr lang="de-DE" altLang="de-DE" sz="2800" u="sng" smtClean="0">
                <a:solidFill>
                  <a:srgbClr val="FF0000"/>
                </a:solidFill>
              </a:rPr>
              <a:t>wirtschaftswissenschaftlichen Metakognition</a:t>
            </a:r>
            <a:r>
              <a:rPr lang="de-DE" altLang="de-DE" sz="2400" smtClean="0">
                <a:solidFill>
                  <a:srgbClr val="FF0000"/>
                </a:solidFill>
              </a:rPr>
              <a:t>,</a:t>
            </a:r>
          </a:p>
          <a:p>
            <a:pPr algn="ctr" eaLnBrk="0" hangingPunct="0"/>
            <a:endParaRPr lang="de-DE" altLang="de-DE" sz="2400" b="1" smtClean="0">
              <a:solidFill>
                <a:srgbClr val="FF0000"/>
              </a:solidFill>
            </a:endParaRPr>
          </a:p>
          <a:p>
            <a:pPr eaLnBrk="0" hangingPunct="0"/>
            <a:r>
              <a:rPr lang="de-DE" altLang="de-DE" sz="2400" smtClean="0">
                <a:solidFill>
                  <a:srgbClr val="000000"/>
                </a:solidFill>
              </a:rPr>
              <a:t>stellt eine wesentliche Komponente einer</a:t>
            </a:r>
          </a:p>
          <a:p>
            <a:pPr algn="ctr" eaLnBrk="0" hangingPunct="0"/>
            <a:r>
              <a:rPr lang="de-DE" altLang="de-DE" sz="2400" b="1" smtClean="0">
                <a:solidFill>
                  <a:srgbClr val="000000"/>
                </a:solidFill>
              </a:rPr>
              <a:t> </a:t>
            </a:r>
            <a:r>
              <a:rPr lang="de-DE" altLang="de-DE" sz="2800" b="1" smtClean="0">
                <a:solidFill>
                  <a:srgbClr val="FF0000"/>
                </a:solidFill>
              </a:rPr>
              <a:t>reflektierten Fachlichkeit </a:t>
            </a:r>
          </a:p>
          <a:p>
            <a:pPr eaLnBrk="0" hangingPunct="0"/>
            <a:r>
              <a:rPr lang="de-DE" altLang="de-DE" sz="2400" smtClean="0">
                <a:solidFill>
                  <a:srgbClr val="000000"/>
                </a:solidFill>
              </a:rPr>
              <a:t>dar.</a:t>
            </a:r>
            <a:r>
              <a:rPr lang="de-DE" altLang="de-DE" sz="2400" b="1" smtClean="0">
                <a:solidFill>
                  <a:srgbClr val="000000"/>
                </a:solidFill>
              </a:rPr>
              <a:t> </a:t>
            </a:r>
            <a:r>
              <a:rPr lang="de-DE" altLang="de-DE" sz="2400" smtClean="0">
                <a:solidFill>
                  <a:srgbClr val="000000"/>
                </a:solidFill>
              </a:rPr>
              <a:t>Diese bildet eine unverzichtbare Basis für eine </a:t>
            </a:r>
            <a:r>
              <a:rPr lang="de-DE" altLang="de-DE" sz="2400" u="sng" smtClean="0">
                <a:solidFill>
                  <a:srgbClr val="000000"/>
                </a:solidFill>
              </a:rPr>
              <a:t>fachdidaktische Expertise</a:t>
            </a:r>
            <a:r>
              <a:rPr lang="de-DE" altLang="de-DE" sz="2400" smtClean="0">
                <a:solidFill>
                  <a:srgbClr val="000000"/>
                </a:solidFill>
              </a:rPr>
              <a:t>.</a:t>
            </a:r>
          </a:p>
          <a:p>
            <a:pPr eaLnBrk="0" hangingPunct="0"/>
            <a:endParaRPr lang="de-DE" altLang="de-DE" sz="2000" b="1" smtClean="0">
              <a:solidFill>
                <a:srgbClr val="000000"/>
              </a:solidFill>
            </a:endParaRPr>
          </a:p>
          <a:p>
            <a:pPr eaLnBrk="0" hangingPunct="0"/>
            <a:r>
              <a:rPr lang="de-DE" altLang="de-DE" sz="2200" smtClean="0">
                <a:solidFill>
                  <a:srgbClr val="000000"/>
                </a:solidFill>
              </a:rPr>
              <a:t>Erst dadurch werden unterschiedliche Normen (und Menschenbilder) diverser wirtschaftswissenschaftlicher Ansätze und deren Einfluss auf die konkrete Unterrichtsgestaltung in BW, RW, VW etc. transparent</a:t>
            </a:r>
            <a:r>
              <a:rPr lang="de-DE" altLang="de-DE" sz="2200" b="1" smtClean="0">
                <a:solidFill>
                  <a:srgbClr val="000000"/>
                </a:solidFill>
              </a:rPr>
              <a:t>.</a:t>
            </a:r>
          </a:p>
        </p:txBody>
      </p:sp>
    </p:spTree>
    <p:extLst>
      <p:ext uri="{BB962C8B-B14F-4D97-AF65-F5344CB8AC3E}">
        <p14:creationId xmlns:p14="http://schemas.microsoft.com/office/powerpoint/2010/main" val="28426858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8313" y="115888"/>
            <a:ext cx="7991475" cy="1077912"/>
          </a:xfrm>
          <a:prstGeom prst="rect">
            <a:avLst/>
          </a:prstGeom>
          <a:solidFill>
            <a:schemeClr val="bg1">
              <a:lumMod val="95000"/>
            </a:schemeClr>
          </a:solidFill>
        </p:spPr>
        <p:txBody>
          <a:bodyPr>
            <a:spAutoFit/>
          </a:bodyPr>
          <a:lstStyle/>
          <a:p>
            <a:pPr algn="ctr" eaLnBrk="0" hangingPunct="0">
              <a:defRPr/>
            </a:pPr>
            <a:r>
              <a:rPr lang="de-AT" sz="3200" b="1" dirty="0">
                <a:solidFill>
                  <a:srgbClr val="C00000"/>
                </a:solidFill>
              </a:rPr>
              <a:t>Wirtschaftswissenschaftliche Metakognition</a:t>
            </a:r>
          </a:p>
        </p:txBody>
      </p:sp>
      <p:sp>
        <p:nvSpPr>
          <p:cNvPr id="7" name="Textfeld 6"/>
          <p:cNvSpPr txBox="1">
            <a:spLocks noChangeArrowheads="1"/>
          </p:cNvSpPr>
          <p:nvPr/>
        </p:nvSpPr>
        <p:spPr bwMode="auto">
          <a:xfrm>
            <a:off x="436563" y="1989138"/>
            <a:ext cx="8239125" cy="1200150"/>
          </a:xfrm>
          <a:prstGeom prst="rect">
            <a:avLst/>
          </a:prstGeom>
          <a:solidFill>
            <a:srgbClr val="FFFF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r>
              <a:rPr lang="de-AT" altLang="de-DE" sz="2400" smtClean="0">
                <a:solidFill>
                  <a:srgbClr val="000000"/>
                </a:solidFill>
              </a:rPr>
              <a:t>Reflexion </a:t>
            </a:r>
            <a:r>
              <a:rPr lang="de-AT" altLang="de-DE" sz="2400" u="sng" smtClean="0">
                <a:solidFill>
                  <a:srgbClr val="000000"/>
                </a:solidFill>
              </a:rPr>
              <a:t>unterschiedlicher</a:t>
            </a:r>
            <a:r>
              <a:rPr lang="de-AT" altLang="de-DE" sz="2400" smtClean="0">
                <a:solidFill>
                  <a:srgbClr val="000000"/>
                </a:solidFill>
              </a:rPr>
              <a:t> </a:t>
            </a:r>
          </a:p>
          <a:p>
            <a:pPr algn="ctr" eaLnBrk="0" hangingPunct="0"/>
            <a:r>
              <a:rPr lang="de-AT" altLang="de-DE" sz="2400" b="1" smtClean="0">
                <a:solidFill>
                  <a:srgbClr val="000000"/>
                </a:solidFill>
              </a:rPr>
              <a:t>volkswirtschaftlicher und betriebswirtschaftlicher </a:t>
            </a:r>
          </a:p>
          <a:p>
            <a:pPr algn="ctr" eaLnBrk="0" hangingPunct="0"/>
            <a:r>
              <a:rPr lang="de-AT" altLang="de-DE" sz="2400" smtClean="0">
                <a:solidFill>
                  <a:srgbClr val="000000"/>
                </a:solidFill>
              </a:rPr>
              <a:t>Theorien und Ansätze </a:t>
            </a:r>
          </a:p>
        </p:txBody>
      </p:sp>
      <p:grpSp>
        <p:nvGrpSpPr>
          <p:cNvPr id="17" name="Gruppieren 16"/>
          <p:cNvGrpSpPr>
            <a:grpSpLocks/>
          </p:cNvGrpSpPr>
          <p:nvPr/>
        </p:nvGrpSpPr>
        <p:grpSpPr bwMode="auto">
          <a:xfrm>
            <a:off x="2911475" y="1239838"/>
            <a:ext cx="3024188" cy="749300"/>
            <a:chOff x="2911115" y="1239143"/>
            <a:chExt cx="3024336" cy="749697"/>
          </a:xfrm>
        </p:grpSpPr>
        <p:sp>
          <p:nvSpPr>
            <p:cNvPr id="6" name="Pfeil nach unten 5"/>
            <p:cNvSpPr/>
            <p:nvPr/>
          </p:nvSpPr>
          <p:spPr bwMode="black">
            <a:xfrm>
              <a:off x="2911115" y="1266144"/>
              <a:ext cx="3024336" cy="722696"/>
            </a:xfrm>
            <a:prstGeom prst="downArrow">
              <a:avLst/>
            </a:prstGeom>
            <a:solidFill>
              <a:schemeClr val="bg1">
                <a:lumMod val="95000"/>
              </a:schemeClr>
            </a:solidFill>
            <a:ln w="9525" algn="ctr">
              <a:solidFill>
                <a:schemeClr val="bg1"/>
              </a:solidFill>
              <a:miter lim="800000"/>
              <a:headEnd/>
              <a:tailEnd/>
            </a:ln>
          </p:spPr>
          <p:txBody>
            <a:bodyPr lIns="92075" tIns="46038" rIns="92075" bIns="46038" anchor="ctr">
              <a:spAutoFit/>
            </a:bodyPr>
            <a:lstStyle/>
            <a:p>
              <a:pPr algn="ctr" eaLnBrk="0" hangingPunct="0">
                <a:defRPr/>
              </a:pPr>
              <a:endParaRPr lang="de-AT" sz="1800">
                <a:solidFill>
                  <a:srgbClr val="000000"/>
                </a:solidFill>
              </a:endParaRPr>
            </a:p>
          </p:txBody>
        </p:sp>
        <p:sp>
          <p:nvSpPr>
            <p:cNvPr id="122894" name="Textfeld 7"/>
            <p:cNvSpPr txBox="1">
              <a:spLocks noChangeArrowheads="1"/>
            </p:cNvSpPr>
            <p:nvPr/>
          </p:nvSpPr>
          <p:spPr bwMode="auto">
            <a:xfrm>
              <a:off x="3703203" y="1239143"/>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AT" altLang="de-DE" sz="2400" smtClean="0">
                  <a:solidFill>
                    <a:srgbClr val="000000"/>
                  </a:solidFill>
                </a:rPr>
                <a:t>beinhaltet</a:t>
              </a:r>
            </a:p>
          </p:txBody>
        </p:sp>
      </p:grpSp>
      <p:grpSp>
        <p:nvGrpSpPr>
          <p:cNvPr id="18" name="Gruppieren 17"/>
          <p:cNvGrpSpPr>
            <a:grpSpLocks/>
          </p:cNvGrpSpPr>
          <p:nvPr/>
        </p:nvGrpSpPr>
        <p:grpSpPr bwMode="auto">
          <a:xfrm>
            <a:off x="2700338" y="3284538"/>
            <a:ext cx="3816350" cy="700087"/>
            <a:chOff x="2699792" y="3284984"/>
            <a:chExt cx="3816424" cy="699175"/>
          </a:xfrm>
        </p:grpSpPr>
        <p:sp>
          <p:nvSpPr>
            <p:cNvPr id="9" name="Pfeil nach unten 8"/>
            <p:cNvSpPr/>
            <p:nvPr/>
          </p:nvSpPr>
          <p:spPr bwMode="black">
            <a:xfrm>
              <a:off x="2699792" y="3284984"/>
              <a:ext cx="3816424" cy="699175"/>
            </a:xfrm>
            <a:prstGeom prst="downArrow">
              <a:avLst/>
            </a:prstGeom>
            <a:solidFill>
              <a:schemeClr val="bg1">
                <a:lumMod val="65000"/>
                <a:alpha val="16078"/>
              </a:schemeClr>
            </a:solidFill>
            <a:ln w="9525" algn="ctr">
              <a:solidFill>
                <a:schemeClr val="bg1"/>
              </a:solidFill>
              <a:miter lim="800000"/>
              <a:headEnd/>
              <a:tailEnd/>
            </a:ln>
          </p:spPr>
          <p:txBody>
            <a:bodyPr lIns="92075" tIns="46038" rIns="92075" bIns="46038" anchor="ctr">
              <a:spAutoFit/>
            </a:bodyPr>
            <a:lstStyle/>
            <a:p>
              <a:pPr algn="ctr" eaLnBrk="0" hangingPunct="0">
                <a:defRPr/>
              </a:pPr>
              <a:endParaRPr lang="de-AT" sz="1800">
                <a:solidFill>
                  <a:srgbClr val="000000"/>
                </a:solidFill>
              </a:endParaRPr>
            </a:p>
          </p:txBody>
        </p:sp>
        <p:sp>
          <p:nvSpPr>
            <p:cNvPr id="122892" name="Textfeld 9"/>
            <p:cNvSpPr txBox="1">
              <a:spLocks noChangeArrowheads="1"/>
            </p:cNvSpPr>
            <p:nvPr/>
          </p:nvSpPr>
          <p:spPr bwMode="auto">
            <a:xfrm>
              <a:off x="3923928" y="3327375"/>
              <a:ext cx="1728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AT" altLang="de-DE" sz="2400" smtClean="0">
                  <a:solidFill>
                    <a:srgbClr val="000000"/>
                  </a:solidFill>
                </a:rPr>
                <a:t>umfassen</a:t>
              </a:r>
            </a:p>
          </p:txBody>
        </p:sp>
      </p:grpSp>
      <p:sp>
        <p:nvSpPr>
          <p:cNvPr id="13" name="Textfeld 12"/>
          <p:cNvSpPr txBox="1">
            <a:spLocks noChangeArrowheads="1"/>
          </p:cNvSpPr>
          <p:nvPr/>
        </p:nvSpPr>
        <p:spPr bwMode="auto">
          <a:xfrm>
            <a:off x="755650" y="3990975"/>
            <a:ext cx="8064500" cy="831850"/>
          </a:xfrm>
          <a:prstGeom prst="rect">
            <a:avLst/>
          </a:prstGeom>
          <a:solidFill>
            <a:srgbClr val="FF0000">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r>
              <a:rPr lang="de-AT" altLang="de-DE" sz="2400" u="sng" smtClean="0">
                <a:solidFill>
                  <a:srgbClr val="000000"/>
                </a:solidFill>
              </a:rPr>
              <a:t>unterschiedliche</a:t>
            </a:r>
            <a:r>
              <a:rPr lang="de-AT" altLang="de-DE" sz="2400" smtClean="0">
                <a:solidFill>
                  <a:srgbClr val="000000"/>
                </a:solidFill>
              </a:rPr>
              <a:t> </a:t>
            </a:r>
            <a:r>
              <a:rPr lang="de-AT" altLang="de-DE" sz="2400" b="1" smtClean="0">
                <a:solidFill>
                  <a:srgbClr val="000000"/>
                </a:solidFill>
              </a:rPr>
              <a:t>Menschenbilder, Wertvorstellungen </a:t>
            </a:r>
            <a:r>
              <a:rPr lang="de-AT" altLang="de-DE" sz="2400" smtClean="0">
                <a:solidFill>
                  <a:srgbClr val="000000"/>
                </a:solidFill>
              </a:rPr>
              <a:t>und Zielvorstellungen von Wirtschaft &amp; Gesellschaft</a:t>
            </a:r>
          </a:p>
        </p:txBody>
      </p:sp>
      <p:grpSp>
        <p:nvGrpSpPr>
          <p:cNvPr id="19" name="Gruppieren 18"/>
          <p:cNvGrpSpPr>
            <a:grpSpLocks/>
          </p:cNvGrpSpPr>
          <p:nvPr/>
        </p:nvGrpSpPr>
        <p:grpSpPr bwMode="auto">
          <a:xfrm>
            <a:off x="2986088" y="4849813"/>
            <a:ext cx="3530600" cy="695325"/>
            <a:chOff x="2986205" y="4849982"/>
            <a:chExt cx="3530011" cy="694871"/>
          </a:xfrm>
        </p:grpSpPr>
        <p:sp>
          <p:nvSpPr>
            <p:cNvPr id="14" name="Pfeil nach unten 13"/>
            <p:cNvSpPr/>
            <p:nvPr/>
          </p:nvSpPr>
          <p:spPr bwMode="black">
            <a:xfrm>
              <a:off x="2986205" y="4849982"/>
              <a:ext cx="3530011" cy="694871"/>
            </a:xfrm>
            <a:prstGeom prst="downArrow">
              <a:avLst/>
            </a:prstGeom>
            <a:solidFill>
              <a:schemeClr val="bg1">
                <a:lumMod val="95000"/>
              </a:schemeClr>
            </a:solidFill>
            <a:ln w="9525" algn="ctr">
              <a:solidFill>
                <a:schemeClr val="bg1"/>
              </a:solidFill>
              <a:miter lim="800000"/>
              <a:headEnd/>
              <a:tailEnd/>
            </a:ln>
          </p:spPr>
          <p:txBody>
            <a:bodyPr lIns="92075" tIns="46038" rIns="92075" bIns="46038" anchor="ctr">
              <a:spAutoFit/>
            </a:bodyPr>
            <a:lstStyle/>
            <a:p>
              <a:pPr algn="ctr" eaLnBrk="0" hangingPunct="0">
                <a:defRPr/>
              </a:pPr>
              <a:endParaRPr lang="de-AT" sz="1800">
                <a:solidFill>
                  <a:srgbClr val="000000"/>
                </a:solidFill>
              </a:endParaRPr>
            </a:p>
          </p:txBody>
        </p:sp>
        <p:sp>
          <p:nvSpPr>
            <p:cNvPr id="122890" name="Textfeld 14"/>
            <p:cNvSpPr txBox="1">
              <a:spLocks noChangeArrowheads="1"/>
            </p:cNvSpPr>
            <p:nvPr/>
          </p:nvSpPr>
          <p:spPr bwMode="auto">
            <a:xfrm>
              <a:off x="4098926" y="4849982"/>
              <a:ext cx="1553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AT" altLang="de-DE" sz="2400" smtClean="0">
                  <a:solidFill>
                    <a:srgbClr val="000000"/>
                  </a:solidFill>
                </a:rPr>
                <a:t>führen zu </a:t>
              </a:r>
            </a:p>
          </p:txBody>
        </p:sp>
      </p:grpSp>
      <p:sp>
        <p:nvSpPr>
          <p:cNvPr id="16" name="Textfeld 15"/>
          <p:cNvSpPr txBox="1">
            <a:spLocks noChangeArrowheads="1"/>
          </p:cNvSpPr>
          <p:nvPr/>
        </p:nvSpPr>
        <p:spPr bwMode="auto">
          <a:xfrm>
            <a:off x="755650" y="5549900"/>
            <a:ext cx="8208963" cy="1200150"/>
          </a:xfrm>
          <a:prstGeom prst="rect">
            <a:avLst/>
          </a:prstGeom>
          <a:solidFill>
            <a:srgbClr val="33CC33">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de-AT" altLang="de-DE" sz="2400" u="sng" smtClean="0">
                <a:solidFill>
                  <a:srgbClr val="000000"/>
                </a:solidFill>
              </a:rPr>
              <a:t>unterschiedlich gewichteten </a:t>
            </a:r>
            <a:r>
              <a:rPr lang="de-AT" altLang="de-DE" sz="2400" smtClean="0">
                <a:solidFill>
                  <a:srgbClr val="000000"/>
                </a:solidFill>
              </a:rPr>
              <a:t>und/oder </a:t>
            </a:r>
            <a:r>
              <a:rPr lang="de-AT" altLang="de-DE" sz="2400" u="sng" smtClean="0">
                <a:solidFill>
                  <a:srgbClr val="000000"/>
                </a:solidFill>
              </a:rPr>
              <a:t>unterschiedlichen</a:t>
            </a:r>
            <a:r>
              <a:rPr lang="de-AT" altLang="de-DE" sz="2400" smtClean="0">
                <a:solidFill>
                  <a:srgbClr val="000000"/>
                </a:solidFill>
              </a:rPr>
              <a:t> </a:t>
            </a:r>
            <a:r>
              <a:rPr lang="de-AT" altLang="de-DE" sz="2400" b="1" smtClean="0">
                <a:solidFill>
                  <a:srgbClr val="000000"/>
                </a:solidFill>
              </a:rPr>
              <a:t>Unterrichtsinhalten</a:t>
            </a:r>
            <a:r>
              <a:rPr lang="de-AT" altLang="de-DE" sz="2400" smtClean="0">
                <a:solidFill>
                  <a:srgbClr val="000000"/>
                </a:solidFill>
              </a:rPr>
              <a:t> und damit zu einer </a:t>
            </a:r>
            <a:r>
              <a:rPr lang="de-AT" altLang="de-DE" sz="2400" u="sng" smtClean="0">
                <a:solidFill>
                  <a:srgbClr val="000000"/>
                </a:solidFill>
              </a:rPr>
              <a:t>unterschiedlichen</a:t>
            </a:r>
            <a:r>
              <a:rPr lang="de-AT" altLang="de-DE" sz="2400" smtClean="0">
                <a:solidFill>
                  <a:srgbClr val="000000"/>
                </a:solidFill>
              </a:rPr>
              <a:t> </a:t>
            </a:r>
            <a:r>
              <a:rPr lang="de-AT" altLang="de-DE" sz="2400" b="1" smtClean="0">
                <a:solidFill>
                  <a:srgbClr val="000000"/>
                </a:solidFill>
              </a:rPr>
              <a:t>Unterrichtspraxis</a:t>
            </a:r>
            <a:r>
              <a:rPr lang="de-AT" altLang="de-DE" sz="2400" smtClean="0">
                <a:solidFill>
                  <a:srgbClr val="000000"/>
                </a:solidFill>
              </a:rPr>
              <a:t>!!</a:t>
            </a:r>
          </a:p>
        </p:txBody>
      </p:sp>
    </p:spTree>
    <p:extLst>
      <p:ext uri="{BB962C8B-B14F-4D97-AF65-F5344CB8AC3E}">
        <p14:creationId xmlns:p14="http://schemas.microsoft.com/office/powerpoint/2010/main" val="1912217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80">
                                          <p:stCondLst>
                                            <p:cond delay="0"/>
                                          </p:stCondLst>
                                        </p:cTn>
                                        <p:tgtEl>
                                          <p:spTgt spid="16"/>
                                        </p:tgtEl>
                                      </p:cBhvr>
                                    </p:animEffect>
                                    <p:anim calcmode="lin" valueType="num">
                                      <p:cBhvr>
                                        <p:cTn id="7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6" dur="26">
                                          <p:stCondLst>
                                            <p:cond delay="650"/>
                                          </p:stCondLst>
                                        </p:cTn>
                                        <p:tgtEl>
                                          <p:spTgt spid="16"/>
                                        </p:tgtEl>
                                      </p:cBhvr>
                                      <p:to x="100000" y="60000"/>
                                    </p:animScale>
                                    <p:animScale>
                                      <p:cBhvr>
                                        <p:cTn id="77" dur="166" decel="50000">
                                          <p:stCondLst>
                                            <p:cond delay="676"/>
                                          </p:stCondLst>
                                        </p:cTn>
                                        <p:tgtEl>
                                          <p:spTgt spid="16"/>
                                        </p:tgtEl>
                                      </p:cBhvr>
                                      <p:to x="100000" y="100000"/>
                                    </p:animScale>
                                    <p:animScale>
                                      <p:cBhvr>
                                        <p:cTn id="78" dur="26">
                                          <p:stCondLst>
                                            <p:cond delay="1312"/>
                                          </p:stCondLst>
                                        </p:cTn>
                                        <p:tgtEl>
                                          <p:spTgt spid="16"/>
                                        </p:tgtEl>
                                      </p:cBhvr>
                                      <p:to x="100000" y="80000"/>
                                    </p:animScale>
                                    <p:animScale>
                                      <p:cBhvr>
                                        <p:cTn id="79" dur="166" decel="50000">
                                          <p:stCondLst>
                                            <p:cond delay="1338"/>
                                          </p:stCondLst>
                                        </p:cTn>
                                        <p:tgtEl>
                                          <p:spTgt spid="16"/>
                                        </p:tgtEl>
                                      </p:cBhvr>
                                      <p:to x="100000" y="100000"/>
                                    </p:animScale>
                                    <p:animScale>
                                      <p:cBhvr>
                                        <p:cTn id="80" dur="26">
                                          <p:stCondLst>
                                            <p:cond delay="1642"/>
                                          </p:stCondLst>
                                        </p:cTn>
                                        <p:tgtEl>
                                          <p:spTgt spid="16"/>
                                        </p:tgtEl>
                                      </p:cBhvr>
                                      <p:to x="100000" y="90000"/>
                                    </p:animScale>
                                    <p:animScale>
                                      <p:cBhvr>
                                        <p:cTn id="81" dur="166" decel="50000">
                                          <p:stCondLst>
                                            <p:cond delay="1668"/>
                                          </p:stCondLst>
                                        </p:cTn>
                                        <p:tgtEl>
                                          <p:spTgt spid="16"/>
                                        </p:tgtEl>
                                      </p:cBhvr>
                                      <p:to x="100000" y="100000"/>
                                    </p:animScale>
                                    <p:animScale>
                                      <p:cBhvr>
                                        <p:cTn id="82" dur="26">
                                          <p:stCondLst>
                                            <p:cond delay="1808"/>
                                          </p:stCondLst>
                                        </p:cTn>
                                        <p:tgtEl>
                                          <p:spTgt spid="16"/>
                                        </p:tgtEl>
                                      </p:cBhvr>
                                      <p:to x="100000" y="95000"/>
                                    </p:animScale>
                                    <p:animScale>
                                      <p:cBhvr>
                                        <p:cTn id="8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P spid="16" grpId="0" animBg="1"/>
    </p:bldLst>
  </p:timing>
</p:sld>
</file>

<file path=ppt/theme/theme1.xml><?xml version="1.0" encoding="utf-8"?>
<a:theme xmlns:a="http://schemas.openxmlformats.org/drawingml/2006/main" name="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U Designvorlage neu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U Designvorlage neu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Aff">
  <a:themeElements>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accent1"/>
        </a:solidFill>
        <a:ln w="9525" algn="ctr">
          <a:solidFill>
            <a:schemeClr val="tx1"/>
          </a:solidFill>
          <a:miter lim="800000"/>
          <a:headEnd/>
          <a:tailEnd/>
        </a:ln>
      </a:spPr>
      <a:bodyPr lIns="92075" tIns="46038" rIns="92075" bIns="46038" anchor="ct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WU Design</Template>
  <TotalTime>0</TotalTime>
  <Words>634</Words>
  <Application>Microsoft Office PowerPoint</Application>
  <PresentationFormat>Bildschirmpräsentation (4:3)</PresentationFormat>
  <Paragraphs>145</Paragraphs>
  <Slides>13</Slides>
  <Notes>5</Notes>
  <HiddenSlides>0</HiddenSlides>
  <MMClips>0</MMClips>
  <ScaleCrop>false</ScaleCrop>
  <HeadingPairs>
    <vt:vector size="6" baseType="variant">
      <vt:variant>
        <vt:lpstr>Verwendete Schriftarten</vt:lpstr>
      </vt:variant>
      <vt:variant>
        <vt:i4>10</vt:i4>
      </vt:variant>
      <vt:variant>
        <vt:lpstr>Design</vt:lpstr>
      </vt:variant>
      <vt:variant>
        <vt:i4>10</vt:i4>
      </vt:variant>
      <vt:variant>
        <vt:lpstr>Folientitel</vt:lpstr>
      </vt:variant>
      <vt:variant>
        <vt:i4>13</vt:i4>
      </vt:variant>
    </vt:vector>
  </HeadingPairs>
  <TitlesOfParts>
    <vt:vector size="33" baseType="lpstr">
      <vt:lpstr>ＭＳ Ｐゴシック</vt:lpstr>
      <vt:lpstr>Arial</vt:lpstr>
      <vt:lpstr>Arial Black</vt:lpstr>
      <vt:lpstr>Calibri</vt:lpstr>
      <vt:lpstr>Impact</vt:lpstr>
      <vt:lpstr>Tahoma</vt:lpstr>
      <vt:lpstr>Times</vt:lpstr>
      <vt:lpstr>Times New Roman</vt:lpstr>
      <vt:lpstr>Verdana</vt:lpstr>
      <vt:lpstr>Wingdings</vt:lpstr>
      <vt:lpstr>WU Design</vt:lpstr>
      <vt:lpstr>5_WU Designvorlage neu</vt:lpstr>
      <vt:lpstr>6_WU Designvorlage neu</vt:lpstr>
      <vt:lpstr>3_WU Design</vt:lpstr>
      <vt:lpstr>Hands money</vt:lpstr>
      <vt:lpstr>1_Hands money</vt:lpstr>
      <vt:lpstr>Larissa</vt:lpstr>
      <vt:lpstr>1_WU Design</vt:lpstr>
      <vt:lpstr>1_Aff</vt:lpstr>
      <vt:lpstr>6_WU Design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Ökonomische Fachdidaktik im Spannungsfeld zwischen der  ökonomischen Rationalität  und  pädagogischen Ansprüchen</vt:lpstr>
      <vt:lpstr>PowerPoint-Präsentation</vt:lpstr>
      <vt:lpstr>PowerPoint-Präsentation</vt:lpstr>
    </vt:vector>
  </TitlesOfParts>
  <Company>WU-Wien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ZID</dc:creator>
  <cp:lastModifiedBy>Gottfried Koegler</cp:lastModifiedBy>
  <cp:revision>1069</cp:revision>
  <cp:lastPrinted>2014-09-01T07:34:57Z</cp:lastPrinted>
  <dcterms:created xsi:type="dcterms:W3CDTF">2007-10-19T12:23:14Z</dcterms:created>
  <dcterms:modified xsi:type="dcterms:W3CDTF">2019-09-29T19:06:42Z</dcterms:modified>
</cp:coreProperties>
</file>