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4"/>
  </p:notesMasterIdLst>
  <p:sldIdLst>
    <p:sldId id="256" r:id="rId2"/>
    <p:sldId id="260" r:id="rId3"/>
    <p:sldId id="297" r:id="rId4"/>
    <p:sldId id="313" r:id="rId5"/>
    <p:sldId id="314" r:id="rId6"/>
    <p:sldId id="298" r:id="rId7"/>
    <p:sldId id="315" r:id="rId8"/>
    <p:sldId id="316" r:id="rId9"/>
    <p:sldId id="317" r:id="rId10"/>
    <p:sldId id="318" r:id="rId11"/>
    <p:sldId id="275" r:id="rId12"/>
    <p:sldId id="270" r:id="rId13"/>
  </p:sldIdLst>
  <p:sldSz cx="9144000" cy="5143500" type="screen16x9"/>
  <p:notesSz cx="6858000" cy="9144000"/>
  <p:embeddedFontLst>
    <p:embeddedFont>
      <p:font typeface="Catamaran" panose="020B0604020202020204" charset="0"/>
      <p:regular r:id="rId15"/>
      <p:bold r:id="rId16"/>
    </p:embeddedFont>
    <p:embeddedFont>
      <p:font typeface="DM Sans" pitchFamily="2" charset="0"/>
      <p:regular r:id="rId17"/>
      <p:bold r:id="rId18"/>
      <p:italic r:id="rId19"/>
      <p:boldItalic r:id="rId20"/>
    </p:embeddedFont>
    <p:embeddedFont>
      <p:font typeface="Open Sans" panose="020B0606030504020204" pitchFamily="34" charset="0"/>
      <p:regular r:id="rId21"/>
      <p:bold r:id="rId22"/>
      <p:italic r:id="rId23"/>
      <p:boldItalic r:id="rId24"/>
    </p:embeddedFont>
    <p:embeddedFont>
      <p:font typeface="Sora" panose="020B0604020202020204" charset="0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8D8CAF-EFE0-4423-938A-5714232126F7}" v="595" dt="2025-04-08T17:32:14.483"/>
  </p1510:revLst>
</p1510:revInfo>
</file>

<file path=ppt/tableStyles.xml><?xml version="1.0" encoding="utf-8"?>
<a:tblStyleLst xmlns:a="http://schemas.openxmlformats.org/drawingml/2006/main" def="{4FDBFD37-2502-4097-A689-09C46E0420AE}">
  <a:tblStyle styleId="{4FDBFD37-2502-4097-A689-09C46E0420A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333" autoAdjust="0"/>
  </p:normalViewPr>
  <p:slideViewPr>
    <p:cSldViewPr snapToGrid="0">
      <p:cViewPr>
        <p:scale>
          <a:sx n="66" d="100"/>
          <a:sy n="66" d="100"/>
        </p:scale>
        <p:origin x="2826" y="9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oria Panturu" userId="13596905-d8ab-40c9-b3ca-02e183f6da48" providerId="ADAL" clId="{6A8D8CAF-EFE0-4423-938A-5714232126F7}"/>
    <pc:docChg chg="undo custSel addSld delSld modSld sldOrd delMainMaster">
      <pc:chgData name="Gloria Panturu" userId="13596905-d8ab-40c9-b3ca-02e183f6da48" providerId="ADAL" clId="{6A8D8CAF-EFE0-4423-938A-5714232126F7}" dt="2025-04-08T17:33:17.522" v="5419" actId="1036"/>
      <pc:docMkLst>
        <pc:docMk/>
      </pc:docMkLst>
      <pc:sldChg chg="addSp delSp modSp mod">
        <pc:chgData name="Gloria Panturu" userId="13596905-d8ab-40c9-b3ca-02e183f6da48" providerId="ADAL" clId="{6A8D8CAF-EFE0-4423-938A-5714232126F7}" dt="2025-04-06T20:33:16.950" v="2658" actId="1035"/>
        <pc:sldMkLst>
          <pc:docMk/>
          <pc:sldMk cId="0" sldId="256"/>
        </pc:sldMkLst>
        <pc:spChg chg="mod">
          <ac:chgData name="Gloria Panturu" userId="13596905-d8ab-40c9-b3ca-02e183f6da48" providerId="ADAL" clId="{6A8D8CAF-EFE0-4423-938A-5714232126F7}" dt="2025-04-04T14:45:42.078" v="39"/>
          <ac:spMkLst>
            <pc:docMk/>
            <pc:sldMk cId="0" sldId="256"/>
            <ac:spMk id="4" creationId="{E857471F-DBB3-711F-A663-F3DB2F4ACE49}"/>
          </ac:spMkLst>
        </pc:spChg>
        <pc:spChg chg="mod">
          <ac:chgData name="Gloria Panturu" userId="13596905-d8ab-40c9-b3ca-02e183f6da48" providerId="ADAL" clId="{6A8D8CAF-EFE0-4423-938A-5714232126F7}" dt="2025-04-04T14:45:42.078" v="39"/>
          <ac:spMkLst>
            <pc:docMk/>
            <pc:sldMk cId="0" sldId="256"/>
            <ac:spMk id="7" creationId="{9A9E5CFE-EF0C-14E4-4D84-E17162893A8E}"/>
          </ac:spMkLst>
        </pc:spChg>
        <pc:spChg chg="mod">
          <ac:chgData name="Gloria Panturu" userId="13596905-d8ab-40c9-b3ca-02e183f6da48" providerId="ADAL" clId="{6A8D8CAF-EFE0-4423-938A-5714232126F7}" dt="2025-04-04T14:45:42.078" v="39"/>
          <ac:spMkLst>
            <pc:docMk/>
            <pc:sldMk cId="0" sldId="256"/>
            <ac:spMk id="10" creationId="{7D239A27-D15B-0351-FC4C-716934FCD73D}"/>
          </ac:spMkLst>
        </pc:spChg>
        <pc:spChg chg="mod">
          <ac:chgData name="Gloria Panturu" userId="13596905-d8ab-40c9-b3ca-02e183f6da48" providerId="ADAL" clId="{6A8D8CAF-EFE0-4423-938A-5714232126F7}" dt="2025-04-04T14:45:42.078" v="39"/>
          <ac:spMkLst>
            <pc:docMk/>
            <pc:sldMk cId="0" sldId="256"/>
            <ac:spMk id="13" creationId="{4F0592BF-E04A-7B36-4C38-EE469C28A775}"/>
          </ac:spMkLst>
        </pc:spChg>
        <pc:spChg chg="mod">
          <ac:chgData name="Gloria Panturu" userId="13596905-d8ab-40c9-b3ca-02e183f6da48" providerId="ADAL" clId="{6A8D8CAF-EFE0-4423-938A-5714232126F7}" dt="2025-04-04T14:45:42.078" v="39"/>
          <ac:spMkLst>
            <pc:docMk/>
            <pc:sldMk cId="0" sldId="256"/>
            <ac:spMk id="18" creationId="{A0D1486D-5491-28D4-0772-EEBBB544D666}"/>
          </ac:spMkLst>
        </pc:spChg>
        <pc:spChg chg="mod">
          <ac:chgData name="Gloria Panturu" userId="13596905-d8ab-40c9-b3ca-02e183f6da48" providerId="ADAL" clId="{6A8D8CAF-EFE0-4423-938A-5714232126F7}" dt="2025-04-04T14:45:42.078" v="39"/>
          <ac:spMkLst>
            <pc:docMk/>
            <pc:sldMk cId="0" sldId="256"/>
            <ac:spMk id="23" creationId="{5F031552-D10D-4A11-A413-017E87BC4975}"/>
          </ac:spMkLst>
        </pc:spChg>
        <pc:spChg chg="mod">
          <ac:chgData name="Gloria Panturu" userId="13596905-d8ab-40c9-b3ca-02e183f6da48" providerId="ADAL" clId="{6A8D8CAF-EFE0-4423-938A-5714232126F7}" dt="2025-04-04T14:45:42.078" v="39"/>
          <ac:spMkLst>
            <pc:docMk/>
            <pc:sldMk cId="0" sldId="256"/>
            <ac:spMk id="24" creationId="{13D6D912-1409-07A2-E5E8-749B6A028661}"/>
          </ac:spMkLst>
        </pc:spChg>
        <pc:spChg chg="mod">
          <ac:chgData name="Gloria Panturu" userId="13596905-d8ab-40c9-b3ca-02e183f6da48" providerId="ADAL" clId="{6A8D8CAF-EFE0-4423-938A-5714232126F7}" dt="2025-04-04T14:45:42.078" v="39"/>
          <ac:spMkLst>
            <pc:docMk/>
            <pc:sldMk cId="0" sldId="256"/>
            <ac:spMk id="26" creationId="{BE52B4FA-F28A-F6AB-6D19-19F72B8699D7}"/>
          </ac:spMkLst>
        </pc:spChg>
        <pc:spChg chg="mod">
          <ac:chgData name="Gloria Panturu" userId="13596905-d8ab-40c9-b3ca-02e183f6da48" providerId="ADAL" clId="{6A8D8CAF-EFE0-4423-938A-5714232126F7}" dt="2025-04-04T14:45:42.078" v="39"/>
          <ac:spMkLst>
            <pc:docMk/>
            <pc:sldMk cId="0" sldId="256"/>
            <ac:spMk id="44" creationId="{AC16A95C-A80E-8BA4-4FA9-069A8EF88A97}"/>
          </ac:spMkLst>
        </pc:spChg>
        <pc:spChg chg="mod">
          <ac:chgData name="Gloria Panturu" userId="13596905-d8ab-40c9-b3ca-02e183f6da48" providerId="ADAL" clId="{6A8D8CAF-EFE0-4423-938A-5714232126F7}" dt="2025-04-04T14:45:42.078" v="39"/>
          <ac:spMkLst>
            <pc:docMk/>
            <pc:sldMk cId="0" sldId="256"/>
            <ac:spMk id="45" creationId="{81FB851F-B20F-7394-16F7-33CF5B5383CA}"/>
          </ac:spMkLst>
        </pc:spChg>
        <pc:spChg chg="mod">
          <ac:chgData name="Gloria Panturu" userId="13596905-d8ab-40c9-b3ca-02e183f6da48" providerId="ADAL" clId="{6A8D8CAF-EFE0-4423-938A-5714232126F7}" dt="2025-04-04T14:46:04.772" v="64" actId="1037"/>
          <ac:spMkLst>
            <pc:docMk/>
            <pc:sldMk cId="0" sldId="256"/>
            <ac:spMk id="432" creationId="{00000000-0000-0000-0000-000000000000}"/>
          </ac:spMkLst>
        </pc:spChg>
        <pc:spChg chg="mod">
          <ac:chgData name="Gloria Panturu" userId="13596905-d8ab-40c9-b3ca-02e183f6da48" providerId="ADAL" clId="{6A8D8CAF-EFE0-4423-938A-5714232126F7}" dt="2025-04-04T14:46:08.454" v="71" actId="1037"/>
          <ac:spMkLst>
            <pc:docMk/>
            <pc:sldMk cId="0" sldId="256"/>
            <ac:spMk id="433" creationId="{00000000-0000-0000-0000-000000000000}"/>
          </ac:spMkLst>
        </pc:spChg>
        <pc:grpChg chg="mod">
          <ac:chgData name="Gloria Panturu" userId="13596905-d8ab-40c9-b3ca-02e183f6da48" providerId="ADAL" clId="{6A8D8CAF-EFE0-4423-938A-5714232126F7}" dt="2025-04-06T20:33:16.950" v="2658" actId="1035"/>
          <ac:grpSpMkLst>
            <pc:docMk/>
            <pc:sldMk cId="0" sldId="256"/>
            <ac:grpSpMk id="2" creationId="{C5E47C90-C68F-5455-EBA7-253A0BF28743}"/>
          </ac:grpSpMkLst>
        </pc:grpChg>
      </pc:sldChg>
      <pc:sldChg chg="del">
        <pc:chgData name="Gloria Panturu" userId="13596905-d8ab-40c9-b3ca-02e183f6da48" providerId="ADAL" clId="{6A8D8CAF-EFE0-4423-938A-5714232126F7}" dt="2025-04-04T14:47:56.459" v="148" actId="47"/>
        <pc:sldMkLst>
          <pc:docMk/>
          <pc:sldMk cId="0" sldId="257"/>
        </pc:sldMkLst>
      </pc:sldChg>
      <pc:sldChg chg="del">
        <pc:chgData name="Gloria Panturu" userId="13596905-d8ab-40c9-b3ca-02e183f6da48" providerId="ADAL" clId="{6A8D8CAF-EFE0-4423-938A-5714232126F7}" dt="2025-04-08T17:29:44.319" v="5336" actId="47"/>
        <pc:sldMkLst>
          <pc:docMk/>
          <pc:sldMk cId="0" sldId="258"/>
        </pc:sldMkLst>
      </pc:sldChg>
      <pc:sldChg chg="del">
        <pc:chgData name="Gloria Panturu" userId="13596905-d8ab-40c9-b3ca-02e183f6da48" providerId="ADAL" clId="{6A8D8CAF-EFE0-4423-938A-5714232126F7}" dt="2025-04-08T17:29:45.088" v="5337" actId="47"/>
        <pc:sldMkLst>
          <pc:docMk/>
          <pc:sldMk cId="0" sldId="259"/>
        </pc:sldMkLst>
      </pc:sldChg>
      <pc:sldChg chg="modSp mod ord">
        <pc:chgData name="Gloria Panturu" userId="13596905-d8ab-40c9-b3ca-02e183f6da48" providerId="ADAL" clId="{6A8D8CAF-EFE0-4423-938A-5714232126F7}" dt="2025-04-04T15:03:38.843" v="628" actId="948"/>
        <pc:sldMkLst>
          <pc:docMk/>
          <pc:sldMk cId="0" sldId="260"/>
        </pc:sldMkLst>
        <pc:spChg chg="mod">
          <ac:chgData name="Gloria Panturu" userId="13596905-d8ab-40c9-b3ca-02e183f6da48" providerId="ADAL" clId="{6A8D8CAF-EFE0-4423-938A-5714232126F7}" dt="2025-04-04T14:51:29.106" v="391" actId="1076"/>
          <ac:spMkLst>
            <pc:docMk/>
            <pc:sldMk cId="0" sldId="260"/>
            <ac:spMk id="614" creationId="{00000000-0000-0000-0000-000000000000}"/>
          </ac:spMkLst>
        </pc:spChg>
        <pc:spChg chg="mod">
          <ac:chgData name="Gloria Panturu" userId="13596905-d8ab-40c9-b3ca-02e183f6da48" providerId="ADAL" clId="{6A8D8CAF-EFE0-4423-938A-5714232126F7}" dt="2025-04-04T15:03:38.843" v="628" actId="948"/>
          <ac:spMkLst>
            <pc:docMk/>
            <pc:sldMk cId="0" sldId="260"/>
            <ac:spMk id="615" creationId="{00000000-0000-0000-0000-000000000000}"/>
          </ac:spMkLst>
        </pc:spChg>
        <pc:grpChg chg="mod">
          <ac:chgData name="Gloria Panturu" userId="13596905-d8ab-40c9-b3ca-02e183f6da48" providerId="ADAL" clId="{6A8D8CAF-EFE0-4423-938A-5714232126F7}" dt="2025-04-04T14:51:40.851" v="394" actId="1076"/>
          <ac:grpSpMkLst>
            <pc:docMk/>
            <pc:sldMk cId="0" sldId="260"/>
            <ac:grpSpMk id="616" creationId="{00000000-0000-0000-0000-000000000000}"/>
          </ac:grpSpMkLst>
        </pc:grpChg>
        <pc:grpChg chg="mod">
          <ac:chgData name="Gloria Panturu" userId="13596905-d8ab-40c9-b3ca-02e183f6da48" providerId="ADAL" clId="{6A8D8CAF-EFE0-4423-938A-5714232126F7}" dt="2025-04-04T14:52:19.869" v="404" actId="14100"/>
          <ac:grpSpMkLst>
            <pc:docMk/>
            <pc:sldMk cId="0" sldId="260"/>
            <ac:grpSpMk id="624" creationId="{00000000-0000-0000-0000-000000000000}"/>
          </ac:grpSpMkLst>
        </pc:grpChg>
      </pc:sldChg>
      <pc:sldChg chg="del">
        <pc:chgData name="Gloria Panturu" userId="13596905-d8ab-40c9-b3ca-02e183f6da48" providerId="ADAL" clId="{6A8D8CAF-EFE0-4423-938A-5714232126F7}" dt="2025-04-08T17:29:45.950" v="5338" actId="47"/>
        <pc:sldMkLst>
          <pc:docMk/>
          <pc:sldMk cId="0" sldId="261"/>
        </pc:sldMkLst>
      </pc:sldChg>
      <pc:sldChg chg="del">
        <pc:chgData name="Gloria Panturu" userId="13596905-d8ab-40c9-b3ca-02e183f6da48" providerId="ADAL" clId="{6A8D8CAF-EFE0-4423-938A-5714232126F7}" dt="2025-04-08T17:29:46.507" v="5339" actId="47"/>
        <pc:sldMkLst>
          <pc:docMk/>
          <pc:sldMk cId="0" sldId="262"/>
        </pc:sldMkLst>
      </pc:sldChg>
      <pc:sldChg chg="del">
        <pc:chgData name="Gloria Panturu" userId="13596905-d8ab-40c9-b3ca-02e183f6da48" providerId="ADAL" clId="{6A8D8CAF-EFE0-4423-938A-5714232126F7}" dt="2025-04-08T17:29:47.075" v="5340" actId="47"/>
        <pc:sldMkLst>
          <pc:docMk/>
          <pc:sldMk cId="0" sldId="263"/>
        </pc:sldMkLst>
      </pc:sldChg>
      <pc:sldChg chg="del">
        <pc:chgData name="Gloria Panturu" userId="13596905-d8ab-40c9-b3ca-02e183f6da48" providerId="ADAL" clId="{6A8D8CAF-EFE0-4423-938A-5714232126F7}" dt="2025-04-08T17:29:47.676" v="5341" actId="47"/>
        <pc:sldMkLst>
          <pc:docMk/>
          <pc:sldMk cId="0" sldId="264"/>
        </pc:sldMkLst>
      </pc:sldChg>
      <pc:sldChg chg="del">
        <pc:chgData name="Gloria Panturu" userId="13596905-d8ab-40c9-b3ca-02e183f6da48" providerId="ADAL" clId="{6A8D8CAF-EFE0-4423-938A-5714232126F7}" dt="2025-04-08T17:29:48.335" v="5342" actId="47"/>
        <pc:sldMkLst>
          <pc:docMk/>
          <pc:sldMk cId="0" sldId="265"/>
        </pc:sldMkLst>
      </pc:sldChg>
      <pc:sldChg chg="del">
        <pc:chgData name="Gloria Panturu" userId="13596905-d8ab-40c9-b3ca-02e183f6da48" providerId="ADAL" clId="{6A8D8CAF-EFE0-4423-938A-5714232126F7}" dt="2025-04-08T17:29:48.705" v="5343" actId="47"/>
        <pc:sldMkLst>
          <pc:docMk/>
          <pc:sldMk cId="0" sldId="266"/>
        </pc:sldMkLst>
      </pc:sldChg>
      <pc:sldChg chg="del">
        <pc:chgData name="Gloria Panturu" userId="13596905-d8ab-40c9-b3ca-02e183f6da48" providerId="ADAL" clId="{6A8D8CAF-EFE0-4423-938A-5714232126F7}" dt="2025-04-08T17:29:49.110" v="5344" actId="47"/>
        <pc:sldMkLst>
          <pc:docMk/>
          <pc:sldMk cId="0" sldId="267"/>
        </pc:sldMkLst>
      </pc:sldChg>
      <pc:sldChg chg="del">
        <pc:chgData name="Gloria Panturu" userId="13596905-d8ab-40c9-b3ca-02e183f6da48" providerId="ADAL" clId="{6A8D8CAF-EFE0-4423-938A-5714232126F7}" dt="2025-04-08T17:29:49.652" v="5345" actId="47"/>
        <pc:sldMkLst>
          <pc:docMk/>
          <pc:sldMk cId="0" sldId="268"/>
        </pc:sldMkLst>
      </pc:sldChg>
      <pc:sldChg chg="del">
        <pc:chgData name="Gloria Panturu" userId="13596905-d8ab-40c9-b3ca-02e183f6da48" providerId="ADAL" clId="{6A8D8CAF-EFE0-4423-938A-5714232126F7}" dt="2025-04-08T17:29:53.460" v="5346" actId="47"/>
        <pc:sldMkLst>
          <pc:docMk/>
          <pc:sldMk cId="0" sldId="269"/>
        </pc:sldMkLst>
      </pc:sldChg>
      <pc:sldChg chg="addSp delSp modSp mod">
        <pc:chgData name="Gloria Panturu" userId="13596905-d8ab-40c9-b3ca-02e183f6da48" providerId="ADAL" clId="{6A8D8CAF-EFE0-4423-938A-5714232126F7}" dt="2025-04-08T17:33:17.522" v="5419" actId="1036"/>
        <pc:sldMkLst>
          <pc:docMk/>
          <pc:sldMk cId="0" sldId="270"/>
        </pc:sldMkLst>
        <pc:spChg chg="add del mod">
          <ac:chgData name="Gloria Panturu" userId="13596905-d8ab-40c9-b3ca-02e183f6da48" providerId="ADAL" clId="{6A8D8CAF-EFE0-4423-938A-5714232126F7}" dt="2025-04-08T17:31:29.363" v="5373" actId="478"/>
          <ac:spMkLst>
            <pc:docMk/>
            <pc:sldMk cId="0" sldId="270"/>
            <ac:spMk id="3" creationId="{47B8015D-915B-A224-30AD-63511F40BCB1}"/>
          </ac:spMkLst>
        </pc:spChg>
        <pc:spChg chg="add del mod">
          <ac:chgData name="Gloria Panturu" userId="13596905-d8ab-40c9-b3ca-02e183f6da48" providerId="ADAL" clId="{6A8D8CAF-EFE0-4423-938A-5714232126F7}" dt="2025-04-08T17:31:29.363" v="5373" actId="478"/>
          <ac:spMkLst>
            <pc:docMk/>
            <pc:sldMk cId="0" sldId="270"/>
            <ac:spMk id="5" creationId="{B65BB6CE-50D2-2565-033D-3FCF70849726}"/>
          </ac:spMkLst>
        </pc:spChg>
        <pc:spChg chg="add del mod">
          <ac:chgData name="Gloria Panturu" userId="13596905-d8ab-40c9-b3ca-02e183f6da48" providerId="ADAL" clId="{6A8D8CAF-EFE0-4423-938A-5714232126F7}" dt="2025-04-08T17:31:29.363" v="5373" actId="478"/>
          <ac:spMkLst>
            <pc:docMk/>
            <pc:sldMk cId="0" sldId="270"/>
            <ac:spMk id="7" creationId="{22B4F820-F2D6-923A-4BCD-9580A2208E50}"/>
          </ac:spMkLst>
        </pc:spChg>
        <pc:spChg chg="add del mod">
          <ac:chgData name="Gloria Panturu" userId="13596905-d8ab-40c9-b3ca-02e183f6da48" providerId="ADAL" clId="{6A8D8CAF-EFE0-4423-938A-5714232126F7}" dt="2025-04-08T17:31:29.363" v="5373" actId="478"/>
          <ac:spMkLst>
            <pc:docMk/>
            <pc:sldMk cId="0" sldId="270"/>
            <ac:spMk id="9" creationId="{1B65FCBB-9BF0-5AA5-E08A-1308E1AFD596}"/>
          </ac:spMkLst>
        </pc:spChg>
        <pc:spChg chg="del">
          <ac:chgData name="Gloria Panturu" userId="13596905-d8ab-40c9-b3ca-02e183f6da48" providerId="ADAL" clId="{6A8D8CAF-EFE0-4423-938A-5714232126F7}" dt="2025-04-08T17:31:29.363" v="5373" actId="478"/>
          <ac:spMkLst>
            <pc:docMk/>
            <pc:sldMk cId="0" sldId="270"/>
            <ac:spMk id="11" creationId="{C6EC3E9F-0E3B-CAD0-1F37-2AAD745E12B8}"/>
          </ac:spMkLst>
        </pc:spChg>
        <pc:spChg chg="del">
          <ac:chgData name="Gloria Panturu" userId="13596905-d8ab-40c9-b3ca-02e183f6da48" providerId="ADAL" clId="{6A8D8CAF-EFE0-4423-938A-5714232126F7}" dt="2025-04-08T17:31:29.363" v="5373" actId="478"/>
          <ac:spMkLst>
            <pc:docMk/>
            <pc:sldMk cId="0" sldId="270"/>
            <ac:spMk id="13" creationId="{3A7BD4AD-B6FC-A53E-2683-0CFB87F8496E}"/>
          </ac:spMkLst>
        </pc:spChg>
        <pc:spChg chg="add del mod">
          <ac:chgData name="Gloria Panturu" userId="13596905-d8ab-40c9-b3ca-02e183f6da48" providerId="ADAL" clId="{6A8D8CAF-EFE0-4423-938A-5714232126F7}" dt="2025-04-08T17:31:29.363" v="5373" actId="478"/>
          <ac:spMkLst>
            <pc:docMk/>
            <pc:sldMk cId="0" sldId="270"/>
            <ac:spMk id="15" creationId="{D0E79768-2806-A274-E078-A5961431F798}"/>
          </ac:spMkLst>
        </pc:spChg>
        <pc:spChg chg="del">
          <ac:chgData name="Gloria Panturu" userId="13596905-d8ab-40c9-b3ca-02e183f6da48" providerId="ADAL" clId="{6A8D8CAF-EFE0-4423-938A-5714232126F7}" dt="2025-04-08T17:31:29.363" v="5373" actId="478"/>
          <ac:spMkLst>
            <pc:docMk/>
            <pc:sldMk cId="0" sldId="270"/>
            <ac:spMk id="17" creationId="{A97058AA-FDA0-FE1D-FAF3-13CFB8B7A06A}"/>
          </ac:spMkLst>
        </pc:spChg>
        <pc:spChg chg="add mod">
          <ac:chgData name="Gloria Panturu" userId="13596905-d8ab-40c9-b3ca-02e183f6da48" providerId="ADAL" clId="{6A8D8CAF-EFE0-4423-938A-5714232126F7}" dt="2025-04-08T17:33:17.522" v="5419" actId="1036"/>
          <ac:spMkLst>
            <pc:docMk/>
            <pc:sldMk cId="0" sldId="270"/>
            <ac:spMk id="18" creationId="{24FEF4D0-69D7-F1DF-0ACA-1FD8B2999D20}"/>
          </ac:spMkLst>
        </pc:spChg>
        <pc:spChg chg="add mod">
          <ac:chgData name="Gloria Panturu" userId="13596905-d8ab-40c9-b3ca-02e183f6da48" providerId="ADAL" clId="{6A8D8CAF-EFE0-4423-938A-5714232126F7}" dt="2025-04-08T17:33:17.522" v="5419" actId="1036"/>
          <ac:spMkLst>
            <pc:docMk/>
            <pc:sldMk cId="0" sldId="270"/>
            <ac:spMk id="19" creationId="{3428BED3-CC8D-4844-565C-0ACEE8E71EE8}"/>
          </ac:spMkLst>
        </pc:spChg>
        <pc:spChg chg="del">
          <ac:chgData name="Gloria Panturu" userId="13596905-d8ab-40c9-b3ca-02e183f6da48" providerId="ADAL" clId="{6A8D8CAF-EFE0-4423-938A-5714232126F7}" dt="2025-04-08T17:31:27.288" v="5372" actId="478"/>
          <ac:spMkLst>
            <pc:docMk/>
            <pc:sldMk cId="0" sldId="270"/>
            <ac:spMk id="1064" creationId="{00000000-0000-0000-0000-000000000000}"/>
          </ac:spMkLst>
        </pc:spChg>
        <pc:spChg chg="del">
          <ac:chgData name="Gloria Panturu" userId="13596905-d8ab-40c9-b3ca-02e183f6da48" providerId="ADAL" clId="{6A8D8CAF-EFE0-4423-938A-5714232126F7}" dt="2025-04-08T17:31:27.288" v="5372" actId="478"/>
          <ac:spMkLst>
            <pc:docMk/>
            <pc:sldMk cId="0" sldId="270"/>
            <ac:spMk id="1067" creationId="{00000000-0000-0000-0000-000000000000}"/>
          </ac:spMkLst>
        </pc:spChg>
        <pc:spChg chg="del">
          <ac:chgData name="Gloria Panturu" userId="13596905-d8ab-40c9-b3ca-02e183f6da48" providerId="ADAL" clId="{6A8D8CAF-EFE0-4423-938A-5714232126F7}" dt="2025-04-08T17:31:27.288" v="5372" actId="478"/>
          <ac:spMkLst>
            <pc:docMk/>
            <pc:sldMk cId="0" sldId="270"/>
            <ac:spMk id="1068" creationId="{00000000-0000-0000-0000-000000000000}"/>
          </ac:spMkLst>
        </pc:spChg>
        <pc:spChg chg="del">
          <ac:chgData name="Gloria Panturu" userId="13596905-d8ab-40c9-b3ca-02e183f6da48" providerId="ADAL" clId="{6A8D8CAF-EFE0-4423-938A-5714232126F7}" dt="2025-04-08T17:31:27.288" v="5372" actId="478"/>
          <ac:spMkLst>
            <pc:docMk/>
            <pc:sldMk cId="0" sldId="270"/>
            <ac:spMk id="1069" creationId="{00000000-0000-0000-0000-000000000000}"/>
          </ac:spMkLst>
        </pc:spChg>
        <pc:spChg chg="del">
          <ac:chgData name="Gloria Panturu" userId="13596905-d8ab-40c9-b3ca-02e183f6da48" providerId="ADAL" clId="{6A8D8CAF-EFE0-4423-938A-5714232126F7}" dt="2025-04-08T17:31:27.288" v="5372" actId="478"/>
          <ac:spMkLst>
            <pc:docMk/>
            <pc:sldMk cId="0" sldId="270"/>
            <ac:spMk id="1071" creationId="{00000000-0000-0000-0000-000000000000}"/>
          </ac:spMkLst>
        </pc:spChg>
      </pc:sldChg>
      <pc:sldChg chg="del">
        <pc:chgData name="Gloria Panturu" userId="13596905-d8ab-40c9-b3ca-02e183f6da48" providerId="ADAL" clId="{6A8D8CAF-EFE0-4423-938A-5714232126F7}" dt="2025-04-08T17:31:02.426" v="5347" actId="47"/>
        <pc:sldMkLst>
          <pc:docMk/>
          <pc:sldMk cId="0" sldId="271"/>
        </pc:sldMkLst>
      </pc:sldChg>
      <pc:sldChg chg="del">
        <pc:chgData name="Gloria Panturu" userId="13596905-d8ab-40c9-b3ca-02e183f6da48" providerId="ADAL" clId="{6A8D8CAF-EFE0-4423-938A-5714232126F7}" dt="2025-04-08T17:31:03.240" v="5348" actId="47"/>
        <pc:sldMkLst>
          <pc:docMk/>
          <pc:sldMk cId="0" sldId="272"/>
        </pc:sldMkLst>
      </pc:sldChg>
      <pc:sldChg chg="del">
        <pc:chgData name="Gloria Panturu" userId="13596905-d8ab-40c9-b3ca-02e183f6da48" providerId="ADAL" clId="{6A8D8CAF-EFE0-4423-938A-5714232126F7}" dt="2025-04-08T17:31:04.112" v="5349" actId="47"/>
        <pc:sldMkLst>
          <pc:docMk/>
          <pc:sldMk cId="0" sldId="273"/>
        </pc:sldMkLst>
      </pc:sldChg>
      <pc:sldChg chg="del">
        <pc:chgData name="Gloria Panturu" userId="13596905-d8ab-40c9-b3ca-02e183f6da48" providerId="ADAL" clId="{6A8D8CAF-EFE0-4423-938A-5714232126F7}" dt="2025-04-08T17:31:05.474" v="5350" actId="47"/>
        <pc:sldMkLst>
          <pc:docMk/>
          <pc:sldMk cId="0" sldId="274"/>
        </pc:sldMkLst>
      </pc:sldChg>
      <pc:sldChg chg="addSp delSp modSp mod ord">
        <pc:chgData name="Gloria Panturu" userId="13596905-d8ab-40c9-b3ca-02e183f6da48" providerId="ADAL" clId="{6A8D8CAF-EFE0-4423-938A-5714232126F7}" dt="2025-04-08T15:52:10.060" v="4450"/>
        <pc:sldMkLst>
          <pc:docMk/>
          <pc:sldMk cId="0" sldId="275"/>
        </pc:sldMkLst>
        <pc:spChg chg="mod">
          <ac:chgData name="Gloria Panturu" userId="13596905-d8ab-40c9-b3ca-02e183f6da48" providerId="ADAL" clId="{6A8D8CAF-EFE0-4423-938A-5714232126F7}" dt="2025-04-04T14:47:35.720" v="145" actId="1036"/>
          <ac:spMkLst>
            <pc:docMk/>
            <pc:sldMk cId="0" sldId="275"/>
            <ac:spMk id="1323" creationId="{00000000-0000-0000-0000-000000000000}"/>
          </ac:spMkLst>
        </pc:spChg>
        <pc:grpChg chg="mod">
          <ac:chgData name="Gloria Panturu" userId="13596905-d8ab-40c9-b3ca-02e183f6da48" providerId="ADAL" clId="{6A8D8CAF-EFE0-4423-938A-5714232126F7}" dt="2025-04-04T14:47:30.536" v="123" actId="1076"/>
          <ac:grpSpMkLst>
            <pc:docMk/>
            <pc:sldMk cId="0" sldId="275"/>
            <ac:grpSpMk id="1339" creationId="{00000000-0000-0000-0000-000000000000}"/>
          </ac:grpSpMkLst>
        </pc:grpChg>
      </pc:sldChg>
      <pc:sldChg chg="del">
        <pc:chgData name="Gloria Panturu" userId="13596905-d8ab-40c9-b3ca-02e183f6da48" providerId="ADAL" clId="{6A8D8CAF-EFE0-4423-938A-5714232126F7}" dt="2025-04-08T17:31:06.475" v="5351" actId="47"/>
        <pc:sldMkLst>
          <pc:docMk/>
          <pc:sldMk cId="0" sldId="276"/>
        </pc:sldMkLst>
      </pc:sldChg>
      <pc:sldChg chg="del">
        <pc:chgData name="Gloria Panturu" userId="13596905-d8ab-40c9-b3ca-02e183f6da48" providerId="ADAL" clId="{6A8D8CAF-EFE0-4423-938A-5714232126F7}" dt="2025-04-08T17:31:07.180" v="5352" actId="47"/>
        <pc:sldMkLst>
          <pc:docMk/>
          <pc:sldMk cId="0" sldId="277"/>
        </pc:sldMkLst>
      </pc:sldChg>
      <pc:sldChg chg="del">
        <pc:chgData name="Gloria Panturu" userId="13596905-d8ab-40c9-b3ca-02e183f6da48" providerId="ADAL" clId="{6A8D8CAF-EFE0-4423-938A-5714232126F7}" dt="2025-04-08T17:31:08.171" v="5353" actId="47"/>
        <pc:sldMkLst>
          <pc:docMk/>
          <pc:sldMk cId="0" sldId="278"/>
        </pc:sldMkLst>
      </pc:sldChg>
      <pc:sldChg chg="del">
        <pc:chgData name="Gloria Panturu" userId="13596905-d8ab-40c9-b3ca-02e183f6da48" providerId="ADAL" clId="{6A8D8CAF-EFE0-4423-938A-5714232126F7}" dt="2025-04-08T17:31:14.782" v="5354" actId="47"/>
        <pc:sldMkLst>
          <pc:docMk/>
          <pc:sldMk cId="0" sldId="279"/>
        </pc:sldMkLst>
      </pc:sldChg>
      <pc:sldChg chg="del">
        <pc:chgData name="Gloria Panturu" userId="13596905-d8ab-40c9-b3ca-02e183f6da48" providerId="ADAL" clId="{6A8D8CAF-EFE0-4423-938A-5714232126F7}" dt="2025-04-08T17:31:15.481" v="5355" actId="47"/>
        <pc:sldMkLst>
          <pc:docMk/>
          <pc:sldMk cId="0" sldId="280"/>
        </pc:sldMkLst>
      </pc:sldChg>
      <pc:sldChg chg="del">
        <pc:chgData name="Gloria Panturu" userId="13596905-d8ab-40c9-b3ca-02e183f6da48" providerId="ADAL" clId="{6A8D8CAF-EFE0-4423-938A-5714232126F7}" dt="2025-04-08T17:31:15.939" v="5356" actId="47"/>
        <pc:sldMkLst>
          <pc:docMk/>
          <pc:sldMk cId="0" sldId="281"/>
        </pc:sldMkLst>
      </pc:sldChg>
      <pc:sldChg chg="del">
        <pc:chgData name="Gloria Panturu" userId="13596905-d8ab-40c9-b3ca-02e183f6da48" providerId="ADAL" clId="{6A8D8CAF-EFE0-4423-938A-5714232126F7}" dt="2025-04-08T17:31:16.486" v="5357" actId="47"/>
        <pc:sldMkLst>
          <pc:docMk/>
          <pc:sldMk cId="0" sldId="282"/>
        </pc:sldMkLst>
      </pc:sldChg>
      <pc:sldChg chg="del">
        <pc:chgData name="Gloria Panturu" userId="13596905-d8ab-40c9-b3ca-02e183f6da48" providerId="ADAL" clId="{6A8D8CAF-EFE0-4423-938A-5714232126F7}" dt="2025-04-08T17:31:17.121" v="5358" actId="47"/>
        <pc:sldMkLst>
          <pc:docMk/>
          <pc:sldMk cId="0" sldId="283"/>
        </pc:sldMkLst>
      </pc:sldChg>
      <pc:sldChg chg="del">
        <pc:chgData name="Gloria Panturu" userId="13596905-d8ab-40c9-b3ca-02e183f6da48" providerId="ADAL" clId="{6A8D8CAF-EFE0-4423-938A-5714232126F7}" dt="2025-04-08T17:31:17.586" v="5359" actId="47"/>
        <pc:sldMkLst>
          <pc:docMk/>
          <pc:sldMk cId="0" sldId="284"/>
        </pc:sldMkLst>
      </pc:sldChg>
      <pc:sldChg chg="del">
        <pc:chgData name="Gloria Panturu" userId="13596905-d8ab-40c9-b3ca-02e183f6da48" providerId="ADAL" clId="{6A8D8CAF-EFE0-4423-938A-5714232126F7}" dt="2025-04-08T17:31:17.848" v="5360" actId="47"/>
        <pc:sldMkLst>
          <pc:docMk/>
          <pc:sldMk cId="0" sldId="285"/>
        </pc:sldMkLst>
      </pc:sldChg>
      <pc:sldChg chg="del">
        <pc:chgData name="Gloria Panturu" userId="13596905-d8ab-40c9-b3ca-02e183f6da48" providerId="ADAL" clId="{6A8D8CAF-EFE0-4423-938A-5714232126F7}" dt="2025-04-08T17:31:18.582" v="5361" actId="47"/>
        <pc:sldMkLst>
          <pc:docMk/>
          <pc:sldMk cId="0" sldId="286"/>
        </pc:sldMkLst>
      </pc:sldChg>
      <pc:sldChg chg="del">
        <pc:chgData name="Gloria Panturu" userId="13596905-d8ab-40c9-b3ca-02e183f6da48" providerId="ADAL" clId="{6A8D8CAF-EFE0-4423-938A-5714232126F7}" dt="2025-04-08T17:31:19.042" v="5362" actId="47"/>
        <pc:sldMkLst>
          <pc:docMk/>
          <pc:sldMk cId="0" sldId="287"/>
        </pc:sldMkLst>
      </pc:sldChg>
      <pc:sldChg chg="del">
        <pc:chgData name="Gloria Panturu" userId="13596905-d8ab-40c9-b3ca-02e183f6da48" providerId="ADAL" clId="{6A8D8CAF-EFE0-4423-938A-5714232126F7}" dt="2025-04-08T17:31:19.342" v="5363" actId="47"/>
        <pc:sldMkLst>
          <pc:docMk/>
          <pc:sldMk cId="0" sldId="288"/>
        </pc:sldMkLst>
      </pc:sldChg>
      <pc:sldChg chg="del">
        <pc:chgData name="Gloria Panturu" userId="13596905-d8ab-40c9-b3ca-02e183f6da48" providerId="ADAL" clId="{6A8D8CAF-EFE0-4423-938A-5714232126F7}" dt="2025-04-08T17:31:19.741" v="5364" actId="47"/>
        <pc:sldMkLst>
          <pc:docMk/>
          <pc:sldMk cId="0" sldId="289"/>
        </pc:sldMkLst>
      </pc:sldChg>
      <pc:sldChg chg="del">
        <pc:chgData name="Gloria Panturu" userId="13596905-d8ab-40c9-b3ca-02e183f6da48" providerId="ADAL" clId="{6A8D8CAF-EFE0-4423-938A-5714232126F7}" dt="2025-04-08T17:31:20.100" v="5365" actId="47"/>
        <pc:sldMkLst>
          <pc:docMk/>
          <pc:sldMk cId="0" sldId="290"/>
        </pc:sldMkLst>
      </pc:sldChg>
      <pc:sldChg chg="del">
        <pc:chgData name="Gloria Panturu" userId="13596905-d8ab-40c9-b3ca-02e183f6da48" providerId="ADAL" clId="{6A8D8CAF-EFE0-4423-938A-5714232126F7}" dt="2025-04-08T17:31:20.594" v="5366" actId="47"/>
        <pc:sldMkLst>
          <pc:docMk/>
          <pc:sldMk cId="0" sldId="291"/>
        </pc:sldMkLst>
      </pc:sldChg>
      <pc:sldChg chg="del">
        <pc:chgData name="Gloria Panturu" userId="13596905-d8ab-40c9-b3ca-02e183f6da48" providerId="ADAL" clId="{6A8D8CAF-EFE0-4423-938A-5714232126F7}" dt="2025-04-08T17:31:20.968" v="5367" actId="47"/>
        <pc:sldMkLst>
          <pc:docMk/>
          <pc:sldMk cId="0" sldId="292"/>
        </pc:sldMkLst>
      </pc:sldChg>
      <pc:sldChg chg="del">
        <pc:chgData name="Gloria Panturu" userId="13596905-d8ab-40c9-b3ca-02e183f6da48" providerId="ADAL" clId="{6A8D8CAF-EFE0-4423-938A-5714232126F7}" dt="2025-04-08T17:31:21.340" v="5368" actId="47"/>
        <pc:sldMkLst>
          <pc:docMk/>
          <pc:sldMk cId="0" sldId="293"/>
        </pc:sldMkLst>
      </pc:sldChg>
      <pc:sldChg chg="del">
        <pc:chgData name="Gloria Panturu" userId="13596905-d8ab-40c9-b3ca-02e183f6da48" providerId="ADAL" clId="{6A8D8CAF-EFE0-4423-938A-5714232126F7}" dt="2025-04-08T17:31:21.854" v="5369" actId="47"/>
        <pc:sldMkLst>
          <pc:docMk/>
          <pc:sldMk cId="0" sldId="294"/>
        </pc:sldMkLst>
      </pc:sldChg>
      <pc:sldChg chg="del">
        <pc:chgData name="Gloria Panturu" userId="13596905-d8ab-40c9-b3ca-02e183f6da48" providerId="ADAL" clId="{6A8D8CAF-EFE0-4423-938A-5714232126F7}" dt="2025-04-08T17:31:22.284" v="5370" actId="47"/>
        <pc:sldMkLst>
          <pc:docMk/>
          <pc:sldMk cId="0" sldId="295"/>
        </pc:sldMkLst>
      </pc:sldChg>
      <pc:sldChg chg="del">
        <pc:chgData name="Gloria Panturu" userId="13596905-d8ab-40c9-b3ca-02e183f6da48" providerId="ADAL" clId="{6A8D8CAF-EFE0-4423-938A-5714232126F7}" dt="2025-04-08T17:31:22.877" v="5371" actId="47"/>
        <pc:sldMkLst>
          <pc:docMk/>
          <pc:sldMk cId="0" sldId="296"/>
        </pc:sldMkLst>
      </pc:sldChg>
      <pc:sldChg chg="addSp delSp modSp new mod modClrScheme chgLayout">
        <pc:chgData name="Gloria Panturu" userId="13596905-d8ab-40c9-b3ca-02e183f6da48" providerId="ADAL" clId="{6A8D8CAF-EFE0-4423-938A-5714232126F7}" dt="2025-04-08T16:31:39.361" v="5330" actId="20577"/>
        <pc:sldMkLst>
          <pc:docMk/>
          <pc:sldMk cId="164085144" sldId="297"/>
        </pc:sldMkLst>
        <pc:spChg chg="add mod ord">
          <ac:chgData name="Gloria Panturu" userId="13596905-d8ab-40c9-b3ca-02e183f6da48" providerId="ADAL" clId="{6A8D8CAF-EFE0-4423-938A-5714232126F7}" dt="2025-04-08T16:31:39.361" v="5330" actId="20577"/>
          <ac:spMkLst>
            <pc:docMk/>
            <pc:sldMk cId="164085144" sldId="297"/>
            <ac:spMk id="12" creationId="{DDCFA1E2-5973-FCDB-6DD8-89F18F046F76}"/>
          </ac:spMkLst>
        </pc:spChg>
        <pc:spChg chg="mod">
          <ac:chgData name="Gloria Panturu" userId="13596905-d8ab-40c9-b3ca-02e183f6da48" providerId="ADAL" clId="{6A8D8CAF-EFE0-4423-938A-5714232126F7}" dt="2025-04-08T15:54:05.369" v="4458"/>
          <ac:spMkLst>
            <pc:docMk/>
            <pc:sldMk cId="164085144" sldId="297"/>
            <ac:spMk id="19" creationId="{DCC45205-CDC2-6B5B-EFE4-6FB00AC52A78}"/>
          </ac:spMkLst>
        </pc:spChg>
        <pc:spChg chg="mod">
          <ac:chgData name="Gloria Panturu" userId="13596905-d8ab-40c9-b3ca-02e183f6da48" providerId="ADAL" clId="{6A8D8CAF-EFE0-4423-938A-5714232126F7}" dt="2025-04-08T15:54:05.369" v="4458"/>
          <ac:spMkLst>
            <pc:docMk/>
            <pc:sldMk cId="164085144" sldId="297"/>
            <ac:spMk id="21" creationId="{42023D7E-7320-8932-0926-9D8CB2556822}"/>
          </ac:spMkLst>
        </pc:spChg>
        <pc:spChg chg="mod">
          <ac:chgData name="Gloria Panturu" userId="13596905-d8ab-40c9-b3ca-02e183f6da48" providerId="ADAL" clId="{6A8D8CAF-EFE0-4423-938A-5714232126F7}" dt="2025-04-08T15:54:05.369" v="4458"/>
          <ac:spMkLst>
            <pc:docMk/>
            <pc:sldMk cId="164085144" sldId="297"/>
            <ac:spMk id="26" creationId="{C1B1D025-C29D-247D-9DAC-B5115BF6191B}"/>
          </ac:spMkLst>
        </pc:spChg>
        <pc:spChg chg="mod">
          <ac:chgData name="Gloria Panturu" userId="13596905-d8ab-40c9-b3ca-02e183f6da48" providerId="ADAL" clId="{6A8D8CAF-EFE0-4423-938A-5714232126F7}" dt="2025-04-08T15:54:05.369" v="4458"/>
          <ac:spMkLst>
            <pc:docMk/>
            <pc:sldMk cId="164085144" sldId="297"/>
            <ac:spMk id="27" creationId="{581CFC09-7587-1AB9-C273-566C7A92FB80}"/>
          </ac:spMkLst>
        </pc:spChg>
        <pc:spChg chg="mod">
          <ac:chgData name="Gloria Panturu" userId="13596905-d8ab-40c9-b3ca-02e183f6da48" providerId="ADAL" clId="{6A8D8CAF-EFE0-4423-938A-5714232126F7}" dt="2025-04-08T15:54:05.369" v="4458"/>
          <ac:spMkLst>
            <pc:docMk/>
            <pc:sldMk cId="164085144" sldId="297"/>
            <ac:spMk id="28" creationId="{0FC57749-1712-40C5-9179-B5DBA919A082}"/>
          </ac:spMkLst>
        </pc:spChg>
        <pc:spChg chg="add mod">
          <ac:chgData name="Gloria Panturu" userId="13596905-d8ab-40c9-b3ca-02e183f6da48" providerId="ADAL" clId="{6A8D8CAF-EFE0-4423-938A-5714232126F7}" dt="2025-04-05T16:26:36.448" v="1373" actId="2710"/>
          <ac:spMkLst>
            <pc:docMk/>
            <pc:sldMk cId="164085144" sldId="297"/>
            <ac:spMk id="29" creationId="{AD3C3FA3-7A10-6895-A60F-41071F2C3117}"/>
          </ac:spMkLst>
        </pc:spChg>
        <pc:spChg chg="mod">
          <ac:chgData name="Gloria Panturu" userId="13596905-d8ab-40c9-b3ca-02e183f6da48" providerId="ADAL" clId="{6A8D8CAF-EFE0-4423-938A-5714232126F7}" dt="2025-04-08T15:54:05.369" v="4458"/>
          <ac:spMkLst>
            <pc:docMk/>
            <pc:sldMk cId="164085144" sldId="297"/>
            <ac:spMk id="31" creationId="{40C6AFA6-401E-8C04-A632-EE25179C619F}"/>
          </ac:spMkLst>
        </pc:spChg>
        <pc:spChg chg="mod">
          <ac:chgData name="Gloria Panturu" userId="13596905-d8ab-40c9-b3ca-02e183f6da48" providerId="ADAL" clId="{6A8D8CAF-EFE0-4423-938A-5714232126F7}" dt="2025-04-08T15:54:05.369" v="4458"/>
          <ac:spMkLst>
            <pc:docMk/>
            <pc:sldMk cId="164085144" sldId="297"/>
            <ac:spMk id="38" creationId="{1EF0F834-D493-D85B-B4C6-39105B69F7F6}"/>
          </ac:spMkLst>
        </pc:spChg>
        <pc:spChg chg="mod">
          <ac:chgData name="Gloria Panturu" userId="13596905-d8ab-40c9-b3ca-02e183f6da48" providerId="ADAL" clId="{6A8D8CAF-EFE0-4423-938A-5714232126F7}" dt="2025-04-08T15:54:05.369" v="4458"/>
          <ac:spMkLst>
            <pc:docMk/>
            <pc:sldMk cId="164085144" sldId="297"/>
            <ac:spMk id="40" creationId="{88AE613D-992E-FC1E-EC7B-C9CECD2EB6B3}"/>
          </ac:spMkLst>
        </pc:spChg>
        <pc:spChg chg="mod">
          <ac:chgData name="Gloria Panturu" userId="13596905-d8ab-40c9-b3ca-02e183f6da48" providerId="ADAL" clId="{6A8D8CAF-EFE0-4423-938A-5714232126F7}" dt="2025-04-08T15:54:05.369" v="4458"/>
          <ac:spMkLst>
            <pc:docMk/>
            <pc:sldMk cId="164085144" sldId="297"/>
            <ac:spMk id="48" creationId="{0A11D011-34FB-0687-A43B-A1FCC69CEDE9}"/>
          </ac:spMkLst>
        </pc:spChg>
        <pc:spChg chg="mod">
          <ac:chgData name="Gloria Panturu" userId="13596905-d8ab-40c9-b3ca-02e183f6da48" providerId="ADAL" clId="{6A8D8CAF-EFE0-4423-938A-5714232126F7}" dt="2025-04-08T15:54:05.369" v="4458"/>
          <ac:spMkLst>
            <pc:docMk/>
            <pc:sldMk cId="164085144" sldId="297"/>
            <ac:spMk id="49" creationId="{0AE04552-4A29-0657-5587-AA040E0087DA}"/>
          </ac:spMkLst>
        </pc:spChg>
        <pc:spChg chg="mod">
          <ac:chgData name="Gloria Panturu" userId="13596905-d8ab-40c9-b3ca-02e183f6da48" providerId="ADAL" clId="{6A8D8CAF-EFE0-4423-938A-5714232126F7}" dt="2025-04-08T15:54:45.157" v="4468"/>
          <ac:spMkLst>
            <pc:docMk/>
            <pc:sldMk cId="164085144" sldId="297"/>
            <ac:spMk id="56" creationId="{E82CDF7A-4699-6930-88FD-579658613996}"/>
          </ac:spMkLst>
        </pc:spChg>
        <pc:spChg chg="mod">
          <ac:chgData name="Gloria Panturu" userId="13596905-d8ab-40c9-b3ca-02e183f6da48" providerId="ADAL" clId="{6A8D8CAF-EFE0-4423-938A-5714232126F7}" dt="2025-04-08T15:54:45.157" v="4468"/>
          <ac:spMkLst>
            <pc:docMk/>
            <pc:sldMk cId="164085144" sldId="297"/>
            <ac:spMk id="58" creationId="{FF5CDD2D-1853-7D9B-6CA4-8A6BC8F4D9B9}"/>
          </ac:spMkLst>
        </pc:spChg>
        <pc:spChg chg="mod">
          <ac:chgData name="Gloria Panturu" userId="13596905-d8ab-40c9-b3ca-02e183f6da48" providerId="ADAL" clId="{6A8D8CAF-EFE0-4423-938A-5714232126F7}" dt="2025-04-08T15:54:45.157" v="4468"/>
          <ac:spMkLst>
            <pc:docMk/>
            <pc:sldMk cId="164085144" sldId="297"/>
            <ac:spMk id="59" creationId="{1B2AB4BC-AB82-06C9-3522-44AF16903118}"/>
          </ac:spMkLst>
        </pc:spChg>
        <pc:spChg chg="mod">
          <ac:chgData name="Gloria Panturu" userId="13596905-d8ab-40c9-b3ca-02e183f6da48" providerId="ADAL" clId="{6A8D8CAF-EFE0-4423-938A-5714232126F7}" dt="2025-04-08T15:54:45.157" v="4468"/>
          <ac:spMkLst>
            <pc:docMk/>
            <pc:sldMk cId="164085144" sldId="297"/>
            <ac:spMk id="63" creationId="{461B75F3-3C70-CB06-E52D-52E5A45E8E9B}"/>
          </ac:spMkLst>
        </pc:spChg>
        <pc:spChg chg="mod">
          <ac:chgData name="Gloria Panturu" userId="13596905-d8ab-40c9-b3ca-02e183f6da48" providerId="ADAL" clId="{6A8D8CAF-EFE0-4423-938A-5714232126F7}" dt="2025-04-08T15:54:45.157" v="4468"/>
          <ac:spMkLst>
            <pc:docMk/>
            <pc:sldMk cId="164085144" sldId="297"/>
            <ac:spMk id="74" creationId="{66352B22-31DA-035A-6C1B-09798FC0AA01}"/>
          </ac:spMkLst>
        </pc:spChg>
        <pc:spChg chg="mod">
          <ac:chgData name="Gloria Panturu" userId="13596905-d8ab-40c9-b3ca-02e183f6da48" providerId="ADAL" clId="{6A8D8CAF-EFE0-4423-938A-5714232126F7}" dt="2025-04-08T15:54:45.157" v="4468"/>
          <ac:spMkLst>
            <pc:docMk/>
            <pc:sldMk cId="164085144" sldId="297"/>
            <ac:spMk id="76" creationId="{D4902334-C49C-0B1B-9C59-9372E360372A}"/>
          </ac:spMkLst>
        </pc:spChg>
        <pc:spChg chg="mod">
          <ac:chgData name="Gloria Panturu" userId="13596905-d8ab-40c9-b3ca-02e183f6da48" providerId="ADAL" clId="{6A8D8CAF-EFE0-4423-938A-5714232126F7}" dt="2025-04-08T15:54:45.157" v="4468"/>
          <ac:spMkLst>
            <pc:docMk/>
            <pc:sldMk cId="164085144" sldId="297"/>
            <ac:spMk id="77" creationId="{3381A361-4A89-72CB-6DB1-9105047E1631}"/>
          </ac:spMkLst>
        </pc:spChg>
        <pc:spChg chg="mod">
          <ac:chgData name="Gloria Panturu" userId="13596905-d8ab-40c9-b3ca-02e183f6da48" providerId="ADAL" clId="{6A8D8CAF-EFE0-4423-938A-5714232126F7}" dt="2025-04-08T15:54:45.157" v="4468"/>
          <ac:spMkLst>
            <pc:docMk/>
            <pc:sldMk cId="164085144" sldId="297"/>
            <ac:spMk id="80" creationId="{FCAD576D-9727-C40A-452F-1AD239C3E8FC}"/>
          </ac:spMkLst>
        </pc:spChg>
        <pc:spChg chg="mod">
          <ac:chgData name="Gloria Panturu" userId="13596905-d8ab-40c9-b3ca-02e183f6da48" providerId="ADAL" clId="{6A8D8CAF-EFE0-4423-938A-5714232126F7}" dt="2025-04-08T15:54:45.157" v="4468"/>
          <ac:spMkLst>
            <pc:docMk/>
            <pc:sldMk cId="164085144" sldId="297"/>
            <ac:spMk id="81" creationId="{E7D89244-E466-7A42-3F9E-F09B92DFD2ED}"/>
          </ac:spMkLst>
        </pc:spChg>
        <pc:spChg chg="mod">
          <ac:chgData name="Gloria Panturu" userId="13596905-d8ab-40c9-b3ca-02e183f6da48" providerId="ADAL" clId="{6A8D8CAF-EFE0-4423-938A-5714232126F7}" dt="2025-04-08T15:54:45.157" v="4468"/>
          <ac:spMkLst>
            <pc:docMk/>
            <pc:sldMk cId="164085144" sldId="297"/>
            <ac:spMk id="85" creationId="{557A9D23-F716-96C6-650D-F8DAE6AD498E}"/>
          </ac:spMkLst>
        </pc:spChg>
        <pc:grpChg chg="del mod ord">
          <ac:chgData name="Gloria Panturu" userId="13596905-d8ab-40c9-b3ca-02e183f6da48" providerId="ADAL" clId="{6A8D8CAF-EFE0-4423-938A-5714232126F7}" dt="2025-04-08T15:54:22.044" v="4465" actId="21"/>
          <ac:grpSpMkLst>
            <pc:docMk/>
            <pc:sldMk cId="164085144" sldId="297"/>
            <ac:grpSpMk id="2" creationId="{54999444-5C5C-102E-74BA-DA9F9BBBFB7F}"/>
          </ac:grpSpMkLst>
        </pc:grpChg>
        <pc:grpChg chg="mod">
          <ac:chgData name="Gloria Panturu" userId="13596905-d8ab-40c9-b3ca-02e183f6da48" providerId="ADAL" clId="{6A8D8CAF-EFE0-4423-938A-5714232126F7}" dt="2025-04-08T15:54:48.984" v="4469" actId="1076"/>
          <ac:grpSpMkLst>
            <pc:docMk/>
            <pc:sldMk cId="164085144" sldId="297"/>
            <ac:grpSpMk id="55" creationId="{5102FCD7-59F4-4A6A-3A76-1B1F2FC413B8}"/>
          </ac:grpSpMkLst>
        </pc:grpChg>
        <pc:graphicFrameChg chg="add mod">
          <ac:chgData name="Gloria Panturu" userId="13596905-d8ab-40c9-b3ca-02e183f6da48" providerId="ADAL" clId="{6A8D8CAF-EFE0-4423-938A-5714232126F7}" dt="2025-04-05T16:26:51.114" v="1375" actId="2711"/>
          <ac:graphicFrameMkLst>
            <pc:docMk/>
            <pc:sldMk cId="164085144" sldId="297"/>
            <ac:graphicFrameMk id="30" creationId="{0C4370D1-98C2-4CA4-8FAD-2A428E1AC181}"/>
          </ac:graphicFrameMkLst>
        </pc:graphicFrameChg>
      </pc:sldChg>
      <pc:sldChg chg="addSp delSp modSp new mod modNotesTx">
        <pc:chgData name="Gloria Panturu" userId="13596905-d8ab-40c9-b3ca-02e183f6da48" providerId="ADAL" clId="{6A8D8CAF-EFE0-4423-938A-5714232126F7}" dt="2025-04-08T17:33:05.837" v="5410" actId="5793"/>
        <pc:sldMkLst>
          <pc:docMk/>
          <pc:sldMk cId="1788569806" sldId="298"/>
        </pc:sldMkLst>
        <pc:spChg chg="mod">
          <ac:chgData name="Gloria Panturu" userId="13596905-d8ab-40c9-b3ca-02e183f6da48" providerId="ADAL" clId="{6A8D8CAF-EFE0-4423-938A-5714232126F7}" dt="2025-04-06T20:25:05.233" v="2581" actId="20577"/>
          <ac:spMkLst>
            <pc:docMk/>
            <pc:sldMk cId="1788569806" sldId="298"/>
            <ac:spMk id="3" creationId="{A89DFCF1-4E50-50FE-7A98-89ED36E423BF}"/>
          </ac:spMkLst>
        </pc:spChg>
        <pc:spChg chg="add mod">
          <ac:chgData name="Gloria Panturu" userId="13596905-d8ab-40c9-b3ca-02e183f6da48" providerId="ADAL" clId="{6A8D8CAF-EFE0-4423-938A-5714232126F7}" dt="2025-04-06T20:48:36.985" v="2752" actId="20577"/>
          <ac:spMkLst>
            <pc:docMk/>
            <pc:sldMk cId="1788569806" sldId="298"/>
            <ac:spMk id="9" creationId="{C4AFD12E-8AB7-C571-2653-46F0CC56A873}"/>
          </ac:spMkLst>
        </pc:spChg>
      </pc:sldChg>
      <pc:sldChg chg="addSp delSp modSp add mod ord modNotesTx">
        <pc:chgData name="Gloria Panturu" userId="13596905-d8ab-40c9-b3ca-02e183f6da48" providerId="ADAL" clId="{6A8D8CAF-EFE0-4423-938A-5714232126F7}" dt="2025-04-08T17:32:56.237" v="5408" actId="5793"/>
        <pc:sldMkLst>
          <pc:docMk/>
          <pc:sldMk cId="2544392750" sldId="313"/>
        </pc:sldMkLst>
        <pc:spChg chg="add mod">
          <ac:chgData name="Gloria Panturu" userId="13596905-d8ab-40c9-b3ca-02e183f6da48" providerId="ADAL" clId="{6A8D8CAF-EFE0-4423-938A-5714232126F7}" dt="2025-04-06T19:59:55.065" v="2133" actId="122"/>
          <ac:spMkLst>
            <pc:docMk/>
            <pc:sldMk cId="2544392750" sldId="313"/>
            <ac:spMk id="4" creationId="{83756FD6-84DC-F180-E8DE-0879A914B943}"/>
          </ac:spMkLst>
        </pc:spChg>
        <pc:spChg chg="add mod">
          <ac:chgData name="Gloria Panturu" userId="13596905-d8ab-40c9-b3ca-02e183f6da48" providerId="ADAL" clId="{6A8D8CAF-EFE0-4423-938A-5714232126F7}" dt="2025-04-06T19:56:17.821" v="2078" actId="14100"/>
          <ac:spMkLst>
            <pc:docMk/>
            <pc:sldMk cId="2544392750" sldId="313"/>
            <ac:spMk id="6" creationId="{F4E1458B-E6E3-FEC9-31F0-4504E428E8F2}"/>
          </ac:spMkLst>
        </pc:spChg>
        <pc:spChg chg="add mod">
          <ac:chgData name="Gloria Panturu" userId="13596905-d8ab-40c9-b3ca-02e183f6da48" providerId="ADAL" clId="{6A8D8CAF-EFE0-4423-938A-5714232126F7}" dt="2025-04-06T19:57:57.008" v="2100" actId="113"/>
          <ac:spMkLst>
            <pc:docMk/>
            <pc:sldMk cId="2544392750" sldId="313"/>
            <ac:spMk id="7" creationId="{3708CC67-8131-E400-E1C9-458ECA33CE43}"/>
          </ac:spMkLst>
        </pc:spChg>
        <pc:spChg chg="add mod">
          <ac:chgData name="Gloria Panturu" userId="13596905-d8ab-40c9-b3ca-02e183f6da48" providerId="ADAL" clId="{6A8D8CAF-EFE0-4423-938A-5714232126F7}" dt="2025-04-06T19:57:41.499" v="2098" actId="113"/>
          <ac:spMkLst>
            <pc:docMk/>
            <pc:sldMk cId="2544392750" sldId="313"/>
            <ac:spMk id="8" creationId="{1DC55634-71A1-4AAF-6310-E4F59371641D}"/>
          </ac:spMkLst>
        </pc:spChg>
        <pc:spChg chg="add mod">
          <ac:chgData name="Gloria Panturu" userId="13596905-d8ab-40c9-b3ca-02e183f6da48" providerId="ADAL" clId="{6A8D8CAF-EFE0-4423-938A-5714232126F7}" dt="2025-04-06T19:59:11.448" v="2114" actId="1076"/>
          <ac:spMkLst>
            <pc:docMk/>
            <pc:sldMk cId="2544392750" sldId="313"/>
            <ac:spMk id="10" creationId="{8348B0E8-38CD-91DB-E412-72096E0EF83E}"/>
          </ac:spMkLst>
        </pc:spChg>
        <pc:spChg chg="add mod">
          <ac:chgData name="Gloria Panturu" userId="13596905-d8ab-40c9-b3ca-02e183f6da48" providerId="ADAL" clId="{6A8D8CAF-EFE0-4423-938A-5714232126F7}" dt="2025-04-06T19:59:34.910" v="2120" actId="113"/>
          <ac:spMkLst>
            <pc:docMk/>
            <pc:sldMk cId="2544392750" sldId="313"/>
            <ac:spMk id="11" creationId="{052CAB66-5636-6825-3021-CFC43302A37D}"/>
          </ac:spMkLst>
        </pc:spChg>
        <pc:spChg chg="mod">
          <ac:chgData name="Gloria Panturu" userId="13596905-d8ab-40c9-b3ca-02e183f6da48" providerId="ADAL" clId="{6A8D8CAF-EFE0-4423-938A-5714232126F7}" dt="2025-04-08T15:54:23.874" v="4466"/>
          <ac:spMkLst>
            <pc:docMk/>
            <pc:sldMk cId="2544392750" sldId="313"/>
            <ac:spMk id="12" creationId="{6B2E53FE-BA74-8693-5DCC-6B0BF20BB56A}"/>
          </ac:spMkLst>
        </pc:spChg>
        <pc:spChg chg="mod">
          <ac:chgData name="Gloria Panturu" userId="13596905-d8ab-40c9-b3ca-02e183f6da48" providerId="ADAL" clId="{6A8D8CAF-EFE0-4423-938A-5714232126F7}" dt="2025-04-08T15:54:23.874" v="4466"/>
          <ac:spMkLst>
            <pc:docMk/>
            <pc:sldMk cId="2544392750" sldId="313"/>
            <ac:spMk id="26" creationId="{5A00E07B-C7C2-84DD-45C2-4CC429946FC1}"/>
          </ac:spMkLst>
        </pc:spChg>
        <pc:spChg chg="mod">
          <ac:chgData name="Gloria Panturu" userId="13596905-d8ab-40c9-b3ca-02e183f6da48" providerId="ADAL" clId="{6A8D8CAF-EFE0-4423-938A-5714232126F7}" dt="2025-04-08T15:54:23.874" v="4466"/>
          <ac:spMkLst>
            <pc:docMk/>
            <pc:sldMk cId="2544392750" sldId="313"/>
            <ac:spMk id="28" creationId="{D35FD158-3F0B-861B-E5B5-8F834684CEC5}"/>
          </ac:spMkLst>
        </pc:spChg>
        <pc:spChg chg="mod">
          <ac:chgData name="Gloria Panturu" userId="13596905-d8ab-40c9-b3ca-02e183f6da48" providerId="ADAL" clId="{6A8D8CAF-EFE0-4423-938A-5714232126F7}" dt="2025-04-08T15:54:23.874" v="4466"/>
          <ac:spMkLst>
            <pc:docMk/>
            <pc:sldMk cId="2544392750" sldId="313"/>
            <ac:spMk id="29" creationId="{FA9F79D5-7DFE-9A03-BAF8-93673784887B}"/>
          </ac:spMkLst>
        </pc:spChg>
        <pc:spChg chg="mod">
          <ac:chgData name="Gloria Panturu" userId="13596905-d8ab-40c9-b3ca-02e183f6da48" providerId="ADAL" clId="{6A8D8CAF-EFE0-4423-938A-5714232126F7}" dt="2025-04-08T15:54:23.874" v="4466"/>
          <ac:spMkLst>
            <pc:docMk/>
            <pc:sldMk cId="2544392750" sldId="313"/>
            <ac:spMk id="30" creationId="{4FEE8866-7D1B-E3F2-945B-FD40665F9E45}"/>
          </ac:spMkLst>
        </pc:spChg>
        <pc:spChg chg="mod">
          <ac:chgData name="Gloria Panturu" userId="13596905-d8ab-40c9-b3ca-02e183f6da48" providerId="ADAL" clId="{6A8D8CAF-EFE0-4423-938A-5714232126F7}" dt="2025-04-08T15:54:23.874" v="4466"/>
          <ac:spMkLst>
            <pc:docMk/>
            <pc:sldMk cId="2544392750" sldId="313"/>
            <ac:spMk id="33" creationId="{581CFC09-7587-1AB9-C273-566C7A92FB80}"/>
          </ac:spMkLst>
        </pc:spChg>
        <pc:spChg chg="mod">
          <ac:chgData name="Gloria Panturu" userId="13596905-d8ab-40c9-b3ca-02e183f6da48" providerId="ADAL" clId="{6A8D8CAF-EFE0-4423-938A-5714232126F7}" dt="2025-04-08T15:54:23.874" v="4466"/>
          <ac:spMkLst>
            <pc:docMk/>
            <pc:sldMk cId="2544392750" sldId="313"/>
            <ac:spMk id="34" creationId="{0FC57749-1712-40C5-9179-B5DBA919A082}"/>
          </ac:spMkLst>
        </pc:spChg>
        <pc:spChg chg="mod">
          <ac:chgData name="Gloria Panturu" userId="13596905-d8ab-40c9-b3ca-02e183f6da48" providerId="ADAL" clId="{6A8D8CAF-EFE0-4423-938A-5714232126F7}" dt="2025-04-08T15:54:23.874" v="4466"/>
          <ac:spMkLst>
            <pc:docMk/>
            <pc:sldMk cId="2544392750" sldId="313"/>
            <ac:spMk id="41" creationId="{A6B64DA3-FB63-4683-B787-9CAD47225134}"/>
          </ac:spMkLst>
        </pc:spChg>
        <pc:spChg chg="mod">
          <ac:chgData name="Gloria Panturu" userId="13596905-d8ab-40c9-b3ca-02e183f6da48" providerId="ADAL" clId="{6A8D8CAF-EFE0-4423-938A-5714232126F7}" dt="2025-04-08T15:54:23.874" v="4466"/>
          <ac:spMkLst>
            <pc:docMk/>
            <pc:sldMk cId="2544392750" sldId="313"/>
            <ac:spMk id="51" creationId="{1DDBF9AB-DBF4-CE28-F39D-883A896EA472}"/>
          </ac:spMkLst>
        </pc:spChg>
        <pc:spChg chg="mod">
          <ac:chgData name="Gloria Panturu" userId="13596905-d8ab-40c9-b3ca-02e183f6da48" providerId="ADAL" clId="{6A8D8CAF-EFE0-4423-938A-5714232126F7}" dt="2025-04-08T15:54:23.874" v="4466"/>
          <ac:spMkLst>
            <pc:docMk/>
            <pc:sldMk cId="2544392750" sldId="313"/>
            <ac:spMk id="53" creationId="{0AE04552-4A29-0657-5587-AA040E0087DA}"/>
          </ac:spMkLst>
        </pc:spChg>
        <pc:grpChg chg="mod">
          <ac:chgData name="Gloria Panturu" userId="13596905-d8ab-40c9-b3ca-02e183f6da48" providerId="ADAL" clId="{6A8D8CAF-EFE0-4423-938A-5714232126F7}" dt="2025-04-08T15:54:27.725" v="4467" actId="1076"/>
          <ac:grpSpMkLst>
            <pc:docMk/>
            <pc:sldMk cId="2544392750" sldId="313"/>
            <ac:grpSpMk id="2" creationId="{54999444-5C5C-102E-74BA-DA9F9BBBFB7F}"/>
          </ac:grpSpMkLst>
        </pc:grpChg>
        <pc:graphicFrameChg chg="mod modGraphic">
          <ac:chgData name="Gloria Panturu" userId="13596905-d8ab-40c9-b3ca-02e183f6da48" providerId="ADAL" clId="{6A8D8CAF-EFE0-4423-938A-5714232126F7}" dt="2025-04-06T19:56:05.389" v="2075" actId="1076"/>
          <ac:graphicFrameMkLst>
            <pc:docMk/>
            <pc:sldMk cId="2544392750" sldId="313"/>
            <ac:graphicFrameMk id="9" creationId="{4375AAF6-2ECE-0296-B509-6B07E277E079}"/>
          </ac:graphicFrameMkLst>
        </pc:graphicFrameChg>
      </pc:sldChg>
      <pc:sldChg chg="addSp delSp modSp new mod ord">
        <pc:chgData name="Gloria Panturu" userId="13596905-d8ab-40c9-b3ca-02e183f6da48" providerId="ADAL" clId="{6A8D8CAF-EFE0-4423-938A-5714232126F7}" dt="2025-04-06T20:38:52.823" v="2660"/>
        <pc:sldMkLst>
          <pc:docMk/>
          <pc:sldMk cId="4123930469" sldId="314"/>
        </pc:sldMkLst>
        <pc:spChg chg="mod">
          <ac:chgData name="Gloria Panturu" userId="13596905-d8ab-40c9-b3ca-02e183f6da48" providerId="ADAL" clId="{6A8D8CAF-EFE0-4423-938A-5714232126F7}" dt="2025-04-06T20:24:24.982" v="2561" actId="122"/>
          <ac:spMkLst>
            <pc:docMk/>
            <pc:sldMk cId="4123930469" sldId="314"/>
            <ac:spMk id="3" creationId="{470CCFED-A063-4656-02E3-E4B164B49759}"/>
          </ac:spMkLst>
        </pc:spChg>
        <pc:spChg chg="add mod">
          <ac:chgData name="Gloria Panturu" userId="13596905-d8ab-40c9-b3ca-02e183f6da48" providerId="ADAL" clId="{6A8D8CAF-EFE0-4423-938A-5714232126F7}" dt="2025-04-06T20:24:17.478" v="2560" actId="14100"/>
          <ac:spMkLst>
            <pc:docMk/>
            <pc:sldMk cId="4123930469" sldId="314"/>
            <ac:spMk id="4" creationId="{F3ED022A-CB97-5748-8D2D-64FF8F6F8CCD}"/>
          </ac:spMkLst>
        </pc:spChg>
        <pc:spChg chg="add mod">
          <ac:chgData name="Gloria Panturu" userId="13596905-d8ab-40c9-b3ca-02e183f6da48" providerId="ADAL" clId="{6A8D8CAF-EFE0-4423-938A-5714232126F7}" dt="2025-04-06T20:24:14.536" v="2559" actId="1076"/>
          <ac:spMkLst>
            <pc:docMk/>
            <pc:sldMk cId="4123930469" sldId="314"/>
            <ac:spMk id="5" creationId="{E6444DAF-AC22-29EA-9554-F5A675A85A38}"/>
          </ac:spMkLst>
        </pc:spChg>
        <pc:picChg chg="add mod">
          <ac:chgData name="Gloria Panturu" userId="13596905-d8ab-40c9-b3ca-02e183f6da48" providerId="ADAL" clId="{6A8D8CAF-EFE0-4423-938A-5714232126F7}" dt="2025-04-06T20:19:30.993" v="2532" actId="1076"/>
          <ac:picMkLst>
            <pc:docMk/>
            <pc:sldMk cId="4123930469" sldId="314"/>
            <ac:picMk id="2050" creationId="{967F3AEB-F67C-552A-02AC-1CAFEA600B79}"/>
          </ac:picMkLst>
        </pc:picChg>
        <pc:picChg chg="add mod">
          <ac:chgData name="Gloria Panturu" userId="13596905-d8ab-40c9-b3ca-02e183f6da48" providerId="ADAL" clId="{6A8D8CAF-EFE0-4423-938A-5714232126F7}" dt="2025-04-06T20:23:52.077" v="2549" actId="14100"/>
          <ac:picMkLst>
            <pc:docMk/>
            <pc:sldMk cId="4123930469" sldId="314"/>
            <ac:picMk id="2052" creationId="{A87D8944-2BBF-8BA9-4881-CF9C1390D8D6}"/>
          </ac:picMkLst>
        </pc:picChg>
      </pc:sldChg>
      <pc:sldChg chg="addSp modSp new mod">
        <pc:chgData name="Gloria Panturu" userId="13596905-d8ab-40c9-b3ca-02e183f6da48" providerId="ADAL" clId="{6A8D8CAF-EFE0-4423-938A-5714232126F7}" dt="2025-04-06T20:31:57.438" v="2647" actId="1076"/>
        <pc:sldMkLst>
          <pc:docMk/>
          <pc:sldMk cId="2054761524" sldId="315"/>
        </pc:sldMkLst>
        <pc:spChg chg="mod">
          <ac:chgData name="Gloria Panturu" userId="13596905-d8ab-40c9-b3ca-02e183f6da48" providerId="ADAL" clId="{6A8D8CAF-EFE0-4423-938A-5714232126F7}" dt="2025-04-06T20:31:48.193" v="2642" actId="1076"/>
          <ac:spMkLst>
            <pc:docMk/>
            <pc:sldMk cId="2054761524" sldId="315"/>
            <ac:spMk id="2" creationId="{73F4777A-AA54-539E-7BA5-536C5AC06F5F}"/>
          </ac:spMkLst>
        </pc:spChg>
        <pc:spChg chg="mod">
          <ac:chgData name="Gloria Panturu" userId="13596905-d8ab-40c9-b3ca-02e183f6da48" providerId="ADAL" clId="{6A8D8CAF-EFE0-4423-938A-5714232126F7}" dt="2025-04-06T20:29:02.729" v="2629" actId="122"/>
          <ac:spMkLst>
            <pc:docMk/>
            <pc:sldMk cId="2054761524" sldId="315"/>
            <ac:spMk id="3" creationId="{937649F3-19B9-78A8-5C76-67CC08352D4B}"/>
          </ac:spMkLst>
        </pc:spChg>
        <pc:picChg chg="add mod">
          <ac:chgData name="Gloria Panturu" userId="13596905-d8ab-40c9-b3ca-02e183f6da48" providerId="ADAL" clId="{6A8D8CAF-EFE0-4423-938A-5714232126F7}" dt="2025-04-06T20:31:57.438" v="2647" actId="1076"/>
          <ac:picMkLst>
            <pc:docMk/>
            <pc:sldMk cId="2054761524" sldId="315"/>
            <ac:picMk id="5" creationId="{C9DE41CE-EA3F-F387-22D6-737B74F63642}"/>
          </ac:picMkLst>
        </pc:picChg>
      </pc:sldChg>
      <pc:sldChg chg="addSp modSp new mod">
        <pc:chgData name="Gloria Panturu" userId="13596905-d8ab-40c9-b3ca-02e183f6da48" providerId="ADAL" clId="{6A8D8CAF-EFE0-4423-938A-5714232126F7}" dt="2025-04-08T16:47:20.262" v="5334" actId="20577"/>
        <pc:sldMkLst>
          <pc:docMk/>
          <pc:sldMk cId="126126983" sldId="316"/>
        </pc:sldMkLst>
        <pc:spChg chg="mod">
          <ac:chgData name="Gloria Panturu" userId="13596905-d8ab-40c9-b3ca-02e183f6da48" providerId="ADAL" clId="{6A8D8CAF-EFE0-4423-938A-5714232126F7}" dt="2025-04-08T16:47:20.262" v="5334" actId="20577"/>
          <ac:spMkLst>
            <pc:docMk/>
            <pc:sldMk cId="126126983" sldId="316"/>
            <ac:spMk id="2" creationId="{DE0C58FC-FE70-E702-82C1-DA0905BCFDC0}"/>
          </ac:spMkLst>
        </pc:spChg>
        <pc:spChg chg="mod">
          <ac:chgData name="Gloria Panturu" userId="13596905-d8ab-40c9-b3ca-02e183f6da48" providerId="ADAL" clId="{6A8D8CAF-EFE0-4423-938A-5714232126F7}" dt="2025-04-08T15:56:16.194" v="4470" actId="122"/>
          <ac:spMkLst>
            <pc:docMk/>
            <pc:sldMk cId="126126983" sldId="316"/>
            <ac:spMk id="3" creationId="{2B6E6C37-1719-1754-9631-38A01FF9512E}"/>
          </ac:spMkLst>
        </pc:spChg>
        <pc:spChg chg="add mod">
          <ac:chgData name="Gloria Panturu" userId="13596905-d8ab-40c9-b3ca-02e183f6da48" providerId="ADAL" clId="{6A8D8CAF-EFE0-4423-938A-5714232126F7}" dt="2025-04-08T16:02:39.665" v="5327" actId="1036"/>
          <ac:spMkLst>
            <pc:docMk/>
            <pc:sldMk cId="126126983" sldId="316"/>
            <ac:spMk id="5" creationId="{FBC590CC-6E6D-3BF5-3689-1EAD72DC916D}"/>
          </ac:spMkLst>
        </pc:spChg>
        <pc:spChg chg="add mod">
          <ac:chgData name="Gloria Panturu" userId="13596905-d8ab-40c9-b3ca-02e183f6da48" providerId="ADAL" clId="{6A8D8CAF-EFE0-4423-938A-5714232126F7}" dt="2025-04-08T16:02:39.665" v="5327" actId="1036"/>
          <ac:spMkLst>
            <pc:docMk/>
            <pc:sldMk cId="126126983" sldId="316"/>
            <ac:spMk id="6" creationId="{61F0E141-FECB-3ECE-40B5-B0C4B4E19EEA}"/>
          </ac:spMkLst>
        </pc:spChg>
      </pc:sldChg>
      <pc:sldChg chg="modSp new mod">
        <pc:chgData name="Gloria Panturu" userId="13596905-d8ab-40c9-b3ca-02e183f6da48" providerId="ADAL" clId="{6A8D8CAF-EFE0-4423-938A-5714232126F7}" dt="2025-04-06T20:53:27.777" v="3268" actId="113"/>
        <pc:sldMkLst>
          <pc:docMk/>
          <pc:sldMk cId="2036635760" sldId="317"/>
        </pc:sldMkLst>
        <pc:spChg chg="mod">
          <ac:chgData name="Gloria Panturu" userId="13596905-d8ab-40c9-b3ca-02e183f6da48" providerId="ADAL" clId="{6A8D8CAF-EFE0-4423-938A-5714232126F7}" dt="2025-04-06T20:53:27.777" v="3268" actId="113"/>
          <ac:spMkLst>
            <pc:docMk/>
            <pc:sldMk cId="2036635760" sldId="317"/>
            <ac:spMk id="2" creationId="{436A53B0-2BB4-FDCC-4A51-9E74B8707CBA}"/>
          </ac:spMkLst>
        </pc:spChg>
        <pc:spChg chg="mod">
          <ac:chgData name="Gloria Panturu" userId="13596905-d8ab-40c9-b3ca-02e183f6da48" providerId="ADAL" clId="{6A8D8CAF-EFE0-4423-938A-5714232126F7}" dt="2025-04-06T20:49:27.294" v="2788" actId="20577"/>
          <ac:spMkLst>
            <pc:docMk/>
            <pc:sldMk cId="2036635760" sldId="317"/>
            <ac:spMk id="3" creationId="{D323E5A5-7966-315C-28E5-647E7D852412}"/>
          </ac:spMkLst>
        </pc:spChg>
      </pc:sldChg>
      <pc:sldChg chg="addSp delSp modSp new mod modClrScheme chgLayout">
        <pc:chgData name="Gloria Panturu" userId="13596905-d8ab-40c9-b3ca-02e183f6da48" providerId="ADAL" clId="{6A8D8CAF-EFE0-4423-938A-5714232126F7}" dt="2025-04-08T17:32:12.070" v="5388" actId="1035"/>
        <pc:sldMkLst>
          <pc:docMk/>
          <pc:sldMk cId="1416130774" sldId="318"/>
        </pc:sldMkLst>
        <pc:spChg chg="add mod">
          <ac:chgData name="Gloria Panturu" userId="13596905-d8ab-40c9-b3ca-02e183f6da48" providerId="ADAL" clId="{6A8D8CAF-EFE0-4423-938A-5714232126F7}" dt="2025-04-08T17:05:00.679" v="5335" actId="20577"/>
          <ac:spMkLst>
            <pc:docMk/>
            <pc:sldMk cId="1416130774" sldId="318"/>
            <ac:spMk id="2" creationId="{055A6243-F0A7-95C6-5F36-88DCBFC8E377}"/>
          </ac:spMkLst>
        </pc:spChg>
        <pc:spChg chg="add mod ord">
          <ac:chgData name="Gloria Panturu" userId="13596905-d8ab-40c9-b3ca-02e183f6da48" providerId="ADAL" clId="{6A8D8CAF-EFE0-4423-938A-5714232126F7}" dt="2025-04-08T17:32:12.070" v="5388" actId="1035"/>
          <ac:spMkLst>
            <pc:docMk/>
            <pc:sldMk cId="1416130774" sldId="318"/>
            <ac:spMk id="4" creationId="{13EAC656-19B3-9979-A179-5D5507CAD9CC}"/>
          </ac:spMkLst>
        </pc:spChg>
        <pc:spChg chg="add mod ord">
          <ac:chgData name="Gloria Panturu" userId="13596905-d8ab-40c9-b3ca-02e183f6da48" providerId="ADAL" clId="{6A8D8CAF-EFE0-4423-938A-5714232126F7}" dt="2025-04-08T15:19:59.437" v="3625" actId="1076"/>
          <ac:spMkLst>
            <pc:docMk/>
            <pc:sldMk cId="1416130774" sldId="318"/>
            <ac:spMk id="5" creationId="{66322B3C-23CB-E23E-1E95-206FEFC1F455}"/>
          </ac:spMkLst>
        </pc:spChg>
        <pc:spChg chg="add mod ord">
          <ac:chgData name="Gloria Panturu" userId="13596905-d8ab-40c9-b3ca-02e183f6da48" providerId="ADAL" clId="{6A8D8CAF-EFE0-4423-938A-5714232126F7}" dt="2025-04-08T15:29:12.139" v="3951" actId="20577"/>
          <ac:spMkLst>
            <pc:docMk/>
            <pc:sldMk cId="1416130774" sldId="318"/>
            <ac:spMk id="6" creationId="{0AD540D1-4E60-12C1-DB6C-D15B35FC8295}"/>
          </ac:spMkLst>
        </pc:spChg>
        <pc:spChg chg="add mod ord">
          <ac:chgData name="Gloria Panturu" userId="13596905-d8ab-40c9-b3ca-02e183f6da48" providerId="ADAL" clId="{6A8D8CAF-EFE0-4423-938A-5714232126F7}" dt="2025-04-08T15:28:51.310" v="3945" actId="20577"/>
          <ac:spMkLst>
            <pc:docMk/>
            <pc:sldMk cId="1416130774" sldId="318"/>
            <ac:spMk id="7" creationId="{F6E61B91-78DA-33AC-525E-B33B77CC4DD2}"/>
          </ac:spMkLst>
        </pc:spChg>
        <pc:spChg chg="add mod ord">
          <ac:chgData name="Gloria Panturu" userId="13596905-d8ab-40c9-b3ca-02e183f6da48" providerId="ADAL" clId="{6A8D8CAF-EFE0-4423-938A-5714232126F7}" dt="2025-04-08T15:19:54.596" v="3624" actId="1076"/>
          <ac:spMkLst>
            <pc:docMk/>
            <pc:sldMk cId="1416130774" sldId="318"/>
            <ac:spMk id="8" creationId="{BC8AA45C-D93C-28A7-3217-A417D8489AEE}"/>
          </ac:spMkLst>
        </pc:spChg>
        <pc:spChg chg="add mod">
          <ac:chgData name="Gloria Panturu" userId="13596905-d8ab-40c9-b3ca-02e183f6da48" providerId="ADAL" clId="{6A8D8CAF-EFE0-4423-938A-5714232126F7}" dt="2025-04-08T15:51:33.972" v="4309" actId="20577"/>
          <ac:spMkLst>
            <pc:docMk/>
            <pc:sldMk cId="1416130774" sldId="318"/>
            <ac:spMk id="9" creationId="{04609586-BA33-6377-0015-69BE92BCDD37}"/>
          </ac:spMkLst>
        </pc:spChg>
      </pc:sldChg>
      <pc:sldChg chg="add del">
        <pc:chgData name="Gloria Panturu" userId="13596905-d8ab-40c9-b3ca-02e183f6da48" providerId="ADAL" clId="{6A8D8CAF-EFE0-4423-938A-5714232126F7}" dt="2025-04-08T15:53:57.494" v="4457"/>
        <pc:sldMkLst>
          <pc:docMk/>
          <pc:sldMk cId="850046969" sldId="319"/>
        </pc:sldMkLst>
      </pc:sldChg>
      <pc:sldMasterChg chg="delSldLayout">
        <pc:chgData name="Gloria Panturu" userId="13596905-d8ab-40c9-b3ca-02e183f6da48" providerId="ADAL" clId="{6A8D8CAF-EFE0-4423-938A-5714232126F7}" dt="2025-04-08T17:31:08.171" v="5353" actId="47"/>
        <pc:sldMasterMkLst>
          <pc:docMk/>
          <pc:sldMasterMk cId="0" sldId="2147483673"/>
        </pc:sldMasterMkLst>
        <pc:sldLayoutChg chg="del">
          <pc:chgData name="Gloria Panturu" userId="13596905-d8ab-40c9-b3ca-02e183f6da48" providerId="ADAL" clId="{6A8D8CAF-EFE0-4423-938A-5714232126F7}" dt="2025-04-08T17:29:45.088" v="5337" actId="47"/>
          <pc:sldLayoutMkLst>
            <pc:docMk/>
            <pc:sldMasterMk cId="0" sldId="2147483673"/>
            <pc:sldLayoutMk cId="0" sldId="2147483649"/>
          </pc:sldLayoutMkLst>
        </pc:sldLayoutChg>
        <pc:sldLayoutChg chg="del">
          <pc:chgData name="Gloria Panturu" userId="13596905-d8ab-40c9-b3ca-02e183f6da48" providerId="ADAL" clId="{6A8D8CAF-EFE0-4423-938A-5714232126F7}" dt="2025-04-08T17:31:08.171" v="5353" actId="47"/>
          <pc:sldLayoutMkLst>
            <pc:docMk/>
            <pc:sldMasterMk cId="0" sldId="2147483673"/>
            <pc:sldLayoutMk cId="0" sldId="2147483650"/>
          </pc:sldLayoutMkLst>
        </pc:sldLayoutChg>
        <pc:sldLayoutChg chg="del">
          <pc:chgData name="Gloria Panturu" userId="13596905-d8ab-40c9-b3ca-02e183f6da48" providerId="ADAL" clId="{6A8D8CAF-EFE0-4423-938A-5714232126F7}" dt="2025-04-08T17:31:06.475" v="5351" actId="47"/>
          <pc:sldLayoutMkLst>
            <pc:docMk/>
            <pc:sldMasterMk cId="0" sldId="2147483673"/>
            <pc:sldLayoutMk cId="0" sldId="2147483652"/>
          </pc:sldLayoutMkLst>
        </pc:sldLayoutChg>
        <pc:sldLayoutChg chg="del">
          <pc:chgData name="Gloria Panturu" userId="13596905-d8ab-40c9-b3ca-02e183f6da48" providerId="ADAL" clId="{6A8D8CAF-EFE0-4423-938A-5714232126F7}" dt="2025-04-08T17:29:47.676" v="5341" actId="47"/>
          <pc:sldLayoutMkLst>
            <pc:docMk/>
            <pc:sldMasterMk cId="0" sldId="2147483673"/>
            <pc:sldLayoutMk cId="0" sldId="2147483654"/>
          </pc:sldLayoutMkLst>
        </pc:sldLayoutChg>
        <pc:sldLayoutChg chg="del">
          <pc:chgData name="Gloria Panturu" userId="13596905-d8ab-40c9-b3ca-02e183f6da48" providerId="ADAL" clId="{6A8D8CAF-EFE0-4423-938A-5714232126F7}" dt="2025-04-08T17:29:53.460" v="5346" actId="47"/>
          <pc:sldLayoutMkLst>
            <pc:docMk/>
            <pc:sldMasterMk cId="0" sldId="2147483673"/>
            <pc:sldLayoutMk cId="0" sldId="2147483657"/>
          </pc:sldLayoutMkLst>
        </pc:sldLayoutChg>
        <pc:sldLayoutChg chg="del">
          <pc:chgData name="Gloria Panturu" userId="13596905-d8ab-40c9-b3ca-02e183f6da48" providerId="ADAL" clId="{6A8D8CAF-EFE0-4423-938A-5714232126F7}" dt="2025-04-08T17:29:44.319" v="5336" actId="47"/>
          <pc:sldLayoutMkLst>
            <pc:docMk/>
            <pc:sldMasterMk cId="0" sldId="2147483673"/>
            <pc:sldLayoutMk cId="0" sldId="2147483659"/>
          </pc:sldLayoutMkLst>
        </pc:sldLayoutChg>
        <pc:sldLayoutChg chg="del">
          <pc:chgData name="Gloria Panturu" userId="13596905-d8ab-40c9-b3ca-02e183f6da48" providerId="ADAL" clId="{6A8D8CAF-EFE0-4423-938A-5714232126F7}" dt="2025-04-08T17:31:02.426" v="5347" actId="47"/>
          <pc:sldLayoutMkLst>
            <pc:docMk/>
            <pc:sldMasterMk cId="0" sldId="2147483673"/>
            <pc:sldLayoutMk cId="0" sldId="2147483660"/>
          </pc:sldLayoutMkLst>
        </pc:sldLayoutChg>
        <pc:sldLayoutChg chg="del">
          <pc:chgData name="Gloria Panturu" userId="13596905-d8ab-40c9-b3ca-02e183f6da48" providerId="ADAL" clId="{6A8D8CAF-EFE0-4423-938A-5714232126F7}" dt="2025-04-08T17:31:03.240" v="5348" actId="47"/>
          <pc:sldLayoutMkLst>
            <pc:docMk/>
            <pc:sldMasterMk cId="0" sldId="2147483673"/>
            <pc:sldLayoutMk cId="0" sldId="2147483661"/>
          </pc:sldLayoutMkLst>
        </pc:sldLayoutChg>
        <pc:sldLayoutChg chg="del">
          <pc:chgData name="Gloria Panturu" userId="13596905-d8ab-40c9-b3ca-02e183f6da48" providerId="ADAL" clId="{6A8D8CAF-EFE0-4423-938A-5714232126F7}" dt="2025-04-08T17:31:04.112" v="5349" actId="47"/>
          <pc:sldLayoutMkLst>
            <pc:docMk/>
            <pc:sldMasterMk cId="0" sldId="2147483673"/>
            <pc:sldLayoutMk cId="0" sldId="2147483662"/>
          </pc:sldLayoutMkLst>
        </pc:sldLayoutChg>
        <pc:sldLayoutChg chg="del">
          <pc:chgData name="Gloria Panturu" userId="13596905-d8ab-40c9-b3ca-02e183f6da48" providerId="ADAL" clId="{6A8D8CAF-EFE0-4423-938A-5714232126F7}" dt="2025-04-08T17:31:07.180" v="5352" actId="47"/>
          <pc:sldLayoutMkLst>
            <pc:docMk/>
            <pc:sldMasterMk cId="0" sldId="2147483673"/>
            <pc:sldLayoutMk cId="0" sldId="2147483663"/>
          </pc:sldLayoutMkLst>
        </pc:sldLayoutChg>
        <pc:sldLayoutChg chg="del">
          <pc:chgData name="Gloria Panturu" userId="13596905-d8ab-40c9-b3ca-02e183f6da48" providerId="ADAL" clId="{6A8D8CAF-EFE0-4423-938A-5714232126F7}" dt="2025-04-08T17:29:46.507" v="5339" actId="47"/>
          <pc:sldLayoutMkLst>
            <pc:docMk/>
            <pc:sldMasterMk cId="0" sldId="2147483673"/>
            <pc:sldLayoutMk cId="0" sldId="2147483665"/>
          </pc:sldLayoutMkLst>
        </pc:sldLayoutChg>
        <pc:sldLayoutChg chg="del">
          <pc:chgData name="Gloria Panturu" userId="13596905-d8ab-40c9-b3ca-02e183f6da48" providerId="ADAL" clId="{6A8D8CAF-EFE0-4423-938A-5714232126F7}" dt="2025-04-08T17:29:48.705" v="5343" actId="47"/>
          <pc:sldLayoutMkLst>
            <pc:docMk/>
            <pc:sldMasterMk cId="0" sldId="2147483673"/>
            <pc:sldLayoutMk cId="0" sldId="2147483666"/>
          </pc:sldLayoutMkLst>
        </pc:sldLayoutChg>
        <pc:sldLayoutChg chg="del">
          <pc:chgData name="Gloria Panturu" userId="13596905-d8ab-40c9-b3ca-02e183f6da48" providerId="ADAL" clId="{6A8D8CAF-EFE0-4423-938A-5714232126F7}" dt="2025-04-08T17:31:05.474" v="5350" actId="47"/>
          <pc:sldLayoutMkLst>
            <pc:docMk/>
            <pc:sldMasterMk cId="0" sldId="2147483673"/>
            <pc:sldLayoutMk cId="0" sldId="2147483667"/>
          </pc:sldLayoutMkLst>
        </pc:sldLayoutChg>
      </pc:sldMasterChg>
      <pc:sldMasterChg chg="del delSldLayout">
        <pc:chgData name="Gloria Panturu" userId="13596905-d8ab-40c9-b3ca-02e183f6da48" providerId="ADAL" clId="{6A8D8CAF-EFE0-4423-938A-5714232126F7}" dt="2025-04-08T17:31:22.877" v="5371" actId="47"/>
        <pc:sldMasterMkLst>
          <pc:docMk/>
          <pc:sldMasterMk cId="0" sldId="2147483674"/>
        </pc:sldMasterMkLst>
        <pc:sldLayoutChg chg="del">
          <pc:chgData name="Gloria Panturu" userId="13596905-d8ab-40c9-b3ca-02e183f6da48" providerId="ADAL" clId="{6A8D8CAF-EFE0-4423-938A-5714232126F7}" dt="2025-04-08T17:31:22.877" v="5371" actId="47"/>
          <pc:sldLayoutMkLst>
            <pc:docMk/>
            <pc:sldMasterMk cId="0" sldId="2147483674"/>
            <pc:sldLayoutMk cId="0" sldId="2147483671"/>
          </pc:sldLayoutMkLst>
        </pc:sldLayoutChg>
        <pc:sldLayoutChg chg="del">
          <pc:chgData name="Gloria Panturu" userId="13596905-d8ab-40c9-b3ca-02e183f6da48" providerId="ADAL" clId="{6A8D8CAF-EFE0-4423-938A-5714232126F7}" dt="2025-04-08T17:31:22.284" v="5370" actId="47"/>
          <pc:sldLayoutMkLst>
            <pc:docMk/>
            <pc:sldMasterMk cId="0" sldId="2147483674"/>
            <pc:sldLayoutMk cId="0" sldId="2147483672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DA471C-D11F-4434-9266-CB15D97AAD85}" type="doc">
      <dgm:prSet loTypeId="urn:microsoft.com/office/officeart/2005/8/layout/default" loCatId="list" qsTypeId="urn:microsoft.com/office/officeart/2005/8/quickstyle/simple1" qsCatId="simple" csTypeId="urn:microsoft.com/office/officeart/2005/8/colors/accent1_5" csCatId="accent1"/>
      <dgm:spPr/>
      <dgm:t>
        <a:bodyPr/>
        <a:lstStyle/>
        <a:p>
          <a:endParaRPr lang="en-GB"/>
        </a:p>
      </dgm:t>
    </dgm:pt>
    <dgm:pt modelId="{193FCF39-FA86-49A3-B764-8A43ACEC2D53}">
      <dgm:prSet/>
      <dgm:spPr/>
      <dgm:t>
        <a:bodyPr/>
        <a:lstStyle/>
        <a:p>
          <a:r>
            <a:rPr lang="en-GB" b="0" i="0" dirty="0" err="1">
              <a:latin typeface="Catamaran" panose="020B0604020202020204" charset="0"/>
              <a:cs typeface="Catamaran" panose="020B0604020202020204" charset="0"/>
            </a:rPr>
            <a:t>Unzuverlässige</a:t>
          </a:r>
          <a:r>
            <a:rPr lang="en-GB" b="0" i="0" dirty="0">
              <a:latin typeface="Catamaran" panose="020B0604020202020204" charset="0"/>
              <a:cs typeface="Catamaran" panose="020B0604020202020204" charset="0"/>
            </a:rPr>
            <a:t> </a:t>
          </a:r>
          <a:r>
            <a:rPr lang="en-GB" b="0" i="0" dirty="0" err="1">
              <a:latin typeface="Catamaran" panose="020B0604020202020204" charset="0"/>
              <a:cs typeface="Catamaran" panose="020B0604020202020204" charset="0"/>
            </a:rPr>
            <a:t>Methoden</a:t>
          </a:r>
          <a:r>
            <a:rPr lang="en-GB" b="0" i="0" dirty="0">
              <a:latin typeface="Catamaran" panose="020B0604020202020204" charset="0"/>
              <a:cs typeface="Catamaran" panose="020B0604020202020204" charset="0"/>
            </a:rPr>
            <a:t> des Transports</a:t>
          </a:r>
          <a:endParaRPr lang="de-AT" dirty="0">
            <a:latin typeface="Catamaran" panose="020B0604020202020204" charset="0"/>
            <a:cs typeface="Catamaran" panose="020B0604020202020204" charset="0"/>
          </a:endParaRPr>
        </a:p>
      </dgm:t>
    </dgm:pt>
    <dgm:pt modelId="{11002001-DB93-4091-B5DE-8E3EAEA1A1E9}" type="parTrans" cxnId="{39B8D7C5-32E2-4B34-86E6-00AA03177F6A}">
      <dgm:prSet/>
      <dgm:spPr/>
      <dgm:t>
        <a:bodyPr/>
        <a:lstStyle/>
        <a:p>
          <a:endParaRPr lang="en-GB">
            <a:latin typeface="Catamaran" panose="020B0604020202020204" charset="0"/>
            <a:cs typeface="Catamaran" panose="020B0604020202020204" charset="0"/>
          </a:endParaRPr>
        </a:p>
      </dgm:t>
    </dgm:pt>
    <dgm:pt modelId="{7B2C50E1-97C8-42FE-AA31-1EC60B3DDA55}" type="sibTrans" cxnId="{39B8D7C5-32E2-4B34-86E6-00AA03177F6A}">
      <dgm:prSet/>
      <dgm:spPr/>
      <dgm:t>
        <a:bodyPr/>
        <a:lstStyle/>
        <a:p>
          <a:endParaRPr lang="en-GB">
            <a:latin typeface="Catamaran" panose="020B0604020202020204" charset="0"/>
            <a:cs typeface="Catamaran" panose="020B0604020202020204" charset="0"/>
          </a:endParaRPr>
        </a:p>
      </dgm:t>
    </dgm:pt>
    <dgm:pt modelId="{1B1D5A7E-7ADE-4B6A-8BEC-BEB06EC7CE1B}">
      <dgm:prSet/>
      <dgm:spPr/>
      <dgm:t>
        <a:bodyPr/>
        <a:lstStyle/>
        <a:p>
          <a:r>
            <a:rPr lang="en-GB" b="0" i="0">
              <a:latin typeface="Catamaran" panose="020B0604020202020204" charset="0"/>
              <a:cs typeface="Catamaran" panose="020B0604020202020204" charset="0"/>
            </a:rPr>
            <a:t>Witterungsbedingungen für ferne Reisen</a:t>
          </a:r>
          <a:endParaRPr lang="de-AT">
            <a:latin typeface="Catamaran" panose="020B0604020202020204" charset="0"/>
            <a:cs typeface="Catamaran" panose="020B0604020202020204" charset="0"/>
          </a:endParaRPr>
        </a:p>
      </dgm:t>
    </dgm:pt>
    <dgm:pt modelId="{8DDAC809-6353-4477-A54E-9A34C4E00ABC}" type="parTrans" cxnId="{D0586093-229C-48B6-9473-3D3896DD627E}">
      <dgm:prSet/>
      <dgm:spPr/>
      <dgm:t>
        <a:bodyPr/>
        <a:lstStyle/>
        <a:p>
          <a:endParaRPr lang="en-GB">
            <a:latin typeface="Catamaran" panose="020B0604020202020204" charset="0"/>
            <a:cs typeface="Catamaran" panose="020B0604020202020204" charset="0"/>
          </a:endParaRPr>
        </a:p>
      </dgm:t>
    </dgm:pt>
    <dgm:pt modelId="{7CDF1F27-714B-4B1E-AD2E-83411D6D2E6C}" type="sibTrans" cxnId="{D0586093-229C-48B6-9473-3D3896DD627E}">
      <dgm:prSet/>
      <dgm:spPr/>
      <dgm:t>
        <a:bodyPr/>
        <a:lstStyle/>
        <a:p>
          <a:endParaRPr lang="en-GB">
            <a:latin typeface="Catamaran" panose="020B0604020202020204" charset="0"/>
            <a:cs typeface="Catamaran" panose="020B0604020202020204" charset="0"/>
          </a:endParaRPr>
        </a:p>
      </dgm:t>
    </dgm:pt>
    <dgm:pt modelId="{F7C6DF69-F030-42D7-86A3-EF6FF9F6D045}">
      <dgm:prSet/>
      <dgm:spPr/>
      <dgm:t>
        <a:bodyPr/>
        <a:lstStyle/>
        <a:p>
          <a:r>
            <a:rPr lang="en-GB" b="0" i="0">
              <a:latin typeface="Catamaran" panose="020B0604020202020204" charset="0"/>
              <a:cs typeface="Catamaran" panose="020B0604020202020204" charset="0"/>
            </a:rPr>
            <a:t>Vorhandensein von Handelspartnern</a:t>
          </a:r>
          <a:endParaRPr lang="de-AT">
            <a:latin typeface="Catamaran" panose="020B0604020202020204" charset="0"/>
            <a:cs typeface="Catamaran" panose="020B0604020202020204" charset="0"/>
          </a:endParaRPr>
        </a:p>
      </dgm:t>
    </dgm:pt>
    <dgm:pt modelId="{41692394-F68D-48BD-9D5D-87C67A1BB4B1}" type="parTrans" cxnId="{255F25E6-8E34-49E8-864B-5A497C08503A}">
      <dgm:prSet/>
      <dgm:spPr/>
      <dgm:t>
        <a:bodyPr/>
        <a:lstStyle/>
        <a:p>
          <a:endParaRPr lang="en-GB">
            <a:latin typeface="Catamaran" panose="020B0604020202020204" charset="0"/>
            <a:cs typeface="Catamaran" panose="020B0604020202020204" charset="0"/>
          </a:endParaRPr>
        </a:p>
      </dgm:t>
    </dgm:pt>
    <dgm:pt modelId="{2A1F27D3-C320-4244-A9C4-7A9A56C7E745}" type="sibTrans" cxnId="{255F25E6-8E34-49E8-864B-5A497C08503A}">
      <dgm:prSet/>
      <dgm:spPr/>
      <dgm:t>
        <a:bodyPr/>
        <a:lstStyle/>
        <a:p>
          <a:endParaRPr lang="en-GB">
            <a:latin typeface="Catamaran" panose="020B0604020202020204" charset="0"/>
            <a:cs typeface="Catamaran" panose="020B0604020202020204" charset="0"/>
          </a:endParaRPr>
        </a:p>
      </dgm:t>
    </dgm:pt>
    <dgm:pt modelId="{F0ECD8A0-45A0-4057-B27B-AA0458DE1466}">
      <dgm:prSet/>
      <dgm:spPr/>
      <dgm:t>
        <a:bodyPr/>
        <a:lstStyle/>
        <a:p>
          <a:r>
            <a:rPr lang="en-GB" b="0" i="0">
              <a:latin typeface="Catamaran" panose="020B0604020202020204" charset="0"/>
              <a:cs typeface="Catamaran" panose="020B0604020202020204" charset="0"/>
            </a:rPr>
            <a:t>Keine überregionale Gerichtbarkeit </a:t>
          </a:r>
          <a:endParaRPr lang="de-AT">
            <a:latin typeface="Catamaran" panose="020B0604020202020204" charset="0"/>
            <a:cs typeface="Catamaran" panose="020B0604020202020204" charset="0"/>
          </a:endParaRPr>
        </a:p>
      </dgm:t>
    </dgm:pt>
    <dgm:pt modelId="{D1A59173-61C7-47E6-873A-F174664C2BCB}" type="parTrans" cxnId="{BF170258-F0CC-47EF-BA5F-6260D0711D9F}">
      <dgm:prSet/>
      <dgm:spPr/>
      <dgm:t>
        <a:bodyPr/>
        <a:lstStyle/>
        <a:p>
          <a:endParaRPr lang="en-GB">
            <a:latin typeface="Catamaran" panose="020B0604020202020204" charset="0"/>
            <a:cs typeface="Catamaran" panose="020B0604020202020204" charset="0"/>
          </a:endParaRPr>
        </a:p>
      </dgm:t>
    </dgm:pt>
    <dgm:pt modelId="{B6B29FE6-A815-4B6C-98A0-0A37E5B6156F}" type="sibTrans" cxnId="{BF170258-F0CC-47EF-BA5F-6260D0711D9F}">
      <dgm:prSet/>
      <dgm:spPr/>
      <dgm:t>
        <a:bodyPr/>
        <a:lstStyle/>
        <a:p>
          <a:endParaRPr lang="en-GB">
            <a:latin typeface="Catamaran" panose="020B0604020202020204" charset="0"/>
            <a:cs typeface="Catamaran" panose="020B0604020202020204" charset="0"/>
          </a:endParaRPr>
        </a:p>
      </dgm:t>
    </dgm:pt>
    <dgm:pt modelId="{AB454E4B-6FCA-4CAF-92EC-9EB253765269}" type="pres">
      <dgm:prSet presAssocID="{48DA471C-D11F-4434-9266-CB15D97AAD85}" presName="diagram" presStyleCnt="0">
        <dgm:presLayoutVars>
          <dgm:dir/>
          <dgm:resizeHandles val="exact"/>
        </dgm:presLayoutVars>
      </dgm:prSet>
      <dgm:spPr/>
    </dgm:pt>
    <dgm:pt modelId="{A35891F3-8548-466B-B0C6-1ED829AD3D9F}" type="pres">
      <dgm:prSet presAssocID="{193FCF39-FA86-49A3-B764-8A43ACEC2D53}" presName="node" presStyleLbl="node1" presStyleIdx="0" presStyleCnt="4">
        <dgm:presLayoutVars>
          <dgm:bulletEnabled val="1"/>
        </dgm:presLayoutVars>
      </dgm:prSet>
      <dgm:spPr/>
    </dgm:pt>
    <dgm:pt modelId="{639D5B32-0D31-4DB4-8A98-51D7A9878747}" type="pres">
      <dgm:prSet presAssocID="{7B2C50E1-97C8-42FE-AA31-1EC60B3DDA55}" presName="sibTrans" presStyleCnt="0"/>
      <dgm:spPr/>
    </dgm:pt>
    <dgm:pt modelId="{638999C2-32EA-468D-8E75-FE56CB7389E3}" type="pres">
      <dgm:prSet presAssocID="{1B1D5A7E-7ADE-4B6A-8BEC-BEB06EC7CE1B}" presName="node" presStyleLbl="node1" presStyleIdx="1" presStyleCnt="4">
        <dgm:presLayoutVars>
          <dgm:bulletEnabled val="1"/>
        </dgm:presLayoutVars>
      </dgm:prSet>
      <dgm:spPr/>
    </dgm:pt>
    <dgm:pt modelId="{F96BAE58-7721-4963-B35D-FD4E4F6BB3DD}" type="pres">
      <dgm:prSet presAssocID="{7CDF1F27-714B-4B1E-AD2E-83411D6D2E6C}" presName="sibTrans" presStyleCnt="0"/>
      <dgm:spPr/>
    </dgm:pt>
    <dgm:pt modelId="{D1ED765A-F974-4D1E-887F-E3EFA644F6E0}" type="pres">
      <dgm:prSet presAssocID="{F7C6DF69-F030-42D7-86A3-EF6FF9F6D045}" presName="node" presStyleLbl="node1" presStyleIdx="2" presStyleCnt="4">
        <dgm:presLayoutVars>
          <dgm:bulletEnabled val="1"/>
        </dgm:presLayoutVars>
      </dgm:prSet>
      <dgm:spPr/>
    </dgm:pt>
    <dgm:pt modelId="{2C6D2D85-14AA-4AE2-AEFD-F3FA09B5CF11}" type="pres">
      <dgm:prSet presAssocID="{2A1F27D3-C320-4244-A9C4-7A9A56C7E745}" presName="sibTrans" presStyleCnt="0"/>
      <dgm:spPr/>
    </dgm:pt>
    <dgm:pt modelId="{E1081373-0BF6-4A4A-A593-2783FAA8084B}" type="pres">
      <dgm:prSet presAssocID="{F0ECD8A0-45A0-4057-B27B-AA0458DE1466}" presName="node" presStyleLbl="node1" presStyleIdx="3" presStyleCnt="4">
        <dgm:presLayoutVars>
          <dgm:bulletEnabled val="1"/>
        </dgm:presLayoutVars>
      </dgm:prSet>
      <dgm:spPr/>
    </dgm:pt>
  </dgm:ptLst>
  <dgm:cxnLst>
    <dgm:cxn modelId="{ABD4F717-A45B-4809-B69B-F7C3B30862DF}" type="presOf" srcId="{1B1D5A7E-7ADE-4B6A-8BEC-BEB06EC7CE1B}" destId="{638999C2-32EA-468D-8E75-FE56CB7389E3}" srcOrd="0" destOrd="0" presId="urn:microsoft.com/office/officeart/2005/8/layout/default"/>
    <dgm:cxn modelId="{7642E14D-0D61-49BE-95AB-8E5DD23019E9}" type="presOf" srcId="{193FCF39-FA86-49A3-B764-8A43ACEC2D53}" destId="{A35891F3-8548-466B-B0C6-1ED829AD3D9F}" srcOrd="0" destOrd="0" presId="urn:microsoft.com/office/officeart/2005/8/layout/default"/>
    <dgm:cxn modelId="{BF170258-F0CC-47EF-BA5F-6260D0711D9F}" srcId="{48DA471C-D11F-4434-9266-CB15D97AAD85}" destId="{F0ECD8A0-45A0-4057-B27B-AA0458DE1466}" srcOrd="3" destOrd="0" parTransId="{D1A59173-61C7-47E6-873A-F174664C2BCB}" sibTransId="{B6B29FE6-A815-4B6C-98A0-0A37E5B6156F}"/>
    <dgm:cxn modelId="{D0586093-229C-48B6-9473-3D3896DD627E}" srcId="{48DA471C-D11F-4434-9266-CB15D97AAD85}" destId="{1B1D5A7E-7ADE-4B6A-8BEC-BEB06EC7CE1B}" srcOrd="1" destOrd="0" parTransId="{8DDAC809-6353-4477-A54E-9A34C4E00ABC}" sibTransId="{7CDF1F27-714B-4B1E-AD2E-83411D6D2E6C}"/>
    <dgm:cxn modelId="{ECDAE6A5-6D96-4BB4-A21F-BF2B36B9B6DB}" type="presOf" srcId="{F0ECD8A0-45A0-4057-B27B-AA0458DE1466}" destId="{E1081373-0BF6-4A4A-A593-2783FAA8084B}" srcOrd="0" destOrd="0" presId="urn:microsoft.com/office/officeart/2005/8/layout/default"/>
    <dgm:cxn modelId="{39B8D7C5-32E2-4B34-86E6-00AA03177F6A}" srcId="{48DA471C-D11F-4434-9266-CB15D97AAD85}" destId="{193FCF39-FA86-49A3-B764-8A43ACEC2D53}" srcOrd="0" destOrd="0" parTransId="{11002001-DB93-4091-B5DE-8E3EAEA1A1E9}" sibTransId="{7B2C50E1-97C8-42FE-AA31-1EC60B3DDA55}"/>
    <dgm:cxn modelId="{E170A3D3-AEC2-4193-AEED-7589384E59A5}" type="presOf" srcId="{48DA471C-D11F-4434-9266-CB15D97AAD85}" destId="{AB454E4B-6FCA-4CAF-92EC-9EB253765269}" srcOrd="0" destOrd="0" presId="urn:microsoft.com/office/officeart/2005/8/layout/default"/>
    <dgm:cxn modelId="{255F25E6-8E34-49E8-864B-5A497C08503A}" srcId="{48DA471C-D11F-4434-9266-CB15D97AAD85}" destId="{F7C6DF69-F030-42D7-86A3-EF6FF9F6D045}" srcOrd="2" destOrd="0" parTransId="{41692394-F68D-48BD-9D5D-87C67A1BB4B1}" sibTransId="{2A1F27D3-C320-4244-A9C4-7A9A56C7E745}"/>
    <dgm:cxn modelId="{F63A1CFE-6407-47B6-A106-90C52C245649}" type="presOf" srcId="{F7C6DF69-F030-42D7-86A3-EF6FF9F6D045}" destId="{D1ED765A-F974-4D1E-887F-E3EFA644F6E0}" srcOrd="0" destOrd="0" presId="urn:microsoft.com/office/officeart/2005/8/layout/default"/>
    <dgm:cxn modelId="{39D7F38C-03C6-428D-A27E-057B6806BA33}" type="presParOf" srcId="{AB454E4B-6FCA-4CAF-92EC-9EB253765269}" destId="{A35891F3-8548-466B-B0C6-1ED829AD3D9F}" srcOrd="0" destOrd="0" presId="urn:microsoft.com/office/officeart/2005/8/layout/default"/>
    <dgm:cxn modelId="{C40ABA6A-5DD4-4E0C-8453-3462122E4049}" type="presParOf" srcId="{AB454E4B-6FCA-4CAF-92EC-9EB253765269}" destId="{639D5B32-0D31-4DB4-8A98-51D7A9878747}" srcOrd="1" destOrd="0" presId="urn:microsoft.com/office/officeart/2005/8/layout/default"/>
    <dgm:cxn modelId="{BFE40D9B-3123-4D24-A34D-4A35DD489055}" type="presParOf" srcId="{AB454E4B-6FCA-4CAF-92EC-9EB253765269}" destId="{638999C2-32EA-468D-8E75-FE56CB7389E3}" srcOrd="2" destOrd="0" presId="urn:microsoft.com/office/officeart/2005/8/layout/default"/>
    <dgm:cxn modelId="{7346C9B8-1AB1-4C1F-9F1F-1DDC1B031BB8}" type="presParOf" srcId="{AB454E4B-6FCA-4CAF-92EC-9EB253765269}" destId="{F96BAE58-7721-4963-B35D-FD4E4F6BB3DD}" srcOrd="3" destOrd="0" presId="urn:microsoft.com/office/officeart/2005/8/layout/default"/>
    <dgm:cxn modelId="{8EE7EEF5-22A7-4106-A8A6-3AC6BF143ABF}" type="presParOf" srcId="{AB454E4B-6FCA-4CAF-92EC-9EB253765269}" destId="{D1ED765A-F974-4D1E-887F-E3EFA644F6E0}" srcOrd="4" destOrd="0" presId="urn:microsoft.com/office/officeart/2005/8/layout/default"/>
    <dgm:cxn modelId="{054A92E5-BCF9-4514-BAF3-B3D1A9A9FA5E}" type="presParOf" srcId="{AB454E4B-6FCA-4CAF-92EC-9EB253765269}" destId="{2C6D2D85-14AA-4AE2-AEFD-F3FA09B5CF11}" srcOrd="5" destOrd="0" presId="urn:microsoft.com/office/officeart/2005/8/layout/default"/>
    <dgm:cxn modelId="{6BDB0183-F72C-4B0D-BE98-DA6C7E8B60C9}" type="presParOf" srcId="{AB454E4B-6FCA-4CAF-92EC-9EB253765269}" destId="{E1081373-0BF6-4A4A-A593-2783FAA8084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12108D-94DF-4EE5-883F-23F760C56DB0}" type="doc">
      <dgm:prSet loTypeId="urn:microsoft.com/office/officeart/2005/8/layout/hProcess11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EEA12366-F47A-47C9-9FF2-DE935D02A815}">
      <dgm:prSet phldrT="[Text]" custT="1"/>
      <dgm:spPr/>
      <dgm:t>
        <a:bodyPr/>
        <a:lstStyle/>
        <a:p>
          <a:pPr rtl="0"/>
          <a:endParaRPr lang="en-GB" sz="1200" b="1" dirty="0">
            <a:latin typeface="DM Sans"/>
          </a:endParaRPr>
        </a:p>
      </dgm:t>
    </dgm:pt>
    <dgm:pt modelId="{C52756B5-1AB1-4254-9EE8-054D5A23DE99}" type="parTrans" cxnId="{6187ACC1-19CD-44C6-B095-584B45F24911}">
      <dgm:prSet/>
      <dgm:spPr/>
      <dgm:t>
        <a:bodyPr/>
        <a:lstStyle/>
        <a:p>
          <a:endParaRPr lang="en-GB">
            <a:latin typeface="DM Sans" pitchFamily="2" charset="0"/>
          </a:endParaRPr>
        </a:p>
      </dgm:t>
    </dgm:pt>
    <dgm:pt modelId="{F1102FC7-81FE-45A0-BB9C-DCA68692D188}" type="sibTrans" cxnId="{6187ACC1-19CD-44C6-B095-584B45F24911}">
      <dgm:prSet/>
      <dgm:spPr/>
      <dgm:t>
        <a:bodyPr/>
        <a:lstStyle/>
        <a:p>
          <a:endParaRPr lang="en-GB">
            <a:latin typeface="DM Sans" pitchFamily="2" charset="0"/>
          </a:endParaRPr>
        </a:p>
      </dgm:t>
    </dgm:pt>
    <dgm:pt modelId="{30932B9E-AB3C-425E-9594-AE0A0D71153B}">
      <dgm:prSet phldrT="[Text]" custT="1"/>
      <dgm:spPr/>
      <dgm:t>
        <a:bodyPr/>
        <a:lstStyle/>
        <a:p>
          <a:pPr rtl="0"/>
          <a:endParaRPr lang="en-GB" sz="1200" b="0" i="1" dirty="0">
            <a:latin typeface="DM Sans"/>
          </a:endParaRPr>
        </a:p>
      </dgm:t>
    </dgm:pt>
    <dgm:pt modelId="{73BF2001-04A5-4C90-8C8D-786538567BCE}" type="parTrans" cxnId="{C8CF738D-6597-4B97-98D8-896C6EAE7914}">
      <dgm:prSet/>
      <dgm:spPr/>
      <dgm:t>
        <a:bodyPr/>
        <a:lstStyle/>
        <a:p>
          <a:endParaRPr lang="en-GB">
            <a:latin typeface="DM Sans" pitchFamily="2" charset="0"/>
          </a:endParaRPr>
        </a:p>
      </dgm:t>
    </dgm:pt>
    <dgm:pt modelId="{D75868F8-2C2C-47BC-BB98-07C8561A0D76}" type="sibTrans" cxnId="{C8CF738D-6597-4B97-98D8-896C6EAE7914}">
      <dgm:prSet/>
      <dgm:spPr/>
      <dgm:t>
        <a:bodyPr/>
        <a:lstStyle/>
        <a:p>
          <a:endParaRPr lang="en-GB">
            <a:latin typeface="DM Sans" pitchFamily="2" charset="0"/>
          </a:endParaRPr>
        </a:p>
      </dgm:t>
    </dgm:pt>
    <dgm:pt modelId="{B0FAAFA8-C9F3-403A-BE69-F9A8C1266FC6}">
      <dgm:prSet custT="1"/>
      <dgm:spPr/>
      <dgm:t>
        <a:bodyPr/>
        <a:lstStyle/>
        <a:p>
          <a:endParaRPr lang="en-GB" sz="1200" dirty="0">
            <a:latin typeface="DM Sans"/>
          </a:endParaRPr>
        </a:p>
      </dgm:t>
    </dgm:pt>
    <dgm:pt modelId="{D5018F35-240E-497C-93BB-48C7E79D43C8}" type="parTrans" cxnId="{56FE1CF5-CC40-4B11-8BBF-ECA20980F93C}">
      <dgm:prSet/>
      <dgm:spPr/>
      <dgm:t>
        <a:bodyPr/>
        <a:lstStyle/>
        <a:p>
          <a:endParaRPr lang="en-GB"/>
        </a:p>
      </dgm:t>
    </dgm:pt>
    <dgm:pt modelId="{65588915-6EED-4431-A52D-8272CBC7C37E}" type="sibTrans" cxnId="{56FE1CF5-CC40-4B11-8BBF-ECA20980F93C}">
      <dgm:prSet/>
      <dgm:spPr/>
      <dgm:t>
        <a:bodyPr/>
        <a:lstStyle/>
        <a:p>
          <a:endParaRPr lang="en-GB"/>
        </a:p>
      </dgm:t>
    </dgm:pt>
    <dgm:pt modelId="{5DF723F2-E23B-482E-8677-D14364472286}">
      <dgm:prSet custT="1"/>
      <dgm:spPr/>
      <dgm:t>
        <a:bodyPr/>
        <a:lstStyle/>
        <a:p>
          <a:endParaRPr lang="en-GB" sz="1100" kern="1200" dirty="0">
            <a:latin typeface="DM Sans"/>
          </a:endParaRPr>
        </a:p>
      </dgm:t>
    </dgm:pt>
    <dgm:pt modelId="{AD2F2EF0-CA9D-482B-B856-CEAC820AEC66}" type="parTrans" cxnId="{23E72087-8C2C-4A05-8A5C-F31C632E5112}">
      <dgm:prSet/>
      <dgm:spPr/>
      <dgm:t>
        <a:bodyPr/>
        <a:lstStyle/>
        <a:p>
          <a:endParaRPr lang="en-GB"/>
        </a:p>
      </dgm:t>
    </dgm:pt>
    <dgm:pt modelId="{BC1A57F8-1593-4F34-A2A8-38BBDE18756C}" type="sibTrans" cxnId="{23E72087-8C2C-4A05-8A5C-F31C632E5112}">
      <dgm:prSet/>
      <dgm:spPr/>
      <dgm:t>
        <a:bodyPr/>
        <a:lstStyle/>
        <a:p>
          <a:endParaRPr lang="en-GB"/>
        </a:p>
      </dgm:t>
    </dgm:pt>
    <dgm:pt modelId="{AD9294A3-7A93-45C1-A2C0-11474A979AD2}">
      <dgm:prSet phldrT="[Text]" custT="1"/>
      <dgm:spPr/>
      <dgm:t>
        <a:bodyPr/>
        <a:lstStyle/>
        <a:p>
          <a:endParaRPr lang="en-GB" sz="1200" dirty="0">
            <a:latin typeface="DM Sans"/>
          </a:endParaRPr>
        </a:p>
      </dgm:t>
    </dgm:pt>
    <dgm:pt modelId="{FBAF8CD8-92DE-41CD-B6FE-B911E55A2F9F}" type="sibTrans" cxnId="{79FA70AB-5626-4450-B82B-7F4492BAA204}">
      <dgm:prSet/>
      <dgm:spPr/>
      <dgm:t>
        <a:bodyPr/>
        <a:lstStyle/>
        <a:p>
          <a:endParaRPr lang="en-GB">
            <a:latin typeface="DM Sans" pitchFamily="2" charset="0"/>
          </a:endParaRPr>
        </a:p>
      </dgm:t>
    </dgm:pt>
    <dgm:pt modelId="{9A76D8DF-134B-4F0E-A874-260F61FA1F32}" type="parTrans" cxnId="{79FA70AB-5626-4450-B82B-7F4492BAA204}">
      <dgm:prSet/>
      <dgm:spPr/>
      <dgm:t>
        <a:bodyPr/>
        <a:lstStyle/>
        <a:p>
          <a:endParaRPr lang="en-GB">
            <a:latin typeface="DM Sans" pitchFamily="2" charset="0"/>
          </a:endParaRPr>
        </a:p>
      </dgm:t>
    </dgm:pt>
    <dgm:pt modelId="{21FC2E07-3D71-44D9-97DB-65AF366F3CF3}" type="pres">
      <dgm:prSet presAssocID="{3A12108D-94DF-4EE5-883F-23F760C56DB0}" presName="Name0" presStyleCnt="0">
        <dgm:presLayoutVars>
          <dgm:dir/>
          <dgm:resizeHandles val="exact"/>
        </dgm:presLayoutVars>
      </dgm:prSet>
      <dgm:spPr/>
    </dgm:pt>
    <dgm:pt modelId="{2C992DB2-C54C-43F3-A05A-76940EDBBB59}" type="pres">
      <dgm:prSet presAssocID="{3A12108D-94DF-4EE5-883F-23F760C56DB0}" presName="arrow" presStyleLbl="bgShp" presStyleIdx="0" presStyleCnt="1"/>
      <dgm:spPr>
        <a:solidFill>
          <a:schemeClr val="bg1">
            <a:lumMod val="40000"/>
            <a:lumOff val="60000"/>
          </a:schemeClr>
        </a:solidFill>
        <a:ln>
          <a:solidFill>
            <a:schemeClr val="bg1">
              <a:lumMod val="75000"/>
            </a:schemeClr>
          </a:solidFill>
        </a:ln>
      </dgm:spPr>
    </dgm:pt>
    <dgm:pt modelId="{479D59F9-997F-46C2-AE94-079A5BD1088A}" type="pres">
      <dgm:prSet presAssocID="{3A12108D-94DF-4EE5-883F-23F760C56DB0}" presName="points" presStyleCnt="0"/>
      <dgm:spPr/>
    </dgm:pt>
    <dgm:pt modelId="{AB0F73AB-5A41-4574-84E5-577370030673}" type="pres">
      <dgm:prSet presAssocID="{AD9294A3-7A93-45C1-A2C0-11474A979AD2}" presName="compositeA" presStyleCnt="0"/>
      <dgm:spPr/>
    </dgm:pt>
    <dgm:pt modelId="{9F89F5F8-8BEF-4A7D-A1E0-51F216CB42AC}" type="pres">
      <dgm:prSet presAssocID="{AD9294A3-7A93-45C1-A2C0-11474A979AD2}" presName="textA" presStyleLbl="revTx" presStyleIdx="0" presStyleCnt="5" custScaleX="522999">
        <dgm:presLayoutVars>
          <dgm:bulletEnabled val="1"/>
        </dgm:presLayoutVars>
      </dgm:prSet>
      <dgm:spPr/>
    </dgm:pt>
    <dgm:pt modelId="{850794A8-FCB6-4A77-B732-9D42712021F4}" type="pres">
      <dgm:prSet presAssocID="{AD9294A3-7A93-45C1-A2C0-11474A979AD2}" presName="circleA" presStyleLbl="node1" presStyleIdx="0" presStyleCnt="5" custScaleX="188101" custScaleY="188101"/>
      <dgm:spPr/>
    </dgm:pt>
    <dgm:pt modelId="{96A7163D-1111-4BC0-B9F5-DB5DF545ADD3}" type="pres">
      <dgm:prSet presAssocID="{AD9294A3-7A93-45C1-A2C0-11474A979AD2}" presName="spaceA" presStyleCnt="0"/>
      <dgm:spPr/>
    </dgm:pt>
    <dgm:pt modelId="{B091A0A0-C8FD-4164-B664-C658BA86698A}" type="pres">
      <dgm:prSet presAssocID="{FBAF8CD8-92DE-41CD-B6FE-B911E55A2F9F}" presName="space" presStyleCnt="0"/>
      <dgm:spPr/>
    </dgm:pt>
    <dgm:pt modelId="{8F0DDB92-BF7E-4B49-AC18-F684B24E9D4A}" type="pres">
      <dgm:prSet presAssocID="{EEA12366-F47A-47C9-9FF2-DE935D02A815}" presName="compositeB" presStyleCnt="0"/>
      <dgm:spPr/>
    </dgm:pt>
    <dgm:pt modelId="{5DC755BC-E878-4D03-9D95-9AAEE0644372}" type="pres">
      <dgm:prSet presAssocID="{EEA12366-F47A-47C9-9FF2-DE935D02A815}" presName="textB" presStyleLbl="revTx" presStyleIdx="1" presStyleCnt="5" custScaleX="420612">
        <dgm:presLayoutVars>
          <dgm:bulletEnabled val="1"/>
        </dgm:presLayoutVars>
      </dgm:prSet>
      <dgm:spPr/>
    </dgm:pt>
    <dgm:pt modelId="{654C6F60-2DDE-4EFE-8E63-77C43DF6DECF}" type="pres">
      <dgm:prSet presAssocID="{EEA12366-F47A-47C9-9FF2-DE935D02A815}" presName="circleB" presStyleLbl="node1" presStyleIdx="1" presStyleCnt="5" custScaleX="188101" custScaleY="188101"/>
      <dgm:spPr>
        <a:solidFill>
          <a:schemeClr val="bg2">
            <a:lumMod val="75000"/>
          </a:schemeClr>
        </a:solidFill>
      </dgm:spPr>
    </dgm:pt>
    <dgm:pt modelId="{0EF5AF2E-9EB7-451E-9DB0-B9DFA91DFF2B}" type="pres">
      <dgm:prSet presAssocID="{EEA12366-F47A-47C9-9FF2-DE935D02A815}" presName="spaceB" presStyleCnt="0"/>
      <dgm:spPr/>
    </dgm:pt>
    <dgm:pt modelId="{72978916-9E1A-44C2-A4F2-4D562ECB7873}" type="pres">
      <dgm:prSet presAssocID="{F1102FC7-81FE-45A0-BB9C-DCA68692D188}" presName="space" presStyleCnt="0"/>
      <dgm:spPr/>
    </dgm:pt>
    <dgm:pt modelId="{9A55E5F5-51C9-4E5C-AFFC-690E554A3369}" type="pres">
      <dgm:prSet presAssocID="{30932B9E-AB3C-425E-9594-AE0A0D71153B}" presName="compositeA" presStyleCnt="0"/>
      <dgm:spPr/>
    </dgm:pt>
    <dgm:pt modelId="{C5D96108-E205-4764-B7E4-7DAAD0DE2E84}" type="pres">
      <dgm:prSet presAssocID="{30932B9E-AB3C-425E-9594-AE0A0D71153B}" presName="textA" presStyleLbl="revTx" presStyleIdx="2" presStyleCnt="5" custScaleX="568769">
        <dgm:presLayoutVars>
          <dgm:bulletEnabled val="1"/>
        </dgm:presLayoutVars>
      </dgm:prSet>
      <dgm:spPr/>
    </dgm:pt>
    <dgm:pt modelId="{BB38F057-A95C-470A-976F-2A20AF17B6D3}" type="pres">
      <dgm:prSet presAssocID="{30932B9E-AB3C-425E-9594-AE0A0D71153B}" presName="circleA" presStyleLbl="node1" presStyleIdx="2" presStyleCnt="5" custScaleX="188101" custScaleY="188101"/>
      <dgm:spPr>
        <a:solidFill>
          <a:schemeClr val="accent4">
            <a:lumMod val="60000"/>
            <a:lumOff val="40000"/>
          </a:schemeClr>
        </a:solidFill>
      </dgm:spPr>
    </dgm:pt>
    <dgm:pt modelId="{4FB1A7A9-B905-4E8A-AD0F-EDDEB4B48144}" type="pres">
      <dgm:prSet presAssocID="{30932B9E-AB3C-425E-9594-AE0A0D71153B}" presName="spaceA" presStyleCnt="0"/>
      <dgm:spPr/>
    </dgm:pt>
    <dgm:pt modelId="{A0C87FE6-EDD8-4259-9722-4FF48BF96F31}" type="pres">
      <dgm:prSet presAssocID="{D75868F8-2C2C-47BC-BB98-07C8561A0D76}" presName="space" presStyleCnt="0"/>
      <dgm:spPr/>
    </dgm:pt>
    <dgm:pt modelId="{0E3E428A-EDD1-4A6B-95E5-C8D2CF7D7B47}" type="pres">
      <dgm:prSet presAssocID="{B0FAAFA8-C9F3-403A-BE69-F9A8C1266FC6}" presName="compositeB" presStyleCnt="0"/>
      <dgm:spPr/>
    </dgm:pt>
    <dgm:pt modelId="{14420235-D6DC-4528-BF91-1F8A7ADA051C}" type="pres">
      <dgm:prSet presAssocID="{B0FAAFA8-C9F3-403A-BE69-F9A8C1266FC6}" presName="textB" presStyleLbl="revTx" presStyleIdx="3" presStyleCnt="5" custScaleX="499125">
        <dgm:presLayoutVars>
          <dgm:bulletEnabled val="1"/>
        </dgm:presLayoutVars>
      </dgm:prSet>
      <dgm:spPr/>
    </dgm:pt>
    <dgm:pt modelId="{549F3365-79AA-455E-888F-308BBD6D5CAC}" type="pres">
      <dgm:prSet presAssocID="{B0FAAFA8-C9F3-403A-BE69-F9A8C1266FC6}" presName="circleB" presStyleLbl="node1" presStyleIdx="3" presStyleCnt="5" custScaleX="188101" custScaleY="188101"/>
      <dgm:spPr>
        <a:solidFill>
          <a:schemeClr val="accent3"/>
        </a:solidFill>
      </dgm:spPr>
    </dgm:pt>
    <dgm:pt modelId="{0F037764-F4AA-4357-AE12-B590777785DC}" type="pres">
      <dgm:prSet presAssocID="{B0FAAFA8-C9F3-403A-BE69-F9A8C1266FC6}" presName="spaceB" presStyleCnt="0"/>
      <dgm:spPr/>
    </dgm:pt>
    <dgm:pt modelId="{A2C2C1ED-D5DF-4116-8F49-4F4522B0B8BF}" type="pres">
      <dgm:prSet presAssocID="{65588915-6EED-4431-A52D-8272CBC7C37E}" presName="space" presStyleCnt="0"/>
      <dgm:spPr/>
    </dgm:pt>
    <dgm:pt modelId="{4DAF11C8-0A1C-4D1B-80E9-DD4D110EA430}" type="pres">
      <dgm:prSet presAssocID="{5DF723F2-E23B-482E-8677-D14364472286}" presName="compositeA" presStyleCnt="0"/>
      <dgm:spPr/>
    </dgm:pt>
    <dgm:pt modelId="{6899C861-E8A8-45C3-BFFC-E1408760ED36}" type="pres">
      <dgm:prSet presAssocID="{5DF723F2-E23B-482E-8677-D14364472286}" presName="textA" presStyleLbl="revTx" presStyleIdx="4" presStyleCnt="5" custScaleX="557603">
        <dgm:presLayoutVars>
          <dgm:bulletEnabled val="1"/>
        </dgm:presLayoutVars>
      </dgm:prSet>
      <dgm:spPr/>
    </dgm:pt>
    <dgm:pt modelId="{AEE860EC-3944-4B49-840B-306B69447BAC}" type="pres">
      <dgm:prSet presAssocID="{5DF723F2-E23B-482E-8677-D14364472286}" presName="circleA" presStyleLbl="node1" presStyleIdx="4" presStyleCnt="5" custScaleX="188101" custScaleY="188101"/>
      <dgm:spPr>
        <a:solidFill>
          <a:schemeClr val="tx2">
            <a:lumMod val="60000"/>
            <a:lumOff val="40000"/>
          </a:schemeClr>
        </a:solidFill>
      </dgm:spPr>
    </dgm:pt>
    <dgm:pt modelId="{544A74B6-CAF8-42D1-8A71-72DD2479EC86}" type="pres">
      <dgm:prSet presAssocID="{5DF723F2-E23B-482E-8677-D14364472286}" presName="spaceA" presStyleCnt="0"/>
      <dgm:spPr/>
    </dgm:pt>
  </dgm:ptLst>
  <dgm:cxnLst>
    <dgm:cxn modelId="{C7788716-CD73-4F51-983B-3BB316255346}" type="presOf" srcId="{AD9294A3-7A93-45C1-A2C0-11474A979AD2}" destId="{9F89F5F8-8BEF-4A7D-A1E0-51F216CB42AC}" srcOrd="0" destOrd="0" presId="urn:microsoft.com/office/officeart/2005/8/layout/hProcess11"/>
    <dgm:cxn modelId="{1AB24F67-F40F-4974-BCAA-6B2FECBF1B04}" type="presOf" srcId="{30932B9E-AB3C-425E-9594-AE0A0D71153B}" destId="{C5D96108-E205-4764-B7E4-7DAAD0DE2E84}" srcOrd="0" destOrd="0" presId="urn:microsoft.com/office/officeart/2005/8/layout/hProcess11"/>
    <dgm:cxn modelId="{9FCD6548-7EAA-4A6B-9455-62362B61E3EE}" type="presOf" srcId="{3A12108D-94DF-4EE5-883F-23F760C56DB0}" destId="{21FC2E07-3D71-44D9-97DB-65AF366F3CF3}" srcOrd="0" destOrd="0" presId="urn:microsoft.com/office/officeart/2005/8/layout/hProcess11"/>
    <dgm:cxn modelId="{C7AC446B-D958-473A-AAF9-CDBD6BC44515}" type="presOf" srcId="{5DF723F2-E23B-482E-8677-D14364472286}" destId="{6899C861-E8A8-45C3-BFFC-E1408760ED36}" srcOrd="0" destOrd="0" presId="urn:microsoft.com/office/officeart/2005/8/layout/hProcess11"/>
    <dgm:cxn modelId="{15A83E56-76FB-4291-BE52-3E19CE817DDE}" type="presOf" srcId="{B0FAAFA8-C9F3-403A-BE69-F9A8C1266FC6}" destId="{14420235-D6DC-4528-BF91-1F8A7ADA051C}" srcOrd="0" destOrd="0" presId="urn:microsoft.com/office/officeart/2005/8/layout/hProcess11"/>
    <dgm:cxn modelId="{23E72087-8C2C-4A05-8A5C-F31C632E5112}" srcId="{3A12108D-94DF-4EE5-883F-23F760C56DB0}" destId="{5DF723F2-E23B-482E-8677-D14364472286}" srcOrd="4" destOrd="0" parTransId="{AD2F2EF0-CA9D-482B-B856-CEAC820AEC66}" sibTransId="{BC1A57F8-1593-4F34-A2A8-38BBDE18756C}"/>
    <dgm:cxn modelId="{C8CF738D-6597-4B97-98D8-896C6EAE7914}" srcId="{3A12108D-94DF-4EE5-883F-23F760C56DB0}" destId="{30932B9E-AB3C-425E-9594-AE0A0D71153B}" srcOrd="2" destOrd="0" parTransId="{73BF2001-04A5-4C90-8C8D-786538567BCE}" sibTransId="{D75868F8-2C2C-47BC-BB98-07C8561A0D76}"/>
    <dgm:cxn modelId="{79FA70AB-5626-4450-B82B-7F4492BAA204}" srcId="{3A12108D-94DF-4EE5-883F-23F760C56DB0}" destId="{AD9294A3-7A93-45C1-A2C0-11474A979AD2}" srcOrd="0" destOrd="0" parTransId="{9A76D8DF-134B-4F0E-A874-260F61FA1F32}" sibTransId="{FBAF8CD8-92DE-41CD-B6FE-B911E55A2F9F}"/>
    <dgm:cxn modelId="{788BEFB4-65BE-4E99-878A-C697704E0BED}" type="presOf" srcId="{EEA12366-F47A-47C9-9FF2-DE935D02A815}" destId="{5DC755BC-E878-4D03-9D95-9AAEE0644372}" srcOrd="0" destOrd="0" presId="urn:microsoft.com/office/officeart/2005/8/layout/hProcess11"/>
    <dgm:cxn modelId="{6187ACC1-19CD-44C6-B095-584B45F24911}" srcId="{3A12108D-94DF-4EE5-883F-23F760C56DB0}" destId="{EEA12366-F47A-47C9-9FF2-DE935D02A815}" srcOrd="1" destOrd="0" parTransId="{C52756B5-1AB1-4254-9EE8-054D5A23DE99}" sibTransId="{F1102FC7-81FE-45A0-BB9C-DCA68692D188}"/>
    <dgm:cxn modelId="{56FE1CF5-CC40-4B11-8BBF-ECA20980F93C}" srcId="{3A12108D-94DF-4EE5-883F-23F760C56DB0}" destId="{B0FAAFA8-C9F3-403A-BE69-F9A8C1266FC6}" srcOrd="3" destOrd="0" parTransId="{D5018F35-240E-497C-93BB-48C7E79D43C8}" sibTransId="{65588915-6EED-4431-A52D-8272CBC7C37E}"/>
    <dgm:cxn modelId="{BFD2088D-FD03-4F5F-88A3-57769AE4D244}" type="presParOf" srcId="{21FC2E07-3D71-44D9-97DB-65AF366F3CF3}" destId="{2C992DB2-C54C-43F3-A05A-76940EDBBB59}" srcOrd="0" destOrd="0" presId="urn:microsoft.com/office/officeart/2005/8/layout/hProcess11"/>
    <dgm:cxn modelId="{A9AD34D3-19E3-48E8-BCE5-2C8DF267EC95}" type="presParOf" srcId="{21FC2E07-3D71-44D9-97DB-65AF366F3CF3}" destId="{479D59F9-997F-46C2-AE94-079A5BD1088A}" srcOrd="1" destOrd="0" presId="urn:microsoft.com/office/officeart/2005/8/layout/hProcess11"/>
    <dgm:cxn modelId="{8BB95EA8-EB8B-4416-A958-3BC86E92A66A}" type="presParOf" srcId="{479D59F9-997F-46C2-AE94-079A5BD1088A}" destId="{AB0F73AB-5A41-4574-84E5-577370030673}" srcOrd="0" destOrd="0" presId="urn:microsoft.com/office/officeart/2005/8/layout/hProcess11"/>
    <dgm:cxn modelId="{C1B96D9F-2E11-41FD-81DB-85CD03E005BD}" type="presParOf" srcId="{AB0F73AB-5A41-4574-84E5-577370030673}" destId="{9F89F5F8-8BEF-4A7D-A1E0-51F216CB42AC}" srcOrd="0" destOrd="0" presId="urn:microsoft.com/office/officeart/2005/8/layout/hProcess11"/>
    <dgm:cxn modelId="{ECD3CF27-3345-4BF2-8273-C287FF1D8C35}" type="presParOf" srcId="{AB0F73AB-5A41-4574-84E5-577370030673}" destId="{850794A8-FCB6-4A77-B732-9D42712021F4}" srcOrd="1" destOrd="0" presId="urn:microsoft.com/office/officeart/2005/8/layout/hProcess11"/>
    <dgm:cxn modelId="{0272B875-7780-498A-BB2B-B0CB616EC918}" type="presParOf" srcId="{AB0F73AB-5A41-4574-84E5-577370030673}" destId="{96A7163D-1111-4BC0-B9F5-DB5DF545ADD3}" srcOrd="2" destOrd="0" presId="urn:microsoft.com/office/officeart/2005/8/layout/hProcess11"/>
    <dgm:cxn modelId="{48527473-C2A1-43B5-820A-2D15E9A49862}" type="presParOf" srcId="{479D59F9-997F-46C2-AE94-079A5BD1088A}" destId="{B091A0A0-C8FD-4164-B664-C658BA86698A}" srcOrd="1" destOrd="0" presId="urn:microsoft.com/office/officeart/2005/8/layout/hProcess11"/>
    <dgm:cxn modelId="{981EB7EE-6C1D-4A21-A845-48085F23F277}" type="presParOf" srcId="{479D59F9-997F-46C2-AE94-079A5BD1088A}" destId="{8F0DDB92-BF7E-4B49-AC18-F684B24E9D4A}" srcOrd="2" destOrd="0" presId="urn:microsoft.com/office/officeart/2005/8/layout/hProcess11"/>
    <dgm:cxn modelId="{8CE666E6-128D-4132-BF12-6E4BCC7BB727}" type="presParOf" srcId="{8F0DDB92-BF7E-4B49-AC18-F684B24E9D4A}" destId="{5DC755BC-E878-4D03-9D95-9AAEE0644372}" srcOrd="0" destOrd="0" presId="urn:microsoft.com/office/officeart/2005/8/layout/hProcess11"/>
    <dgm:cxn modelId="{FDA9B445-98CF-4C0E-B35B-16FC2D13A53E}" type="presParOf" srcId="{8F0DDB92-BF7E-4B49-AC18-F684B24E9D4A}" destId="{654C6F60-2DDE-4EFE-8E63-77C43DF6DECF}" srcOrd="1" destOrd="0" presId="urn:microsoft.com/office/officeart/2005/8/layout/hProcess11"/>
    <dgm:cxn modelId="{55AD44E7-1EE1-406F-BDDC-F3B042C1A5DE}" type="presParOf" srcId="{8F0DDB92-BF7E-4B49-AC18-F684B24E9D4A}" destId="{0EF5AF2E-9EB7-451E-9DB0-B9DFA91DFF2B}" srcOrd="2" destOrd="0" presId="urn:microsoft.com/office/officeart/2005/8/layout/hProcess11"/>
    <dgm:cxn modelId="{FBC4E5F9-920D-4344-BAC4-F1DCF1C898E5}" type="presParOf" srcId="{479D59F9-997F-46C2-AE94-079A5BD1088A}" destId="{72978916-9E1A-44C2-A4F2-4D562ECB7873}" srcOrd="3" destOrd="0" presId="urn:microsoft.com/office/officeart/2005/8/layout/hProcess11"/>
    <dgm:cxn modelId="{0E54A312-396A-4C15-AC07-4F857445C86E}" type="presParOf" srcId="{479D59F9-997F-46C2-AE94-079A5BD1088A}" destId="{9A55E5F5-51C9-4E5C-AFFC-690E554A3369}" srcOrd="4" destOrd="0" presId="urn:microsoft.com/office/officeart/2005/8/layout/hProcess11"/>
    <dgm:cxn modelId="{8CC12F6A-1B6C-4A80-A350-167ACF6763D3}" type="presParOf" srcId="{9A55E5F5-51C9-4E5C-AFFC-690E554A3369}" destId="{C5D96108-E205-4764-B7E4-7DAAD0DE2E84}" srcOrd="0" destOrd="0" presId="urn:microsoft.com/office/officeart/2005/8/layout/hProcess11"/>
    <dgm:cxn modelId="{122F72F6-E430-41DE-B636-D0FCE47FC017}" type="presParOf" srcId="{9A55E5F5-51C9-4E5C-AFFC-690E554A3369}" destId="{BB38F057-A95C-470A-976F-2A20AF17B6D3}" srcOrd="1" destOrd="0" presId="urn:microsoft.com/office/officeart/2005/8/layout/hProcess11"/>
    <dgm:cxn modelId="{AA8978C5-A0B3-4667-BA42-33407B5C992F}" type="presParOf" srcId="{9A55E5F5-51C9-4E5C-AFFC-690E554A3369}" destId="{4FB1A7A9-B905-4E8A-AD0F-EDDEB4B48144}" srcOrd="2" destOrd="0" presId="urn:microsoft.com/office/officeart/2005/8/layout/hProcess11"/>
    <dgm:cxn modelId="{DD0EB4C9-75C2-41FB-B9DB-1F380E36D970}" type="presParOf" srcId="{479D59F9-997F-46C2-AE94-079A5BD1088A}" destId="{A0C87FE6-EDD8-4259-9722-4FF48BF96F31}" srcOrd="5" destOrd="0" presId="urn:microsoft.com/office/officeart/2005/8/layout/hProcess11"/>
    <dgm:cxn modelId="{0C763FBD-EA61-42FC-94F1-ED8E066164E5}" type="presParOf" srcId="{479D59F9-997F-46C2-AE94-079A5BD1088A}" destId="{0E3E428A-EDD1-4A6B-95E5-C8D2CF7D7B47}" srcOrd="6" destOrd="0" presId="urn:microsoft.com/office/officeart/2005/8/layout/hProcess11"/>
    <dgm:cxn modelId="{20A7CA71-028F-4006-B190-8B192B9212CC}" type="presParOf" srcId="{0E3E428A-EDD1-4A6B-95E5-C8D2CF7D7B47}" destId="{14420235-D6DC-4528-BF91-1F8A7ADA051C}" srcOrd="0" destOrd="0" presId="urn:microsoft.com/office/officeart/2005/8/layout/hProcess11"/>
    <dgm:cxn modelId="{CF657657-8CC9-4A18-A758-E4463001BDA9}" type="presParOf" srcId="{0E3E428A-EDD1-4A6B-95E5-C8D2CF7D7B47}" destId="{549F3365-79AA-455E-888F-308BBD6D5CAC}" srcOrd="1" destOrd="0" presId="urn:microsoft.com/office/officeart/2005/8/layout/hProcess11"/>
    <dgm:cxn modelId="{1EBBEA23-5A98-45CA-A617-870A57B45470}" type="presParOf" srcId="{0E3E428A-EDD1-4A6B-95E5-C8D2CF7D7B47}" destId="{0F037764-F4AA-4357-AE12-B590777785DC}" srcOrd="2" destOrd="0" presId="urn:microsoft.com/office/officeart/2005/8/layout/hProcess11"/>
    <dgm:cxn modelId="{9DFBB6CA-E10B-4A32-97CE-FAC00125F5C1}" type="presParOf" srcId="{479D59F9-997F-46C2-AE94-079A5BD1088A}" destId="{A2C2C1ED-D5DF-4116-8F49-4F4522B0B8BF}" srcOrd="7" destOrd="0" presId="urn:microsoft.com/office/officeart/2005/8/layout/hProcess11"/>
    <dgm:cxn modelId="{220CFDBC-ABA9-4263-80FF-849941BD1C23}" type="presParOf" srcId="{479D59F9-997F-46C2-AE94-079A5BD1088A}" destId="{4DAF11C8-0A1C-4D1B-80E9-DD4D110EA430}" srcOrd="8" destOrd="0" presId="urn:microsoft.com/office/officeart/2005/8/layout/hProcess11"/>
    <dgm:cxn modelId="{9B53FCF2-BFA8-4B0B-84BF-D528CCBA41E5}" type="presParOf" srcId="{4DAF11C8-0A1C-4D1B-80E9-DD4D110EA430}" destId="{6899C861-E8A8-45C3-BFFC-E1408760ED36}" srcOrd="0" destOrd="0" presId="urn:microsoft.com/office/officeart/2005/8/layout/hProcess11"/>
    <dgm:cxn modelId="{AE38E0D7-A451-4AA4-961A-49E3EE3133BF}" type="presParOf" srcId="{4DAF11C8-0A1C-4D1B-80E9-DD4D110EA430}" destId="{AEE860EC-3944-4B49-840B-306B69447BAC}" srcOrd="1" destOrd="0" presId="urn:microsoft.com/office/officeart/2005/8/layout/hProcess11"/>
    <dgm:cxn modelId="{632514A6-DAD6-4684-A76D-C4106156F97C}" type="presParOf" srcId="{4DAF11C8-0A1C-4D1B-80E9-DD4D110EA430}" destId="{544A74B6-CAF8-42D1-8A71-72DD2479EC86}" srcOrd="2" destOrd="0" presId="urn:microsoft.com/office/officeart/2005/8/layout/hProcess1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891F3-8548-466B-B0C6-1ED829AD3D9F}">
      <dsp:nvSpPr>
        <dsp:cNvPr id="0" name=""/>
        <dsp:cNvSpPr/>
      </dsp:nvSpPr>
      <dsp:spPr>
        <a:xfrm>
          <a:off x="2411" y="519018"/>
          <a:ext cx="1913439" cy="114806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i="0" kern="1200" dirty="0" err="1">
              <a:latin typeface="Catamaran" panose="020B0604020202020204" charset="0"/>
              <a:cs typeface="Catamaran" panose="020B0604020202020204" charset="0"/>
            </a:rPr>
            <a:t>Unzuverlässige</a:t>
          </a:r>
          <a:r>
            <a:rPr lang="en-GB" sz="1400" b="0" i="0" kern="1200" dirty="0">
              <a:latin typeface="Catamaran" panose="020B0604020202020204" charset="0"/>
              <a:cs typeface="Catamaran" panose="020B0604020202020204" charset="0"/>
            </a:rPr>
            <a:t> </a:t>
          </a:r>
          <a:r>
            <a:rPr lang="en-GB" sz="1400" b="0" i="0" kern="1200" dirty="0" err="1">
              <a:latin typeface="Catamaran" panose="020B0604020202020204" charset="0"/>
              <a:cs typeface="Catamaran" panose="020B0604020202020204" charset="0"/>
            </a:rPr>
            <a:t>Methoden</a:t>
          </a:r>
          <a:r>
            <a:rPr lang="en-GB" sz="1400" b="0" i="0" kern="1200" dirty="0">
              <a:latin typeface="Catamaran" panose="020B0604020202020204" charset="0"/>
              <a:cs typeface="Catamaran" panose="020B0604020202020204" charset="0"/>
            </a:rPr>
            <a:t> des Transports</a:t>
          </a:r>
          <a:endParaRPr lang="de-AT" sz="1400" kern="1200" dirty="0">
            <a:latin typeface="Catamaran" panose="020B0604020202020204" charset="0"/>
            <a:cs typeface="Catamaran" panose="020B0604020202020204" charset="0"/>
          </a:endParaRPr>
        </a:p>
      </dsp:txBody>
      <dsp:txXfrm>
        <a:off x="2411" y="519018"/>
        <a:ext cx="1913439" cy="1148063"/>
      </dsp:txXfrm>
    </dsp:sp>
    <dsp:sp modelId="{638999C2-32EA-468D-8E75-FE56CB7389E3}">
      <dsp:nvSpPr>
        <dsp:cNvPr id="0" name=""/>
        <dsp:cNvSpPr/>
      </dsp:nvSpPr>
      <dsp:spPr>
        <a:xfrm>
          <a:off x="2107195" y="519018"/>
          <a:ext cx="1913439" cy="114806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i="0" kern="1200">
              <a:latin typeface="Catamaran" panose="020B0604020202020204" charset="0"/>
              <a:cs typeface="Catamaran" panose="020B0604020202020204" charset="0"/>
            </a:rPr>
            <a:t>Witterungsbedingungen für ferne Reisen</a:t>
          </a:r>
          <a:endParaRPr lang="de-AT" sz="1400" kern="1200">
            <a:latin typeface="Catamaran" panose="020B0604020202020204" charset="0"/>
            <a:cs typeface="Catamaran" panose="020B0604020202020204" charset="0"/>
          </a:endParaRPr>
        </a:p>
      </dsp:txBody>
      <dsp:txXfrm>
        <a:off x="2107195" y="519018"/>
        <a:ext cx="1913439" cy="1148063"/>
      </dsp:txXfrm>
    </dsp:sp>
    <dsp:sp modelId="{D1ED765A-F974-4D1E-887F-E3EFA644F6E0}">
      <dsp:nvSpPr>
        <dsp:cNvPr id="0" name=""/>
        <dsp:cNvSpPr/>
      </dsp:nvSpPr>
      <dsp:spPr>
        <a:xfrm>
          <a:off x="4211978" y="519018"/>
          <a:ext cx="1913439" cy="114806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i="0" kern="1200">
              <a:latin typeface="Catamaran" panose="020B0604020202020204" charset="0"/>
              <a:cs typeface="Catamaran" panose="020B0604020202020204" charset="0"/>
            </a:rPr>
            <a:t>Vorhandensein von Handelspartnern</a:t>
          </a:r>
          <a:endParaRPr lang="de-AT" sz="1400" kern="1200">
            <a:latin typeface="Catamaran" panose="020B0604020202020204" charset="0"/>
            <a:cs typeface="Catamaran" panose="020B0604020202020204" charset="0"/>
          </a:endParaRPr>
        </a:p>
      </dsp:txBody>
      <dsp:txXfrm>
        <a:off x="4211978" y="519018"/>
        <a:ext cx="1913439" cy="1148063"/>
      </dsp:txXfrm>
    </dsp:sp>
    <dsp:sp modelId="{E1081373-0BF6-4A4A-A593-2783FAA8084B}">
      <dsp:nvSpPr>
        <dsp:cNvPr id="0" name=""/>
        <dsp:cNvSpPr/>
      </dsp:nvSpPr>
      <dsp:spPr>
        <a:xfrm>
          <a:off x="6316762" y="519018"/>
          <a:ext cx="1913439" cy="114806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i="0" kern="1200">
              <a:latin typeface="Catamaran" panose="020B0604020202020204" charset="0"/>
              <a:cs typeface="Catamaran" panose="020B0604020202020204" charset="0"/>
            </a:rPr>
            <a:t>Keine überregionale Gerichtbarkeit </a:t>
          </a:r>
          <a:endParaRPr lang="de-AT" sz="1400" kern="1200">
            <a:latin typeface="Catamaran" panose="020B0604020202020204" charset="0"/>
            <a:cs typeface="Catamaran" panose="020B0604020202020204" charset="0"/>
          </a:endParaRPr>
        </a:p>
      </dsp:txBody>
      <dsp:txXfrm>
        <a:off x="6316762" y="519018"/>
        <a:ext cx="1913439" cy="11480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92DB2-C54C-43F3-A05A-76940EDBBB59}">
      <dsp:nvSpPr>
        <dsp:cNvPr id="0" name=""/>
        <dsp:cNvSpPr/>
      </dsp:nvSpPr>
      <dsp:spPr>
        <a:xfrm>
          <a:off x="0" y="459327"/>
          <a:ext cx="8729868" cy="612436"/>
        </a:xfrm>
        <a:prstGeom prst="notchedRightArrow">
          <a:avLst/>
        </a:prstGeom>
        <a:solidFill>
          <a:schemeClr val="bg1">
            <a:lumMod val="40000"/>
            <a:lumOff val="60000"/>
          </a:schemeClr>
        </a:solidFill>
        <a:ln>
          <a:solidFill>
            <a:schemeClr val="bg1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89F5F8-8BEF-4A7D-A1E0-51F216CB42AC}">
      <dsp:nvSpPr>
        <dsp:cNvPr id="0" name=""/>
        <dsp:cNvSpPr/>
      </dsp:nvSpPr>
      <dsp:spPr>
        <a:xfrm>
          <a:off x="4996" y="0"/>
          <a:ext cx="1585069" cy="612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>
            <a:latin typeface="DM Sans"/>
          </a:endParaRPr>
        </a:p>
      </dsp:txBody>
      <dsp:txXfrm>
        <a:off x="4996" y="0"/>
        <a:ext cx="1585069" cy="612436"/>
      </dsp:txXfrm>
    </dsp:sp>
    <dsp:sp modelId="{850794A8-FCB6-4A77-B732-9D42712021F4}">
      <dsp:nvSpPr>
        <dsp:cNvPr id="0" name=""/>
        <dsp:cNvSpPr/>
      </dsp:nvSpPr>
      <dsp:spPr>
        <a:xfrm>
          <a:off x="653530" y="621545"/>
          <a:ext cx="287999" cy="2879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755BC-E878-4D03-9D95-9AAEE0644372}">
      <dsp:nvSpPr>
        <dsp:cNvPr id="0" name=""/>
        <dsp:cNvSpPr/>
      </dsp:nvSpPr>
      <dsp:spPr>
        <a:xfrm>
          <a:off x="1605218" y="918654"/>
          <a:ext cx="1274761" cy="612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b="1" kern="1200" dirty="0">
            <a:latin typeface="DM Sans"/>
          </a:endParaRPr>
        </a:p>
      </dsp:txBody>
      <dsp:txXfrm>
        <a:off x="1605218" y="918654"/>
        <a:ext cx="1274761" cy="612436"/>
      </dsp:txXfrm>
    </dsp:sp>
    <dsp:sp modelId="{654C6F60-2DDE-4EFE-8E63-77C43DF6DECF}">
      <dsp:nvSpPr>
        <dsp:cNvPr id="0" name=""/>
        <dsp:cNvSpPr/>
      </dsp:nvSpPr>
      <dsp:spPr>
        <a:xfrm>
          <a:off x="2098599" y="621545"/>
          <a:ext cx="287999" cy="287999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D96108-E205-4764-B7E4-7DAAD0DE2E84}">
      <dsp:nvSpPr>
        <dsp:cNvPr id="0" name=""/>
        <dsp:cNvSpPr/>
      </dsp:nvSpPr>
      <dsp:spPr>
        <a:xfrm>
          <a:off x="2895134" y="0"/>
          <a:ext cx="1723785" cy="612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b="0" i="1" kern="1200" dirty="0">
            <a:latin typeface="DM Sans"/>
          </a:endParaRPr>
        </a:p>
      </dsp:txBody>
      <dsp:txXfrm>
        <a:off x="2895134" y="0"/>
        <a:ext cx="1723785" cy="612436"/>
      </dsp:txXfrm>
    </dsp:sp>
    <dsp:sp modelId="{BB38F057-A95C-470A-976F-2A20AF17B6D3}">
      <dsp:nvSpPr>
        <dsp:cNvPr id="0" name=""/>
        <dsp:cNvSpPr/>
      </dsp:nvSpPr>
      <dsp:spPr>
        <a:xfrm>
          <a:off x="3613027" y="621545"/>
          <a:ext cx="287999" cy="287999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420235-D6DC-4528-BF91-1F8A7ADA051C}">
      <dsp:nvSpPr>
        <dsp:cNvPr id="0" name=""/>
        <dsp:cNvSpPr/>
      </dsp:nvSpPr>
      <dsp:spPr>
        <a:xfrm>
          <a:off x="4634073" y="918654"/>
          <a:ext cx="1512713" cy="612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>
            <a:latin typeface="DM Sans"/>
          </a:endParaRPr>
        </a:p>
      </dsp:txBody>
      <dsp:txXfrm>
        <a:off x="4634073" y="918654"/>
        <a:ext cx="1512713" cy="612436"/>
      </dsp:txXfrm>
    </dsp:sp>
    <dsp:sp modelId="{549F3365-79AA-455E-888F-308BBD6D5CAC}">
      <dsp:nvSpPr>
        <dsp:cNvPr id="0" name=""/>
        <dsp:cNvSpPr/>
      </dsp:nvSpPr>
      <dsp:spPr>
        <a:xfrm>
          <a:off x="5246430" y="621545"/>
          <a:ext cx="287999" cy="287999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99C861-E8A8-45C3-BFFC-E1408760ED36}">
      <dsp:nvSpPr>
        <dsp:cNvPr id="0" name=""/>
        <dsp:cNvSpPr/>
      </dsp:nvSpPr>
      <dsp:spPr>
        <a:xfrm>
          <a:off x="6161940" y="0"/>
          <a:ext cx="1689944" cy="612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 dirty="0">
            <a:latin typeface="DM Sans"/>
          </a:endParaRPr>
        </a:p>
      </dsp:txBody>
      <dsp:txXfrm>
        <a:off x="6161940" y="0"/>
        <a:ext cx="1689944" cy="612436"/>
      </dsp:txXfrm>
    </dsp:sp>
    <dsp:sp modelId="{AEE860EC-3944-4B49-840B-306B69447BAC}">
      <dsp:nvSpPr>
        <dsp:cNvPr id="0" name=""/>
        <dsp:cNvSpPr/>
      </dsp:nvSpPr>
      <dsp:spPr>
        <a:xfrm>
          <a:off x="6862912" y="621545"/>
          <a:ext cx="287999" cy="287999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gdb0f9523dd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2" name="Google Shape;612;gdb0f9523dd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6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827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" name="Google Shape;1320;gdb0f9523dd_0_4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1" name="Google Shape;1321;gdb0f9523dd_0_4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gdb0f9523dd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2" name="Google Shape;1062;gdb0f9523dd_0_1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50" y="-50"/>
            <a:ext cx="9144000" cy="5143500"/>
          </a:xfrm>
          <a:prstGeom prst="frame">
            <a:avLst>
              <a:gd name="adj1" fmla="val 123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13150" y="534125"/>
            <a:ext cx="7020000" cy="166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85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13200" y="2195225"/>
            <a:ext cx="70200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1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4"/>
          <p:cNvSpPr/>
          <p:nvPr/>
        </p:nvSpPr>
        <p:spPr>
          <a:xfrm>
            <a:off x="-50" y="-50"/>
            <a:ext cx="9144000" cy="5143500"/>
          </a:xfrm>
          <a:prstGeom prst="frame">
            <a:avLst>
              <a:gd name="adj1" fmla="val 123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3" name="Google Shape;343;p24"/>
          <p:cNvGrpSpPr/>
          <p:nvPr/>
        </p:nvGrpSpPr>
        <p:grpSpPr>
          <a:xfrm>
            <a:off x="6387550" y="4412728"/>
            <a:ext cx="2460529" cy="384273"/>
            <a:chOff x="0" y="2862672"/>
            <a:chExt cx="4565836" cy="712938"/>
          </a:xfrm>
        </p:grpSpPr>
        <p:sp>
          <p:nvSpPr>
            <p:cNvPr id="344" name="Google Shape;344;p24"/>
            <p:cNvSpPr/>
            <p:nvPr/>
          </p:nvSpPr>
          <p:spPr>
            <a:xfrm>
              <a:off x="461221" y="2862672"/>
              <a:ext cx="2141356" cy="712936"/>
            </a:xfrm>
            <a:custGeom>
              <a:avLst/>
              <a:gdLst/>
              <a:ahLst/>
              <a:cxnLst/>
              <a:rect l="l" t="t" r="r" b="b"/>
              <a:pathLst>
                <a:path w="10293" h="3427" extrusionOk="0">
                  <a:moveTo>
                    <a:pt x="0" y="1"/>
                  </a:moveTo>
                  <a:lnTo>
                    <a:pt x="0" y="1426"/>
                  </a:lnTo>
                  <a:lnTo>
                    <a:pt x="5859" y="1426"/>
                  </a:lnTo>
                  <a:lnTo>
                    <a:pt x="5859" y="3427"/>
                  </a:lnTo>
                  <a:lnTo>
                    <a:pt x="10293" y="3427"/>
                  </a:lnTo>
                  <a:lnTo>
                    <a:pt x="10293" y="1381"/>
                  </a:lnTo>
                  <a:cubicBezTo>
                    <a:pt x="10293" y="886"/>
                    <a:pt x="9872" y="436"/>
                    <a:pt x="9192" y="187"/>
                  </a:cubicBezTo>
                  <a:cubicBezTo>
                    <a:pt x="8868" y="64"/>
                    <a:pt x="8526" y="1"/>
                    <a:pt x="81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4"/>
            <p:cNvSpPr/>
            <p:nvPr/>
          </p:nvSpPr>
          <p:spPr>
            <a:xfrm>
              <a:off x="886660" y="3149762"/>
              <a:ext cx="1715914" cy="425848"/>
            </a:xfrm>
            <a:custGeom>
              <a:avLst/>
              <a:gdLst/>
              <a:ahLst/>
              <a:cxnLst/>
              <a:rect l="l" t="t" r="r" b="b"/>
              <a:pathLst>
                <a:path w="8248" h="2047" extrusionOk="0">
                  <a:moveTo>
                    <a:pt x="1" y="1"/>
                  </a:moveTo>
                  <a:lnTo>
                    <a:pt x="1" y="2047"/>
                  </a:lnTo>
                  <a:lnTo>
                    <a:pt x="8248" y="2047"/>
                  </a:lnTo>
                  <a:lnTo>
                    <a:pt x="824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4"/>
            <p:cNvSpPr/>
            <p:nvPr/>
          </p:nvSpPr>
          <p:spPr>
            <a:xfrm>
              <a:off x="0" y="2862672"/>
              <a:ext cx="922657" cy="712936"/>
            </a:xfrm>
            <a:custGeom>
              <a:avLst/>
              <a:gdLst/>
              <a:ahLst/>
              <a:cxnLst/>
              <a:rect l="l" t="t" r="r" b="b"/>
              <a:pathLst>
                <a:path w="4435" h="3427" extrusionOk="0">
                  <a:moveTo>
                    <a:pt x="2217" y="1"/>
                  </a:moveTo>
                  <a:cubicBezTo>
                    <a:pt x="1830" y="1"/>
                    <a:pt x="1458" y="64"/>
                    <a:pt x="1101" y="187"/>
                  </a:cubicBezTo>
                  <a:cubicBezTo>
                    <a:pt x="420" y="436"/>
                    <a:pt x="0" y="886"/>
                    <a:pt x="0" y="1381"/>
                  </a:cubicBezTo>
                  <a:lnTo>
                    <a:pt x="0" y="3427"/>
                  </a:lnTo>
                  <a:lnTo>
                    <a:pt x="4434" y="3427"/>
                  </a:lnTo>
                  <a:lnTo>
                    <a:pt x="4434" y="1381"/>
                  </a:lnTo>
                  <a:cubicBezTo>
                    <a:pt x="4434" y="886"/>
                    <a:pt x="4017" y="436"/>
                    <a:pt x="3318" y="187"/>
                  </a:cubicBezTo>
                  <a:cubicBezTo>
                    <a:pt x="2976" y="64"/>
                    <a:pt x="2604" y="1"/>
                    <a:pt x="22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4"/>
            <p:cNvSpPr/>
            <p:nvPr/>
          </p:nvSpPr>
          <p:spPr>
            <a:xfrm>
              <a:off x="145418" y="3159123"/>
              <a:ext cx="596867" cy="416486"/>
            </a:xfrm>
            <a:custGeom>
              <a:avLst/>
              <a:gdLst/>
              <a:ahLst/>
              <a:cxnLst/>
              <a:rect l="l" t="t" r="r" b="b"/>
              <a:pathLst>
                <a:path w="2869" h="2002" extrusionOk="0">
                  <a:moveTo>
                    <a:pt x="0" y="1"/>
                  </a:moveTo>
                  <a:lnTo>
                    <a:pt x="0" y="2002"/>
                  </a:lnTo>
                  <a:lnTo>
                    <a:pt x="2868" y="2002"/>
                  </a:lnTo>
                  <a:lnTo>
                    <a:pt x="28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4"/>
            <p:cNvSpPr/>
            <p:nvPr/>
          </p:nvSpPr>
          <p:spPr>
            <a:xfrm>
              <a:off x="174128" y="3188456"/>
              <a:ext cx="568157" cy="387153"/>
            </a:xfrm>
            <a:custGeom>
              <a:avLst/>
              <a:gdLst/>
              <a:ahLst/>
              <a:cxnLst/>
              <a:rect l="l" t="t" r="r" b="b"/>
              <a:pathLst>
                <a:path w="2731" h="1861" extrusionOk="0">
                  <a:moveTo>
                    <a:pt x="0" y="1"/>
                  </a:moveTo>
                  <a:lnTo>
                    <a:pt x="0" y="1861"/>
                  </a:lnTo>
                  <a:lnTo>
                    <a:pt x="2730" y="1861"/>
                  </a:lnTo>
                  <a:lnTo>
                    <a:pt x="27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4"/>
            <p:cNvSpPr/>
            <p:nvPr/>
          </p:nvSpPr>
          <p:spPr>
            <a:xfrm>
              <a:off x="1441706" y="2862672"/>
              <a:ext cx="2144476" cy="712936"/>
            </a:xfrm>
            <a:custGeom>
              <a:avLst/>
              <a:gdLst/>
              <a:ahLst/>
              <a:cxnLst/>
              <a:rect l="l" t="t" r="r" b="b"/>
              <a:pathLst>
                <a:path w="10308" h="3427" extrusionOk="0">
                  <a:moveTo>
                    <a:pt x="0" y="1"/>
                  </a:moveTo>
                  <a:lnTo>
                    <a:pt x="0" y="1426"/>
                  </a:lnTo>
                  <a:lnTo>
                    <a:pt x="5859" y="1426"/>
                  </a:lnTo>
                  <a:lnTo>
                    <a:pt x="5859" y="3427"/>
                  </a:lnTo>
                  <a:lnTo>
                    <a:pt x="10307" y="3427"/>
                  </a:lnTo>
                  <a:lnTo>
                    <a:pt x="10307" y="1381"/>
                  </a:lnTo>
                  <a:cubicBezTo>
                    <a:pt x="10307" y="886"/>
                    <a:pt x="9872" y="436"/>
                    <a:pt x="9191" y="187"/>
                  </a:cubicBezTo>
                  <a:cubicBezTo>
                    <a:pt x="8879" y="64"/>
                    <a:pt x="8526" y="1"/>
                    <a:pt x="81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4"/>
            <p:cNvSpPr/>
            <p:nvPr/>
          </p:nvSpPr>
          <p:spPr>
            <a:xfrm>
              <a:off x="1867145" y="3149762"/>
              <a:ext cx="1719035" cy="425848"/>
            </a:xfrm>
            <a:custGeom>
              <a:avLst/>
              <a:gdLst/>
              <a:ahLst/>
              <a:cxnLst/>
              <a:rect l="l" t="t" r="r" b="b"/>
              <a:pathLst>
                <a:path w="8263" h="2047" extrusionOk="0">
                  <a:moveTo>
                    <a:pt x="1" y="1"/>
                  </a:moveTo>
                  <a:lnTo>
                    <a:pt x="1" y="2047"/>
                  </a:lnTo>
                  <a:lnTo>
                    <a:pt x="8262" y="2047"/>
                  </a:lnTo>
                  <a:lnTo>
                    <a:pt x="826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4"/>
            <p:cNvSpPr/>
            <p:nvPr/>
          </p:nvSpPr>
          <p:spPr>
            <a:xfrm>
              <a:off x="980485" y="2862672"/>
              <a:ext cx="922449" cy="712936"/>
            </a:xfrm>
            <a:custGeom>
              <a:avLst/>
              <a:gdLst/>
              <a:ahLst/>
              <a:cxnLst/>
              <a:rect l="l" t="t" r="r" b="b"/>
              <a:pathLst>
                <a:path w="4434" h="3427" extrusionOk="0">
                  <a:moveTo>
                    <a:pt x="2217" y="1"/>
                  </a:moveTo>
                  <a:cubicBezTo>
                    <a:pt x="1830" y="1"/>
                    <a:pt x="1458" y="64"/>
                    <a:pt x="1116" y="187"/>
                  </a:cubicBezTo>
                  <a:cubicBezTo>
                    <a:pt x="420" y="436"/>
                    <a:pt x="0" y="886"/>
                    <a:pt x="0" y="1381"/>
                  </a:cubicBezTo>
                  <a:lnTo>
                    <a:pt x="0" y="3427"/>
                  </a:lnTo>
                  <a:lnTo>
                    <a:pt x="4434" y="3427"/>
                  </a:lnTo>
                  <a:lnTo>
                    <a:pt x="4434" y="1381"/>
                  </a:lnTo>
                  <a:cubicBezTo>
                    <a:pt x="4434" y="886"/>
                    <a:pt x="4014" y="436"/>
                    <a:pt x="3333" y="187"/>
                  </a:cubicBezTo>
                  <a:cubicBezTo>
                    <a:pt x="2991" y="64"/>
                    <a:pt x="2604" y="1"/>
                    <a:pt x="22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4"/>
            <p:cNvSpPr/>
            <p:nvPr/>
          </p:nvSpPr>
          <p:spPr>
            <a:xfrm>
              <a:off x="1125904" y="3159123"/>
              <a:ext cx="596035" cy="416486"/>
            </a:xfrm>
            <a:custGeom>
              <a:avLst/>
              <a:gdLst/>
              <a:ahLst/>
              <a:cxnLst/>
              <a:rect l="l" t="t" r="r" b="b"/>
              <a:pathLst>
                <a:path w="2865" h="2002" extrusionOk="0">
                  <a:moveTo>
                    <a:pt x="0" y="1"/>
                  </a:moveTo>
                  <a:lnTo>
                    <a:pt x="0" y="2002"/>
                  </a:lnTo>
                  <a:lnTo>
                    <a:pt x="2865" y="2002"/>
                  </a:lnTo>
                  <a:lnTo>
                    <a:pt x="286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4"/>
            <p:cNvSpPr/>
            <p:nvPr/>
          </p:nvSpPr>
          <p:spPr>
            <a:xfrm>
              <a:off x="1157526" y="3188456"/>
              <a:ext cx="564413" cy="387153"/>
            </a:xfrm>
            <a:custGeom>
              <a:avLst/>
              <a:gdLst/>
              <a:ahLst/>
              <a:cxnLst/>
              <a:rect l="l" t="t" r="r" b="b"/>
              <a:pathLst>
                <a:path w="2713" h="1861" extrusionOk="0">
                  <a:moveTo>
                    <a:pt x="1" y="1"/>
                  </a:moveTo>
                  <a:lnTo>
                    <a:pt x="1" y="1861"/>
                  </a:lnTo>
                  <a:lnTo>
                    <a:pt x="2713" y="1861"/>
                  </a:lnTo>
                  <a:lnTo>
                    <a:pt x="271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4"/>
            <p:cNvSpPr/>
            <p:nvPr/>
          </p:nvSpPr>
          <p:spPr>
            <a:xfrm>
              <a:off x="2421983" y="2862672"/>
              <a:ext cx="2143852" cy="712936"/>
            </a:xfrm>
            <a:custGeom>
              <a:avLst/>
              <a:gdLst/>
              <a:ahLst/>
              <a:cxnLst/>
              <a:rect l="l" t="t" r="r" b="b"/>
              <a:pathLst>
                <a:path w="10305" h="3427" extrusionOk="0">
                  <a:moveTo>
                    <a:pt x="1" y="1"/>
                  </a:moveTo>
                  <a:lnTo>
                    <a:pt x="1" y="1426"/>
                  </a:lnTo>
                  <a:lnTo>
                    <a:pt x="5874" y="1426"/>
                  </a:lnTo>
                  <a:lnTo>
                    <a:pt x="5874" y="3427"/>
                  </a:lnTo>
                  <a:lnTo>
                    <a:pt x="10305" y="3427"/>
                  </a:lnTo>
                  <a:lnTo>
                    <a:pt x="10305" y="1381"/>
                  </a:lnTo>
                  <a:cubicBezTo>
                    <a:pt x="10305" y="886"/>
                    <a:pt x="9888" y="436"/>
                    <a:pt x="9189" y="187"/>
                  </a:cubicBezTo>
                  <a:cubicBezTo>
                    <a:pt x="8880" y="64"/>
                    <a:pt x="8523" y="1"/>
                    <a:pt x="81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4"/>
            <p:cNvSpPr/>
            <p:nvPr/>
          </p:nvSpPr>
          <p:spPr>
            <a:xfrm>
              <a:off x="2847630" y="3149762"/>
              <a:ext cx="1718202" cy="425848"/>
            </a:xfrm>
            <a:custGeom>
              <a:avLst/>
              <a:gdLst/>
              <a:ahLst/>
              <a:cxnLst/>
              <a:rect l="l" t="t" r="r" b="b"/>
              <a:pathLst>
                <a:path w="8259" h="2047" extrusionOk="0">
                  <a:moveTo>
                    <a:pt x="1" y="1"/>
                  </a:moveTo>
                  <a:lnTo>
                    <a:pt x="1" y="2047"/>
                  </a:lnTo>
                  <a:lnTo>
                    <a:pt x="8259" y="2047"/>
                  </a:lnTo>
                  <a:lnTo>
                    <a:pt x="825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4"/>
            <p:cNvSpPr/>
            <p:nvPr/>
          </p:nvSpPr>
          <p:spPr>
            <a:xfrm>
              <a:off x="1960762" y="2862672"/>
              <a:ext cx="922033" cy="712936"/>
            </a:xfrm>
            <a:custGeom>
              <a:avLst/>
              <a:gdLst/>
              <a:ahLst/>
              <a:cxnLst/>
              <a:rect l="l" t="t" r="r" b="b"/>
              <a:pathLst>
                <a:path w="4432" h="3427" extrusionOk="0">
                  <a:moveTo>
                    <a:pt x="2218" y="1"/>
                  </a:moveTo>
                  <a:cubicBezTo>
                    <a:pt x="1846" y="1"/>
                    <a:pt x="1455" y="64"/>
                    <a:pt x="1117" y="187"/>
                  </a:cubicBezTo>
                  <a:cubicBezTo>
                    <a:pt x="432" y="436"/>
                    <a:pt x="1" y="886"/>
                    <a:pt x="1" y="1381"/>
                  </a:cubicBezTo>
                  <a:lnTo>
                    <a:pt x="1" y="3427"/>
                  </a:lnTo>
                  <a:lnTo>
                    <a:pt x="4431" y="3427"/>
                  </a:lnTo>
                  <a:lnTo>
                    <a:pt x="4431" y="1381"/>
                  </a:lnTo>
                  <a:cubicBezTo>
                    <a:pt x="4431" y="886"/>
                    <a:pt x="4015" y="436"/>
                    <a:pt x="3334" y="187"/>
                  </a:cubicBezTo>
                  <a:cubicBezTo>
                    <a:pt x="2992" y="64"/>
                    <a:pt x="2605" y="1"/>
                    <a:pt x="22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4"/>
            <p:cNvSpPr/>
            <p:nvPr/>
          </p:nvSpPr>
          <p:spPr>
            <a:xfrm>
              <a:off x="2108678" y="3159123"/>
              <a:ext cx="593746" cy="416486"/>
            </a:xfrm>
            <a:custGeom>
              <a:avLst/>
              <a:gdLst/>
              <a:ahLst/>
              <a:cxnLst/>
              <a:rect l="l" t="t" r="r" b="b"/>
              <a:pathLst>
                <a:path w="2854" h="2002" extrusionOk="0">
                  <a:moveTo>
                    <a:pt x="0" y="1"/>
                  </a:moveTo>
                  <a:lnTo>
                    <a:pt x="0" y="2002"/>
                  </a:lnTo>
                  <a:lnTo>
                    <a:pt x="2853" y="2002"/>
                  </a:lnTo>
                  <a:lnTo>
                    <a:pt x="28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4"/>
            <p:cNvSpPr/>
            <p:nvPr/>
          </p:nvSpPr>
          <p:spPr>
            <a:xfrm>
              <a:off x="2138011" y="3188456"/>
              <a:ext cx="564413" cy="387153"/>
            </a:xfrm>
            <a:custGeom>
              <a:avLst/>
              <a:gdLst/>
              <a:ahLst/>
              <a:cxnLst/>
              <a:rect l="l" t="t" r="r" b="b"/>
              <a:pathLst>
                <a:path w="2713" h="1861" extrusionOk="0">
                  <a:moveTo>
                    <a:pt x="1" y="1"/>
                  </a:moveTo>
                  <a:lnTo>
                    <a:pt x="1" y="1861"/>
                  </a:lnTo>
                  <a:lnTo>
                    <a:pt x="2712" y="1861"/>
                  </a:lnTo>
                  <a:lnTo>
                    <a:pt x="271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9" name="Google Shape;359;p24"/>
          <p:cNvGrpSpPr/>
          <p:nvPr/>
        </p:nvGrpSpPr>
        <p:grpSpPr>
          <a:xfrm>
            <a:off x="265568" y="3179079"/>
            <a:ext cx="2650009" cy="1620094"/>
            <a:chOff x="3772168" y="2037054"/>
            <a:chExt cx="2650009" cy="1620094"/>
          </a:xfrm>
        </p:grpSpPr>
        <p:sp>
          <p:nvSpPr>
            <p:cNvPr id="360" name="Google Shape;360;p24"/>
            <p:cNvSpPr/>
            <p:nvPr/>
          </p:nvSpPr>
          <p:spPr>
            <a:xfrm>
              <a:off x="5560466" y="2624287"/>
              <a:ext cx="112" cy="401316"/>
            </a:xfrm>
            <a:custGeom>
              <a:avLst/>
              <a:gdLst/>
              <a:ahLst/>
              <a:cxnLst/>
              <a:rect l="l" t="t" r="r" b="b"/>
              <a:pathLst>
                <a:path w="1" h="3579" extrusionOk="0">
                  <a:moveTo>
                    <a:pt x="0" y="1"/>
                  </a:moveTo>
                  <a:lnTo>
                    <a:pt x="0" y="3579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4"/>
            <p:cNvSpPr/>
            <p:nvPr/>
          </p:nvSpPr>
          <p:spPr>
            <a:xfrm>
              <a:off x="5558336" y="2624287"/>
              <a:ext cx="5494" cy="401316"/>
            </a:xfrm>
            <a:custGeom>
              <a:avLst/>
              <a:gdLst/>
              <a:ahLst/>
              <a:cxnLst/>
              <a:rect l="l" t="t" r="r" b="b"/>
              <a:pathLst>
                <a:path w="49" h="3579" extrusionOk="0">
                  <a:moveTo>
                    <a:pt x="1" y="1"/>
                  </a:moveTo>
                  <a:lnTo>
                    <a:pt x="1" y="3579"/>
                  </a:lnTo>
                  <a:lnTo>
                    <a:pt x="49" y="3579"/>
                  </a:lnTo>
                  <a:lnTo>
                    <a:pt x="4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4"/>
            <p:cNvSpPr/>
            <p:nvPr/>
          </p:nvSpPr>
          <p:spPr>
            <a:xfrm>
              <a:off x="5641747" y="2624287"/>
              <a:ext cx="112" cy="401316"/>
            </a:xfrm>
            <a:custGeom>
              <a:avLst/>
              <a:gdLst/>
              <a:ahLst/>
              <a:cxnLst/>
              <a:rect l="l" t="t" r="r" b="b"/>
              <a:pathLst>
                <a:path w="1" h="3579" extrusionOk="0">
                  <a:moveTo>
                    <a:pt x="1" y="1"/>
                  </a:moveTo>
                  <a:lnTo>
                    <a:pt x="1" y="3579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4"/>
            <p:cNvSpPr/>
            <p:nvPr/>
          </p:nvSpPr>
          <p:spPr>
            <a:xfrm>
              <a:off x="5640065" y="2624287"/>
              <a:ext cx="5494" cy="401316"/>
            </a:xfrm>
            <a:custGeom>
              <a:avLst/>
              <a:gdLst/>
              <a:ahLst/>
              <a:cxnLst/>
              <a:rect l="l" t="t" r="r" b="b"/>
              <a:pathLst>
                <a:path w="49" h="3579" extrusionOk="0">
                  <a:moveTo>
                    <a:pt x="1" y="1"/>
                  </a:moveTo>
                  <a:lnTo>
                    <a:pt x="1" y="3579"/>
                  </a:lnTo>
                  <a:lnTo>
                    <a:pt x="49" y="3579"/>
                  </a:lnTo>
                  <a:lnTo>
                    <a:pt x="4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4"/>
            <p:cNvSpPr/>
            <p:nvPr/>
          </p:nvSpPr>
          <p:spPr>
            <a:xfrm>
              <a:off x="5514948" y="2481656"/>
              <a:ext cx="170748" cy="104394"/>
            </a:xfrm>
            <a:custGeom>
              <a:avLst/>
              <a:gdLst/>
              <a:ahLst/>
              <a:cxnLst/>
              <a:rect l="l" t="t" r="r" b="b"/>
              <a:pathLst>
                <a:path w="1523" h="931" extrusionOk="0">
                  <a:moveTo>
                    <a:pt x="220" y="0"/>
                  </a:moveTo>
                  <a:cubicBezTo>
                    <a:pt x="109" y="0"/>
                    <a:pt x="1" y="93"/>
                    <a:pt x="1" y="220"/>
                  </a:cubicBezTo>
                  <a:lnTo>
                    <a:pt x="1" y="715"/>
                  </a:lnTo>
                  <a:cubicBezTo>
                    <a:pt x="1" y="822"/>
                    <a:pt x="109" y="930"/>
                    <a:pt x="220" y="930"/>
                  </a:cubicBezTo>
                  <a:lnTo>
                    <a:pt x="1303" y="930"/>
                  </a:lnTo>
                  <a:cubicBezTo>
                    <a:pt x="1429" y="930"/>
                    <a:pt x="1522" y="822"/>
                    <a:pt x="1522" y="715"/>
                  </a:cubicBezTo>
                  <a:lnTo>
                    <a:pt x="1522" y="220"/>
                  </a:lnTo>
                  <a:cubicBezTo>
                    <a:pt x="1522" y="93"/>
                    <a:pt x="1429" y="0"/>
                    <a:pt x="1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4"/>
            <p:cNvSpPr/>
            <p:nvPr/>
          </p:nvSpPr>
          <p:spPr>
            <a:xfrm>
              <a:off x="3991123" y="2582574"/>
              <a:ext cx="2413900" cy="107758"/>
            </a:xfrm>
            <a:custGeom>
              <a:avLst/>
              <a:gdLst/>
              <a:ahLst/>
              <a:cxnLst/>
              <a:rect l="l" t="t" r="r" b="b"/>
              <a:pathLst>
                <a:path w="21531" h="961" extrusionOk="0">
                  <a:moveTo>
                    <a:pt x="21482" y="1"/>
                  </a:moveTo>
                  <a:lnTo>
                    <a:pt x="21482" y="15"/>
                  </a:lnTo>
                  <a:cubicBezTo>
                    <a:pt x="21482" y="294"/>
                    <a:pt x="21419" y="510"/>
                    <a:pt x="21311" y="666"/>
                  </a:cubicBezTo>
                  <a:cubicBezTo>
                    <a:pt x="21203" y="837"/>
                    <a:pt x="21066" y="916"/>
                    <a:pt x="20895" y="916"/>
                  </a:cubicBezTo>
                  <a:cubicBezTo>
                    <a:pt x="20709" y="916"/>
                    <a:pt x="20489" y="789"/>
                    <a:pt x="20303" y="480"/>
                  </a:cubicBezTo>
                  <a:cubicBezTo>
                    <a:pt x="20210" y="358"/>
                    <a:pt x="20117" y="201"/>
                    <a:pt x="20102" y="45"/>
                  </a:cubicBezTo>
                  <a:cubicBezTo>
                    <a:pt x="20102" y="45"/>
                    <a:pt x="20102" y="30"/>
                    <a:pt x="20087" y="30"/>
                  </a:cubicBezTo>
                  <a:cubicBezTo>
                    <a:pt x="20073" y="30"/>
                    <a:pt x="20073" y="30"/>
                    <a:pt x="20058" y="45"/>
                  </a:cubicBezTo>
                  <a:cubicBezTo>
                    <a:pt x="19994" y="265"/>
                    <a:pt x="19916" y="451"/>
                    <a:pt x="19823" y="603"/>
                  </a:cubicBezTo>
                  <a:cubicBezTo>
                    <a:pt x="19715" y="744"/>
                    <a:pt x="19608" y="823"/>
                    <a:pt x="19436" y="837"/>
                  </a:cubicBezTo>
                  <a:cubicBezTo>
                    <a:pt x="19343" y="837"/>
                    <a:pt x="19236" y="808"/>
                    <a:pt x="19094" y="730"/>
                  </a:cubicBezTo>
                  <a:cubicBezTo>
                    <a:pt x="18800" y="588"/>
                    <a:pt x="18614" y="280"/>
                    <a:pt x="18555" y="79"/>
                  </a:cubicBezTo>
                  <a:cubicBezTo>
                    <a:pt x="18555" y="79"/>
                    <a:pt x="18555" y="64"/>
                    <a:pt x="18536" y="64"/>
                  </a:cubicBezTo>
                  <a:cubicBezTo>
                    <a:pt x="18521" y="64"/>
                    <a:pt x="18521" y="79"/>
                    <a:pt x="18521" y="79"/>
                  </a:cubicBezTo>
                  <a:cubicBezTo>
                    <a:pt x="18477" y="216"/>
                    <a:pt x="18384" y="309"/>
                    <a:pt x="18291" y="373"/>
                  </a:cubicBezTo>
                  <a:cubicBezTo>
                    <a:pt x="18183" y="436"/>
                    <a:pt x="18056" y="465"/>
                    <a:pt x="17919" y="465"/>
                  </a:cubicBezTo>
                  <a:cubicBezTo>
                    <a:pt x="17634" y="465"/>
                    <a:pt x="17345" y="332"/>
                    <a:pt x="17202" y="100"/>
                  </a:cubicBezTo>
                  <a:lnTo>
                    <a:pt x="17202" y="100"/>
                  </a:lnTo>
                  <a:cubicBezTo>
                    <a:pt x="17203" y="98"/>
                    <a:pt x="17204" y="96"/>
                    <a:pt x="17205" y="94"/>
                  </a:cubicBezTo>
                  <a:lnTo>
                    <a:pt x="17198" y="94"/>
                  </a:lnTo>
                  <a:cubicBezTo>
                    <a:pt x="17195" y="89"/>
                    <a:pt x="17193" y="84"/>
                    <a:pt x="17190" y="79"/>
                  </a:cubicBezTo>
                  <a:lnTo>
                    <a:pt x="17175" y="79"/>
                  </a:lnTo>
                  <a:cubicBezTo>
                    <a:pt x="17175" y="79"/>
                    <a:pt x="17160" y="79"/>
                    <a:pt x="17160" y="94"/>
                  </a:cubicBezTo>
                  <a:cubicBezTo>
                    <a:pt x="17082" y="294"/>
                    <a:pt x="16989" y="451"/>
                    <a:pt x="16862" y="544"/>
                  </a:cubicBezTo>
                  <a:cubicBezTo>
                    <a:pt x="16740" y="637"/>
                    <a:pt x="16617" y="681"/>
                    <a:pt x="16476" y="681"/>
                  </a:cubicBezTo>
                  <a:cubicBezTo>
                    <a:pt x="16152" y="681"/>
                    <a:pt x="15825" y="451"/>
                    <a:pt x="15653" y="79"/>
                  </a:cubicBezTo>
                  <a:cubicBezTo>
                    <a:pt x="15653" y="64"/>
                    <a:pt x="15639" y="64"/>
                    <a:pt x="15639" y="64"/>
                  </a:cubicBezTo>
                  <a:lnTo>
                    <a:pt x="15624" y="64"/>
                  </a:lnTo>
                  <a:cubicBezTo>
                    <a:pt x="15453" y="387"/>
                    <a:pt x="15096" y="558"/>
                    <a:pt x="14757" y="558"/>
                  </a:cubicBezTo>
                  <a:cubicBezTo>
                    <a:pt x="14601" y="558"/>
                    <a:pt x="14445" y="529"/>
                    <a:pt x="14322" y="451"/>
                  </a:cubicBezTo>
                  <a:cubicBezTo>
                    <a:pt x="14199" y="373"/>
                    <a:pt x="14106" y="250"/>
                    <a:pt x="14043" y="79"/>
                  </a:cubicBezTo>
                  <a:lnTo>
                    <a:pt x="14028" y="64"/>
                  </a:lnTo>
                  <a:cubicBezTo>
                    <a:pt x="14013" y="64"/>
                    <a:pt x="14013" y="79"/>
                    <a:pt x="13998" y="79"/>
                  </a:cubicBezTo>
                  <a:cubicBezTo>
                    <a:pt x="13794" y="495"/>
                    <a:pt x="13440" y="681"/>
                    <a:pt x="13083" y="681"/>
                  </a:cubicBezTo>
                  <a:cubicBezTo>
                    <a:pt x="12678" y="681"/>
                    <a:pt x="12276" y="451"/>
                    <a:pt x="12060" y="64"/>
                  </a:cubicBezTo>
                  <a:cubicBezTo>
                    <a:pt x="12060" y="45"/>
                    <a:pt x="12045" y="45"/>
                    <a:pt x="12045" y="45"/>
                  </a:cubicBezTo>
                  <a:lnTo>
                    <a:pt x="12012" y="45"/>
                  </a:lnTo>
                  <a:cubicBezTo>
                    <a:pt x="11766" y="417"/>
                    <a:pt x="11424" y="666"/>
                    <a:pt x="11037" y="666"/>
                  </a:cubicBezTo>
                  <a:cubicBezTo>
                    <a:pt x="10866" y="666"/>
                    <a:pt x="10680" y="622"/>
                    <a:pt x="10494" y="510"/>
                  </a:cubicBezTo>
                  <a:cubicBezTo>
                    <a:pt x="10416" y="465"/>
                    <a:pt x="10323" y="373"/>
                    <a:pt x="10245" y="294"/>
                  </a:cubicBezTo>
                  <a:cubicBezTo>
                    <a:pt x="10167" y="201"/>
                    <a:pt x="10092" y="123"/>
                    <a:pt x="10029" y="79"/>
                  </a:cubicBezTo>
                  <a:cubicBezTo>
                    <a:pt x="10022" y="71"/>
                    <a:pt x="10018" y="67"/>
                    <a:pt x="10014" y="67"/>
                  </a:cubicBezTo>
                  <a:cubicBezTo>
                    <a:pt x="10011" y="67"/>
                    <a:pt x="10007" y="71"/>
                    <a:pt x="9999" y="79"/>
                  </a:cubicBezTo>
                  <a:cubicBezTo>
                    <a:pt x="9921" y="123"/>
                    <a:pt x="9858" y="187"/>
                    <a:pt x="9795" y="265"/>
                  </a:cubicBezTo>
                  <a:cubicBezTo>
                    <a:pt x="9720" y="324"/>
                    <a:pt x="9657" y="387"/>
                    <a:pt x="9579" y="436"/>
                  </a:cubicBezTo>
                  <a:cubicBezTo>
                    <a:pt x="9363" y="544"/>
                    <a:pt x="9144" y="588"/>
                    <a:pt x="8928" y="588"/>
                  </a:cubicBezTo>
                  <a:cubicBezTo>
                    <a:pt x="8512" y="588"/>
                    <a:pt x="8140" y="387"/>
                    <a:pt x="7876" y="30"/>
                  </a:cubicBezTo>
                  <a:cubicBezTo>
                    <a:pt x="7876" y="15"/>
                    <a:pt x="7876" y="15"/>
                    <a:pt x="7861" y="15"/>
                  </a:cubicBezTo>
                  <a:cubicBezTo>
                    <a:pt x="7861" y="15"/>
                    <a:pt x="7842" y="15"/>
                    <a:pt x="7842" y="30"/>
                  </a:cubicBezTo>
                  <a:cubicBezTo>
                    <a:pt x="7797" y="108"/>
                    <a:pt x="7783" y="216"/>
                    <a:pt x="7768" y="309"/>
                  </a:cubicBezTo>
                  <a:cubicBezTo>
                    <a:pt x="7749" y="402"/>
                    <a:pt x="7719" y="480"/>
                    <a:pt x="7675" y="558"/>
                  </a:cubicBezTo>
                  <a:cubicBezTo>
                    <a:pt x="7563" y="696"/>
                    <a:pt x="7425" y="759"/>
                    <a:pt x="7254" y="789"/>
                  </a:cubicBezTo>
                  <a:lnTo>
                    <a:pt x="7117" y="789"/>
                  </a:lnTo>
                  <a:cubicBezTo>
                    <a:pt x="6897" y="789"/>
                    <a:pt x="6726" y="696"/>
                    <a:pt x="6588" y="558"/>
                  </a:cubicBezTo>
                  <a:cubicBezTo>
                    <a:pt x="6447" y="417"/>
                    <a:pt x="6354" y="216"/>
                    <a:pt x="6309" y="45"/>
                  </a:cubicBezTo>
                  <a:cubicBezTo>
                    <a:pt x="6309" y="30"/>
                    <a:pt x="6309" y="30"/>
                    <a:pt x="6295" y="30"/>
                  </a:cubicBezTo>
                  <a:lnTo>
                    <a:pt x="6280" y="30"/>
                  </a:lnTo>
                  <a:cubicBezTo>
                    <a:pt x="6060" y="436"/>
                    <a:pt x="5659" y="637"/>
                    <a:pt x="5272" y="637"/>
                  </a:cubicBezTo>
                  <a:cubicBezTo>
                    <a:pt x="4885" y="637"/>
                    <a:pt x="4513" y="436"/>
                    <a:pt x="4327" y="64"/>
                  </a:cubicBezTo>
                  <a:lnTo>
                    <a:pt x="4293" y="64"/>
                  </a:lnTo>
                  <a:cubicBezTo>
                    <a:pt x="4029" y="402"/>
                    <a:pt x="3598" y="573"/>
                    <a:pt x="3163" y="573"/>
                  </a:cubicBezTo>
                  <a:cubicBezTo>
                    <a:pt x="2962" y="573"/>
                    <a:pt x="2761" y="529"/>
                    <a:pt x="2590" y="465"/>
                  </a:cubicBezTo>
                  <a:cubicBezTo>
                    <a:pt x="2419" y="387"/>
                    <a:pt x="2262" y="309"/>
                    <a:pt x="2140" y="172"/>
                  </a:cubicBezTo>
                  <a:cubicBezTo>
                    <a:pt x="2140" y="172"/>
                    <a:pt x="2125" y="157"/>
                    <a:pt x="2125" y="138"/>
                  </a:cubicBezTo>
                  <a:cubicBezTo>
                    <a:pt x="2110" y="123"/>
                    <a:pt x="2095" y="94"/>
                    <a:pt x="2076" y="79"/>
                  </a:cubicBezTo>
                  <a:cubicBezTo>
                    <a:pt x="2075" y="77"/>
                    <a:pt x="2074" y="76"/>
                    <a:pt x="2073" y="74"/>
                  </a:cubicBezTo>
                  <a:lnTo>
                    <a:pt x="2073" y="74"/>
                  </a:lnTo>
                  <a:cubicBezTo>
                    <a:pt x="2076" y="70"/>
                    <a:pt x="2076" y="64"/>
                    <a:pt x="2076" y="64"/>
                  </a:cubicBezTo>
                  <a:cubicBezTo>
                    <a:pt x="2062" y="45"/>
                    <a:pt x="2062" y="30"/>
                    <a:pt x="2062" y="30"/>
                  </a:cubicBezTo>
                  <a:lnTo>
                    <a:pt x="2047" y="30"/>
                  </a:lnTo>
                  <a:lnTo>
                    <a:pt x="2047" y="15"/>
                  </a:lnTo>
                  <a:lnTo>
                    <a:pt x="2017" y="15"/>
                  </a:lnTo>
                  <a:lnTo>
                    <a:pt x="2017" y="30"/>
                  </a:lnTo>
                  <a:lnTo>
                    <a:pt x="2017" y="45"/>
                  </a:lnTo>
                  <a:lnTo>
                    <a:pt x="2017" y="64"/>
                  </a:lnTo>
                  <a:lnTo>
                    <a:pt x="2019" y="64"/>
                  </a:lnTo>
                  <a:cubicBezTo>
                    <a:pt x="1742" y="456"/>
                    <a:pt x="1405" y="622"/>
                    <a:pt x="1072" y="622"/>
                  </a:cubicBezTo>
                  <a:cubicBezTo>
                    <a:pt x="700" y="622"/>
                    <a:pt x="328" y="417"/>
                    <a:pt x="31" y="45"/>
                  </a:cubicBezTo>
                  <a:lnTo>
                    <a:pt x="1" y="79"/>
                  </a:lnTo>
                  <a:cubicBezTo>
                    <a:pt x="295" y="451"/>
                    <a:pt x="682" y="666"/>
                    <a:pt x="1072" y="666"/>
                  </a:cubicBezTo>
                  <a:cubicBezTo>
                    <a:pt x="1418" y="666"/>
                    <a:pt x="1768" y="488"/>
                    <a:pt x="2044" y="104"/>
                  </a:cubicBezTo>
                  <a:lnTo>
                    <a:pt x="2044" y="104"/>
                  </a:lnTo>
                  <a:cubicBezTo>
                    <a:pt x="2049" y="110"/>
                    <a:pt x="2055" y="117"/>
                    <a:pt x="2062" y="123"/>
                  </a:cubicBezTo>
                  <a:cubicBezTo>
                    <a:pt x="2062" y="138"/>
                    <a:pt x="2076" y="157"/>
                    <a:pt x="2076" y="172"/>
                  </a:cubicBezTo>
                  <a:cubicBezTo>
                    <a:pt x="2095" y="187"/>
                    <a:pt x="2095" y="201"/>
                    <a:pt x="2110" y="201"/>
                  </a:cubicBezTo>
                  <a:cubicBezTo>
                    <a:pt x="2233" y="343"/>
                    <a:pt x="2404" y="436"/>
                    <a:pt x="2575" y="495"/>
                  </a:cubicBezTo>
                  <a:cubicBezTo>
                    <a:pt x="2761" y="573"/>
                    <a:pt x="2962" y="603"/>
                    <a:pt x="3163" y="603"/>
                  </a:cubicBezTo>
                  <a:cubicBezTo>
                    <a:pt x="3582" y="603"/>
                    <a:pt x="4030" y="447"/>
                    <a:pt x="4298" y="129"/>
                  </a:cubicBezTo>
                  <a:lnTo>
                    <a:pt x="4298" y="129"/>
                  </a:lnTo>
                  <a:cubicBezTo>
                    <a:pt x="4504" y="493"/>
                    <a:pt x="4879" y="681"/>
                    <a:pt x="5272" y="681"/>
                  </a:cubicBezTo>
                  <a:cubicBezTo>
                    <a:pt x="5663" y="681"/>
                    <a:pt x="6072" y="491"/>
                    <a:pt x="6292" y="96"/>
                  </a:cubicBezTo>
                  <a:lnTo>
                    <a:pt x="6292" y="96"/>
                  </a:lnTo>
                  <a:cubicBezTo>
                    <a:pt x="6340" y="281"/>
                    <a:pt x="6429" y="449"/>
                    <a:pt x="6559" y="588"/>
                  </a:cubicBezTo>
                  <a:cubicBezTo>
                    <a:pt x="6696" y="730"/>
                    <a:pt x="6882" y="837"/>
                    <a:pt x="7117" y="837"/>
                  </a:cubicBezTo>
                  <a:cubicBezTo>
                    <a:pt x="7161" y="837"/>
                    <a:pt x="7210" y="837"/>
                    <a:pt x="7254" y="823"/>
                  </a:cubicBezTo>
                  <a:cubicBezTo>
                    <a:pt x="7425" y="789"/>
                    <a:pt x="7597" y="730"/>
                    <a:pt x="7704" y="588"/>
                  </a:cubicBezTo>
                  <a:cubicBezTo>
                    <a:pt x="7768" y="495"/>
                    <a:pt x="7783" y="402"/>
                    <a:pt x="7797" y="309"/>
                  </a:cubicBezTo>
                  <a:cubicBezTo>
                    <a:pt x="7811" y="227"/>
                    <a:pt x="7824" y="144"/>
                    <a:pt x="7860" y="72"/>
                  </a:cubicBezTo>
                  <a:lnTo>
                    <a:pt x="7860" y="72"/>
                  </a:lnTo>
                  <a:cubicBezTo>
                    <a:pt x="8124" y="445"/>
                    <a:pt x="8503" y="637"/>
                    <a:pt x="8928" y="637"/>
                  </a:cubicBezTo>
                  <a:cubicBezTo>
                    <a:pt x="9144" y="637"/>
                    <a:pt x="9378" y="573"/>
                    <a:pt x="9594" y="465"/>
                  </a:cubicBezTo>
                  <a:cubicBezTo>
                    <a:pt x="9687" y="417"/>
                    <a:pt x="9750" y="358"/>
                    <a:pt x="9828" y="294"/>
                  </a:cubicBezTo>
                  <a:cubicBezTo>
                    <a:pt x="9884" y="221"/>
                    <a:pt x="9943" y="164"/>
                    <a:pt x="10015" y="117"/>
                  </a:cubicBezTo>
                  <a:lnTo>
                    <a:pt x="10015" y="117"/>
                  </a:lnTo>
                  <a:cubicBezTo>
                    <a:pt x="10072" y="154"/>
                    <a:pt x="10144" y="238"/>
                    <a:pt x="10215" y="309"/>
                  </a:cubicBezTo>
                  <a:cubicBezTo>
                    <a:pt x="10293" y="402"/>
                    <a:pt x="10386" y="495"/>
                    <a:pt x="10479" y="558"/>
                  </a:cubicBezTo>
                  <a:cubicBezTo>
                    <a:pt x="10665" y="666"/>
                    <a:pt x="10851" y="715"/>
                    <a:pt x="11037" y="715"/>
                  </a:cubicBezTo>
                  <a:cubicBezTo>
                    <a:pt x="11426" y="715"/>
                    <a:pt x="11773" y="468"/>
                    <a:pt x="12034" y="115"/>
                  </a:cubicBezTo>
                  <a:lnTo>
                    <a:pt x="12034" y="115"/>
                  </a:lnTo>
                  <a:cubicBezTo>
                    <a:pt x="12272" y="494"/>
                    <a:pt x="12676" y="715"/>
                    <a:pt x="13083" y="715"/>
                  </a:cubicBezTo>
                  <a:cubicBezTo>
                    <a:pt x="13441" y="715"/>
                    <a:pt x="13798" y="543"/>
                    <a:pt x="14017" y="143"/>
                  </a:cubicBezTo>
                  <a:lnTo>
                    <a:pt x="14017" y="143"/>
                  </a:lnTo>
                  <a:cubicBezTo>
                    <a:pt x="14079" y="291"/>
                    <a:pt x="14179" y="410"/>
                    <a:pt x="14307" y="480"/>
                  </a:cubicBezTo>
                  <a:cubicBezTo>
                    <a:pt x="14430" y="558"/>
                    <a:pt x="14586" y="603"/>
                    <a:pt x="14757" y="603"/>
                  </a:cubicBezTo>
                  <a:cubicBezTo>
                    <a:pt x="15103" y="603"/>
                    <a:pt x="15463" y="428"/>
                    <a:pt x="15637" y="123"/>
                  </a:cubicBezTo>
                  <a:lnTo>
                    <a:pt x="15637" y="123"/>
                  </a:lnTo>
                  <a:cubicBezTo>
                    <a:pt x="15812" y="493"/>
                    <a:pt x="16146" y="730"/>
                    <a:pt x="16476" y="730"/>
                  </a:cubicBezTo>
                  <a:cubicBezTo>
                    <a:pt x="16617" y="730"/>
                    <a:pt x="16769" y="681"/>
                    <a:pt x="16896" y="573"/>
                  </a:cubicBezTo>
                  <a:cubicBezTo>
                    <a:pt x="17008" y="489"/>
                    <a:pt x="17107" y="339"/>
                    <a:pt x="17183" y="149"/>
                  </a:cubicBezTo>
                  <a:lnTo>
                    <a:pt x="17183" y="149"/>
                  </a:lnTo>
                  <a:cubicBezTo>
                    <a:pt x="17332" y="387"/>
                    <a:pt x="17640" y="510"/>
                    <a:pt x="17919" y="510"/>
                  </a:cubicBezTo>
                  <a:cubicBezTo>
                    <a:pt x="18056" y="510"/>
                    <a:pt x="18198" y="480"/>
                    <a:pt x="18306" y="417"/>
                  </a:cubicBezTo>
                  <a:cubicBezTo>
                    <a:pt x="18402" y="351"/>
                    <a:pt x="18487" y="269"/>
                    <a:pt x="18538" y="141"/>
                  </a:cubicBezTo>
                  <a:lnTo>
                    <a:pt x="18538" y="141"/>
                  </a:lnTo>
                  <a:cubicBezTo>
                    <a:pt x="18614" y="343"/>
                    <a:pt x="18794" y="633"/>
                    <a:pt x="19079" y="774"/>
                  </a:cubicBezTo>
                  <a:cubicBezTo>
                    <a:pt x="19221" y="837"/>
                    <a:pt x="19329" y="867"/>
                    <a:pt x="19436" y="867"/>
                  </a:cubicBezTo>
                  <a:cubicBezTo>
                    <a:pt x="19622" y="867"/>
                    <a:pt x="19764" y="774"/>
                    <a:pt x="19857" y="622"/>
                  </a:cubicBezTo>
                  <a:cubicBezTo>
                    <a:pt x="19951" y="485"/>
                    <a:pt x="20008" y="326"/>
                    <a:pt x="20073" y="144"/>
                  </a:cubicBezTo>
                  <a:lnTo>
                    <a:pt x="20073" y="144"/>
                  </a:lnTo>
                  <a:cubicBezTo>
                    <a:pt x="20110" y="270"/>
                    <a:pt x="20197" y="397"/>
                    <a:pt x="20273" y="510"/>
                  </a:cubicBezTo>
                  <a:cubicBezTo>
                    <a:pt x="20459" y="823"/>
                    <a:pt x="20694" y="960"/>
                    <a:pt x="20895" y="960"/>
                  </a:cubicBezTo>
                  <a:cubicBezTo>
                    <a:pt x="21081" y="960"/>
                    <a:pt x="21233" y="867"/>
                    <a:pt x="21345" y="696"/>
                  </a:cubicBezTo>
                  <a:cubicBezTo>
                    <a:pt x="21467" y="529"/>
                    <a:pt x="21531" y="294"/>
                    <a:pt x="21531" y="15"/>
                  </a:cubicBezTo>
                  <a:lnTo>
                    <a:pt x="2153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4"/>
            <p:cNvSpPr/>
            <p:nvPr/>
          </p:nvSpPr>
          <p:spPr>
            <a:xfrm>
              <a:off x="5108321" y="2180914"/>
              <a:ext cx="59414" cy="1474061"/>
            </a:xfrm>
            <a:custGeom>
              <a:avLst/>
              <a:gdLst/>
              <a:ahLst/>
              <a:cxnLst/>
              <a:rect l="l" t="t" r="r" b="b"/>
              <a:pathLst>
                <a:path w="530" h="13425" extrusionOk="0">
                  <a:moveTo>
                    <a:pt x="1" y="0"/>
                  </a:moveTo>
                  <a:lnTo>
                    <a:pt x="1" y="13425"/>
                  </a:lnTo>
                  <a:lnTo>
                    <a:pt x="529" y="13425"/>
                  </a:lnTo>
                  <a:lnTo>
                    <a:pt x="52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4"/>
            <p:cNvSpPr/>
            <p:nvPr/>
          </p:nvSpPr>
          <p:spPr>
            <a:xfrm>
              <a:off x="5110000" y="2180919"/>
              <a:ext cx="57738" cy="78492"/>
            </a:xfrm>
            <a:custGeom>
              <a:avLst/>
              <a:gdLst/>
              <a:ahLst/>
              <a:cxnLst/>
              <a:rect l="l" t="t" r="r" b="b"/>
              <a:pathLst>
                <a:path w="515" h="700" extrusionOk="0">
                  <a:moveTo>
                    <a:pt x="1" y="0"/>
                  </a:moveTo>
                  <a:lnTo>
                    <a:pt x="1" y="700"/>
                  </a:lnTo>
                  <a:lnTo>
                    <a:pt x="514" y="700"/>
                  </a:lnTo>
                  <a:lnTo>
                    <a:pt x="51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4"/>
            <p:cNvSpPr/>
            <p:nvPr/>
          </p:nvSpPr>
          <p:spPr>
            <a:xfrm>
              <a:off x="5078721" y="2037054"/>
              <a:ext cx="120297" cy="180643"/>
            </a:xfrm>
            <a:custGeom>
              <a:avLst/>
              <a:gdLst/>
              <a:ahLst/>
              <a:cxnLst/>
              <a:rect l="l" t="t" r="r" b="b"/>
              <a:pathLst>
                <a:path w="1073" h="1611" extrusionOk="0">
                  <a:moveTo>
                    <a:pt x="1" y="0"/>
                  </a:moveTo>
                  <a:lnTo>
                    <a:pt x="1" y="1611"/>
                  </a:lnTo>
                  <a:lnTo>
                    <a:pt x="1072" y="1611"/>
                  </a:lnTo>
                  <a:lnTo>
                    <a:pt x="107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4"/>
            <p:cNvSpPr/>
            <p:nvPr/>
          </p:nvSpPr>
          <p:spPr>
            <a:xfrm>
              <a:off x="4074534" y="2120480"/>
              <a:ext cx="1065183" cy="467249"/>
            </a:xfrm>
            <a:custGeom>
              <a:avLst/>
              <a:gdLst/>
              <a:ahLst/>
              <a:cxnLst/>
              <a:rect l="l" t="t" r="r" b="b"/>
              <a:pathLst>
                <a:path w="9501" h="4167" extrusionOk="0">
                  <a:moveTo>
                    <a:pt x="9300" y="0"/>
                  </a:moveTo>
                  <a:lnTo>
                    <a:pt x="1" y="3720"/>
                  </a:lnTo>
                  <a:lnTo>
                    <a:pt x="187" y="4166"/>
                  </a:lnTo>
                  <a:lnTo>
                    <a:pt x="9501" y="446"/>
                  </a:lnTo>
                  <a:lnTo>
                    <a:pt x="93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4"/>
            <p:cNvSpPr/>
            <p:nvPr/>
          </p:nvSpPr>
          <p:spPr>
            <a:xfrm>
              <a:off x="3824300" y="2554653"/>
              <a:ext cx="2597877" cy="40143"/>
            </a:xfrm>
            <a:custGeom>
              <a:avLst/>
              <a:gdLst/>
              <a:ahLst/>
              <a:cxnLst/>
              <a:rect l="l" t="t" r="r" b="b"/>
              <a:pathLst>
                <a:path w="23172" h="358" extrusionOk="0">
                  <a:moveTo>
                    <a:pt x="1" y="0"/>
                  </a:moveTo>
                  <a:lnTo>
                    <a:pt x="1" y="357"/>
                  </a:lnTo>
                  <a:lnTo>
                    <a:pt x="23171" y="357"/>
                  </a:lnTo>
                  <a:lnTo>
                    <a:pt x="2317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4"/>
            <p:cNvSpPr/>
            <p:nvPr/>
          </p:nvSpPr>
          <p:spPr>
            <a:xfrm>
              <a:off x="5162132" y="2120480"/>
              <a:ext cx="1058569" cy="462203"/>
            </a:xfrm>
            <a:custGeom>
              <a:avLst/>
              <a:gdLst/>
              <a:ahLst/>
              <a:cxnLst/>
              <a:rect l="l" t="t" r="r" b="b"/>
              <a:pathLst>
                <a:path w="9442" h="4122" extrusionOk="0">
                  <a:moveTo>
                    <a:pt x="112" y="0"/>
                  </a:moveTo>
                  <a:lnTo>
                    <a:pt x="1" y="246"/>
                  </a:lnTo>
                  <a:lnTo>
                    <a:pt x="9334" y="4122"/>
                  </a:lnTo>
                  <a:lnTo>
                    <a:pt x="9442" y="3872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4"/>
            <p:cNvSpPr/>
            <p:nvPr/>
          </p:nvSpPr>
          <p:spPr>
            <a:xfrm>
              <a:off x="3772168" y="2379055"/>
              <a:ext cx="325015" cy="194883"/>
            </a:xfrm>
            <a:custGeom>
              <a:avLst/>
              <a:gdLst/>
              <a:ahLst/>
              <a:cxnLst/>
              <a:rect l="l" t="t" r="r" b="b"/>
              <a:pathLst>
                <a:path w="2899" h="1738" extrusionOk="0">
                  <a:moveTo>
                    <a:pt x="1" y="0"/>
                  </a:moveTo>
                  <a:lnTo>
                    <a:pt x="1" y="1737"/>
                  </a:lnTo>
                  <a:lnTo>
                    <a:pt x="2899" y="1737"/>
                  </a:lnTo>
                  <a:lnTo>
                    <a:pt x="289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4"/>
            <p:cNvSpPr/>
            <p:nvPr/>
          </p:nvSpPr>
          <p:spPr>
            <a:xfrm>
              <a:off x="3881926" y="2572146"/>
              <a:ext cx="116485" cy="1082848"/>
            </a:xfrm>
            <a:custGeom>
              <a:avLst/>
              <a:gdLst/>
              <a:ahLst/>
              <a:cxnLst/>
              <a:rect l="l" t="t" r="r" b="b"/>
              <a:pathLst>
                <a:path w="1039" h="9657" extrusionOk="0">
                  <a:moveTo>
                    <a:pt x="0" y="1"/>
                  </a:moveTo>
                  <a:lnTo>
                    <a:pt x="0" y="9657"/>
                  </a:lnTo>
                  <a:lnTo>
                    <a:pt x="1038" y="9657"/>
                  </a:lnTo>
                  <a:lnTo>
                    <a:pt x="103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4"/>
            <p:cNvSpPr/>
            <p:nvPr/>
          </p:nvSpPr>
          <p:spPr>
            <a:xfrm>
              <a:off x="3881926" y="2606794"/>
              <a:ext cx="116485" cy="1004917"/>
            </a:xfrm>
            <a:custGeom>
              <a:avLst/>
              <a:gdLst/>
              <a:ahLst/>
              <a:cxnLst/>
              <a:rect l="l" t="t" r="r" b="b"/>
              <a:pathLst>
                <a:path w="1039" h="8962" extrusionOk="0">
                  <a:moveTo>
                    <a:pt x="0" y="0"/>
                  </a:moveTo>
                  <a:lnTo>
                    <a:pt x="0" y="279"/>
                  </a:lnTo>
                  <a:lnTo>
                    <a:pt x="1038" y="279"/>
                  </a:lnTo>
                  <a:lnTo>
                    <a:pt x="1038" y="0"/>
                  </a:lnTo>
                  <a:close/>
                  <a:moveTo>
                    <a:pt x="0" y="666"/>
                  </a:moveTo>
                  <a:lnTo>
                    <a:pt x="0" y="964"/>
                  </a:lnTo>
                  <a:lnTo>
                    <a:pt x="1038" y="964"/>
                  </a:lnTo>
                  <a:lnTo>
                    <a:pt x="1038" y="666"/>
                  </a:lnTo>
                  <a:close/>
                  <a:moveTo>
                    <a:pt x="0" y="1336"/>
                  </a:moveTo>
                  <a:lnTo>
                    <a:pt x="0" y="1630"/>
                  </a:lnTo>
                  <a:lnTo>
                    <a:pt x="1038" y="1630"/>
                  </a:lnTo>
                  <a:lnTo>
                    <a:pt x="1038" y="1336"/>
                  </a:lnTo>
                  <a:close/>
                  <a:moveTo>
                    <a:pt x="0" y="2016"/>
                  </a:moveTo>
                  <a:lnTo>
                    <a:pt x="0" y="2295"/>
                  </a:lnTo>
                  <a:lnTo>
                    <a:pt x="1038" y="2295"/>
                  </a:lnTo>
                  <a:lnTo>
                    <a:pt x="1038" y="2016"/>
                  </a:lnTo>
                  <a:close/>
                  <a:moveTo>
                    <a:pt x="0" y="2682"/>
                  </a:moveTo>
                  <a:lnTo>
                    <a:pt x="0" y="2961"/>
                  </a:lnTo>
                  <a:lnTo>
                    <a:pt x="1038" y="2961"/>
                  </a:lnTo>
                  <a:lnTo>
                    <a:pt x="1038" y="2682"/>
                  </a:lnTo>
                  <a:close/>
                  <a:moveTo>
                    <a:pt x="0" y="3348"/>
                  </a:moveTo>
                  <a:lnTo>
                    <a:pt x="0" y="3627"/>
                  </a:lnTo>
                  <a:lnTo>
                    <a:pt x="1038" y="3627"/>
                  </a:lnTo>
                  <a:lnTo>
                    <a:pt x="1038" y="3348"/>
                  </a:lnTo>
                  <a:close/>
                  <a:moveTo>
                    <a:pt x="0" y="4014"/>
                  </a:moveTo>
                  <a:lnTo>
                    <a:pt x="0" y="4293"/>
                  </a:lnTo>
                  <a:lnTo>
                    <a:pt x="1038" y="4293"/>
                  </a:lnTo>
                  <a:lnTo>
                    <a:pt x="1038" y="4014"/>
                  </a:lnTo>
                  <a:close/>
                  <a:moveTo>
                    <a:pt x="0" y="4683"/>
                  </a:moveTo>
                  <a:lnTo>
                    <a:pt x="0" y="4962"/>
                  </a:lnTo>
                  <a:lnTo>
                    <a:pt x="1038" y="4962"/>
                  </a:lnTo>
                  <a:lnTo>
                    <a:pt x="1038" y="4683"/>
                  </a:lnTo>
                  <a:close/>
                  <a:moveTo>
                    <a:pt x="0" y="5349"/>
                  </a:moveTo>
                  <a:lnTo>
                    <a:pt x="0" y="5628"/>
                  </a:lnTo>
                  <a:lnTo>
                    <a:pt x="1038" y="5628"/>
                  </a:lnTo>
                  <a:lnTo>
                    <a:pt x="1038" y="5349"/>
                  </a:lnTo>
                  <a:close/>
                  <a:moveTo>
                    <a:pt x="0" y="6015"/>
                  </a:moveTo>
                  <a:lnTo>
                    <a:pt x="0" y="6294"/>
                  </a:lnTo>
                  <a:lnTo>
                    <a:pt x="1038" y="6294"/>
                  </a:lnTo>
                  <a:lnTo>
                    <a:pt x="1038" y="6015"/>
                  </a:lnTo>
                  <a:close/>
                  <a:moveTo>
                    <a:pt x="0" y="6681"/>
                  </a:moveTo>
                  <a:lnTo>
                    <a:pt x="0" y="6960"/>
                  </a:lnTo>
                  <a:lnTo>
                    <a:pt x="1038" y="6960"/>
                  </a:lnTo>
                  <a:lnTo>
                    <a:pt x="1038" y="6681"/>
                  </a:lnTo>
                  <a:close/>
                  <a:moveTo>
                    <a:pt x="0" y="7347"/>
                  </a:moveTo>
                  <a:lnTo>
                    <a:pt x="0" y="7626"/>
                  </a:lnTo>
                  <a:lnTo>
                    <a:pt x="1038" y="7626"/>
                  </a:lnTo>
                  <a:lnTo>
                    <a:pt x="1038" y="7347"/>
                  </a:lnTo>
                  <a:close/>
                  <a:moveTo>
                    <a:pt x="0" y="8013"/>
                  </a:moveTo>
                  <a:lnTo>
                    <a:pt x="0" y="8292"/>
                  </a:lnTo>
                  <a:lnTo>
                    <a:pt x="1038" y="8292"/>
                  </a:lnTo>
                  <a:lnTo>
                    <a:pt x="1038" y="8013"/>
                  </a:lnTo>
                  <a:close/>
                  <a:moveTo>
                    <a:pt x="0" y="8682"/>
                  </a:moveTo>
                  <a:lnTo>
                    <a:pt x="0" y="8961"/>
                  </a:lnTo>
                  <a:lnTo>
                    <a:pt x="1038" y="8961"/>
                  </a:lnTo>
                  <a:lnTo>
                    <a:pt x="1038" y="868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4"/>
            <p:cNvSpPr/>
            <p:nvPr/>
          </p:nvSpPr>
          <p:spPr>
            <a:xfrm>
              <a:off x="3824300" y="2579210"/>
              <a:ext cx="2597877" cy="15586"/>
            </a:xfrm>
            <a:custGeom>
              <a:avLst/>
              <a:gdLst/>
              <a:ahLst/>
              <a:cxnLst/>
              <a:rect l="l" t="t" r="r" b="b"/>
              <a:pathLst>
                <a:path w="23172" h="139" extrusionOk="0">
                  <a:moveTo>
                    <a:pt x="1" y="1"/>
                  </a:moveTo>
                  <a:lnTo>
                    <a:pt x="1" y="138"/>
                  </a:lnTo>
                  <a:lnTo>
                    <a:pt x="23171" y="138"/>
                  </a:lnTo>
                  <a:lnTo>
                    <a:pt x="231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4"/>
            <p:cNvSpPr/>
            <p:nvPr/>
          </p:nvSpPr>
          <p:spPr>
            <a:xfrm>
              <a:off x="5118745" y="2106239"/>
              <a:ext cx="41818" cy="41825"/>
            </a:xfrm>
            <a:custGeom>
              <a:avLst/>
              <a:gdLst/>
              <a:ahLst/>
              <a:cxnLst/>
              <a:rect l="l" t="t" r="r" b="b"/>
              <a:pathLst>
                <a:path w="373" h="373" extrusionOk="0">
                  <a:moveTo>
                    <a:pt x="187" y="1"/>
                  </a:moveTo>
                  <a:cubicBezTo>
                    <a:pt x="79" y="1"/>
                    <a:pt x="1" y="94"/>
                    <a:pt x="1" y="187"/>
                  </a:cubicBezTo>
                  <a:cubicBezTo>
                    <a:pt x="1" y="294"/>
                    <a:pt x="79" y="373"/>
                    <a:pt x="187" y="373"/>
                  </a:cubicBezTo>
                  <a:cubicBezTo>
                    <a:pt x="280" y="373"/>
                    <a:pt x="373" y="294"/>
                    <a:pt x="373" y="187"/>
                  </a:cubicBezTo>
                  <a:cubicBezTo>
                    <a:pt x="373" y="94"/>
                    <a:pt x="280" y="1"/>
                    <a:pt x="18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4"/>
            <p:cNvSpPr/>
            <p:nvPr/>
          </p:nvSpPr>
          <p:spPr>
            <a:xfrm>
              <a:off x="3824300" y="2410340"/>
              <a:ext cx="220750" cy="133996"/>
            </a:xfrm>
            <a:custGeom>
              <a:avLst/>
              <a:gdLst/>
              <a:ahLst/>
              <a:cxnLst/>
              <a:rect l="l" t="t" r="r" b="b"/>
              <a:pathLst>
                <a:path w="1969" h="1195" extrusionOk="0">
                  <a:moveTo>
                    <a:pt x="1" y="0"/>
                  </a:moveTo>
                  <a:lnTo>
                    <a:pt x="1" y="1194"/>
                  </a:lnTo>
                  <a:lnTo>
                    <a:pt x="1969" y="1194"/>
                  </a:lnTo>
                  <a:lnTo>
                    <a:pt x="19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4"/>
            <p:cNvSpPr/>
            <p:nvPr/>
          </p:nvSpPr>
          <p:spPr>
            <a:xfrm>
              <a:off x="5547909" y="2565082"/>
              <a:ext cx="106507" cy="88920"/>
            </a:xfrm>
            <a:custGeom>
              <a:avLst/>
              <a:gdLst/>
              <a:ahLst/>
              <a:cxnLst/>
              <a:rect l="l" t="t" r="r" b="b"/>
              <a:pathLst>
                <a:path w="950" h="793" extrusionOk="0">
                  <a:moveTo>
                    <a:pt x="127" y="0"/>
                  </a:moveTo>
                  <a:cubicBezTo>
                    <a:pt x="64" y="0"/>
                    <a:pt x="1" y="93"/>
                    <a:pt x="1" y="186"/>
                  </a:cubicBezTo>
                  <a:lnTo>
                    <a:pt x="1" y="621"/>
                  </a:lnTo>
                  <a:cubicBezTo>
                    <a:pt x="1" y="714"/>
                    <a:pt x="64" y="793"/>
                    <a:pt x="127" y="793"/>
                  </a:cubicBezTo>
                  <a:lnTo>
                    <a:pt x="808" y="793"/>
                  </a:lnTo>
                  <a:cubicBezTo>
                    <a:pt x="886" y="793"/>
                    <a:pt x="949" y="714"/>
                    <a:pt x="949" y="621"/>
                  </a:cubicBezTo>
                  <a:lnTo>
                    <a:pt x="949" y="186"/>
                  </a:lnTo>
                  <a:cubicBezTo>
                    <a:pt x="949" y="93"/>
                    <a:pt x="886" y="0"/>
                    <a:pt x="8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4"/>
            <p:cNvSpPr/>
            <p:nvPr/>
          </p:nvSpPr>
          <p:spPr>
            <a:xfrm>
              <a:off x="5527056" y="2961354"/>
              <a:ext cx="151464" cy="40143"/>
            </a:xfrm>
            <a:custGeom>
              <a:avLst/>
              <a:gdLst/>
              <a:ahLst/>
              <a:cxnLst/>
              <a:rect l="l" t="t" r="r" b="b"/>
              <a:pathLst>
                <a:path w="1351" h="358" extrusionOk="0">
                  <a:moveTo>
                    <a:pt x="127" y="0"/>
                  </a:moveTo>
                  <a:cubicBezTo>
                    <a:pt x="49" y="0"/>
                    <a:pt x="1" y="78"/>
                    <a:pt x="1" y="171"/>
                  </a:cubicBezTo>
                  <a:lnTo>
                    <a:pt x="1" y="186"/>
                  </a:lnTo>
                  <a:cubicBezTo>
                    <a:pt x="1" y="279"/>
                    <a:pt x="49" y="357"/>
                    <a:pt x="127" y="357"/>
                  </a:cubicBezTo>
                  <a:lnTo>
                    <a:pt x="1210" y="357"/>
                  </a:lnTo>
                  <a:cubicBezTo>
                    <a:pt x="1288" y="357"/>
                    <a:pt x="1351" y="279"/>
                    <a:pt x="1351" y="186"/>
                  </a:cubicBezTo>
                  <a:lnTo>
                    <a:pt x="1351" y="171"/>
                  </a:lnTo>
                  <a:cubicBezTo>
                    <a:pt x="1351" y="78"/>
                    <a:pt x="1288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80" name="Google Shape;380;p24"/>
            <p:cNvGrpSpPr/>
            <p:nvPr/>
          </p:nvGrpSpPr>
          <p:grpSpPr>
            <a:xfrm flipH="1">
              <a:off x="5463893" y="3001494"/>
              <a:ext cx="277797" cy="136947"/>
              <a:chOff x="6398068" y="419971"/>
              <a:chExt cx="627651" cy="309358"/>
            </a:xfrm>
          </p:grpSpPr>
          <p:sp>
            <p:nvSpPr>
              <p:cNvPr id="381" name="Google Shape;381;p24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24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24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84" name="Google Shape;384;p24"/>
            <p:cNvGrpSpPr/>
            <p:nvPr/>
          </p:nvGrpSpPr>
          <p:grpSpPr>
            <a:xfrm>
              <a:off x="4760158" y="3246315"/>
              <a:ext cx="1386606" cy="410834"/>
              <a:chOff x="6025112" y="4036950"/>
              <a:chExt cx="2573031" cy="762214"/>
            </a:xfrm>
          </p:grpSpPr>
          <p:grpSp>
            <p:nvGrpSpPr>
              <p:cNvPr id="385" name="Google Shape;385;p24"/>
              <p:cNvGrpSpPr/>
              <p:nvPr/>
            </p:nvGrpSpPr>
            <p:grpSpPr>
              <a:xfrm flipH="1">
                <a:off x="6025112" y="4545088"/>
                <a:ext cx="515489" cy="254076"/>
                <a:chOff x="5770418" y="419971"/>
                <a:chExt cx="627651" cy="309358"/>
              </a:xfrm>
            </p:grpSpPr>
            <p:sp>
              <p:nvSpPr>
                <p:cNvPr id="386" name="Google Shape;386;p24"/>
                <p:cNvSpPr/>
                <p:nvPr/>
              </p:nvSpPr>
              <p:spPr>
                <a:xfrm>
                  <a:off x="577041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7" name="Google Shape;387;p24"/>
                <p:cNvSpPr/>
                <p:nvPr/>
              </p:nvSpPr>
              <p:spPr>
                <a:xfrm>
                  <a:off x="577041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8" name="Google Shape;388;p24"/>
                <p:cNvSpPr/>
                <p:nvPr/>
              </p:nvSpPr>
              <p:spPr>
                <a:xfrm>
                  <a:off x="581841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89" name="Google Shape;389;p24"/>
              <p:cNvGrpSpPr/>
              <p:nvPr/>
            </p:nvGrpSpPr>
            <p:grpSpPr>
              <a:xfrm flipH="1">
                <a:off x="6539020" y="4545088"/>
                <a:ext cx="515489" cy="254076"/>
                <a:chOff x="6398068" y="419971"/>
                <a:chExt cx="627651" cy="309358"/>
              </a:xfrm>
            </p:grpSpPr>
            <p:sp>
              <p:nvSpPr>
                <p:cNvPr id="390" name="Google Shape;390;p24"/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1" name="Google Shape;391;p24"/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2" name="Google Shape;392;p24"/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93" name="Google Shape;393;p24"/>
              <p:cNvGrpSpPr/>
              <p:nvPr/>
            </p:nvGrpSpPr>
            <p:grpSpPr>
              <a:xfrm flipH="1">
                <a:off x="7053256" y="4545088"/>
                <a:ext cx="515489" cy="254076"/>
                <a:chOff x="6398068" y="419971"/>
                <a:chExt cx="627651" cy="309358"/>
              </a:xfrm>
            </p:grpSpPr>
            <p:sp>
              <p:nvSpPr>
                <p:cNvPr id="394" name="Google Shape;394;p24"/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5" name="Google Shape;395;p24"/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6" name="Google Shape;396;p24"/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97" name="Google Shape;397;p24"/>
              <p:cNvGrpSpPr/>
              <p:nvPr/>
            </p:nvGrpSpPr>
            <p:grpSpPr>
              <a:xfrm flipH="1">
                <a:off x="7568745" y="4545088"/>
                <a:ext cx="515489" cy="254076"/>
                <a:chOff x="5770418" y="419971"/>
                <a:chExt cx="627651" cy="309358"/>
              </a:xfrm>
            </p:grpSpPr>
            <p:sp>
              <p:nvSpPr>
                <p:cNvPr id="398" name="Google Shape;398;p24"/>
                <p:cNvSpPr/>
                <p:nvPr/>
              </p:nvSpPr>
              <p:spPr>
                <a:xfrm>
                  <a:off x="577041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9" name="Google Shape;399;p24"/>
                <p:cNvSpPr/>
                <p:nvPr/>
              </p:nvSpPr>
              <p:spPr>
                <a:xfrm>
                  <a:off x="577041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" name="Google Shape;400;p24"/>
                <p:cNvSpPr/>
                <p:nvPr/>
              </p:nvSpPr>
              <p:spPr>
                <a:xfrm>
                  <a:off x="581841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01" name="Google Shape;401;p24"/>
              <p:cNvGrpSpPr/>
              <p:nvPr/>
            </p:nvGrpSpPr>
            <p:grpSpPr>
              <a:xfrm flipH="1">
                <a:off x="8082653" y="4545088"/>
                <a:ext cx="515489" cy="254076"/>
                <a:chOff x="6398068" y="419971"/>
                <a:chExt cx="627651" cy="309358"/>
              </a:xfrm>
            </p:grpSpPr>
            <p:sp>
              <p:nvSpPr>
                <p:cNvPr id="402" name="Google Shape;402;p24"/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3" name="Google Shape;403;p24"/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4" name="Google Shape;404;p24"/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05" name="Google Shape;405;p24"/>
              <p:cNvGrpSpPr/>
              <p:nvPr/>
            </p:nvGrpSpPr>
            <p:grpSpPr>
              <a:xfrm flipH="1">
                <a:off x="6537767" y="4291019"/>
                <a:ext cx="515489" cy="254076"/>
                <a:chOff x="6398068" y="419971"/>
                <a:chExt cx="627651" cy="309358"/>
              </a:xfrm>
            </p:grpSpPr>
            <p:sp>
              <p:nvSpPr>
                <p:cNvPr id="406" name="Google Shape;406;p24"/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7" name="Google Shape;407;p24"/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8" name="Google Shape;408;p24"/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09" name="Google Shape;409;p24"/>
              <p:cNvGrpSpPr/>
              <p:nvPr/>
            </p:nvGrpSpPr>
            <p:grpSpPr>
              <a:xfrm flipH="1">
                <a:off x="7053256" y="4291019"/>
                <a:ext cx="515489" cy="254076"/>
                <a:chOff x="5770418" y="419971"/>
                <a:chExt cx="627651" cy="309358"/>
              </a:xfrm>
            </p:grpSpPr>
            <p:sp>
              <p:nvSpPr>
                <p:cNvPr id="410" name="Google Shape;410;p24"/>
                <p:cNvSpPr/>
                <p:nvPr/>
              </p:nvSpPr>
              <p:spPr>
                <a:xfrm>
                  <a:off x="577041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1" name="Google Shape;411;p24"/>
                <p:cNvSpPr/>
                <p:nvPr/>
              </p:nvSpPr>
              <p:spPr>
                <a:xfrm>
                  <a:off x="577041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2" name="Google Shape;412;p24"/>
                <p:cNvSpPr/>
                <p:nvPr/>
              </p:nvSpPr>
              <p:spPr>
                <a:xfrm>
                  <a:off x="581841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13" name="Google Shape;413;p24"/>
              <p:cNvGrpSpPr/>
              <p:nvPr/>
            </p:nvGrpSpPr>
            <p:grpSpPr>
              <a:xfrm flipH="1">
                <a:off x="7053256" y="4036950"/>
                <a:ext cx="515489" cy="254076"/>
                <a:chOff x="6398068" y="419971"/>
                <a:chExt cx="627651" cy="309358"/>
              </a:xfrm>
            </p:grpSpPr>
            <p:sp>
              <p:nvSpPr>
                <p:cNvPr id="414" name="Google Shape;414;p24"/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5" name="Google Shape;415;p24"/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6" name="Google Shape;416;p24"/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17" name="Google Shape;417;p24"/>
              <p:cNvGrpSpPr/>
              <p:nvPr/>
            </p:nvGrpSpPr>
            <p:grpSpPr>
              <a:xfrm flipH="1">
                <a:off x="7568745" y="4291019"/>
                <a:ext cx="515489" cy="254076"/>
                <a:chOff x="5770418" y="419971"/>
                <a:chExt cx="627651" cy="309358"/>
              </a:xfrm>
            </p:grpSpPr>
            <p:sp>
              <p:nvSpPr>
                <p:cNvPr id="418" name="Google Shape;418;p24"/>
                <p:cNvSpPr/>
                <p:nvPr/>
              </p:nvSpPr>
              <p:spPr>
                <a:xfrm>
                  <a:off x="577041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9" name="Google Shape;419;p24"/>
                <p:cNvSpPr/>
                <p:nvPr/>
              </p:nvSpPr>
              <p:spPr>
                <a:xfrm>
                  <a:off x="577041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0" name="Google Shape;420;p24"/>
                <p:cNvSpPr/>
                <p:nvPr/>
              </p:nvSpPr>
              <p:spPr>
                <a:xfrm>
                  <a:off x="581841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421" name="Google Shape;421;p24"/>
          <p:cNvSpPr/>
          <p:nvPr/>
        </p:nvSpPr>
        <p:spPr>
          <a:xfrm>
            <a:off x="25" y="4799175"/>
            <a:ext cx="9144000" cy="344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5"/>
          <p:cNvSpPr/>
          <p:nvPr/>
        </p:nvSpPr>
        <p:spPr>
          <a:xfrm flipH="1">
            <a:off x="-200" y="302225"/>
            <a:ext cx="6058800" cy="1458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713225" y="439925"/>
            <a:ext cx="3719100" cy="11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Chivo Black"/>
              <a:buNone/>
              <a:defRPr sz="3300" b="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Chivo Black"/>
              <a:buNone/>
              <a:defRPr b="0">
                <a:latin typeface="Chivo Black"/>
                <a:ea typeface="Chivo Black"/>
                <a:cs typeface="Chivo Black"/>
                <a:sym typeface="Chiv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Chivo Black"/>
              <a:buNone/>
              <a:defRPr b="0">
                <a:latin typeface="Chivo Black"/>
                <a:ea typeface="Chivo Black"/>
                <a:cs typeface="Chivo Black"/>
                <a:sym typeface="Chiv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Chivo Black"/>
              <a:buNone/>
              <a:defRPr b="0">
                <a:latin typeface="Chivo Black"/>
                <a:ea typeface="Chivo Black"/>
                <a:cs typeface="Chivo Black"/>
                <a:sym typeface="Chiv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Chivo Black"/>
              <a:buNone/>
              <a:defRPr b="0">
                <a:latin typeface="Chivo Black"/>
                <a:ea typeface="Chivo Black"/>
                <a:cs typeface="Chivo Black"/>
                <a:sym typeface="Chiv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Chivo Black"/>
              <a:buNone/>
              <a:defRPr b="0">
                <a:latin typeface="Chivo Black"/>
                <a:ea typeface="Chivo Black"/>
                <a:cs typeface="Chivo Black"/>
                <a:sym typeface="Chiv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Chivo Black"/>
              <a:buNone/>
              <a:defRPr b="0">
                <a:latin typeface="Chivo Black"/>
                <a:ea typeface="Chivo Black"/>
                <a:cs typeface="Chivo Black"/>
                <a:sym typeface="Chiv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Chivo Black"/>
              <a:buNone/>
              <a:defRPr b="0">
                <a:latin typeface="Chivo Black"/>
                <a:ea typeface="Chivo Black"/>
                <a:cs typeface="Chivo Black"/>
                <a:sym typeface="Chiv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Chivo Black"/>
              <a:buNone/>
              <a:defRPr b="0">
                <a:latin typeface="Chivo Black"/>
                <a:ea typeface="Chivo Black"/>
                <a:cs typeface="Chivo Black"/>
                <a:sym typeface="Chivo Black"/>
              </a:defRPr>
            </a:lvl9pPr>
          </a:lstStyle>
          <a:p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subTitle" idx="1"/>
          </p:nvPr>
        </p:nvSpPr>
        <p:spPr>
          <a:xfrm>
            <a:off x="713225" y="1857900"/>
            <a:ext cx="3122400" cy="14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986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title" idx="2"/>
          </p:nvPr>
        </p:nvSpPr>
        <p:spPr>
          <a:xfrm>
            <a:off x="720000" y="1801575"/>
            <a:ext cx="3522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title" idx="3"/>
          </p:nvPr>
        </p:nvSpPr>
        <p:spPr>
          <a:xfrm>
            <a:off x="4901688" y="1801575"/>
            <a:ext cx="3522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ubTitle" idx="1"/>
          </p:nvPr>
        </p:nvSpPr>
        <p:spPr>
          <a:xfrm>
            <a:off x="720000" y="2195175"/>
            <a:ext cx="3522300" cy="19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○"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■"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●"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○"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■"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●"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○"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ubTitle" idx="4"/>
          </p:nvPr>
        </p:nvSpPr>
        <p:spPr>
          <a:xfrm>
            <a:off x="4901700" y="2195175"/>
            <a:ext cx="3522300" cy="19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/>
          <p:nvPr/>
        </p:nvSpPr>
        <p:spPr>
          <a:xfrm>
            <a:off x="-50" y="-50"/>
            <a:ext cx="9144000" cy="5143500"/>
          </a:xfrm>
          <a:prstGeom prst="frame">
            <a:avLst>
              <a:gd name="adj1" fmla="val 123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" name="Google Shape;35;p5"/>
          <p:cNvGrpSpPr/>
          <p:nvPr/>
        </p:nvGrpSpPr>
        <p:grpSpPr>
          <a:xfrm>
            <a:off x="62500" y="4691024"/>
            <a:ext cx="9018344" cy="390053"/>
            <a:chOff x="62500" y="4683850"/>
            <a:chExt cx="9018344" cy="390053"/>
          </a:xfrm>
        </p:grpSpPr>
        <p:sp>
          <p:nvSpPr>
            <p:cNvPr id="36" name="Google Shape;36;p5"/>
            <p:cNvSpPr/>
            <p:nvPr/>
          </p:nvSpPr>
          <p:spPr>
            <a:xfrm>
              <a:off x="62500" y="4683850"/>
              <a:ext cx="9018344" cy="121197"/>
            </a:xfrm>
            <a:custGeom>
              <a:avLst/>
              <a:gdLst/>
              <a:ahLst/>
              <a:cxnLst/>
              <a:rect l="l" t="t" r="r" b="b"/>
              <a:pathLst>
                <a:path w="57593" h="774" extrusionOk="0">
                  <a:moveTo>
                    <a:pt x="1781" y="1"/>
                  </a:moveTo>
                  <a:cubicBezTo>
                    <a:pt x="1512" y="1"/>
                    <a:pt x="1243" y="64"/>
                    <a:pt x="1020" y="191"/>
                  </a:cubicBezTo>
                  <a:cubicBezTo>
                    <a:pt x="756" y="339"/>
                    <a:pt x="435" y="452"/>
                    <a:pt x="0" y="452"/>
                  </a:cubicBezTo>
                  <a:lnTo>
                    <a:pt x="0" y="773"/>
                  </a:lnTo>
                  <a:lnTo>
                    <a:pt x="57592" y="773"/>
                  </a:lnTo>
                  <a:lnTo>
                    <a:pt x="57592" y="452"/>
                  </a:lnTo>
                  <a:cubicBezTo>
                    <a:pt x="57249" y="452"/>
                    <a:pt x="56837" y="339"/>
                    <a:pt x="56576" y="191"/>
                  </a:cubicBezTo>
                  <a:cubicBezTo>
                    <a:pt x="56352" y="64"/>
                    <a:pt x="56077" y="1"/>
                    <a:pt x="55803" y="1"/>
                  </a:cubicBezTo>
                  <a:cubicBezTo>
                    <a:pt x="55530" y="1"/>
                    <a:pt x="55258" y="64"/>
                    <a:pt x="55040" y="191"/>
                  </a:cubicBezTo>
                  <a:cubicBezTo>
                    <a:pt x="54776" y="339"/>
                    <a:pt x="54432" y="452"/>
                    <a:pt x="54009" y="452"/>
                  </a:cubicBezTo>
                  <a:cubicBezTo>
                    <a:pt x="53575" y="452"/>
                    <a:pt x="53231" y="339"/>
                    <a:pt x="52968" y="191"/>
                  </a:cubicBezTo>
                  <a:cubicBezTo>
                    <a:pt x="52750" y="64"/>
                    <a:pt x="52478" y="1"/>
                    <a:pt x="52205" y="1"/>
                  </a:cubicBezTo>
                  <a:cubicBezTo>
                    <a:pt x="51932" y="1"/>
                    <a:pt x="51657" y="64"/>
                    <a:pt x="51434" y="191"/>
                  </a:cubicBezTo>
                  <a:cubicBezTo>
                    <a:pt x="51170" y="339"/>
                    <a:pt x="50827" y="452"/>
                    <a:pt x="50393" y="452"/>
                  </a:cubicBezTo>
                  <a:cubicBezTo>
                    <a:pt x="49967" y="452"/>
                    <a:pt x="49623" y="339"/>
                    <a:pt x="49362" y="191"/>
                  </a:cubicBezTo>
                  <a:cubicBezTo>
                    <a:pt x="49138" y="64"/>
                    <a:pt x="48863" y="1"/>
                    <a:pt x="48590" y="1"/>
                  </a:cubicBezTo>
                  <a:cubicBezTo>
                    <a:pt x="48317" y="1"/>
                    <a:pt x="48045" y="64"/>
                    <a:pt x="47826" y="191"/>
                  </a:cubicBezTo>
                  <a:cubicBezTo>
                    <a:pt x="47562" y="339"/>
                    <a:pt x="47219" y="452"/>
                    <a:pt x="46785" y="452"/>
                  </a:cubicBezTo>
                  <a:cubicBezTo>
                    <a:pt x="46350" y="452"/>
                    <a:pt x="46018" y="339"/>
                    <a:pt x="45754" y="191"/>
                  </a:cubicBezTo>
                  <a:cubicBezTo>
                    <a:pt x="45532" y="64"/>
                    <a:pt x="45257" y="1"/>
                    <a:pt x="44982" y="1"/>
                  </a:cubicBezTo>
                  <a:cubicBezTo>
                    <a:pt x="44707" y="1"/>
                    <a:pt x="44432" y="64"/>
                    <a:pt x="44210" y="191"/>
                  </a:cubicBezTo>
                  <a:cubicBezTo>
                    <a:pt x="43946" y="339"/>
                    <a:pt x="43613" y="452"/>
                    <a:pt x="43179" y="452"/>
                  </a:cubicBezTo>
                  <a:cubicBezTo>
                    <a:pt x="42742" y="452"/>
                    <a:pt x="42399" y="339"/>
                    <a:pt x="42135" y="191"/>
                  </a:cubicBezTo>
                  <a:cubicBezTo>
                    <a:pt x="41918" y="64"/>
                    <a:pt x="41647" y="1"/>
                    <a:pt x="41374" y="1"/>
                  </a:cubicBezTo>
                  <a:cubicBezTo>
                    <a:pt x="41100" y="1"/>
                    <a:pt x="40826" y="64"/>
                    <a:pt x="40602" y="191"/>
                  </a:cubicBezTo>
                  <a:cubicBezTo>
                    <a:pt x="40338" y="339"/>
                    <a:pt x="39994" y="452"/>
                    <a:pt x="39571" y="452"/>
                  </a:cubicBezTo>
                  <a:cubicBezTo>
                    <a:pt x="39137" y="452"/>
                    <a:pt x="38794" y="339"/>
                    <a:pt x="38530" y="191"/>
                  </a:cubicBezTo>
                  <a:cubicBezTo>
                    <a:pt x="38306" y="64"/>
                    <a:pt x="38031" y="1"/>
                    <a:pt x="37758" y="1"/>
                  </a:cubicBezTo>
                  <a:cubicBezTo>
                    <a:pt x="37485" y="1"/>
                    <a:pt x="37213" y="64"/>
                    <a:pt x="36996" y="191"/>
                  </a:cubicBezTo>
                  <a:cubicBezTo>
                    <a:pt x="36733" y="339"/>
                    <a:pt x="36389" y="452"/>
                    <a:pt x="35952" y="452"/>
                  </a:cubicBezTo>
                  <a:cubicBezTo>
                    <a:pt x="35518" y="452"/>
                    <a:pt x="35185" y="339"/>
                    <a:pt x="34922" y="191"/>
                  </a:cubicBezTo>
                  <a:cubicBezTo>
                    <a:pt x="34699" y="64"/>
                    <a:pt x="34424" y="1"/>
                    <a:pt x="34149" y="1"/>
                  </a:cubicBezTo>
                  <a:cubicBezTo>
                    <a:pt x="33875" y="1"/>
                    <a:pt x="33600" y="64"/>
                    <a:pt x="33377" y="191"/>
                  </a:cubicBezTo>
                  <a:cubicBezTo>
                    <a:pt x="33113" y="339"/>
                    <a:pt x="32781" y="452"/>
                    <a:pt x="32347" y="452"/>
                  </a:cubicBezTo>
                  <a:cubicBezTo>
                    <a:pt x="31913" y="452"/>
                    <a:pt x="31569" y="339"/>
                    <a:pt x="31305" y="191"/>
                  </a:cubicBezTo>
                  <a:cubicBezTo>
                    <a:pt x="31087" y="64"/>
                    <a:pt x="30818" y="1"/>
                    <a:pt x="30549" y="1"/>
                  </a:cubicBezTo>
                  <a:cubicBezTo>
                    <a:pt x="30280" y="1"/>
                    <a:pt x="30011" y="64"/>
                    <a:pt x="29794" y="191"/>
                  </a:cubicBezTo>
                  <a:cubicBezTo>
                    <a:pt x="29530" y="339"/>
                    <a:pt x="29220" y="441"/>
                    <a:pt x="28796" y="452"/>
                  </a:cubicBezTo>
                  <a:cubicBezTo>
                    <a:pt x="28464" y="441"/>
                    <a:pt x="28052" y="339"/>
                    <a:pt x="27802" y="191"/>
                  </a:cubicBezTo>
                  <a:cubicBezTo>
                    <a:pt x="27578" y="64"/>
                    <a:pt x="27306" y="1"/>
                    <a:pt x="27034" y="1"/>
                  </a:cubicBezTo>
                  <a:cubicBezTo>
                    <a:pt x="26762" y="1"/>
                    <a:pt x="26490" y="64"/>
                    <a:pt x="26266" y="191"/>
                  </a:cubicBezTo>
                  <a:cubicBezTo>
                    <a:pt x="26005" y="339"/>
                    <a:pt x="25672" y="452"/>
                    <a:pt x="25235" y="452"/>
                  </a:cubicBezTo>
                  <a:cubicBezTo>
                    <a:pt x="24801" y="452"/>
                    <a:pt x="24457" y="339"/>
                    <a:pt x="24194" y="191"/>
                  </a:cubicBezTo>
                  <a:cubicBezTo>
                    <a:pt x="23976" y="64"/>
                    <a:pt x="23704" y="1"/>
                    <a:pt x="23431" y="1"/>
                  </a:cubicBezTo>
                  <a:cubicBezTo>
                    <a:pt x="23158" y="1"/>
                    <a:pt x="22883" y="64"/>
                    <a:pt x="22660" y="191"/>
                  </a:cubicBezTo>
                  <a:cubicBezTo>
                    <a:pt x="22396" y="339"/>
                    <a:pt x="22053" y="452"/>
                    <a:pt x="21630" y="452"/>
                  </a:cubicBezTo>
                  <a:cubicBezTo>
                    <a:pt x="21196" y="452"/>
                    <a:pt x="20852" y="339"/>
                    <a:pt x="20588" y="191"/>
                  </a:cubicBezTo>
                  <a:cubicBezTo>
                    <a:pt x="20370" y="64"/>
                    <a:pt x="20098" y="1"/>
                    <a:pt x="19824" y="1"/>
                  </a:cubicBezTo>
                  <a:cubicBezTo>
                    <a:pt x="19551" y="1"/>
                    <a:pt x="19276" y="64"/>
                    <a:pt x="19052" y="191"/>
                  </a:cubicBezTo>
                  <a:cubicBezTo>
                    <a:pt x="18791" y="339"/>
                    <a:pt x="18448" y="452"/>
                    <a:pt x="18011" y="452"/>
                  </a:cubicBezTo>
                  <a:cubicBezTo>
                    <a:pt x="17587" y="452"/>
                    <a:pt x="17244" y="339"/>
                    <a:pt x="16980" y="191"/>
                  </a:cubicBezTo>
                  <a:cubicBezTo>
                    <a:pt x="16758" y="64"/>
                    <a:pt x="16483" y="1"/>
                    <a:pt x="16208" y="1"/>
                  </a:cubicBezTo>
                  <a:cubicBezTo>
                    <a:pt x="15933" y="1"/>
                    <a:pt x="15658" y="64"/>
                    <a:pt x="15436" y="191"/>
                  </a:cubicBezTo>
                  <a:cubicBezTo>
                    <a:pt x="15183" y="339"/>
                    <a:pt x="14840" y="452"/>
                    <a:pt x="14405" y="452"/>
                  </a:cubicBezTo>
                  <a:cubicBezTo>
                    <a:pt x="13968" y="452"/>
                    <a:pt x="13639" y="339"/>
                    <a:pt x="13375" y="191"/>
                  </a:cubicBezTo>
                  <a:cubicBezTo>
                    <a:pt x="13151" y="64"/>
                    <a:pt x="12876" y="1"/>
                    <a:pt x="12601" y="1"/>
                  </a:cubicBezTo>
                  <a:cubicBezTo>
                    <a:pt x="12326" y="1"/>
                    <a:pt x="12052" y="64"/>
                    <a:pt x="11828" y="191"/>
                  </a:cubicBezTo>
                  <a:cubicBezTo>
                    <a:pt x="11564" y="339"/>
                    <a:pt x="11234" y="452"/>
                    <a:pt x="10797" y="452"/>
                  </a:cubicBezTo>
                  <a:cubicBezTo>
                    <a:pt x="10363" y="452"/>
                    <a:pt x="10020" y="339"/>
                    <a:pt x="9756" y="191"/>
                  </a:cubicBezTo>
                  <a:cubicBezTo>
                    <a:pt x="9539" y="64"/>
                    <a:pt x="9267" y="1"/>
                    <a:pt x="8993" y="1"/>
                  </a:cubicBezTo>
                  <a:cubicBezTo>
                    <a:pt x="8720" y="1"/>
                    <a:pt x="8445" y="64"/>
                    <a:pt x="8222" y="191"/>
                  </a:cubicBezTo>
                  <a:cubicBezTo>
                    <a:pt x="7959" y="339"/>
                    <a:pt x="7615" y="452"/>
                    <a:pt x="7181" y="452"/>
                  </a:cubicBezTo>
                  <a:cubicBezTo>
                    <a:pt x="6755" y="452"/>
                    <a:pt x="6411" y="339"/>
                    <a:pt x="6150" y="191"/>
                  </a:cubicBezTo>
                  <a:cubicBezTo>
                    <a:pt x="5926" y="64"/>
                    <a:pt x="5652" y="1"/>
                    <a:pt x="5377" y="1"/>
                  </a:cubicBezTo>
                  <a:cubicBezTo>
                    <a:pt x="5102" y="1"/>
                    <a:pt x="4827" y="64"/>
                    <a:pt x="4603" y="191"/>
                  </a:cubicBezTo>
                  <a:cubicBezTo>
                    <a:pt x="4351" y="339"/>
                    <a:pt x="4007" y="452"/>
                    <a:pt x="3573" y="452"/>
                  </a:cubicBezTo>
                  <a:cubicBezTo>
                    <a:pt x="3139" y="452"/>
                    <a:pt x="2806" y="339"/>
                    <a:pt x="2542" y="191"/>
                  </a:cubicBezTo>
                  <a:cubicBezTo>
                    <a:pt x="2320" y="64"/>
                    <a:pt x="2050" y="1"/>
                    <a:pt x="17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5"/>
            <p:cNvSpPr/>
            <p:nvPr/>
          </p:nvSpPr>
          <p:spPr>
            <a:xfrm>
              <a:off x="62500" y="4707180"/>
              <a:ext cx="9018344" cy="366722"/>
            </a:xfrm>
            <a:custGeom>
              <a:avLst/>
              <a:gdLst/>
              <a:ahLst/>
              <a:cxnLst/>
              <a:rect l="l" t="t" r="r" b="b"/>
              <a:pathLst>
                <a:path w="57593" h="2342" extrusionOk="0">
                  <a:moveTo>
                    <a:pt x="1781" y="0"/>
                  </a:moveTo>
                  <a:cubicBezTo>
                    <a:pt x="1512" y="0"/>
                    <a:pt x="1243" y="64"/>
                    <a:pt x="1020" y="190"/>
                  </a:cubicBezTo>
                  <a:cubicBezTo>
                    <a:pt x="756" y="338"/>
                    <a:pt x="435" y="454"/>
                    <a:pt x="0" y="454"/>
                  </a:cubicBezTo>
                  <a:lnTo>
                    <a:pt x="0" y="624"/>
                  </a:lnTo>
                  <a:lnTo>
                    <a:pt x="0" y="762"/>
                  </a:lnTo>
                  <a:lnTo>
                    <a:pt x="0" y="2342"/>
                  </a:lnTo>
                  <a:lnTo>
                    <a:pt x="57592" y="2342"/>
                  </a:lnTo>
                  <a:lnTo>
                    <a:pt x="57592" y="762"/>
                  </a:lnTo>
                  <a:lnTo>
                    <a:pt x="57592" y="624"/>
                  </a:lnTo>
                  <a:lnTo>
                    <a:pt x="57592" y="454"/>
                  </a:lnTo>
                  <a:cubicBezTo>
                    <a:pt x="57249" y="454"/>
                    <a:pt x="56837" y="338"/>
                    <a:pt x="56576" y="190"/>
                  </a:cubicBezTo>
                  <a:cubicBezTo>
                    <a:pt x="56352" y="64"/>
                    <a:pt x="56077" y="0"/>
                    <a:pt x="55803" y="0"/>
                  </a:cubicBezTo>
                  <a:cubicBezTo>
                    <a:pt x="55530" y="0"/>
                    <a:pt x="55258" y="64"/>
                    <a:pt x="55040" y="190"/>
                  </a:cubicBezTo>
                  <a:cubicBezTo>
                    <a:pt x="54776" y="338"/>
                    <a:pt x="54432" y="454"/>
                    <a:pt x="54009" y="454"/>
                  </a:cubicBezTo>
                  <a:cubicBezTo>
                    <a:pt x="53575" y="454"/>
                    <a:pt x="53231" y="338"/>
                    <a:pt x="52968" y="190"/>
                  </a:cubicBezTo>
                  <a:cubicBezTo>
                    <a:pt x="52750" y="64"/>
                    <a:pt x="52478" y="0"/>
                    <a:pt x="52205" y="0"/>
                  </a:cubicBezTo>
                  <a:cubicBezTo>
                    <a:pt x="51932" y="0"/>
                    <a:pt x="51657" y="64"/>
                    <a:pt x="51434" y="190"/>
                  </a:cubicBezTo>
                  <a:cubicBezTo>
                    <a:pt x="51170" y="338"/>
                    <a:pt x="50827" y="454"/>
                    <a:pt x="50393" y="454"/>
                  </a:cubicBezTo>
                  <a:cubicBezTo>
                    <a:pt x="49967" y="454"/>
                    <a:pt x="49623" y="338"/>
                    <a:pt x="49362" y="190"/>
                  </a:cubicBezTo>
                  <a:cubicBezTo>
                    <a:pt x="49138" y="64"/>
                    <a:pt x="48863" y="0"/>
                    <a:pt x="48590" y="0"/>
                  </a:cubicBezTo>
                  <a:cubicBezTo>
                    <a:pt x="48317" y="0"/>
                    <a:pt x="48045" y="64"/>
                    <a:pt x="47826" y="190"/>
                  </a:cubicBezTo>
                  <a:cubicBezTo>
                    <a:pt x="47562" y="338"/>
                    <a:pt x="47219" y="454"/>
                    <a:pt x="46785" y="454"/>
                  </a:cubicBezTo>
                  <a:cubicBezTo>
                    <a:pt x="46350" y="454"/>
                    <a:pt x="46018" y="338"/>
                    <a:pt x="45754" y="190"/>
                  </a:cubicBezTo>
                  <a:cubicBezTo>
                    <a:pt x="45532" y="64"/>
                    <a:pt x="45257" y="0"/>
                    <a:pt x="44982" y="0"/>
                  </a:cubicBezTo>
                  <a:cubicBezTo>
                    <a:pt x="44707" y="0"/>
                    <a:pt x="44432" y="64"/>
                    <a:pt x="44210" y="190"/>
                  </a:cubicBezTo>
                  <a:cubicBezTo>
                    <a:pt x="43946" y="338"/>
                    <a:pt x="43613" y="454"/>
                    <a:pt x="43179" y="454"/>
                  </a:cubicBezTo>
                  <a:cubicBezTo>
                    <a:pt x="42742" y="454"/>
                    <a:pt x="42399" y="338"/>
                    <a:pt x="42135" y="190"/>
                  </a:cubicBezTo>
                  <a:cubicBezTo>
                    <a:pt x="41918" y="64"/>
                    <a:pt x="41647" y="0"/>
                    <a:pt x="41374" y="0"/>
                  </a:cubicBezTo>
                  <a:cubicBezTo>
                    <a:pt x="41100" y="0"/>
                    <a:pt x="40826" y="64"/>
                    <a:pt x="40602" y="190"/>
                  </a:cubicBezTo>
                  <a:cubicBezTo>
                    <a:pt x="40338" y="338"/>
                    <a:pt x="39994" y="454"/>
                    <a:pt x="39571" y="454"/>
                  </a:cubicBezTo>
                  <a:cubicBezTo>
                    <a:pt x="39137" y="454"/>
                    <a:pt x="38794" y="338"/>
                    <a:pt x="38530" y="190"/>
                  </a:cubicBezTo>
                  <a:cubicBezTo>
                    <a:pt x="38306" y="64"/>
                    <a:pt x="38031" y="0"/>
                    <a:pt x="37758" y="0"/>
                  </a:cubicBezTo>
                  <a:cubicBezTo>
                    <a:pt x="37485" y="0"/>
                    <a:pt x="37213" y="64"/>
                    <a:pt x="36996" y="190"/>
                  </a:cubicBezTo>
                  <a:cubicBezTo>
                    <a:pt x="36733" y="338"/>
                    <a:pt x="36389" y="454"/>
                    <a:pt x="35952" y="454"/>
                  </a:cubicBezTo>
                  <a:cubicBezTo>
                    <a:pt x="35518" y="454"/>
                    <a:pt x="35185" y="338"/>
                    <a:pt x="34922" y="190"/>
                  </a:cubicBezTo>
                  <a:cubicBezTo>
                    <a:pt x="34699" y="64"/>
                    <a:pt x="34424" y="0"/>
                    <a:pt x="34149" y="0"/>
                  </a:cubicBezTo>
                  <a:cubicBezTo>
                    <a:pt x="33875" y="0"/>
                    <a:pt x="33600" y="64"/>
                    <a:pt x="33377" y="190"/>
                  </a:cubicBezTo>
                  <a:cubicBezTo>
                    <a:pt x="33113" y="338"/>
                    <a:pt x="32781" y="454"/>
                    <a:pt x="32347" y="454"/>
                  </a:cubicBezTo>
                  <a:cubicBezTo>
                    <a:pt x="31913" y="454"/>
                    <a:pt x="31569" y="338"/>
                    <a:pt x="31305" y="190"/>
                  </a:cubicBezTo>
                  <a:cubicBezTo>
                    <a:pt x="31087" y="64"/>
                    <a:pt x="30818" y="0"/>
                    <a:pt x="30549" y="0"/>
                  </a:cubicBezTo>
                  <a:cubicBezTo>
                    <a:pt x="30280" y="0"/>
                    <a:pt x="30011" y="64"/>
                    <a:pt x="29794" y="190"/>
                  </a:cubicBezTo>
                  <a:cubicBezTo>
                    <a:pt x="29530" y="338"/>
                    <a:pt x="29220" y="440"/>
                    <a:pt x="28796" y="454"/>
                  </a:cubicBezTo>
                  <a:cubicBezTo>
                    <a:pt x="28464" y="440"/>
                    <a:pt x="28052" y="338"/>
                    <a:pt x="27802" y="190"/>
                  </a:cubicBezTo>
                  <a:cubicBezTo>
                    <a:pt x="27578" y="64"/>
                    <a:pt x="27306" y="0"/>
                    <a:pt x="27034" y="0"/>
                  </a:cubicBezTo>
                  <a:cubicBezTo>
                    <a:pt x="26762" y="0"/>
                    <a:pt x="26490" y="64"/>
                    <a:pt x="26266" y="190"/>
                  </a:cubicBezTo>
                  <a:cubicBezTo>
                    <a:pt x="26005" y="338"/>
                    <a:pt x="25672" y="454"/>
                    <a:pt x="25235" y="454"/>
                  </a:cubicBezTo>
                  <a:cubicBezTo>
                    <a:pt x="24801" y="454"/>
                    <a:pt x="24457" y="338"/>
                    <a:pt x="24194" y="190"/>
                  </a:cubicBezTo>
                  <a:cubicBezTo>
                    <a:pt x="23976" y="64"/>
                    <a:pt x="23704" y="0"/>
                    <a:pt x="23431" y="0"/>
                  </a:cubicBezTo>
                  <a:cubicBezTo>
                    <a:pt x="23158" y="0"/>
                    <a:pt x="22883" y="64"/>
                    <a:pt x="22660" y="190"/>
                  </a:cubicBezTo>
                  <a:cubicBezTo>
                    <a:pt x="22396" y="338"/>
                    <a:pt x="22053" y="454"/>
                    <a:pt x="21630" y="454"/>
                  </a:cubicBezTo>
                  <a:cubicBezTo>
                    <a:pt x="21196" y="454"/>
                    <a:pt x="20852" y="338"/>
                    <a:pt x="20588" y="190"/>
                  </a:cubicBezTo>
                  <a:cubicBezTo>
                    <a:pt x="20370" y="64"/>
                    <a:pt x="20098" y="0"/>
                    <a:pt x="19824" y="0"/>
                  </a:cubicBezTo>
                  <a:cubicBezTo>
                    <a:pt x="19551" y="0"/>
                    <a:pt x="19276" y="64"/>
                    <a:pt x="19052" y="190"/>
                  </a:cubicBezTo>
                  <a:cubicBezTo>
                    <a:pt x="18791" y="338"/>
                    <a:pt x="18448" y="454"/>
                    <a:pt x="18011" y="454"/>
                  </a:cubicBezTo>
                  <a:cubicBezTo>
                    <a:pt x="17587" y="454"/>
                    <a:pt x="17244" y="338"/>
                    <a:pt x="16980" y="190"/>
                  </a:cubicBezTo>
                  <a:cubicBezTo>
                    <a:pt x="16758" y="64"/>
                    <a:pt x="16483" y="0"/>
                    <a:pt x="16208" y="0"/>
                  </a:cubicBezTo>
                  <a:cubicBezTo>
                    <a:pt x="15933" y="0"/>
                    <a:pt x="15658" y="64"/>
                    <a:pt x="15436" y="190"/>
                  </a:cubicBezTo>
                  <a:cubicBezTo>
                    <a:pt x="15183" y="338"/>
                    <a:pt x="14840" y="454"/>
                    <a:pt x="14405" y="454"/>
                  </a:cubicBezTo>
                  <a:cubicBezTo>
                    <a:pt x="13968" y="454"/>
                    <a:pt x="13639" y="338"/>
                    <a:pt x="13375" y="190"/>
                  </a:cubicBezTo>
                  <a:cubicBezTo>
                    <a:pt x="13151" y="64"/>
                    <a:pt x="12876" y="0"/>
                    <a:pt x="12601" y="0"/>
                  </a:cubicBezTo>
                  <a:cubicBezTo>
                    <a:pt x="12326" y="0"/>
                    <a:pt x="12052" y="64"/>
                    <a:pt x="11828" y="190"/>
                  </a:cubicBezTo>
                  <a:cubicBezTo>
                    <a:pt x="11564" y="338"/>
                    <a:pt x="11234" y="454"/>
                    <a:pt x="10797" y="454"/>
                  </a:cubicBezTo>
                  <a:cubicBezTo>
                    <a:pt x="10363" y="454"/>
                    <a:pt x="10020" y="338"/>
                    <a:pt x="9756" y="190"/>
                  </a:cubicBezTo>
                  <a:cubicBezTo>
                    <a:pt x="9539" y="64"/>
                    <a:pt x="9267" y="0"/>
                    <a:pt x="8993" y="0"/>
                  </a:cubicBezTo>
                  <a:cubicBezTo>
                    <a:pt x="8720" y="0"/>
                    <a:pt x="8445" y="64"/>
                    <a:pt x="8222" y="190"/>
                  </a:cubicBezTo>
                  <a:cubicBezTo>
                    <a:pt x="7959" y="338"/>
                    <a:pt x="7615" y="454"/>
                    <a:pt x="7181" y="454"/>
                  </a:cubicBezTo>
                  <a:cubicBezTo>
                    <a:pt x="6755" y="454"/>
                    <a:pt x="6411" y="338"/>
                    <a:pt x="6150" y="190"/>
                  </a:cubicBezTo>
                  <a:cubicBezTo>
                    <a:pt x="5926" y="64"/>
                    <a:pt x="5652" y="0"/>
                    <a:pt x="5377" y="0"/>
                  </a:cubicBezTo>
                  <a:cubicBezTo>
                    <a:pt x="5102" y="0"/>
                    <a:pt x="4827" y="64"/>
                    <a:pt x="4603" y="190"/>
                  </a:cubicBezTo>
                  <a:cubicBezTo>
                    <a:pt x="4351" y="338"/>
                    <a:pt x="4007" y="454"/>
                    <a:pt x="3573" y="454"/>
                  </a:cubicBezTo>
                  <a:cubicBezTo>
                    <a:pt x="3139" y="454"/>
                    <a:pt x="2806" y="338"/>
                    <a:pt x="2542" y="190"/>
                  </a:cubicBezTo>
                  <a:cubicBezTo>
                    <a:pt x="2320" y="64"/>
                    <a:pt x="2050" y="0"/>
                    <a:pt x="17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713150" y="691950"/>
            <a:ext cx="5441700" cy="132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ubTitle" idx="1"/>
          </p:nvPr>
        </p:nvSpPr>
        <p:spPr>
          <a:xfrm>
            <a:off x="713150" y="1914154"/>
            <a:ext cx="5441700" cy="8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/>
          <p:nvPr/>
        </p:nvSpPr>
        <p:spPr>
          <a:xfrm>
            <a:off x="-50" y="-50"/>
            <a:ext cx="9144000" cy="5143500"/>
          </a:xfrm>
          <a:prstGeom prst="frame">
            <a:avLst>
              <a:gd name="adj1" fmla="val 123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Google Shape;56;p7"/>
          <p:cNvGrpSpPr/>
          <p:nvPr/>
        </p:nvGrpSpPr>
        <p:grpSpPr>
          <a:xfrm>
            <a:off x="62500" y="4691024"/>
            <a:ext cx="9018344" cy="390053"/>
            <a:chOff x="62500" y="4683850"/>
            <a:chExt cx="9018344" cy="390053"/>
          </a:xfrm>
        </p:grpSpPr>
        <p:sp>
          <p:nvSpPr>
            <p:cNvPr id="57" name="Google Shape;57;p7"/>
            <p:cNvSpPr/>
            <p:nvPr/>
          </p:nvSpPr>
          <p:spPr>
            <a:xfrm>
              <a:off x="62500" y="4683850"/>
              <a:ext cx="9018344" cy="121197"/>
            </a:xfrm>
            <a:custGeom>
              <a:avLst/>
              <a:gdLst/>
              <a:ahLst/>
              <a:cxnLst/>
              <a:rect l="l" t="t" r="r" b="b"/>
              <a:pathLst>
                <a:path w="57593" h="774" extrusionOk="0">
                  <a:moveTo>
                    <a:pt x="1781" y="1"/>
                  </a:moveTo>
                  <a:cubicBezTo>
                    <a:pt x="1512" y="1"/>
                    <a:pt x="1243" y="64"/>
                    <a:pt x="1020" y="191"/>
                  </a:cubicBezTo>
                  <a:cubicBezTo>
                    <a:pt x="756" y="339"/>
                    <a:pt x="435" y="452"/>
                    <a:pt x="0" y="452"/>
                  </a:cubicBezTo>
                  <a:lnTo>
                    <a:pt x="0" y="773"/>
                  </a:lnTo>
                  <a:lnTo>
                    <a:pt x="57592" y="773"/>
                  </a:lnTo>
                  <a:lnTo>
                    <a:pt x="57592" y="452"/>
                  </a:lnTo>
                  <a:cubicBezTo>
                    <a:pt x="57249" y="452"/>
                    <a:pt x="56837" y="339"/>
                    <a:pt x="56576" y="191"/>
                  </a:cubicBezTo>
                  <a:cubicBezTo>
                    <a:pt x="56352" y="64"/>
                    <a:pt x="56077" y="1"/>
                    <a:pt x="55803" y="1"/>
                  </a:cubicBezTo>
                  <a:cubicBezTo>
                    <a:pt x="55530" y="1"/>
                    <a:pt x="55258" y="64"/>
                    <a:pt x="55040" y="191"/>
                  </a:cubicBezTo>
                  <a:cubicBezTo>
                    <a:pt x="54776" y="339"/>
                    <a:pt x="54432" y="452"/>
                    <a:pt x="54009" y="452"/>
                  </a:cubicBezTo>
                  <a:cubicBezTo>
                    <a:pt x="53575" y="452"/>
                    <a:pt x="53231" y="339"/>
                    <a:pt x="52968" y="191"/>
                  </a:cubicBezTo>
                  <a:cubicBezTo>
                    <a:pt x="52750" y="64"/>
                    <a:pt x="52478" y="1"/>
                    <a:pt x="52205" y="1"/>
                  </a:cubicBezTo>
                  <a:cubicBezTo>
                    <a:pt x="51932" y="1"/>
                    <a:pt x="51657" y="64"/>
                    <a:pt x="51434" y="191"/>
                  </a:cubicBezTo>
                  <a:cubicBezTo>
                    <a:pt x="51170" y="339"/>
                    <a:pt x="50827" y="452"/>
                    <a:pt x="50393" y="452"/>
                  </a:cubicBezTo>
                  <a:cubicBezTo>
                    <a:pt x="49967" y="452"/>
                    <a:pt x="49623" y="339"/>
                    <a:pt x="49362" y="191"/>
                  </a:cubicBezTo>
                  <a:cubicBezTo>
                    <a:pt x="49138" y="64"/>
                    <a:pt x="48863" y="1"/>
                    <a:pt x="48590" y="1"/>
                  </a:cubicBezTo>
                  <a:cubicBezTo>
                    <a:pt x="48317" y="1"/>
                    <a:pt x="48045" y="64"/>
                    <a:pt x="47826" y="191"/>
                  </a:cubicBezTo>
                  <a:cubicBezTo>
                    <a:pt x="47562" y="339"/>
                    <a:pt x="47219" y="452"/>
                    <a:pt x="46785" y="452"/>
                  </a:cubicBezTo>
                  <a:cubicBezTo>
                    <a:pt x="46350" y="452"/>
                    <a:pt x="46018" y="339"/>
                    <a:pt x="45754" y="191"/>
                  </a:cubicBezTo>
                  <a:cubicBezTo>
                    <a:pt x="45532" y="64"/>
                    <a:pt x="45257" y="1"/>
                    <a:pt x="44982" y="1"/>
                  </a:cubicBezTo>
                  <a:cubicBezTo>
                    <a:pt x="44707" y="1"/>
                    <a:pt x="44432" y="64"/>
                    <a:pt x="44210" y="191"/>
                  </a:cubicBezTo>
                  <a:cubicBezTo>
                    <a:pt x="43946" y="339"/>
                    <a:pt x="43613" y="452"/>
                    <a:pt x="43179" y="452"/>
                  </a:cubicBezTo>
                  <a:cubicBezTo>
                    <a:pt x="42742" y="452"/>
                    <a:pt x="42399" y="339"/>
                    <a:pt x="42135" y="191"/>
                  </a:cubicBezTo>
                  <a:cubicBezTo>
                    <a:pt x="41918" y="64"/>
                    <a:pt x="41647" y="1"/>
                    <a:pt x="41374" y="1"/>
                  </a:cubicBezTo>
                  <a:cubicBezTo>
                    <a:pt x="41100" y="1"/>
                    <a:pt x="40826" y="64"/>
                    <a:pt x="40602" y="191"/>
                  </a:cubicBezTo>
                  <a:cubicBezTo>
                    <a:pt x="40338" y="339"/>
                    <a:pt x="39994" y="452"/>
                    <a:pt x="39571" y="452"/>
                  </a:cubicBezTo>
                  <a:cubicBezTo>
                    <a:pt x="39137" y="452"/>
                    <a:pt x="38794" y="339"/>
                    <a:pt x="38530" y="191"/>
                  </a:cubicBezTo>
                  <a:cubicBezTo>
                    <a:pt x="38306" y="64"/>
                    <a:pt x="38031" y="1"/>
                    <a:pt x="37758" y="1"/>
                  </a:cubicBezTo>
                  <a:cubicBezTo>
                    <a:pt x="37485" y="1"/>
                    <a:pt x="37213" y="64"/>
                    <a:pt x="36996" y="191"/>
                  </a:cubicBezTo>
                  <a:cubicBezTo>
                    <a:pt x="36733" y="339"/>
                    <a:pt x="36389" y="452"/>
                    <a:pt x="35952" y="452"/>
                  </a:cubicBezTo>
                  <a:cubicBezTo>
                    <a:pt x="35518" y="452"/>
                    <a:pt x="35185" y="339"/>
                    <a:pt x="34922" y="191"/>
                  </a:cubicBezTo>
                  <a:cubicBezTo>
                    <a:pt x="34699" y="64"/>
                    <a:pt x="34424" y="1"/>
                    <a:pt x="34149" y="1"/>
                  </a:cubicBezTo>
                  <a:cubicBezTo>
                    <a:pt x="33875" y="1"/>
                    <a:pt x="33600" y="64"/>
                    <a:pt x="33377" y="191"/>
                  </a:cubicBezTo>
                  <a:cubicBezTo>
                    <a:pt x="33113" y="339"/>
                    <a:pt x="32781" y="452"/>
                    <a:pt x="32347" y="452"/>
                  </a:cubicBezTo>
                  <a:cubicBezTo>
                    <a:pt x="31913" y="452"/>
                    <a:pt x="31569" y="339"/>
                    <a:pt x="31305" y="191"/>
                  </a:cubicBezTo>
                  <a:cubicBezTo>
                    <a:pt x="31087" y="64"/>
                    <a:pt x="30818" y="1"/>
                    <a:pt x="30549" y="1"/>
                  </a:cubicBezTo>
                  <a:cubicBezTo>
                    <a:pt x="30280" y="1"/>
                    <a:pt x="30011" y="64"/>
                    <a:pt x="29794" y="191"/>
                  </a:cubicBezTo>
                  <a:cubicBezTo>
                    <a:pt x="29530" y="339"/>
                    <a:pt x="29220" y="441"/>
                    <a:pt x="28796" y="452"/>
                  </a:cubicBezTo>
                  <a:cubicBezTo>
                    <a:pt x="28464" y="441"/>
                    <a:pt x="28052" y="339"/>
                    <a:pt x="27802" y="191"/>
                  </a:cubicBezTo>
                  <a:cubicBezTo>
                    <a:pt x="27578" y="64"/>
                    <a:pt x="27306" y="1"/>
                    <a:pt x="27034" y="1"/>
                  </a:cubicBezTo>
                  <a:cubicBezTo>
                    <a:pt x="26762" y="1"/>
                    <a:pt x="26490" y="64"/>
                    <a:pt x="26266" y="191"/>
                  </a:cubicBezTo>
                  <a:cubicBezTo>
                    <a:pt x="26005" y="339"/>
                    <a:pt x="25672" y="452"/>
                    <a:pt x="25235" y="452"/>
                  </a:cubicBezTo>
                  <a:cubicBezTo>
                    <a:pt x="24801" y="452"/>
                    <a:pt x="24457" y="339"/>
                    <a:pt x="24194" y="191"/>
                  </a:cubicBezTo>
                  <a:cubicBezTo>
                    <a:pt x="23976" y="64"/>
                    <a:pt x="23704" y="1"/>
                    <a:pt x="23431" y="1"/>
                  </a:cubicBezTo>
                  <a:cubicBezTo>
                    <a:pt x="23158" y="1"/>
                    <a:pt x="22883" y="64"/>
                    <a:pt x="22660" y="191"/>
                  </a:cubicBezTo>
                  <a:cubicBezTo>
                    <a:pt x="22396" y="339"/>
                    <a:pt x="22053" y="452"/>
                    <a:pt x="21630" y="452"/>
                  </a:cubicBezTo>
                  <a:cubicBezTo>
                    <a:pt x="21196" y="452"/>
                    <a:pt x="20852" y="339"/>
                    <a:pt x="20588" y="191"/>
                  </a:cubicBezTo>
                  <a:cubicBezTo>
                    <a:pt x="20370" y="64"/>
                    <a:pt x="20098" y="1"/>
                    <a:pt x="19824" y="1"/>
                  </a:cubicBezTo>
                  <a:cubicBezTo>
                    <a:pt x="19551" y="1"/>
                    <a:pt x="19276" y="64"/>
                    <a:pt x="19052" y="191"/>
                  </a:cubicBezTo>
                  <a:cubicBezTo>
                    <a:pt x="18791" y="339"/>
                    <a:pt x="18448" y="452"/>
                    <a:pt x="18011" y="452"/>
                  </a:cubicBezTo>
                  <a:cubicBezTo>
                    <a:pt x="17587" y="452"/>
                    <a:pt x="17244" y="339"/>
                    <a:pt x="16980" y="191"/>
                  </a:cubicBezTo>
                  <a:cubicBezTo>
                    <a:pt x="16758" y="64"/>
                    <a:pt x="16483" y="1"/>
                    <a:pt x="16208" y="1"/>
                  </a:cubicBezTo>
                  <a:cubicBezTo>
                    <a:pt x="15933" y="1"/>
                    <a:pt x="15658" y="64"/>
                    <a:pt x="15436" y="191"/>
                  </a:cubicBezTo>
                  <a:cubicBezTo>
                    <a:pt x="15183" y="339"/>
                    <a:pt x="14840" y="452"/>
                    <a:pt x="14405" y="452"/>
                  </a:cubicBezTo>
                  <a:cubicBezTo>
                    <a:pt x="13968" y="452"/>
                    <a:pt x="13639" y="339"/>
                    <a:pt x="13375" y="191"/>
                  </a:cubicBezTo>
                  <a:cubicBezTo>
                    <a:pt x="13151" y="64"/>
                    <a:pt x="12876" y="1"/>
                    <a:pt x="12601" y="1"/>
                  </a:cubicBezTo>
                  <a:cubicBezTo>
                    <a:pt x="12326" y="1"/>
                    <a:pt x="12052" y="64"/>
                    <a:pt x="11828" y="191"/>
                  </a:cubicBezTo>
                  <a:cubicBezTo>
                    <a:pt x="11564" y="339"/>
                    <a:pt x="11234" y="452"/>
                    <a:pt x="10797" y="452"/>
                  </a:cubicBezTo>
                  <a:cubicBezTo>
                    <a:pt x="10363" y="452"/>
                    <a:pt x="10020" y="339"/>
                    <a:pt x="9756" y="191"/>
                  </a:cubicBezTo>
                  <a:cubicBezTo>
                    <a:pt x="9539" y="64"/>
                    <a:pt x="9267" y="1"/>
                    <a:pt x="8993" y="1"/>
                  </a:cubicBezTo>
                  <a:cubicBezTo>
                    <a:pt x="8720" y="1"/>
                    <a:pt x="8445" y="64"/>
                    <a:pt x="8222" y="191"/>
                  </a:cubicBezTo>
                  <a:cubicBezTo>
                    <a:pt x="7959" y="339"/>
                    <a:pt x="7615" y="452"/>
                    <a:pt x="7181" y="452"/>
                  </a:cubicBezTo>
                  <a:cubicBezTo>
                    <a:pt x="6755" y="452"/>
                    <a:pt x="6411" y="339"/>
                    <a:pt x="6150" y="191"/>
                  </a:cubicBezTo>
                  <a:cubicBezTo>
                    <a:pt x="5926" y="64"/>
                    <a:pt x="5652" y="1"/>
                    <a:pt x="5377" y="1"/>
                  </a:cubicBezTo>
                  <a:cubicBezTo>
                    <a:pt x="5102" y="1"/>
                    <a:pt x="4827" y="64"/>
                    <a:pt x="4603" y="191"/>
                  </a:cubicBezTo>
                  <a:cubicBezTo>
                    <a:pt x="4351" y="339"/>
                    <a:pt x="4007" y="452"/>
                    <a:pt x="3573" y="452"/>
                  </a:cubicBezTo>
                  <a:cubicBezTo>
                    <a:pt x="3139" y="452"/>
                    <a:pt x="2806" y="339"/>
                    <a:pt x="2542" y="191"/>
                  </a:cubicBezTo>
                  <a:cubicBezTo>
                    <a:pt x="2320" y="64"/>
                    <a:pt x="2050" y="1"/>
                    <a:pt x="17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7"/>
            <p:cNvSpPr/>
            <p:nvPr/>
          </p:nvSpPr>
          <p:spPr>
            <a:xfrm>
              <a:off x="62500" y="4707180"/>
              <a:ext cx="9018344" cy="366722"/>
            </a:xfrm>
            <a:custGeom>
              <a:avLst/>
              <a:gdLst/>
              <a:ahLst/>
              <a:cxnLst/>
              <a:rect l="l" t="t" r="r" b="b"/>
              <a:pathLst>
                <a:path w="57593" h="2342" extrusionOk="0">
                  <a:moveTo>
                    <a:pt x="1781" y="0"/>
                  </a:moveTo>
                  <a:cubicBezTo>
                    <a:pt x="1512" y="0"/>
                    <a:pt x="1243" y="64"/>
                    <a:pt x="1020" y="190"/>
                  </a:cubicBezTo>
                  <a:cubicBezTo>
                    <a:pt x="756" y="338"/>
                    <a:pt x="435" y="454"/>
                    <a:pt x="0" y="454"/>
                  </a:cubicBezTo>
                  <a:lnTo>
                    <a:pt x="0" y="624"/>
                  </a:lnTo>
                  <a:lnTo>
                    <a:pt x="0" y="762"/>
                  </a:lnTo>
                  <a:lnTo>
                    <a:pt x="0" y="2342"/>
                  </a:lnTo>
                  <a:lnTo>
                    <a:pt x="57592" y="2342"/>
                  </a:lnTo>
                  <a:lnTo>
                    <a:pt x="57592" y="762"/>
                  </a:lnTo>
                  <a:lnTo>
                    <a:pt x="57592" y="624"/>
                  </a:lnTo>
                  <a:lnTo>
                    <a:pt x="57592" y="454"/>
                  </a:lnTo>
                  <a:cubicBezTo>
                    <a:pt x="57249" y="454"/>
                    <a:pt x="56837" y="338"/>
                    <a:pt x="56576" y="190"/>
                  </a:cubicBezTo>
                  <a:cubicBezTo>
                    <a:pt x="56352" y="64"/>
                    <a:pt x="56077" y="0"/>
                    <a:pt x="55803" y="0"/>
                  </a:cubicBezTo>
                  <a:cubicBezTo>
                    <a:pt x="55530" y="0"/>
                    <a:pt x="55258" y="64"/>
                    <a:pt x="55040" y="190"/>
                  </a:cubicBezTo>
                  <a:cubicBezTo>
                    <a:pt x="54776" y="338"/>
                    <a:pt x="54432" y="454"/>
                    <a:pt x="54009" y="454"/>
                  </a:cubicBezTo>
                  <a:cubicBezTo>
                    <a:pt x="53575" y="454"/>
                    <a:pt x="53231" y="338"/>
                    <a:pt x="52968" y="190"/>
                  </a:cubicBezTo>
                  <a:cubicBezTo>
                    <a:pt x="52750" y="64"/>
                    <a:pt x="52478" y="0"/>
                    <a:pt x="52205" y="0"/>
                  </a:cubicBezTo>
                  <a:cubicBezTo>
                    <a:pt x="51932" y="0"/>
                    <a:pt x="51657" y="64"/>
                    <a:pt x="51434" y="190"/>
                  </a:cubicBezTo>
                  <a:cubicBezTo>
                    <a:pt x="51170" y="338"/>
                    <a:pt x="50827" y="454"/>
                    <a:pt x="50393" y="454"/>
                  </a:cubicBezTo>
                  <a:cubicBezTo>
                    <a:pt x="49967" y="454"/>
                    <a:pt x="49623" y="338"/>
                    <a:pt x="49362" y="190"/>
                  </a:cubicBezTo>
                  <a:cubicBezTo>
                    <a:pt x="49138" y="64"/>
                    <a:pt x="48863" y="0"/>
                    <a:pt x="48590" y="0"/>
                  </a:cubicBezTo>
                  <a:cubicBezTo>
                    <a:pt x="48317" y="0"/>
                    <a:pt x="48045" y="64"/>
                    <a:pt x="47826" y="190"/>
                  </a:cubicBezTo>
                  <a:cubicBezTo>
                    <a:pt x="47562" y="338"/>
                    <a:pt x="47219" y="454"/>
                    <a:pt x="46785" y="454"/>
                  </a:cubicBezTo>
                  <a:cubicBezTo>
                    <a:pt x="46350" y="454"/>
                    <a:pt x="46018" y="338"/>
                    <a:pt x="45754" y="190"/>
                  </a:cubicBezTo>
                  <a:cubicBezTo>
                    <a:pt x="45532" y="64"/>
                    <a:pt x="45257" y="0"/>
                    <a:pt x="44982" y="0"/>
                  </a:cubicBezTo>
                  <a:cubicBezTo>
                    <a:pt x="44707" y="0"/>
                    <a:pt x="44432" y="64"/>
                    <a:pt x="44210" y="190"/>
                  </a:cubicBezTo>
                  <a:cubicBezTo>
                    <a:pt x="43946" y="338"/>
                    <a:pt x="43613" y="454"/>
                    <a:pt x="43179" y="454"/>
                  </a:cubicBezTo>
                  <a:cubicBezTo>
                    <a:pt x="42742" y="454"/>
                    <a:pt x="42399" y="338"/>
                    <a:pt x="42135" y="190"/>
                  </a:cubicBezTo>
                  <a:cubicBezTo>
                    <a:pt x="41918" y="64"/>
                    <a:pt x="41647" y="0"/>
                    <a:pt x="41374" y="0"/>
                  </a:cubicBezTo>
                  <a:cubicBezTo>
                    <a:pt x="41100" y="0"/>
                    <a:pt x="40826" y="64"/>
                    <a:pt x="40602" y="190"/>
                  </a:cubicBezTo>
                  <a:cubicBezTo>
                    <a:pt x="40338" y="338"/>
                    <a:pt x="39994" y="454"/>
                    <a:pt x="39571" y="454"/>
                  </a:cubicBezTo>
                  <a:cubicBezTo>
                    <a:pt x="39137" y="454"/>
                    <a:pt x="38794" y="338"/>
                    <a:pt x="38530" y="190"/>
                  </a:cubicBezTo>
                  <a:cubicBezTo>
                    <a:pt x="38306" y="64"/>
                    <a:pt x="38031" y="0"/>
                    <a:pt x="37758" y="0"/>
                  </a:cubicBezTo>
                  <a:cubicBezTo>
                    <a:pt x="37485" y="0"/>
                    <a:pt x="37213" y="64"/>
                    <a:pt x="36996" y="190"/>
                  </a:cubicBezTo>
                  <a:cubicBezTo>
                    <a:pt x="36733" y="338"/>
                    <a:pt x="36389" y="454"/>
                    <a:pt x="35952" y="454"/>
                  </a:cubicBezTo>
                  <a:cubicBezTo>
                    <a:pt x="35518" y="454"/>
                    <a:pt x="35185" y="338"/>
                    <a:pt x="34922" y="190"/>
                  </a:cubicBezTo>
                  <a:cubicBezTo>
                    <a:pt x="34699" y="64"/>
                    <a:pt x="34424" y="0"/>
                    <a:pt x="34149" y="0"/>
                  </a:cubicBezTo>
                  <a:cubicBezTo>
                    <a:pt x="33875" y="0"/>
                    <a:pt x="33600" y="64"/>
                    <a:pt x="33377" y="190"/>
                  </a:cubicBezTo>
                  <a:cubicBezTo>
                    <a:pt x="33113" y="338"/>
                    <a:pt x="32781" y="454"/>
                    <a:pt x="32347" y="454"/>
                  </a:cubicBezTo>
                  <a:cubicBezTo>
                    <a:pt x="31913" y="454"/>
                    <a:pt x="31569" y="338"/>
                    <a:pt x="31305" y="190"/>
                  </a:cubicBezTo>
                  <a:cubicBezTo>
                    <a:pt x="31087" y="64"/>
                    <a:pt x="30818" y="0"/>
                    <a:pt x="30549" y="0"/>
                  </a:cubicBezTo>
                  <a:cubicBezTo>
                    <a:pt x="30280" y="0"/>
                    <a:pt x="30011" y="64"/>
                    <a:pt x="29794" y="190"/>
                  </a:cubicBezTo>
                  <a:cubicBezTo>
                    <a:pt x="29530" y="338"/>
                    <a:pt x="29220" y="440"/>
                    <a:pt x="28796" y="454"/>
                  </a:cubicBezTo>
                  <a:cubicBezTo>
                    <a:pt x="28464" y="440"/>
                    <a:pt x="28052" y="338"/>
                    <a:pt x="27802" y="190"/>
                  </a:cubicBezTo>
                  <a:cubicBezTo>
                    <a:pt x="27578" y="64"/>
                    <a:pt x="27306" y="0"/>
                    <a:pt x="27034" y="0"/>
                  </a:cubicBezTo>
                  <a:cubicBezTo>
                    <a:pt x="26762" y="0"/>
                    <a:pt x="26490" y="64"/>
                    <a:pt x="26266" y="190"/>
                  </a:cubicBezTo>
                  <a:cubicBezTo>
                    <a:pt x="26005" y="338"/>
                    <a:pt x="25672" y="454"/>
                    <a:pt x="25235" y="454"/>
                  </a:cubicBezTo>
                  <a:cubicBezTo>
                    <a:pt x="24801" y="454"/>
                    <a:pt x="24457" y="338"/>
                    <a:pt x="24194" y="190"/>
                  </a:cubicBezTo>
                  <a:cubicBezTo>
                    <a:pt x="23976" y="64"/>
                    <a:pt x="23704" y="0"/>
                    <a:pt x="23431" y="0"/>
                  </a:cubicBezTo>
                  <a:cubicBezTo>
                    <a:pt x="23158" y="0"/>
                    <a:pt x="22883" y="64"/>
                    <a:pt x="22660" y="190"/>
                  </a:cubicBezTo>
                  <a:cubicBezTo>
                    <a:pt x="22396" y="338"/>
                    <a:pt x="22053" y="454"/>
                    <a:pt x="21630" y="454"/>
                  </a:cubicBezTo>
                  <a:cubicBezTo>
                    <a:pt x="21196" y="454"/>
                    <a:pt x="20852" y="338"/>
                    <a:pt x="20588" y="190"/>
                  </a:cubicBezTo>
                  <a:cubicBezTo>
                    <a:pt x="20370" y="64"/>
                    <a:pt x="20098" y="0"/>
                    <a:pt x="19824" y="0"/>
                  </a:cubicBezTo>
                  <a:cubicBezTo>
                    <a:pt x="19551" y="0"/>
                    <a:pt x="19276" y="64"/>
                    <a:pt x="19052" y="190"/>
                  </a:cubicBezTo>
                  <a:cubicBezTo>
                    <a:pt x="18791" y="338"/>
                    <a:pt x="18448" y="454"/>
                    <a:pt x="18011" y="454"/>
                  </a:cubicBezTo>
                  <a:cubicBezTo>
                    <a:pt x="17587" y="454"/>
                    <a:pt x="17244" y="338"/>
                    <a:pt x="16980" y="190"/>
                  </a:cubicBezTo>
                  <a:cubicBezTo>
                    <a:pt x="16758" y="64"/>
                    <a:pt x="16483" y="0"/>
                    <a:pt x="16208" y="0"/>
                  </a:cubicBezTo>
                  <a:cubicBezTo>
                    <a:pt x="15933" y="0"/>
                    <a:pt x="15658" y="64"/>
                    <a:pt x="15436" y="190"/>
                  </a:cubicBezTo>
                  <a:cubicBezTo>
                    <a:pt x="15183" y="338"/>
                    <a:pt x="14840" y="454"/>
                    <a:pt x="14405" y="454"/>
                  </a:cubicBezTo>
                  <a:cubicBezTo>
                    <a:pt x="13968" y="454"/>
                    <a:pt x="13639" y="338"/>
                    <a:pt x="13375" y="190"/>
                  </a:cubicBezTo>
                  <a:cubicBezTo>
                    <a:pt x="13151" y="64"/>
                    <a:pt x="12876" y="0"/>
                    <a:pt x="12601" y="0"/>
                  </a:cubicBezTo>
                  <a:cubicBezTo>
                    <a:pt x="12326" y="0"/>
                    <a:pt x="12052" y="64"/>
                    <a:pt x="11828" y="190"/>
                  </a:cubicBezTo>
                  <a:cubicBezTo>
                    <a:pt x="11564" y="338"/>
                    <a:pt x="11234" y="454"/>
                    <a:pt x="10797" y="454"/>
                  </a:cubicBezTo>
                  <a:cubicBezTo>
                    <a:pt x="10363" y="454"/>
                    <a:pt x="10020" y="338"/>
                    <a:pt x="9756" y="190"/>
                  </a:cubicBezTo>
                  <a:cubicBezTo>
                    <a:pt x="9539" y="64"/>
                    <a:pt x="9267" y="0"/>
                    <a:pt x="8993" y="0"/>
                  </a:cubicBezTo>
                  <a:cubicBezTo>
                    <a:pt x="8720" y="0"/>
                    <a:pt x="8445" y="64"/>
                    <a:pt x="8222" y="190"/>
                  </a:cubicBezTo>
                  <a:cubicBezTo>
                    <a:pt x="7959" y="338"/>
                    <a:pt x="7615" y="454"/>
                    <a:pt x="7181" y="454"/>
                  </a:cubicBezTo>
                  <a:cubicBezTo>
                    <a:pt x="6755" y="454"/>
                    <a:pt x="6411" y="338"/>
                    <a:pt x="6150" y="190"/>
                  </a:cubicBezTo>
                  <a:cubicBezTo>
                    <a:pt x="5926" y="64"/>
                    <a:pt x="5652" y="0"/>
                    <a:pt x="5377" y="0"/>
                  </a:cubicBezTo>
                  <a:cubicBezTo>
                    <a:pt x="5102" y="0"/>
                    <a:pt x="4827" y="64"/>
                    <a:pt x="4603" y="190"/>
                  </a:cubicBezTo>
                  <a:cubicBezTo>
                    <a:pt x="4351" y="338"/>
                    <a:pt x="4007" y="454"/>
                    <a:pt x="3573" y="454"/>
                  </a:cubicBezTo>
                  <a:cubicBezTo>
                    <a:pt x="3139" y="454"/>
                    <a:pt x="2806" y="338"/>
                    <a:pt x="2542" y="190"/>
                  </a:cubicBezTo>
                  <a:cubicBezTo>
                    <a:pt x="2320" y="64"/>
                    <a:pt x="2050" y="0"/>
                    <a:pt x="17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>
            <a:spLocks noGrp="1"/>
          </p:cNvSpPr>
          <p:nvPr>
            <p:ph type="body" idx="1"/>
          </p:nvPr>
        </p:nvSpPr>
        <p:spPr>
          <a:xfrm>
            <a:off x="720000" y="1570575"/>
            <a:ext cx="4047000" cy="21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-"/>
              <a:defRPr/>
            </a:lvl1pPr>
            <a:lvl2pPr marL="914400" lvl="1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/>
            </a:lvl2pPr>
            <a:lvl3pPr marL="1371600" lvl="2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/>
            </a:lvl3pPr>
            <a:lvl4pPr marL="1828800" lvl="3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/>
            </a:lvl6pPr>
            <a:lvl7pPr marL="3200400" lvl="6" indent="-27305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/>
            </a:lvl7pPr>
            <a:lvl8pPr marL="3657600" lvl="7" indent="-27305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/>
          <p:nvPr/>
        </p:nvSpPr>
        <p:spPr>
          <a:xfrm>
            <a:off x="-50" y="-50"/>
            <a:ext cx="9144000" cy="5143500"/>
          </a:xfrm>
          <a:prstGeom prst="frame">
            <a:avLst>
              <a:gd name="adj1" fmla="val 123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" name="Google Shape;69;p9"/>
          <p:cNvGrpSpPr/>
          <p:nvPr/>
        </p:nvGrpSpPr>
        <p:grpSpPr>
          <a:xfrm>
            <a:off x="62500" y="4691024"/>
            <a:ext cx="9018344" cy="390053"/>
            <a:chOff x="62500" y="4683850"/>
            <a:chExt cx="9018344" cy="390053"/>
          </a:xfrm>
        </p:grpSpPr>
        <p:sp>
          <p:nvSpPr>
            <p:cNvPr id="70" name="Google Shape;70;p9"/>
            <p:cNvSpPr/>
            <p:nvPr/>
          </p:nvSpPr>
          <p:spPr>
            <a:xfrm>
              <a:off x="62500" y="4683850"/>
              <a:ext cx="9018344" cy="121197"/>
            </a:xfrm>
            <a:custGeom>
              <a:avLst/>
              <a:gdLst/>
              <a:ahLst/>
              <a:cxnLst/>
              <a:rect l="l" t="t" r="r" b="b"/>
              <a:pathLst>
                <a:path w="57593" h="774" extrusionOk="0">
                  <a:moveTo>
                    <a:pt x="1781" y="1"/>
                  </a:moveTo>
                  <a:cubicBezTo>
                    <a:pt x="1512" y="1"/>
                    <a:pt x="1243" y="64"/>
                    <a:pt x="1020" y="191"/>
                  </a:cubicBezTo>
                  <a:cubicBezTo>
                    <a:pt x="756" y="339"/>
                    <a:pt x="435" y="452"/>
                    <a:pt x="0" y="452"/>
                  </a:cubicBezTo>
                  <a:lnTo>
                    <a:pt x="0" y="773"/>
                  </a:lnTo>
                  <a:lnTo>
                    <a:pt x="57592" y="773"/>
                  </a:lnTo>
                  <a:lnTo>
                    <a:pt x="57592" y="452"/>
                  </a:lnTo>
                  <a:cubicBezTo>
                    <a:pt x="57249" y="452"/>
                    <a:pt x="56837" y="339"/>
                    <a:pt x="56576" y="191"/>
                  </a:cubicBezTo>
                  <a:cubicBezTo>
                    <a:pt x="56352" y="64"/>
                    <a:pt x="56077" y="1"/>
                    <a:pt x="55803" y="1"/>
                  </a:cubicBezTo>
                  <a:cubicBezTo>
                    <a:pt x="55530" y="1"/>
                    <a:pt x="55258" y="64"/>
                    <a:pt x="55040" y="191"/>
                  </a:cubicBezTo>
                  <a:cubicBezTo>
                    <a:pt x="54776" y="339"/>
                    <a:pt x="54432" y="452"/>
                    <a:pt x="54009" y="452"/>
                  </a:cubicBezTo>
                  <a:cubicBezTo>
                    <a:pt x="53575" y="452"/>
                    <a:pt x="53231" y="339"/>
                    <a:pt x="52968" y="191"/>
                  </a:cubicBezTo>
                  <a:cubicBezTo>
                    <a:pt x="52750" y="64"/>
                    <a:pt x="52478" y="1"/>
                    <a:pt x="52205" y="1"/>
                  </a:cubicBezTo>
                  <a:cubicBezTo>
                    <a:pt x="51932" y="1"/>
                    <a:pt x="51657" y="64"/>
                    <a:pt x="51434" y="191"/>
                  </a:cubicBezTo>
                  <a:cubicBezTo>
                    <a:pt x="51170" y="339"/>
                    <a:pt x="50827" y="452"/>
                    <a:pt x="50393" y="452"/>
                  </a:cubicBezTo>
                  <a:cubicBezTo>
                    <a:pt x="49967" y="452"/>
                    <a:pt x="49623" y="339"/>
                    <a:pt x="49362" y="191"/>
                  </a:cubicBezTo>
                  <a:cubicBezTo>
                    <a:pt x="49138" y="64"/>
                    <a:pt x="48863" y="1"/>
                    <a:pt x="48590" y="1"/>
                  </a:cubicBezTo>
                  <a:cubicBezTo>
                    <a:pt x="48317" y="1"/>
                    <a:pt x="48045" y="64"/>
                    <a:pt x="47826" y="191"/>
                  </a:cubicBezTo>
                  <a:cubicBezTo>
                    <a:pt x="47562" y="339"/>
                    <a:pt x="47219" y="452"/>
                    <a:pt x="46785" y="452"/>
                  </a:cubicBezTo>
                  <a:cubicBezTo>
                    <a:pt x="46350" y="452"/>
                    <a:pt x="46018" y="339"/>
                    <a:pt x="45754" y="191"/>
                  </a:cubicBezTo>
                  <a:cubicBezTo>
                    <a:pt x="45532" y="64"/>
                    <a:pt x="45257" y="1"/>
                    <a:pt x="44982" y="1"/>
                  </a:cubicBezTo>
                  <a:cubicBezTo>
                    <a:pt x="44707" y="1"/>
                    <a:pt x="44432" y="64"/>
                    <a:pt x="44210" y="191"/>
                  </a:cubicBezTo>
                  <a:cubicBezTo>
                    <a:pt x="43946" y="339"/>
                    <a:pt x="43613" y="452"/>
                    <a:pt x="43179" y="452"/>
                  </a:cubicBezTo>
                  <a:cubicBezTo>
                    <a:pt x="42742" y="452"/>
                    <a:pt x="42399" y="339"/>
                    <a:pt x="42135" y="191"/>
                  </a:cubicBezTo>
                  <a:cubicBezTo>
                    <a:pt x="41918" y="64"/>
                    <a:pt x="41647" y="1"/>
                    <a:pt x="41374" y="1"/>
                  </a:cubicBezTo>
                  <a:cubicBezTo>
                    <a:pt x="41100" y="1"/>
                    <a:pt x="40826" y="64"/>
                    <a:pt x="40602" y="191"/>
                  </a:cubicBezTo>
                  <a:cubicBezTo>
                    <a:pt x="40338" y="339"/>
                    <a:pt x="39994" y="452"/>
                    <a:pt x="39571" y="452"/>
                  </a:cubicBezTo>
                  <a:cubicBezTo>
                    <a:pt x="39137" y="452"/>
                    <a:pt x="38794" y="339"/>
                    <a:pt x="38530" y="191"/>
                  </a:cubicBezTo>
                  <a:cubicBezTo>
                    <a:pt x="38306" y="64"/>
                    <a:pt x="38031" y="1"/>
                    <a:pt x="37758" y="1"/>
                  </a:cubicBezTo>
                  <a:cubicBezTo>
                    <a:pt x="37485" y="1"/>
                    <a:pt x="37213" y="64"/>
                    <a:pt x="36996" y="191"/>
                  </a:cubicBezTo>
                  <a:cubicBezTo>
                    <a:pt x="36733" y="339"/>
                    <a:pt x="36389" y="452"/>
                    <a:pt x="35952" y="452"/>
                  </a:cubicBezTo>
                  <a:cubicBezTo>
                    <a:pt x="35518" y="452"/>
                    <a:pt x="35185" y="339"/>
                    <a:pt x="34922" y="191"/>
                  </a:cubicBezTo>
                  <a:cubicBezTo>
                    <a:pt x="34699" y="64"/>
                    <a:pt x="34424" y="1"/>
                    <a:pt x="34149" y="1"/>
                  </a:cubicBezTo>
                  <a:cubicBezTo>
                    <a:pt x="33875" y="1"/>
                    <a:pt x="33600" y="64"/>
                    <a:pt x="33377" y="191"/>
                  </a:cubicBezTo>
                  <a:cubicBezTo>
                    <a:pt x="33113" y="339"/>
                    <a:pt x="32781" y="452"/>
                    <a:pt x="32347" y="452"/>
                  </a:cubicBezTo>
                  <a:cubicBezTo>
                    <a:pt x="31913" y="452"/>
                    <a:pt x="31569" y="339"/>
                    <a:pt x="31305" y="191"/>
                  </a:cubicBezTo>
                  <a:cubicBezTo>
                    <a:pt x="31087" y="64"/>
                    <a:pt x="30818" y="1"/>
                    <a:pt x="30549" y="1"/>
                  </a:cubicBezTo>
                  <a:cubicBezTo>
                    <a:pt x="30280" y="1"/>
                    <a:pt x="30011" y="64"/>
                    <a:pt x="29794" y="191"/>
                  </a:cubicBezTo>
                  <a:cubicBezTo>
                    <a:pt x="29530" y="339"/>
                    <a:pt x="29220" y="441"/>
                    <a:pt x="28796" y="452"/>
                  </a:cubicBezTo>
                  <a:cubicBezTo>
                    <a:pt x="28464" y="441"/>
                    <a:pt x="28052" y="339"/>
                    <a:pt x="27802" y="191"/>
                  </a:cubicBezTo>
                  <a:cubicBezTo>
                    <a:pt x="27578" y="64"/>
                    <a:pt x="27306" y="1"/>
                    <a:pt x="27034" y="1"/>
                  </a:cubicBezTo>
                  <a:cubicBezTo>
                    <a:pt x="26762" y="1"/>
                    <a:pt x="26490" y="64"/>
                    <a:pt x="26266" y="191"/>
                  </a:cubicBezTo>
                  <a:cubicBezTo>
                    <a:pt x="26005" y="339"/>
                    <a:pt x="25672" y="452"/>
                    <a:pt x="25235" y="452"/>
                  </a:cubicBezTo>
                  <a:cubicBezTo>
                    <a:pt x="24801" y="452"/>
                    <a:pt x="24457" y="339"/>
                    <a:pt x="24194" y="191"/>
                  </a:cubicBezTo>
                  <a:cubicBezTo>
                    <a:pt x="23976" y="64"/>
                    <a:pt x="23704" y="1"/>
                    <a:pt x="23431" y="1"/>
                  </a:cubicBezTo>
                  <a:cubicBezTo>
                    <a:pt x="23158" y="1"/>
                    <a:pt x="22883" y="64"/>
                    <a:pt x="22660" y="191"/>
                  </a:cubicBezTo>
                  <a:cubicBezTo>
                    <a:pt x="22396" y="339"/>
                    <a:pt x="22053" y="452"/>
                    <a:pt x="21630" y="452"/>
                  </a:cubicBezTo>
                  <a:cubicBezTo>
                    <a:pt x="21196" y="452"/>
                    <a:pt x="20852" y="339"/>
                    <a:pt x="20588" y="191"/>
                  </a:cubicBezTo>
                  <a:cubicBezTo>
                    <a:pt x="20370" y="64"/>
                    <a:pt x="20098" y="1"/>
                    <a:pt x="19824" y="1"/>
                  </a:cubicBezTo>
                  <a:cubicBezTo>
                    <a:pt x="19551" y="1"/>
                    <a:pt x="19276" y="64"/>
                    <a:pt x="19052" y="191"/>
                  </a:cubicBezTo>
                  <a:cubicBezTo>
                    <a:pt x="18791" y="339"/>
                    <a:pt x="18448" y="452"/>
                    <a:pt x="18011" y="452"/>
                  </a:cubicBezTo>
                  <a:cubicBezTo>
                    <a:pt x="17587" y="452"/>
                    <a:pt x="17244" y="339"/>
                    <a:pt x="16980" y="191"/>
                  </a:cubicBezTo>
                  <a:cubicBezTo>
                    <a:pt x="16758" y="64"/>
                    <a:pt x="16483" y="1"/>
                    <a:pt x="16208" y="1"/>
                  </a:cubicBezTo>
                  <a:cubicBezTo>
                    <a:pt x="15933" y="1"/>
                    <a:pt x="15658" y="64"/>
                    <a:pt x="15436" y="191"/>
                  </a:cubicBezTo>
                  <a:cubicBezTo>
                    <a:pt x="15183" y="339"/>
                    <a:pt x="14840" y="452"/>
                    <a:pt x="14405" y="452"/>
                  </a:cubicBezTo>
                  <a:cubicBezTo>
                    <a:pt x="13968" y="452"/>
                    <a:pt x="13639" y="339"/>
                    <a:pt x="13375" y="191"/>
                  </a:cubicBezTo>
                  <a:cubicBezTo>
                    <a:pt x="13151" y="64"/>
                    <a:pt x="12876" y="1"/>
                    <a:pt x="12601" y="1"/>
                  </a:cubicBezTo>
                  <a:cubicBezTo>
                    <a:pt x="12326" y="1"/>
                    <a:pt x="12052" y="64"/>
                    <a:pt x="11828" y="191"/>
                  </a:cubicBezTo>
                  <a:cubicBezTo>
                    <a:pt x="11564" y="339"/>
                    <a:pt x="11234" y="452"/>
                    <a:pt x="10797" y="452"/>
                  </a:cubicBezTo>
                  <a:cubicBezTo>
                    <a:pt x="10363" y="452"/>
                    <a:pt x="10020" y="339"/>
                    <a:pt x="9756" y="191"/>
                  </a:cubicBezTo>
                  <a:cubicBezTo>
                    <a:pt x="9539" y="64"/>
                    <a:pt x="9267" y="1"/>
                    <a:pt x="8993" y="1"/>
                  </a:cubicBezTo>
                  <a:cubicBezTo>
                    <a:pt x="8720" y="1"/>
                    <a:pt x="8445" y="64"/>
                    <a:pt x="8222" y="191"/>
                  </a:cubicBezTo>
                  <a:cubicBezTo>
                    <a:pt x="7959" y="339"/>
                    <a:pt x="7615" y="452"/>
                    <a:pt x="7181" y="452"/>
                  </a:cubicBezTo>
                  <a:cubicBezTo>
                    <a:pt x="6755" y="452"/>
                    <a:pt x="6411" y="339"/>
                    <a:pt x="6150" y="191"/>
                  </a:cubicBezTo>
                  <a:cubicBezTo>
                    <a:pt x="5926" y="64"/>
                    <a:pt x="5652" y="1"/>
                    <a:pt x="5377" y="1"/>
                  </a:cubicBezTo>
                  <a:cubicBezTo>
                    <a:pt x="5102" y="1"/>
                    <a:pt x="4827" y="64"/>
                    <a:pt x="4603" y="191"/>
                  </a:cubicBezTo>
                  <a:cubicBezTo>
                    <a:pt x="4351" y="339"/>
                    <a:pt x="4007" y="452"/>
                    <a:pt x="3573" y="452"/>
                  </a:cubicBezTo>
                  <a:cubicBezTo>
                    <a:pt x="3139" y="452"/>
                    <a:pt x="2806" y="339"/>
                    <a:pt x="2542" y="191"/>
                  </a:cubicBezTo>
                  <a:cubicBezTo>
                    <a:pt x="2320" y="64"/>
                    <a:pt x="2050" y="1"/>
                    <a:pt x="17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9"/>
            <p:cNvSpPr/>
            <p:nvPr/>
          </p:nvSpPr>
          <p:spPr>
            <a:xfrm>
              <a:off x="62500" y="4707180"/>
              <a:ext cx="9018344" cy="366722"/>
            </a:xfrm>
            <a:custGeom>
              <a:avLst/>
              <a:gdLst/>
              <a:ahLst/>
              <a:cxnLst/>
              <a:rect l="l" t="t" r="r" b="b"/>
              <a:pathLst>
                <a:path w="57593" h="2342" extrusionOk="0">
                  <a:moveTo>
                    <a:pt x="1781" y="0"/>
                  </a:moveTo>
                  <a:cubicBezTo>
                    <a:pt x="1512" y="0"/>
                    <a:pt x="1243" y="64"/>
                    <a:pt x="1020" y="190"/>
                  </a:cubicBezTo>
                  <a:cubicBezTo>
                    <a:pt x="756" y="338"/>
                    <a:pt x="435" y="454"/>
                    <a:pt x="0" y="454"/>
                  </a:cubicBezTo>
                  <a:lnTo>
                    <a:pt x="0" y="624"/>
                  </a:lnTo>
                  <a:lnTo>
                    <a:pt x="0" y="762"/>
                  </a:lnTo>
                  <a:lnTo>
                    <a:pt x="0" y="2342"/>
                  </a:lnTo>
                  <a:lnTo>
                    <a:pt x="57592" y="2342"/>
                  </a:lnTo>
                  <a:lnTo>
                    <a:pt x="57592" y="762"/>
                  </a:lnTo>
                  <a:lnTo>
                    <a:pt x="57592" y="624"/>
                  </a:lnTo>
                  <a:lnTo>
                    <a:pt x="57592" y="454"/>
                  </a:lnTo>
                  <a:cubicBezTo>
                    <a:pt x="57249" y="454"/>
                    <a:pt x="56837" y="338"/>
                    <a:pt x="56576" y="190"/>
                  </a:cubicBezTo>
                  <a:cubicBezTo>
                    <a:pt x="56352" y="64"/>
                    <a:pt x="56077" y="0"/>
                    <a:pt x="55803" y="0"/>
                  </a:cubicBezTo>
                  <a:cubicBezTo>
                    <a:pt x="55530" y="0"/>
                    <a:pt x="55258" y="64"/>
                    <a:pt x="55040" y="190"/>
                  </a:cubicBezTo>
                  <a:cubicBezTo>
                    <a:pt x="54776" y="338"/>
                    <a:pt x="54432" y="454"/>
                    <a:pt x="54009" y="454"/>
                  </a:cubicBezTo>
                  <a:cubicBezTo>
                    <a:pt x="53575" y="454"/>
                    <a:pt x="53231" y="338"/>
                    <a:pt x="52968" y="190"/>
                  </a:cubicBezTo>
                  <a:cubicBezTo>
                    <a:pt x="52750" y="64"/>
                    <a:pt x="52478" y="0"/>
                    <a:pt x="52205" y="0"/>
                  </a:cubicBezTo>
                  <a:cubicBezTo>
                    <a:pt x="51932" y="0"/>
                    <a:pt x="51657" y="64"/>
                    <a:pt x="51434" y="190"/>
                  </a:cubicBezTo>
                  <a:cubicBezTo>
                    <a:pt x="51170" y="338"/>
                    <a:pt x="50827" y="454"/>
                    <a:pt x="50393" y="454"/>
                  </a:cubicBezTo>
                  <a:cubicBezTo>
                    <a:pt x="49967" y="454"/>
                    <a:pt x="49623" y="338"/>
                    <a:pt x="49362" y="190"/>
                  </a:cubicBezTo>
                  <a:cubicBezTo>
                    <a:pt x="49138" y="64"/>
                    <a:pt x="48863" y="0"/>
                    <a:pt x="48590" y="0"/>
                  </a:cubicBezTo>
                  <a:cubicBezTo>
                    <a:pt x="48317" y="0"/>
                    <a:pt x="48045" y="64"/>
                    <a:pt x="47826" y="190"/>
                  </a:cubicBezTo>
                  <a:cubicBezTo>
                    <a:pt x="47562" y="338"/>
                    <a:pt x="47219" y="454"/>
                    <a:pt x="46785" y="454"/>
                  </a:cubicBezTo>
                  <a:cubicBezTo>
                    <a:pt x="46350" y="454"/>
                    <a:pt x="46018" y="338"/>
                    <a:pt x="45754" y="190"/>
                  </a:cubicBezTo>
                  <a:cubicBezTo>
                    <a:pt x="45532" y="64"/>
                    <a:pt x="45257" y="0"/>
                    <a:pt x="44982" y="0"/>
                  </a:cubicBezTo>
                  <a:cubicBezTo>
                    <a:pt x="44707" y="0"/>
                    <a:pt x="44432" y="64"/>
                    <a:pt x="44210" y="190"/>
                  </a:cubicBezTo>
                  <a:cubicBezTo>
                    <a:pt x="43946" y="338"/>
                    <a:pt x="43613" y="454"/>
                    <a:pt x="43179" y="454"/>
                  </a:cubicBezTo>
                  <a:cubicBezTo>
                    <a:pt x="42742" y="454"/>
                    <a:pt x="42399" y="338"/>
                    <a:pt x="42135" y="190"/>
                  </a:cubicBezTo>
                  <a:cubicBezTo>
                    <a:pt x="41918" y="64"/>
                    <a:pt x="41647" y="0"/>
                    <a:pt x="41374" y="0"/>
                  </a:cubicBezTo>
                  <a:cubicBezTo>
                    <a:pt x="41100" y="0"/>
                    <a:pt x="40826" y="64"/>
                    <a:pt x="40602" y="190"/>
                  </a:cubicBezTo>
                  <a:cubicBezTo>
                    <a:pt x="40338" y="338"/>
                    <a:pt x="39994" y="454"/>
                    <a:pt x="39571" y="454"/>
                  </a:cubicBezTo>
                  <a:cubicBezTo>
                    <a:pt x="39137" y="454"/>
                    <a:pt x="38794" y="338"/>
                    <a:pt x="38530" y="190"/>
                  </a:cubicBezTo>
                  <a:cubicBezTo>
                    <a:pt x="38306" y="64"/>
                    <a:pt x="38031" y="0"/>
                    <a:pt x="37758" y="0"/>
                  </a:cubicBezTo>
                  <a:cubicBezTo>
                    <a:pt x="37485" y="0"/>
                    <a:pt x="37213" y="64"/>
                    <a:pt x="36996" y="190"/>
                  </a:cubicBezTo>
                  <a:cubicBezTo>
                    <a:pt x="36733" y="338"/>
                    <a:pt x="36389" y="454"/>
                    <a:pt x="35952" y="454"/>
                  </a:cubicBezTo>
                  <a:cubicBezTo>
                    <a:pt x="35518" y="454"/>
                    <a:pt x="35185" y="338"/>
                    <a:pt x="34922" y="190"/>
                  </a:cubicBezTo>
                  <a:cubicBezTo>
                    <a:pt x="34699" y="64"/>
                    <a:pt x="34424" y="0"/>
                    <a:pt x="34149" y="0"/>
                  </a:cubicBezTo>
                  <a:cubicBezTo>
                    <a:pt x="33875" y="0"/>
                    <a:pt x="33600" y="64"/>
                    <a:pt x="33377" y="190"/>
                  </a:cubicBezTo>
                  <a:cubicBezTo>
                    <a:pt x="33113" y="338"/>
                    <a:pt x="32781" y="454"/>
                    <a:pt x="32347" y="454"/>
                  </a:cubicBezTo>
                  <a:cubicBezTo>
                    <a:pt x="31913" y="454"/>
                    <a:pt x="31569" y="338"/>
                    <a:pt x="31305" y="190"/>
                  </a:cubicBezTo>
                  <a:cubicBezTo>
                    <a:pt x="31087" y="64"/>
                    <a:pt x="30818" y="0"/>
                    <a:pt x="30549" y="0"/>
                  </a:cubicBezTo>
                  <a:cubicBezTo>
                    <a:pt x="30280" y="0"/>
                    <a:pt x="30011" y="64"/>
                    <a:pt x="29794" y="190"/>
                  </a:cubicBezTo>
                  <a:cubicBezTo>
                    <a:pt x="29530" y="338"/>
                    <a:pt x="29220" y="440"/>
                    <a:pt x="28796" y="454"/>
                  </a:cubicBezTo>
                  <a:cubicBezTo>
                    <a:pt x="28464" y="440"/>
                    <a:pt x="28052" y="338"/>
                    <a:pt x="27802" y="190"/>
                  </a:cubicBezTo>
                  <a:cubicBezTo>
                    <a:pt x="27578" y="64"/>
                    <a:pt x="27306" y="0"/>
                    <a:pt x="27034" y="0"/>
                  </a:cubicBezTo>
                  <a:cubicBezTo>
                    <a:pt x="26762" y="0"/>
                    <a:pt x="26490" y="64"/>
                    <a:pt x="26266" y="190"/>
                  </a:cubicBezTo>
                  <a:cubicBezTo>
                    <a:pt x="26005" y="338"/>
                    <a:pt x="25672" y="454"/>
                    <a:pt x="25235" y="454"/>
                  </a:cubicBezTo>
                  <a:cubicBezTo>
                    <a:pt x="24801" y="454"/>
                    <a:pt x="24457" y="338"/>
                    <a:pt x="24194" y="190"/>
                  </a:cubicBezTo>
                  <a:cubicBezTo>
                    <a:pt x="23976" y="64"/>
                    <a:pt x="23704" y="0"/>
                    <a:pt x="23431" y="0"/>
                  </a:cubicBezTo>
                  <a:cubicBezTo>
                    <a:pt x="23158" y="0"/>
                    <a:pt x="22883" y="64"/>
                    <a:pt x="22660" y="190"/>
                  </a:cubicBezTo>
                  <a:cubicBezTo>
                    <a:pt x="22396" y="338"/>
                    <a:pt x="22053" y="454"/>
                    <a:pt x="21630" y="454"/>
                  </a:cubicBezTo>
                  <a:cubicBezTo>
                    <a:pt x="21196" y="454"/>
                    <a:pt x="20852" y="338"/>
                    <a:pt x="20588" y="190"/>
                  </a:cubicBezTo>
                  <a:cubicBezTo>
                    <a:pt x="20370" y="64"/>
                    <a:pt x="20098" y="0"/>
                    <a:pt x="19824" y="0"/>
                  </a:cubicBezTo>
                  <a:cubicBezTo>
                    <a:pt x="19551" y="0"/>
                    <a:pt x="19276" y="64"/>
                    <a:pt x="19052" y="190"/>
                  </a:cubicBezTo>
                  <a:cubicBezTo>
                    <a:pt x="18791" y="338"/>
                    <a:pt x="18448" y="454"/>
                    <a:pt x="18011" y="454"/>
                  </a:cubicBezTo>
                  <a:cubicBezTo>
                    <a:pt x="17587" y="454"/>
                    <a:pt x="17244" y="338"/>
                    <a:pt x="16980" y="190"/>
                  </a:cubicBezTo>
                  <a:cubicBezTo>
                    <a:pt x="16758" y="64"/>
                    <a:pt x="16483" y="0"/>
                    <a:pt x="16208" y="0"/>
                  </a:cubicBezTo>
                  <a:cubicBezTo>
                    <a:pt x="15933" y="0"/>
                    <a:pt x="15658" y="64"/>
                    <a:pt x="15436" y="190"/>
                  </a:cubicBezTo>
                  <a:cubicBezTo>
                    <a:pt x="15183" y="338"/>
                    <a:pt x="14840" y="454"/>
                    <a:pt x="14405" y="454"/>
                  </a:cubicBezTo>
                  <a:cubicBezTo>
                    <a:pt x="13968" y="454"/>
                    <a:pt x="13639" y="338"/>
                    <a:pt x="13375" y="190"/>
                  </a:cubicBezTo>
                  <a:cubicBezTo>
                    <a:pt x="13151" y="64"/>
                    <a:pt x="12876" y="0"/>
                    <a:pt x="12601" y="0"/>
                  </a:cubicBezTo>
                  <a:cubicBezTo>
                    <a:pt x="12326" y="0"/>
                    <a:pt x="12052" y="64"/>
                    <a:pt x="11828" y="190"/>
                  </a:cubicBezTo>
                  <a:cubicBezTo>
                    <a:pt x="11564" y="338"/>
                    <a:pt x="11234" y="454"/>
                    <a:pt x="10797" y="454"/>
                  </a:cubicBezTo>
                  <a:cubicBezTo>
                    <a:pt x="10363" y="454"/>
                    <a:pt x="10020" y="338"/>
                    <a:pt x="9756" y="190"/>
                  </a:cubicBezTo>
                  <a:cubicBezTo>
                    <a:pt x="9539" y="64"/>
                    <a:pt x="9267" y="0"/>
                    <a:pt x="8993" y="0"/>
                  </a:cubicBezTo>
                  <a:cubicBezTo>
                    <a:pt x="8720" y="0"/>
                    <a:pt x="8445" y="64"/>
                    <a:pt x="8222" y="190"/>
                  </a:cubicBezTo>
                  <a:cubicBezTo>
                    <a:pt x="7959" y="338"/>
                    <a:pt x="7615" y="454"/>
                    <a:pt x="7181" y="454"/>
                  </a:cubicBezTo>
                  <a:cubicBezTo>
                    <a:pt x="6755" y="454"/>
                    <a:pt x="6411" y="338"/>
                    <a:pt x="6150" y="190"/>
                  </a:cubicBezTo>
                  <a:cubicBezTo>
                    <a:pt x="5926" y="64"/>
                    <a:pt x="5652" y="0"/>
                    <a:pt x="5377" y="0"/>
                  </a:cubicBezTo>
                  <a:cubicBezTo>
                    <a:pt x="5102" y="0"/>
                    <a:pt x="4827" y="64"/>
                    <a:pt x="4603" y="190"/>
                  </a:cubicBezTo>
                  <a:cubicBezTo>
                    <a:pt x="4351" y="338"/>
                    <a:pt x="4007" y="454"/>
                    <a:pt x="3573" y="454"/>
                  </a:cubicBezTo>
                  <a:cubicBezTo>
                    <a:pt x="3139" y="454"/>
                    <a:pt x="2806" y="338"/>
                    <a:pt x="2542" y="190"/>
                  </a:cubicBezTo>
                  <a:cubicBezTo>
                    <a:pt x="2320" y="64"/>
                    <a:pt x="2050" y="0"/>
                    <a:pt x="17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body" idx="1"/>
          </p:nvPr>
        </p:nvSpPr>
        <p:spPr>
          <a:xfrm>
            <a:off x="720000" y="2269200"/>
            <a:ext cx="7704000" cy="605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Sora"/>
              <a:buNone/>
              <a:defRPr sz="4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1pPr>
          </a:lstStyle>
          <a:p>
            <a:endParaRPr/>
          </a:p>
        </p:txBody>
      </p:sp>
      <p:grpSp>
        <p:nvGrpSpPr>
          <p:cNvPr id="74" name="Google Shape;74;p10"/>
          <p:cNvGrpSpPr/>
          <p:nvPr/>
        </p:nvGrpSpPr>
        <p:grpSpPr>
          <a:xfrm>
            <a:off x="62500" y="4691024"/>
            <a:ext cx="9018344" cy="390053"/>
            <a:chOff x="62500" y="4683850"/>
            <a:chExt cx="9018344" cy="390053"/>
          </a:xfrm>
        </p:grpSpPr>
        <p:sp>
          <p:nvSpPr>
            <p:cNvPr id="75" name="Google Shape;75;p10"/>
            <p:cNvSpPr/>
            <p:nvPr/>
          </p:nvSpPr>
          <p:spPr>
            <a:xfrm>
              <a:off x="62500" y="4683850"/>
              <a:ext cx="9018344" cy="121197"/>
            </a:xfrm>
            <a:custGeom>
              <a:avLst/>
              <a:gdLst/>
              <a:ahLst/>
              <a:cxnLst/>
              <a:rect l="l" t="t" r="r" b="b"/>
              <a:pathLst>
                <a:path w="57593" h="774" extrusionOk="0">
                  <a:moveTo>
                    <a:pt x="1781" y="1"/>
                  </a:moveTo>
                  <a:cubicBezTo>
                    <a:pt x="1512" y="1"/>
                    <a:pt x="1243" y="64"/>
                    <a:pt x="1020" y="191"/>
                  </a:cubicBezTo>
                  <a:cubicBezTo>
                    <a:pt x="756" y="339"/>
                    <a:pt x="435" y="452"/>
                    <a:pt x="0" y="452"/>
                  </a:cubicBezTo>
                  <a:lnTo>
                    <a:pt x="0" y="773"/>
                  </a:lnTo>
                  <a:lnTo>
                    <a:pt x="57592" y="773"/>
                  </a:lnTo>
                  <a:lnTo>
                    <a:pt x="57592" y="452"/>
                  </a:lnTo>
                  <a:cubicBezTo>
                    <a:pt x="57249" y="452"/>
                    <a:pt x="56837" y="339"/>
                    <a:pt x="56576" y="191"/>
                  </a:cubicBezTo>
                  <a:cubicBezTo>
                    <a:pt x="56352" y="64"/>
                    <a:pt x="56077" y="1"/>
                    <a:pt x="55803" y="1"/>
                  </a:cubicBezTo>
                  <a:cubicBezTo>
                    <a:pt x="55530" y="1"/>
                    <a:pt x="55258" y="64"/>
                    <a:pt x="55040" y="191"/>
                  </a:cubicBezTo>
                  <a:cubicBezTo>
                    <a:pt x="54776" y="339"/>
                    <a:pt x="54432" y="452"/>
                    <a:pt x="54009" y="452"/>
                  </a:cubicBezTo>
                  <a:cubicBezTo>
                    <a:pt x="53575" y="452"/>
                    <a:pt x="53231" y="339"/>
                    <a:pt x="52968" y="191"/>
                  </a:cubicBezTo>
                  <a:cubicBezTo>
                    <a:pt x="52750" y="64"/>
                    <a:pt x="52478" y="1"/>
                    <a:pt x="52205" y="1"/>
                  </a:cubicBezTo>
                  <a:cubicBezTo>
                    <a:pt x="51932" y="1"/>
                    <a:pt x="51657" y="64"/>
                    <a:pt x="51434" y="191"/>
                  </a:cubicBezTo>
                  <a:cubicBezTo>
                    <a:pt x="51170" y="339"/>
                    <a:pt x="50827" y="452"/>
                    <a:pt x="50393" y="452"/>
                  </a:cubicBezTo>
                  <a:cubicBezTo>
                    <a:pt x="49967" y="452"/>
                    <a:pt x="49623" y="339"/>
                    <a:pt x="49362" y="191"/>
                  </a:cubicBezTo>
                  <a:cubicBezTo>
                    <a:pt x="49138" y="64"/>
                    <a:pt x="48863" y="1"/>
                    <a:pt x="48590" y="1"/>
                  </a:cubicBezTo>
                  <a:cubicBezTo>
                    <a:pt x="48317" y="1"/>
                    <a:pt x="48045" y="64"/>
                    <a:pt x="47826" y="191"/>
                  </a:cubicBezTo>
                  <a:cubicBezTo>
                    <a:pt x="47562" y="339"/>
                    <a:pt x="47219" y="452"/>
                    <a:pt x="46785" y="452"/>
                  </a:cubicBezTo>
                  <a:cubicBezTo>
                    <a:pt x="46350" y="452"/>
                    <a:pt x="46018" y="339"/>
                    <a:pt x="45754" y="191"/>
                  </a:cubicBezTo>
                  <a:cubicBezTo>
                    <a:pt x="45532" y="64"/>
                    <a:pt x="45257" y="1"/>
                    <a:pt x="44982" y="1"/>
                  </a:cubicBezTo>
                  <a:cubicBezTo>
                    <a:pt x="44707" y="1"/>
                    <a:pt x="44432" y="64"/>
                    <a:pt x="44210" y="191"/>
                  </a:cubicBezTo>
                  <a:cubicBezTo>
                    <a:pt x="43946" y="339"/>
                    <a:pt x="43613" y="452"/>
                    <a:pt x="43179" y="452"/>
                  </a:cubicBezTo>
                  <a:cubicBezTo>
                    <a:pt x="42742" y="452"/>
                    <a:pt x="42399" y="339"/>
                    <a:pt x="42135" y="191"/>
                  </a:cubicBezTo>
                  <a:cubicBezTo>
                    <a:pt x="41918" y="64"/>
                    <a:pt x="41647" y="1"/>
                    <a:pt x="41374" y="1"/>
                  </a:cubicBezTo>
                  <a:cubicBezTo>
                    <a:pt x="41100" y="1"/>
                    <a:pt x="40826" y="64"/>
                    <a:pt x="40602" y="191"/>
                  </a:cubicBezTo>
                  <a:cubicBezTo>
                    <a:pt x="40338" y="339"/>
                    <a:pt x="39994" y="452"/>
                    <a:pt x="39571" y="452"/>
                  </a:cubicBezTo>
                  <a:cubicBezTo>
                    <a:pt x="39137" y="452"/>
                    <a:pt x="38794" y="339"/>
                    <a:pt x="38530" y="191"/>
                  </a:cubicBezTo>
                  <a:cubicBezTo>
                    <a:pt x="38306" y="64"/>
                    <a:pt x="38031" y="1"/>
                    <a:pt x="37758" y="1"/>
                  </a:cubicBezTo>
                  <a:cubicBezTo>
                    <a:pt x="37485" y="1"/>
                    <a:pt x="37213" y="64"/>
                    <a:pt x="36996" y="191"/>
                  </a:cubicBezTo>
                  <a:cubicBezTo>
                    <a:pt x="36733" y="339"/>
                    <a:pt x="36389" y="452"/>
                    <a:pt x="35952" y="452"/>
                  </a:cubicBezTo>
                  <a:cubicBezTo>
                    <a:pt x="35518" y="452"/>
                    <a:pt x="35185" y="339"/>
                    <a:pt x="34922" y="191"/>
                  </a:cubicBezTo>
                  <a:cubicBezTo>
                    <a:pt x="34699" y="64"/>
                    <a:pt x="34424" y="1"/>
                    <a:pt x="34149" y="1"/>
                  </a:cubicBezTo>
                  <a:cubicBezTo>
                    <a:pt x="33875" y="1"/>
                    <a:pt x="33600" y="64"/>
                    <a:pt x="33377" y="191"/>
                  </a:cubicBezTo>
                  <a:cubicBezTo>
                    <a:pt x="33113" y="339"/>
                    <a:pt x="32781" y="452"/>
                    <a:pt x="32347" y="452"/>
                  </a:cubicBezTo>
                  <a:cubicBezTo>
                    <a:pt x="31913" y="452"/>
                    <a:pt x="31569" y="339"/>
                    <a:pt x="31305" y="191"/>
                  </a:cubicBezTo>
                  <a:cubicBezTo>
                    <a:pt x="31087" y="64"/>
                    <a:pt x="30818" y="1"/>
                    <a:pt x="30549" y="1"/>
                  </a:cubicBezTo>
                  <a:cubicBezTo>
                    <a:pt x="30280" y="1"/>
                    <a:pt x="30011" y="64"/>
                    <a:pt x="29794" y="191"/>
                  </a:cubicBezTo>
                  <a:cubicBezTo>
                    <a:pt x="29530" y="339"/>
                    <a:pt x="29220" y="441"/>
                    <a:pt x="28796" y="452"/>
                  </a:cubicBezTo>
                  <a:cubicBezTo>
                    <a:pt x="28464" y="441"/>
                    <a:pt x="28052" y="339"/>
                    <a:pt x="27802" y="191"/>
                  </a:cubicBezTo>
                  <a:cubicBezTo>
                    <a:pt x="27578" y="64"/>
                    <a:pt x="27306" y="1"/>
                    <a:pt x="27034" y="1"/>
                  </a:cubicBezTo>
                  <a:cubicBezTo>
                    <a:pt x="26762" y="1"/>
                    <a:pt x="26490" y="64"/>
                    <a:pt x="26266" y="191"/>
                  </a:cubicBezTo>
                  <a:cubicBezTo>
                    <a:pt x="26005" y="339"/>
                    <a:pt x="25672" y="452"/>
                    <a:pt x="25235" y="452"/>
                  </a:cubicBezTo>
                  <a:cubicBezTo>
                    <a:pt x="24801" y="452"/>
                    <a:pt x="24457" y="339"/>
                    <a:pt x="24194" y="191"/>
                  </a:cubicBezTo>
                  <a:cubicBezTo>
                    <a:pt x="23976" y="64"/>
                    <a:pt x="23704" y="1"/>
                    <a:pt x="23431" y="1"/>
                  </a:cubicBezTo>
                  <a:cubicBezTo>
                    <a:pt x="23158" y="1"/>
                    <a:pt x="22883" y="64"/>
                    <a:pt x="22660" y="191"/>
                  </a:cubicBezTo>
                  <a:cubicBezTo>
                    <a:pt x="22396" y="339"/>
                    <a:pt x="22053" y="452"/>
                    <a:pt x="21630" y="452"/>
                  </a:cubicBezTo>
                  <a:cubicBezTo>
                    <a:pt x="21196" y="452"/>
                    <a:pt x="20852" y="339"/>
                    <a:pt x="20588" y="191"/>
                  </a:cubicBezTo>
                  <a:cubicBezTo>
                    <a:pt x="20370" y="64"/>
                    <a:pt x="20098" y="1"/>
                    <a:pt x="19824" y="1"/>
                  </a:cubicBezTo>
                  <a:cubicBezTo>
                    <a:pt x="19551" y="1"/>
                    <a:pt x="19276" y="64"/>
                    <a:pt x="19052" y="191"/>
                  </a:cubicBezTo>
                  <a:cubicBezTo>
                    <a:pt x="18791" y="339"/>
                    <a:pt x="18448" y="452"/>
                    <a:pt x="18011" y="452"/>
                  </a:cubicBezTo>
                  <a:cubicBezTo>
                    <a:pt x="17587" y="452"/>
                    <a:pt x="17244" y="339"/>
                    <a:pt x="16980" y="191"/>
                  </a:cubicBezTo>
                  <a:cubicBezTo>
                    <a:pt x="16758" y="64"/>
                    <a:pt x="16483" y="1"/>
                    <a:pt x="16208" y="1"/>
                  </a:cubicBezTo>
                  <a:cubicBezTo>
                    <a:pt x="15933" y="1"/>
                    <a:pt x="15658" y="64"/>
                    <a:pt x="15436" y="191"/>
                  </a:cubicBezTo>
                  <a:cubicBezTo>
                    <a:pt x="15183" y="339"/>
                    <a:pt x="14840" y="452"/>
                    <a:pt x="14405" y="452"/>
                  </a:cubicBezTo>
                  <a:cubicBezTo>
                    <a:pt x="13968" y="452"/>
                    <a:pt x="13639" y="339"/>
                    <a:pt x="13375" y="191"/>
                  </a:cubicBezTo>
                  <a:cubicBezTo>
                    <a:pt x="13151" y="64"/>
                    <a:pt x="12876" y="1"/>
                    <a:pt x="12601" y="1"/>
                  </a:cubicBezTo>
                  <a:cubicBezTo>
                    <a:pt x="12326" y="1"/>
                    <a:pt x="12052" y="64"/>
                    <a:pt x="11828" y="191"/>
                  </a:cubicBezTo>
                  <a:cubicBezTo>
                    <a:pt x="11564" y="339"/>
                    <a:pt x="11234" y="452"/>
                    <a:pt x="10797" y="452"/>
                  </a:cubicBezTo>
                  <a:cubicBezTo>
                    <a:pt x="10363" y="452"/>
                    <a:pt x="10020" y="339"/>
                    <a:pt x="9756" y="191"/>
                  </a:cubicBezTo>
                  <a:cubicBezTo>
                    <a:pt x="9539" y="64"/>
                    <a:pt x="9267" y="1"/>
                    <a:pt x="8993" y="1"/>
                  </a:cubicBezTo>
                  <a:cubicBezTo>
                    <a:pt x="8720" y="1"/>
                    <a:pt x="8445" y="64"/>
                    <a:pt x="8222" y="191"/>
                  </a:cubicBezTo>
                  <a:cubicBezTo>
                    <a:pt x="7959" y="339"/>
                    <a:pt x="7615" y="452"/>
                    <a:pt x="7181" y="452"/>
                  </a:cubicBezTo>
                  <a:cubicBezTo>
                    <a:pt x="6755" y="452"/>
                    <a:pt x="6411" y="339"/>
                    <a:pt x="6150" y="191"/>
                  </a:cubicBezTo>
                  <a:cubicBezTo>
                    <a:pt x="5926" y="64"/>
                    <a:pt x="5652" y="1"/>
                    <a:pt x="5377" y="1"/>
                  </a:cubicBezTo>
                  <a:cubicBezTo>
                    <a:pt x="5102" y="1"/>
                    <a:pt x="4827" y="64"/>
                    <a:pt x="4603" y="191"/>
                  </a:cubicBezTo>
                  <a:cubicBezTo>
                    <a:pt x="4351" y="339"/>
                    <a:pt x="4007" y="452"/>
                    <a:pt x="3573" y="452"/>
                  </a:cubicBezTo>
                  <a:cubicBezTo>
                    <a:pt x="3139" y="452"/>
                    <a:pt x="2806" y="339"/>
                    <a:pt x="2542" y="191"/>
                  </a:cubicBezTo>
                  <a:cubicBezTo>
                    <a:pt x="2320" y="64"/>
                    <a:pt x="2050" y="1"/>
                    <a:pt x="17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0"/>
            <p:cNvSpPr/>
            <p:nvPr/>
          </p:nvSpPr>
          <p:spPr>
            <a:xfrm>
              <a:off x="62500" y="4707180"/>
              <a:ext cx="9018344" cy="366722"/>
            </a:xfrm>
            <a:custGeom>
              <a:avLst/>
              <a:gdLst/>
              <a:ahLst/>
              <a:cxnLst/>
              <a:rect l="l" t="t" r="r" b="b"/>
              <a:pathLst>
                <a:path w="57593" h="2342" extrusionOk="0">
                  <a:moveTo>
                    <a:pt x="1781" y="0"/>
                  </a:moveTo>
                  <a:cubicBezTo>
                    <a:pt x="1512" y="0"/>
                    <a:pt x="1243" y="64"/>
                    <a:pt x="1020" y="190"/>
                  </a:cubicBezTo>
                  <a:cubicBezTo>
                    <a:pt x="756" y="338"/>
                    <a:pt x="435" y="454"/>
                    <a:pt x="0" y="454"/>
                  </a:cubicBezTo>
                  <a:lnTo>
                    <a:pt x="0" y="624"/>
                  </a:lnTo>
                  <a:lnTo>
                    <a:pt x="0" y="762"/>
                  </a:lnTo>
                  <a:lnTo>
                    <a:pt x="0" y="2342"/>
                  </a:lnTo>
                  <a:lnTo>
                    <a:pt x="57592" y="2342"/>
                  </a:lnTo>
                  <a:lnTo>
                    <a:pt x="57592" y="762"/>
                  </a:lnTo>
                  <a:lnTo>
                    <a:pt x="57592" y="624"/>
                  </a:lnTo>
                  <a:lnTo>
                    <a:pt x="57592" y="454"/>
                  </a:lnTo>
                  <a:cubicBezTo>
                    <a:pt x="57249" y="454"/>
                    <a:pt x="56837" y="338"/>
                    <a:pt x="56576" y="190"/>
                  </a:cubicBezTo>
                  <a:cubicBezTo>
                    <a:pt x="56352" y="64"/>
                    <a:pt x="56077" y="0"/>
                    <a:pt x="55803" y="0"/>
                  </a:cubicBezTo>
                  <a:cubicBezTo>
                    <a:pt x="55530" y="0"/>
                    <a:pt x="55258" y="64"/>
                    <a:pt x="55040" y="190"/>
                  </a:cubicBezTo>
                  <a:cubicBezTo>
                    <a:pt x="54776" y="338"/>
                    <a:pt x="54432" y="454"/>
                    <a:pt x="54009" y="454"/>
                  </a:cubicBezTo>
                  <a:cubicBezTo>
                    <a:pt x="53575" y="454"/>
                    <a:pt x="53231" y="338"/>
                    <a:pt x="52968" y="190"/>
                  </a:cubicBezTo>
                  <a:cubicBezTo>
                    <a:pt x="52750" y="64"/>
                    <a:pt x="52478" y="0"/>
                    <a:pt x="52205" y="0"/>
                  </a:cubicBezTo>
                  <a:cubicBezTo>
                    <a:pt x="51932" y="0"/>
                    <a:pt x="51657" y="64"/>
                    <a:pt x="51434" y="190"/>
                  </a:cubicBezTo>
                  <a:cubicBezTo>
                    <a:pt x="51170" y="338"/>
                    <a:pt x="50827" y="454"/>
                    <a:pt x="50393" y="454"/>
                  </a:cubicBezTo>
                  <a:cubicBezTo>
                    <a:pt x="49967" y="454"/>
                    <a:pt x="49623" y="338"/>
                    <a:pt x="49362" y="190"/>
                  </a:cubicBezTo>
                  <a:cubicBezTo>
                    <a:pt x="49138" y="64"/>
                    <a:pt x="48863" y="0"/>
                    <a:pt x="48590" y="0"/>
                  </a:cubicBezTo>
                  <a:cubicBezTo>
                    <a:pt x="48317" y="0"/>
                    <a:pt x="48045" y="64"/>
                    <a:pt x="47826" y="190"/>
                  </a:cubicBezTo>
                  <a:cubicBezTo>
                    <a:pt x="47562" y="338"/>
                    <a:pt x="47219" y="454"/>
                    <a:pt x="46785" y="454"/>
                  </a:cubicBezTo>
                  <a:cubicBezTo>
                    <a:pt x="46350" y="454"/>
                    <a:pt x="46018" y="338"/>
                    <a:pt x="45754" y="190"/>
                  </a:cubicBezTo>
                  <a:cubicBezTo>
                    <a:pt x="45532" y="64"/>
                    <a:pt x="45257" y="0"/>
                    <a:pt x="44982" y="0"/>
                  </a:cubicBezTo>
                  <a:cubicBezTo>
                    <a:pt x="44707" y="0"/>
                    <a:pt x="44432" y="64"/>
                    <a:pt x="44210" y="190"/>
                  </a:cubicBezTo>
                  <a:cubicBezTo>
                    <a:pt x="43946" y="338"/>
                    <a:pt x="43613" y="454"/>
                    <a:pt x="43179" y="454"/>
                  </a:cubicBezTo>
                  <a:cubicBezTo>
                    <a:pt x="42742" y="454"/>
                    <a:pt x="42399" y="338"/>
                    <a:pt x="42135" y="190"/>
                  </a:cubicBezTo>
                  <a:cubicBezTo>
                    <a:pt x="41918" y="64"/>
                    <a:pt x="41647" y="0"/>
                    <a:pt x="41374" y="0"/>
                  </a:cubicBezTo>
                  <a:cubicBezTo>
                    <a:pt x="41100" y="0"/>
                    <a:pt x="40826" y="64"/>
                    <a:pt x="40602" y="190"/>
                  </a:cubicBezTo>
                  <a:cubicBezTo>
                    <a:pt x="40338" y="338"/>
                    <a:pt x="39994" y="454"/>
                    <a:pt x="39571" y="454"/>
                  </a:cubicBezTo>
                  <a:cubicBezTo>
                    <a:pt x="39137" y="454"/>
                    <a:pt x="38794" y="338"/>
                    <a:pt x="38530" y="190"/>
                  </a:cubicBezTo>
                  <a:cubicBezTo>
                    <a:pt x="38306" y="64"/>
                    <a:pt x="38031" y="0"/>
                    <a:pt x="37758" y="0"/>
                  </a:cubicBezTo>
                  <a:cubicBezTo>
                    <a:pt x="37485" y="0"/>
                    <a:pt x="37213" y="64"/>
                    <a:pt x="36996" y="190"/>
                  </a:cubicBezTo>
                  <a:cubicBezTo>
                    <a:pt x="36733" y="338"/>
                    <a:pt x="36389" y="454"/>
                    <a:pt x="35952" y="454"/>
                  </a:cubicBezTo>
                  <a:cubicBezTo>
                    <a:pt x="35518" y="454"/>
                    <a:pt x="35185" y="338"/>
                    <a:pt x="34922" y="190"/>
                  </a:cubicBezTo>
                  <a:cubicBezTo>
                    <a:pt x="34699" y="64"/>
                    <a:pt x="34424" y="0"/>
                    <a:pt x="34149" y="0"/>
                  </a:cubicBezTo>
                  <a:cubicBezTo>
                    <a:pt x="33875" y="0"/>
                    <a:pt x="33600" y="64"/>
                    <a:pt x="33377" y="190"/>
                  </a:cubicBezTo>
                  <a:cubicBezTo>
                    <a:pt x="33113" y="338"/>
                    <a:pt x="32781" y="454"/>
                    <a:pt x="32347" y="454"/>
                  </a:cubicBezTo>
                  <a:cubicBezTo>
                    <a:pt x="31913" y="454"/>
                    <a:pt x="31569" y="338"/>
                    <a:pt x="31305" y="190"/>
                  </a:cubicBezTo>
                  <a:cubicBezTo>
                    <a:pt x="31087" y="64"/>
                    <a:pt x="30818" y="0"/>
                    <a:pt x="30549" y="0"/>
                  </a:cubicBezTo>
                  <a:cubicBezTo>
                    <a:pt x="30280" y="0"/>
                    <a:pt x="30011" y="64"/>
                    <a:pt x="29794" y="190"/>
                  </a:cubicBezTo>
                  <a:cubicBezTo>
                    <a:pt x="29530" y="338"/>
                    <a:pt x="29220" y="440"/>
                    <a:pt x="28796" y="454"/>
                  </a:cubicBezTo>
                  <a:cubicBezTo>
                    <a:pt x="28464" y="440"/>
                    <a:pt x="28052" y="338"/>
                    <a:pt x="27802" y="190"/>
                  </a:cubicBezTo>
                  <a:cubicBezTo>
                    <a:pt x="27578" y="64"/>
                    <a:pt x="27306" y="0"/>
                    <a:pt x="27034" y="0"/>
                  </a:cubicBezTo>
                  <a:cubicBezTo>
                    <a:pt x="26762" y="0"/>
                    <a:pt x="26490" y="64"/>
                    <a:pt x="26266" y="190"/>
                  </a:cubicBezTo>
                  <a:cubicBezTo>
                    <a:pt x="26005" y="338"/>
                    <a:pt x="25672" y="454"/>
                    <a:pt x="25235" y="454"/>
                  </a:cubicBezTo>
                  <a:cubicBezTo>
                    <a:pt x="24801" y="454"/>
                    <a:pt x="24457" y="338"/>
                    <a:pt x="24194" y="190"/>
                  </a:cubicBezTo>
                  <a:cubicBezTo>
                    <a:pt x="23976" y="64"/>
                    <a:pt x="23704" y="0"/>
                    <a:pt x="23431" y="0"/>
                  </a:cubicBezTo>
                  <a:cubicBezTo>
                    <a:pt x="23158" y="0"/>
                    <a:pt x="22883" y="64"/>
                    <a:pt x="22660" y="190"/>
                  </a:cubicBezTo>
                  <a:cubicBezTo>
                    <a:pt x="22396" y="338"/>
                    <a:pt x="22053" y="454"/>
                    <a:pt x="21630" y="454"/>
                  </a:cubicBezTo>
                  <a:cubicBezTo>
                    <a:pt x="21196" y="454"/>
                    <a:pt x="20852" y="338"/>
                    <a:pt x="20588" y="190"/>
                  </a:cubicBezTo>
                  <a:cubicBezTo>
                    <a:pt x="20370" y="64"/>
                    <a:pt x="20098" y="0"/>
                    <a:pt x="19824" y="0"/>
                  </a:cubicBezTo>
                  <a:cubicBezTo>
                    <a:pt x="19551" y="0"/>
                    <a:pt x="19276" y="64"/>
                    <a:pt x="19052" y="190"/>
                  </a:cubicBezTo>
                  <a:cubicBezTo>
                    <a:pt x="18791" y="338"/>
                    <a:pt x="18448" y="454"/>
                    <a:pt x="18011" y="454"/>
                  </a:cubicBezTo>
                  <a:cubicBezTo>
                    <a:pt x="17587" y="454"/>
                    <a:pt x="17244" y="338"/>
                    <a:pt x="16980" y="190"/>
                  </a:cubicBezTo>
                  <a:cubicBezTo>
                    <a:pt x="16758" y="64"/>
                    <a:pt x="16483" y="0"/>
                    <a:pt x="16208" y="0"/>
                  </a:cubicBezTo>
                  <a:cubicBezTo>
                    <a:pt x="15933" y="0"/>
                    <a:pt x="15658" y="64"/>
                    <a:pt x="15436" y="190"/>
                  </a:cubicBezTo>
                  <a:cubicBezTo>
                    <a:pt x="15183" y="338"/>
                    <a:pt x="14840" y="454"/>
                    <a:pt x="14405" y="454"/>
                  </a:cubicBezTo>
                  <a:cubicBezTo>
                    <a:pt x="13968" y="454"/>
                    <a:pt x="13639" y="338"/>
                    <a:pt x="13375" y="190"/>
                  </a:cubicBezTo>
                  <a:cubicBezTo>
                    <a:pt x="13151" y="64"/>
                    <a:pt x="12876" y="0"/>
                    <a:pt x="12601" y="0"/>
                  </a:cubicBezTo>
                  <a:cubicBezTo>
                    <a:pt x="12326" y="0"/>
                    <a:pt x="12052" y="64"/>
                    <a:pt x="11828" y="190"/>
                  </a:cubicBezTo>
                  <a:cubicBezTo>
                    <a:pt x="11564" y="338"/>
                    <a:pt x="11234" y="454"/>
                    <a:pt x="10797" y="454"/>
                  </a:cubicBezTo>
                  <a:cubicBezTo>
                    <a:pt x="10363" y="454"/>
                    <a:pt x="10020" y="338"/>
                    <a:pt x="9756" y="190"/>
                  </a:cubicBezTo>
                  <a:cubicBezTo>
                    <a:pt x="9539" y="64"/>
                    <a:pt x="9267" y="0"/>
                    <a:pt x="8993" y="0"/>
                  </a:cubicBezTo>
                  <a:cubicBezTo>
                    <a:pt x="8720" y="0"/>
                    <a:pt x="8445" y="64"/>
                    <a:pt x="8222" y="190"/>
                  </a:cubicBezTo>
                  <a:cubicBezTo>
                    <a:pt x="7959" y="338"/>
                    <a:pt x="7615" y="454"/>
                    <a:pt x="7181" y="454"/>
                  </a:cubicBezTo>
                  <a:cubicBezTo>
                    <a:pt x="6755" y="454"/>
                    <a:pt x="6411" y="338"/>
                    <a:pt x="6150" y="190"/>
                  </a:cubicBezTo>
                  <a:cubicBezTo>
                    <a:pt x="5926" y="64"/>
                    <a:pt x="5652" y="0"/>
                    <a:pt x="5377" y="0"/>
                  </a:cubicBezTo>
                  <a:cubicBezTo>
                    <a:pt x="5102" y="0"/>
                    <a:pt x="4827" y="64"/>
                    <a:pt x="4603" y="190"/>
                  </a:cubicBezTo>
                  <a:cubicBezTo>
                    <a:pt x="4351" y="338"/>
                    <a:pt x="4007" y="454"/>
                    <a:pt x="3573" y="454"/>
                  </a:cubicBezTo>
                  <a:cubicBezTo>
                    <a:pt x="3139" y="454"/>
                    <a:pt x="2806" y="338"/>
                    <a:pt x="2542" y="190"/>
                  </a:cubicBezTo>
                  <a:cubicBezTo>
                    <a:pt x="2320" y="64"/>
                    <a:pt x="2050" y="0"/>
                    <a:pt x="17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0"/>
          <p:cNvSpPr/>
          <p:nvPr/>
        </p:nvSpPr>
        <p:spPr>
          <a:xfrm>
            <a:off x="-50" y="-50"/>
            <a:ext cx="9144000" cy="5143500"/>
          </a:xfrm>
          <a:prstGeom prst="frame">
            <a:avLst>
              <a:gd name="adj1" fmla="val 123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">
  <p:cSld name="CUSTOM_4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8"/>
          <p:cNvSpPr txBox="1">
            <a:spLocks noGrp="1"/>
          </p:cNvSpPr>
          <p:nvPr>
            <p:ph type="title" hasCustomPrompt="1"/>
          </p:nvPr>
        </p:nvSpPr>
        <p:spPr>
          <a:xfrm>
            <a:off x="1139613" y="534125"/>
            <a:ext cx="3229200" cy="82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r>
              <a:t>xx%</a:t>
            </a:r>
          </a:p>
        </p:txBody>
      </p:sp>
      <p:sp>
        <p:nvSpPr>
          <p:cNvPr id="141" name="Google Shape;141;p18"/>
          <p:cNvSpPr txBox="1">
            <a:spLocks noGrp="1"/>
          </p:cNvSpPr>
          <p:nvPr>
            <p:ph type="subTitle" idx="1"/>
          </p:nvPr>
        </p:nvSpPr>
        <p:spPr>
          <a:xfrm>
            <a:off x="1139613" y="1247835"/>
            <a:ext cx="3229200" cy="42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8"/>
          <p:cNvSpPr txBox="1">
            <a:spLocks noGrp="1"/>
          </p:cNvSpPr>
          <p:nvPr>
            <p:ph type="title" idx="2" hasCustomPrompt="1"/>
          </p:nvPr>
        </p:nvSpPr>
        <p:spPr>
          <a:xfrm>
            <a:off x="4775182" y="534125"/>
            <a:ext cx="3229200" cy="82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r>
              <a:t>xx%</a:t>
            </a:r>
          </a:p>
        </p:txBody>
      </p:sp>
      <p:sp>
        <p:nvSpPr>
          <p:cNvPr id="143" name="Google Shape;143;p18"/>
          <p:cNvSpPr txBox="1">
            <a:spLocks noGrp="1"/>
          </p:cNvSpPr>
          <p:nvPr>
            <p:ph type="subTitle" idx="3"/>
          </p:nvPr>
        </p:nvSpPr>
        <p:spPr>
          <a:xfrm>
            <a:off x="4775182" y="1247835"/>
            <a:ext cx="3229200" cy="42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8"/>
          <p:cNvSpPr txBox="1">
            <a:spLocks noGrp="1"/>
          </p:cNvSpPr>
          <p:nvPr>
            <p:ph type="title" idx="4" hasCustomPrompt="1"/>
          </p:nvPr>
        </p:nvSpPr>
        <p:spPr>
          <a:xfrm>
            <a:off x="4775182" y="1952048"/>
            <a:ext cx="3229200" cy="82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r>
              <a:t>xx%</a:t>
            </a:r>
          </a:p>
        </p:txBody>
      </p:sp>
      <p:sp>
        <p:nvSpPr>
          <p:cNvPr id="145" name="Google Shape;145;p18"/>
          <p:cNvSpPr txBox="1">
            <a:spLocks noGrp="1"/>
          </p:cNvSpPr>
          <p:nvPr>
            <p:ph type="subTitle" idx="5"/>
          </p:nvPr>
        </p:nvSpPr>
        <p:spPr>
          <a:xfrm>
            <a:off x="4775182" y="2665757"/>
            <a:ext cx="3229200" cy="42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8"/>
          <p:cNvSpPr txBox="1">
            <a:spLocks noGrp="1"/>
          </p:cNvSpPr>
          <p:nvPr>
            <p:ph type="title" idx="6" hasCustomPrompt="1"/>
          </p:nvPr>
        </p:nvSpPr>
        <p:spPr>
          <a:xfrm>
            <a:off x="1139613" y="1952048"/>
            <a:ext cx="3229200" cy="82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r>
              <a:t>xx%</a:t>
            </a:r>
          </a:p>
        </p:txBody>
      </p:sp>
      <p:sp>
        <p:nvSpPr>
          <p:cNvPr id="147" name="Google Shape;147;p18"/>
          <p:cNvSpPr txBox="1">
            <a:spLocks noGrp="1"/>
          </p:cNvSpPr>
          <p:nvPr>
            <p:ph type="subTitle" idx="7"/>
          </p:nvPr>
        </p:nvSpPr>
        <p:spPr>
          <a:xfrm>
            <a:off x="1139613" y="2665757"/>
            <a:ext cx="3229200" cy="42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8"/>
          <p:cNvSpPr/>
          <p:nvPr/>
        </p:nvSpPr>
        <p:spPr>
          <a:xfrm>
            <a:off x="-50" y="-50"/>
            <a:ext cx="9144000" cy="5143500"/>
          </a:xfrm>
          <a:prstGeom prst="frame">
            <a:avLst>
              <a:gd name="adj1" fmla="val 123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7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" name="Google Shape;195;p22"/>
          <p:cNvGrpSpPr/>
          <p:nvPr/>
        </p:nvGrpSpPr>
        <p:grpSpPr>
          <a:xfrm>
            <a:off x="62500" y="4691024"/>
            <a:ext cx="9018344" cy="390053"/>
            <a:chOff x="62500" y="4683850"/>
            <a:chExt cx="9018344" cy="390053"/>
          </a:xfrm>
        </p:grpSpPr>
        <p:sp>
          <p:nvSpPr>
            <p:cNvPr id="196" name="Google Shape;196;p22"/>
            <p:cNvSpPr/>
            <p:nvPr/>
          </p:nvSpPr>
          <p:spPr>
            <a:xfrm>
              <a:off x="62500" y="4683850"/>
              <a:ext cx="9018344" cy="121197"/>
            </a:xfrm>
            <a:custGeom>
              <a:avLst/>
              <a:gdLst/>
              <a:ahLst/>
              <a:cxnLst/>
              <a:rect l="l" t="t" r="r" b="b"/>
              <a:pathLst>
                <a:path w="57593" h="774" extrusionOk="0">
                  <a:moveTo>
                    <a:pt x="1781" y="1"/>
                  </a:moveTo>
                  <a:cubicBezTo>
                    <a:pt x="1512" y="1"/>
                    <a:pt x="1243" y="64"/>
                    <a:pt x="1020" y="191"/>
                  </a:cubicBezTo>
                  <a:cubicBezTo>
                    <a:pt x="756" y="339"/>
                    <a:pt x="435" y="452"/>
                    <a:pt x="0" y="452"/>
                  </a:cubicBezTo>
                  <a:lnTo>
                    <a:pt x="0" y="773"/>
                  </a:lnTo>
                  <a:lnTo>
                    <a:pt x="57592" y="773"/>
                  </a:lnTo>
                  <a:lnTo>
                    <a:pt x="57592" y="452"/>
                  </a:lnTo>
                  <a:cubicBezTo>
                    <a:pt x="57249" y="452"/>
                    <a:pt x="56837" y="339"/>
                    <a:pt x="56576" y="191"/>
                  </a:cubicBezTo>
                  <a:cubicBezTo>
                    <a:pt x="56352" y="64"/>
                    <a:pt x="56077" y="1"/>
                    <a:pt x="55803" y="1"/>
                  </a:cubicBezTo>
                  <a:cubicBezTo>
                    <a:pt x="55530" y="1"/>
                    <a:pt x="55258" y="64"/>
                    <a:pt x="55040" y="191"/>
                  </a:cubicBezTo>
                  <a:cubicBezTo>
                    <a:pt x="54776" y="339"/>
                    <a:pt x="54432" y="452"/>
                    <a:pt x="54009" y="452"/>
                  </a:cubicBezTo>
                  <a:cubicBezTo>
                    <a:pt x="53575" y="452"/>
                    <a:pt x="53231" y="339"/>
                    <a:pt x="52968" y="191"/>
                  </a:cubicBezTo>
                  <a:cubicBezTo>
                    <a:pt x="52750" y="64"/>
                    <a:pt x="52478" y="1"/>
                    <a:pt x="52205" y="1"/>
                  </a:cubicBezTo>
                  <a:cubicBezTo>
                    <a:pt x="51932" y="1"/>
                    <a:pt x="51657" y="64"/>
                    <a:pt x="51434" y="191"/>
                  </a:cubicBezTo>
                  <a:cubicBezTo>
                    <a:pt x="51170" y="339"/>
                    <a:pt x="50827" y="452"/>
                    <a:pt x="50393" y="452"/>
                  </a:cubicBezTo>
                  <a:cubicBezTo>
                    <a:pt x="49967" y="452"/>
                    <a:pt x="49623" y="339"/>
                    <a:pt x="49362" y="191"/>
                  </a:cubicBezTo>
                  <a:cubicBezTo>
                    <a:pt x="49138" y="64"/>
                    <a:pt x="48863" y="1"/>
                    <a:pt x="48590" y="1"/>
                  </a:cubicBezTo>
                  <a:cubicBezTo>
                    <a:pt x="48317" y="1"/>
                    <a:pt x="48045" y="64"/>
                    <a:pt x="47826" y="191"/>
                  </a:cubicBezTo>
                  <a:cubicBezTo>
                    <a:pt x="47562" y="339"/>
                    <a:pt x="47219" y="452"/>
                    <a:pt x="46785" y="452"/>
                  </a:cubicBezTo>
                  <a:cubicBezTo>
                    <a:pt x="46350" y="452"/>
                    <a:pt x="46018" y="339"/>
                    <a:pt x="45754" y="191"/>
                  </a:cubicBezTo>
                  <a:cubicBezTo>
                    <a:pt x="45532" y="64"/>
                    <a:pt x="45257" y="1"/>
                    <a:pt x="44982" y="1"/>
                  </a:cubicBezTo>
                  <a:cubicBezTo>
                    <a:pt x="44707" y="1"/>
                    <a:pt x="44432" y="64"/>
                    <a:pt x="44210" y="191"/>
                  </a:cubicBezTo>
                  <a:cubicBezTo>
                    <a:pt x="43946" y="339"/>
                    <a:pt x="43613" y="452"/>
                    <a:pt x="43179" y="452"/>
                  </a:cubicBezTo>
                  <a:cubicBezTo>
                    <a:pt x="42742" y="452"/>
                    <a:pt x="42399" y="339"/>
                    <a:pt x="42135" y="191"/>
                  </a:cubicBezTo>
                  <a:cubicBezTo>
                    <a:pt x="41918" y="64"/>
                    <a:pt x="41647" y="1"/>
                    <a:pt x="41374" y="1"/>
                  </a:cubicBezTo>
                  <a:cubicBezTo>
                    <a:pt x="41100" y="1"/>
                    <a:pt x="40826" y="64"/>
                    <a:pt x="40602" y="191"/>
                  </a:cubicBezTo>
                  <a:cubicBezTo>
                    <a:pt x="40338" y="339"/>
                    <a:pt x="39994" y="452"/>
                    <a:pt x="39571" y="452"/>
                  </a:cubicBezTo>
                  <a:cubicBezTo>
                    <a:pt x="39137" y="452"/>
                    <a:pt x="38794" y="339"/>
                    <a:pt x="38530" y="191"/>
                  </a:cubicBezTo>
                  <a:cubicBezTo>
                    <a:pt x="38306" y="64"/>
                    <a:pt x="38031" y="1"/>
                    <a:pt x="37758" y="1"/>
                  </a:cubicBezTo>
                  <a:cubicBezTo>
                    <a:pt x="37485" y="1"/>
                    <a:pt x="37213" y="64"/>
                    <a:pt x="36996" y="191"/>
                  </a:cubicBezTo>
                  <a:cubicBezTo>
                    <a:pt x="36733" y="339"/>
                    <a:pt x="36389" y="452"/>
                    <a:pt x="35952" y="452"/>
                  </a:cubicBezTo>
                  <a:cubicBezTo>
                    <a:pt x="35518" y="452"/>
                    <a:pt x="35185" y="339"/>
                    <a:pt x="34922" y="191"/>
                  </a:cubicBezTo>
                  <a:cubicBezTo>
                    <a:pt x="34699" y="64"/>
                    <a:pt x="34424" y="1"/>
                    <a:pt x="34149" y="1"/>
                  </a:cubicBezTo>
                  <a:cubicBezTo>
                    <a:pt x="33875" y="1"/>
                    <a:pt x="33600" y="64"/>
                    <a:pt x="33377" y="191"/>
                  </a:cubicBezTo>
                  <a:cubicBezTo>
                    <a:pt x="33113" y="339"/>
                    <a:pt x="32781" y="452"/>
                    <a:pt x="32347" y="452"/>
                  </a:cubicBezTo>
                  <a:cubicBezTo>
                    <a:pt x="31913" y="452"/>
                    <a:pt x="31569" y="339"/>
                    <a:pt x="31305" y="191"/>
                  </a:cubicBezTo>
                  <a:cubicBezTo>
                    <a:pt x="31087" y="64"/>
                    <a:pt x="30818" y="1"/>
                    <a:pt x="30549" y="1"/>
                  </a:cubicBezTo>
                  <a:cubicBezTo>
                    <a:pt x="30280" y="1"/>
                    <a:pt x="30011" y="64"/>
                    <a:pt x="29794" y="191"/>
                  </a:cubicBezTo>
                  <a:cubicBezTo>
                    <a:pt x="29530" y="339"/>
                    <a:pt x="29220" y="441"/>
                    <a:pt x="28796" y="452"/>
                  </a:cubicBezTo>
                  <a:cubicBezTo>
                    <a:pt x="28464" y="441"/>
                    <a:pt x="28052" y="339"/>
                    <a:pt x="27802" y="191"/>
                  </a:cubicBezTo>
                  <a:cubicBezTo>
                    <a:pt x="27578" y="64"/>
                    <a:pt x="27306" y="1"/>
                    <a:pt x="27034" y="1"/>
                  </a:cubicBezTo>
                  <a:cubicBezTo>
                    <a:pt x="26762" y="1"/>
                    <a:pt x="26490" y="64"/>
                    <a:pt x="26266" y="191"/>
                  </a:cubicBezTo>
                  <a:cubicBezTo>
                    <a:pt x="26005" y="339"/>
                    <a:pt x="25672" y="452"/>
                    <a:pt x="25235" y="452"/>
                  </a:cubicBezTo>
                  <a:cubicBezTo>
                    <a:pt x="24801" y="452"/>
                    <a:pt x="24457" y="339"/>
                    <a:pt x="24194" y="191"/>
                  </a:cubicBezTo>
                  <a:cubicBezTo>
                    <a:pt x="23976" y="64"/>
                    <a:pt x="23704" y="1"/>
                    <a:pt x="23431" y="1"/>
                  </a:cubicBezTo>
                  <a:cubicBezTo>
                    <a:pt x="23158" y="1"/>
                    <a:pt x="22883" y="64"/>
                    <a:pt x="22660" y="191"/>
                  </a:cubicBezTo>
                  <a:cubicBezTo>
                    <a:pt x="22396" y="339"/>
                    <a:pt x="22053" y="452"/>
                    <a:pt x="21630" y="452"/>
                  </a:cubicBezTo>
                  <a:cubicBezTo>
                    <a:pt x="21196" y="452"/>
                    <a:pt x="20852" y="339"/>
                    <a:pt x="20588" y="191"/>
                  </a:cubicBezTo>
                  <a:cubicBezTo>
                    <a:pt x="20370" y="64"/>
                    <a:pt x="20098" y="1"/>
                    <a:pt x="19824" y="1"/>
                  </a:cubicBezTo>
                  <a:cubicBezTo>
                    <a:pt x="19551" y="1"/>
                    <a:pt x="19276" y="64"/>
                    <a:pt x="19052" y="191"/>
                  </a:cubicBezTo>
                  <a:cubicBezTo>
                    <a:pt x="18791" y="339"/>
                    <a:pt x="18448" y="452"/>
                    <a:pt x="18011" y="452"/>
                  </a:cubicBezTo>
                  <a:cubicBezTo>
                    <a:pt x="17587" y="452"/>
                    <a:pt x="17244" y="339"/>
                    <a:pt x="16980" y="191"/>
                  </a:cubicBezTo>
                  <a:cubicBezTo>
                    <a:pt x="16758" y="64"/>
                    <a:pt x="16483" y="1"/>
                    <a:pt x="16208" y="1"/>
                  </a:cubicBezTo>
                  <a:cubicBezTo>
                    <a:pt x="15933" y="1"/>
                    <a:pt x="15658" y="64"/>
                    <a:pt x="15436" y="191"/>
                  </a:cubicBezTo>
                  <a:cubicBezTo>
                    <a:pt x="15183" y="339"/>
                    <a:pt x="14840" y="452"/>
                    <a:pt x="14405" y="452"/>
                  </a:cubicBezTo>
                  <a:cubicBezTo>
                    <a:pt x="13968" y="452"/>
                    <a:pt x="13639" y="339"/>
                    <a:pt x="13375" y="191"/>
                  </a:cubicBezTo>
                  <a:cubicBezTo>
                    <a:pt x="13151" y="64"/>
                    <a:pt x="12876" y="1"/>
                    <a:pt x="12601" y="1"/>
                  </a:cubicBezTo>
                  <a:cubicBezTo>
                    <a:pt x="12326" y="1"/>
                    <a:pt x="12052" y="64"/>
                    <a:pt x="11828" y="191"/>
                  </a:cubicBezTo>
                  <a:cubicBezTo>
                    <a:pt x="11564" y="339"/>
                    <a:pt x="11234" y="452"/>
                    <a:pt x="10797" y="452"/>
                  </a:cubicBezTo>
                  <a:cubicBezTo>
                    <a:pt x="10363" y="452"/>
                    <a:pt x="10020" y="339"/>
                    <a:pt x="9756" y="191"/>
                  </a:cubicBezTo>
                  <a:cubicBezTo>
                    <a:pt x="9539" y="64"/>
                    <a:pt x="9267" y="1"/>
                    <a:pt x="8993" y="1"/>
                  </a:cubicBezTo>
                  <a:cubicBezTo>
                    <a:pt x="8720" y="1"/>
                    <a:pt x="8445" y="64"/>
                    <a:pt x="8222" y="191"/>
                  </a:cubicBezTo>
                  <a:cubicBezTo>
                    <a:pt x="7959" y="339"/>
                    <a:pt x="7615" y="452"/>
                    <a:pt x="7181" y="452"/>
                  </a:cubicBezTo>
                  <a:cubicBezTo>
                    <a:pt x="6755" y="452"/>
                    <a:pt x="6411" y="339"/>
                    <a:pt x="6150" y="191"/>
                  </a:cubicBezTo>
                  <a:cubicBezTo>
                    <a:pt x="5926" y="64"/>
                    <a:pt x="5652" y="1"/>
                    <a:pt x="5377" y="1"/>
                  </a:cubicBezTo>
                  <a:cubicBezTo>
                    <a:pt x="5102" y="1"/>
                    <a:pt x="4827" y="64"/>
                    <a:pt x="4603" y="191"/>
                  </a:cubicBezTo>
                  <a:cubicBezTo>
                    <a:pt x="4351" y="339"/>
                    <a:pt x="4007" y="452"/>
                    <a:pt x="3573" y="452"/>
                  </a:cubicBezTo>
                  <a:cubicBezTo>
                    <a:pt x="3139" y="452"/>
                    <a:pt x="2806" y="339"/>
                    <a:pt x="2542" y="191"/>
                  </a:cubicBezTo>
                  <a:cubicBezTo>
                    <a:pt x="2320" y="64"/>
                    <a:pt x="2050" y="1"/>
                    <a:pt x="17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2"/>
            <p:cNvSpPr/>
            <p:nvPr/>
          </p:nvSpPr>
          <p:spPr>
            <a:xfrm>
              <a:off x="62500" y="4707180"/>
              <a:ext cx="9018344" cy="366722"/>
            </a:xfrm>
            <a:custGeom>
              <a:avLst/>
              <a:gdLst/>
              <a:ahLst/>
              <a:cxnLst/>
              <a:rect l="l" t="t" r="r" b="b"/>
              <a:pathLst>
                <a:path w="57593" h="2342" extrusionOk="0">
                  <a:moveTo>
                    <a:pt x="1781" y="0"/>
                  </a:moveTo>
                  <a:cubicBezTo>
                    <a:pt x="1512" y="0"/>
                    <a:pt x="1243" y="64"/>
                    <a:pt x="1020" y="190"/>
                  </a:cubicBezTo>
                  <a:cubicBezTo>
                    <a:pt x="756" y="338"/>
                    <a:pt x="435" y="454"/>
                    <a:pt x="0" y="454"/>
                  </a:cubicBezTo>
                  <a:lnTo>
                    <a:pt x="0" y="624"/>
                  </a:lnTo>
                  <a:lnTo>
                    <a:pt x="0" y="762"/>
                  </a:lnTo>
                  <a:lnTo>
                    <a:pt x="0" y="2342"/>
                  </a:lnTo>
                  <a:lnTo>
                    <a:pt x="57592" y="2342"/>
                  </a:lnTo>
                  <a:lnTo>
                    <a:pt x="57592" y="762"/>
                  </a:lnTo>
                  <a:lnTo>
                    <a:pt x="57592" y="624"/>
                  </a:lnTo>
                  <a:lnTo>
                    <a:pt x="57592" y="454"/>
                  </a:lnTo>
                  <a:cubicBezTo>
                    <a:pt x="57249" y="454"/>
                    <a:pt x="56837" y="338"/>
                    <a:pt x="56576" y="190"/>
                  </a:cubicBezTo>
                  <a:cubicBezTo>
                    <a:pt x="56352" y="64"/>
                    <a:pt x="56077" y="0"/>
                    <a:pt x="55803" y="0"/>
                  </a:cubicBezTo>
                  <a:cubicBezTo>
                    <a:pt x="55530" y="0"/>
                    <a:pt x="55258" y="64"/>
                    <a:pt x="55040" y="190"/>
                  </a:cubicBezTo>
                  <a:cubicBezTo>
                    <a:pt x="54776" y="338"/>
                    <a:pt x="54432" y="454"/>
                    <a:pt x="54009" y="454"/>
                  </a:cubicBezTo>
                  <a:cubicBezTo>
                    <a:pt x="53575" y="454"/>
                    <a:pt x="53231" y="338"/>
                    <a:pt x="52968" y="190"/>
                  </a:cubicBezTo>
                  <a:cubicBezTo>
                    <a:pt x="52750" y="64"/>
                    <a:pt x="52478" y="0"/>
                    <a:pt x="52205" y="0"/>
                  </a:cubicBezTo>
                  <a:cubicBezTo>
                    <a:pt x="51932" y="0"/>
                    <a:pt x="51657" y="64"/>
                    <a:pt x="51434" y="190"/>
                  </a:cubicBezTo>
                  <a:cubicBezTo>
                    <a:pt x="51170" y="338"/>
                    <a:pt x="50827" y="454"/>
                    <a:pt x="50393" y="454"/>
                  </a:cubicBezTo>
                  <a:cubicBezTo>
                    <a:pt x="49967" y="454"/>
                    <a:pt x="49623" y="338"/>
                    <a:pt x="49362" y="190"/>
                  </a:cubicBezTo>
                  <a:cubicBezTo>
                    <a:pt x="49138" y="64"/>
                    <a:pt x="48863" y="0"/>
                    <a:pt x="48590" y="0"/>
                  </a:cubicBezTo>
                  <a:cubicBezTo>
                    <a:pt x="48317" y="0"/>
                    <a:pt x="48045" y="64"/>
                    <a:pt x="47826" y="190"/>
                  </a:cubicBezTo>
                  <a:cubicBezTo>
                    <a:pt x="47562" y="338"/>
                    <a:pt x="47219" y="454"/>
                    <a:pt x="46785" y="454"/>
                  </a:cubicBezTo>
                  <a:cubicBezTo>
                    <a:pt x="46350" y="454"/>
                    <a:pt x="46018" y="338"/>
                    <a:pt x="45754" y="190"/>
                  </a:cubicBezTo>
                  <a:cubicBezTo>
                    <a:pt x="45532" y="64"/>
                    <a:pt x="45257" y="0"/>
                    <a:pt x="44982" y="0"/>
                  </a:cubicBezTo>
                  <a:cubicBezTo>
                    <a:pt x="44707" y="0"/>
                    <a:pt x="44432" y="64"/>
                    <a:pt x="44210" y="190"/>
                  </a:cubicBezTo>
                  <a:cubicBezTo>
                    <a:pt x="43946" y="338"/>
                    <a:pt x="43613" y="454"/>
                    <a:pt x="43179" y="454"/>
                  </a:cubicBezTo>
                  <a:cubicBezTo>
                    <a:pt x="42742" y="454"/>
                    <a:pt x="42399" y="338"/>
                    <a:pt x="42135" y="190"/>
                  </a:cubicBezTo>
                  <a:cubicBezTo>
                    <a:pt x="41918" y="64"/>
                    <a:pt x="41647" y="0"/>
                    <a:pt x="41374" y="0"/>
                  </a:cubicBezTo>
                  <a:cubicBezTo>
                    <a:pt x="41100" y="0"/>
                    <a:pt x="40826" y="64"/>
                    <a:pt x="40602" y="190"/>
                  </a:cubicBezTo>
                  <a:cubicBezTo>
                    <a:pt x="40338" y="338"/>
                    <a:pt x="39994" y="454"/>
                    <a:pt x="39571" y="454"/>
                  </a:cubicBezTo>
                  <a:cubicBezTo>
                    <a:pt x="39137" y="454"/>
                    <a:pt x="38794" y="338"/>
                    <a:pt x="38530" y="190"/>
                  </a:cubicBezTo>
                  <a:cubicBezTo>
                    <a:pt x="38306" y="64"/>
                    <a:pt x="38031" y="0"/>
                    <a:pt x="37758" y="0"/>
                  </a:cubicBezTo>
                  <a:cubicBezTo>
                    <a:pt x="37485" y="0"/>
                    <a:pt x="37213" y="64"/>
                    <a:pt x="36996" y="190"/>
                  </a:cubicBezTo>
                  <a:cubicBezTo>
                    <a:pt x="36733" y="338"/>
                    <a:pt x="36389" y="454"/>
                    <a:pt x="35952" y="454"/>
                  </a:cubicBezTo>
                  <a:cubicBezTo>
                    <a:pt x="35518" y="454"/>
                    <a:pt x="35185" y="338"/>
                    <a:pt x="34922" y="190"/>
                  </a:cubicBezTo>
                  <a:cubicBezTo>
                    <a:pt x="34699" y="64"/>
                    <a:pt x="34424" y="0"/>
                    <a:pt x="34149" y="0"/>
                  </a:cubicBezTo>
                  <a:cubicBezTo>
                    <a:pt x="33875" y="0"/>
                    <a:pt x="33600" y="64"/>
                    <a:pt x="33377" y="190"/>
                  </a:cubicBezTo>
                  <a:cubicBezTo>
                    <a:pt x="33113" y="338"/>
                    <a:pt x="32781" y="454"/>
                    <a:pt x="32347" y="454"/>
                  </a:cubicBezTo>
                  <a:cubicBezTo>
                    <a:pt x="31913" y="454"/>
                    <a:pt x="31569" y="338"/>
                    <a:pt x="31305" y="190"/>
                  </a:cubicBezTo>
                  <a:cubicBezTo>
                    <a:pt x="31087" y="64"/>
                    <a:pt x="30818" y="0"/>
                    <a:pt x="30549" y="0"/>
                  </a:cubicBezTo>
                  <a:cubicBezTo>
                    <a:pt x="30280" y="0"/>
                    <a:pt x="30011" y="64"/>
                    <a:pt x="29794" y="190"/>
                  </a:cubicBezTo>
                  <a:cubicBezTo>
                    <a:pt x="29530" y="338"/>
                    <a:pt x="29220" y="440"/>
                    <a:pt x="28796" y="454"/>
                  </a:cubicBezTo>
                  <a:cubicBezTo>
                    <a:pt x="28464" y="440"/>
                    <a:pt x="28052" y="338"/>
                    <a:pt x="27802" y="190"/>
                  </a:cubicBezTo>
                  <a:cubicBezTo>
                    <a:pt x="27578" y="64"/>
                    <a:pt x="27306" y="0"/>
                    <a:pt x="27034" y="0"/>
                  </a:cubicBezTo>
                  <a:cubicBezTo>
                    <a:pt x="26762" y="0"/>
                    <a:pt x="26490" y="64"/>
                    <a:pt x="26266" y="190"/>
                  </a:cubicBezTo>
                  <a:cubicBezTo>
                    <a:pt x="26005" y="338"/>
                    <a:pt x="25672" y="454"/>
                    <a:pt x="25235" y="454"/>
                  </a:cubicBezTo>
                  <a:cubicBezTo>
                    <a:pt x="24801" y="454"/>
                    <a:pt x="24457" y="338"/>
                    <a:pt x="24194" y="190"/>
                  </a:cubicBezTo>
                  <a:cubicBezTo>
                    <a:pt x="23976" y="64"/>
                    <a:pt x="23704" y="0"/>
                    <a:pt x="23431" y="0"/>
                  </a:cubicBezTo>
                  <a:cubicBezTo>
                    <a:pt x="23158" y="0"/>
                    <a:pt x="22883" y="64"/>
                    <a:pt x="22660" y="190"/>
                  </a:cubicBezTo>
                  <a:cubicBezTo>
                    <a:pt x="22396" y="338"/>
                    <a:pt x="22053" y="454"/>
                    <a:pt x="21630" y="454"/>
                  </a:cubicBezTo>
                  <a:cubicBezTo>
                    <a:pt x="21196" y="454"/>
                    <a:pt x="20852" y="338"/>
                    <a:pt x="20588" y="190"/>
                  </a:cubicBezTo>
                  <a:cubicBezTo>
                    <a:pt x="20370" y="64"/>
                    <a:pt x="20098" y="0"/>
                    <a:pt x="19824" y="0"/>
                  </a:cubicBezTo>
                  <a:cubicBezTo>
                    <a:pt x="19551" y="0"/>
                    <a:pt x="19276" y="64"/>
                    <a:pt x="19052" y="190"/>
                  </a:cubicBezTo>
                  <a:cubicBezTo>
                    <a:pt x="18791" y="338"/>
                    <a:pt x="18448" y="454"/>
                    <a:pt x="18011" y="454"/>
                  </a:cubicBezTo>
                  <a:cubicBezTo>
                    <a:pt x="17587" y="454"/>
                    <a:pt x="17244" y="338"/>
                    <a:pt x="16980" y="190"/>
                  </a:cubicBezTo>
                  <a:cubicBezTo>
                    <a:pt x="16758" y="64"/>
                    <a:pt x="16483" y="0"/>
                    <a:pt x="16208" y="0"/>
                  </a:cubicBezTo>
                  <a:cubicBezTo>
                    <a:pt x="15933" y="0"/>
                    <a:pt x="15658" y="64"/>
                    <a:pt x="15436" y="190"/>
                  </a:cubicBezTo>
                  <a:cubicBezTo>
                    <a:pt x="15183" y="338"/>
                    <a:pt x="14840" y="454"/>
                    <a:pt x="14405" y="454"/>
                  </a:cubicBezTo>
                  <a:cubicBezTo>
                    <a:pt x="13968" y="454"/>
                    <a:pt x="13639" y="338"/>
                    <a:pt x="13375" y="190"/>
                  </a:cubicBezTo>
                  <a:cubicBezTo>
                    <a:pt x="13151" y="64"/>
                    <a:pt x="12876" y="0"/>
                    <a:pt x="12601" y="0"/>
                  </a:cubicBezTo>
                  <a:cubicBezTo>
                    <a:pt x="12326" y="0"/>
                    <a:pt x="12052" y="64"/>
                    <a:pt x="11828" y="190"/>
                  </a:cubicBezTo>
                  <a:cubicBezTo>
                    <a:pt x="11564" y="338"/>
                    <a:pt x="11234" y="454"/>
                    <a:pt x="10797" y="454"/>
                  </a:cubicBezTo>
                  <a:cubicBezTo>
                    <a:pt x="10363" y="454"/>
                    <a:pt x="10020" y="338"/>
                    <a:pt x="9756" y="190"/>
                  </a:cubicBezTo>
                  <a:cubicBezTo>
                    <a:pt x="9539" y="64"/>
                    <a:pt x="9267" y="0"/>
                    <a:pt x="8993" y="0"/>
                  </a:cubicBezTo>
                  <a:cubicBezTo>
                    <a:pt x="8720" y="0"/>
                    <a:pt x="8445" y="64"/>
                    <a:pt x="8222" y="190"/>
                  </a:cubicBezTo>
                  <a:cubicBezTo>
                    <a:pt x="7959" y="338"/>
                    <a:pt x="7615" y="454"/>
                    <a:pt x="7181" y="454"/>
                  </a:cubicBezTo>
                  <a:cubicBezTo>
                    <a:pt x="6755" y="454"/>
                    <a:pt x="6411" y="338"/>
                    <a:pt x="6150" y="190"/>
                  </a:cubicBezTo>
                  <a:cubicBezTo>
                    <a:pt x="5926" y="64"/>
                    <a:pt x="5652" y="0"/>
                    <a:pt x="5377" y="0"/>
                  </a:cubicBezTo>
                  <a:cubicBezTo>
                    <a:pt x="5102" y="0"/>
                    <a:pt x="4827" y="64"/>
                    <a:pt x="4603" y="190"/>
                  </a:cubicBezTo>
                  <a:cubicBezTo>
                    <a:pt x="4351" y="338"/>
                    <a:pt x="4007" y="454"/>
                    <a:pt x="3573" y="454"/>
                  </a:cubicBezTo>
                  <a:cubicBezTo>
                    <a:pt x="3139" y="454"/>
                    <a:pt x="2806" y="338"/>
                    <a:pt x="2542" y="190"/>
                  </a:cubicBezTo>
                  <a:cubicBezTo>
                    <a:pt x="2320" y="64"/>
                    <a:pt x="2050" y="0"/>
                    <a:pt x="17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8" name="Google Shape;198;p22"/>
          <p:cNvSpPr txBox="1">
            <a:spLocks noGrp="1"/>
          </p:cNvSpPr>
          <p:nvPr>
            <p:ph type="ctrTitle"/>
          </p:nvPr>
        </p:nvSpPr>
        <p:spPr>
          <a:xfrm>
            <a:off x="713150" y="833110"/>
            <a:ext cx="3863700" cy="9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85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9pPr>
          </a:lstStyle>
          <a:p>
            <a:endParaRPr/>
          </a:p>
        </p:txBody>
      </p:sp>
      <p:sp>
        <p:nvSpPr>
          <p:cNvPr id="199" name="Google Shape;199;p22"/>
          <p:cNvSpPr txBox="1">
            <a:spLocks noGrp="1"/>
          </p:cNvSpPr>
          <p:nvPr>
            <p:ph type="subTitle" idx="1"/>
          </p:nvPr>
        </p:nvSpPr>
        <p:spPr>
          <a:xfrm>
            <a:off x="713150" y="1732504"/>
            <a:ext cx="3863700" cy="39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000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00" name="Google Shape;200;p22"/>
          <p:cNvSpPr txBox="1">
            <a:spLocks noGrp="1"/>
          </p:cNvSpPr>
          <p:nvPr>
            <p:ph type="subTitle" idx="2"/>
          </p:nvPr>
        </p:nvSpPr>
        <p:spPr>
          <a:xfrm>
            <a:off x="713150" y="2086826"/>
            <a:ext cx="3863700" cy="74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01" name="Google Shape;201;p22"/>
          <p:cNvSpPr txBox="1">
            <a:spLocks noGrp="1"/>
          </p:cNvSpPr>
          <p:nvPr>
            <p:ph type="subTitle" idx="3"/>
          </p:nvPr>
        </p:nvSpPr>
        <p:spPr>
          <a:xfrm>
            <a:off x="713150" y="3837175"/>
            <a:ext cx="3863700" cy="38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000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02" name="Google Shape;202;p22"/>
          <p:cNvSpPr txBox="1"/>
          <p:nvPr/>
        </p:nvSpPr>
        <p:spPr>
          <a:xfrm>
            <a:off x="713150" y="3307925"/>
            <a:ext cx="38637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rPr>
              <a:t>CREDITS: This presentation template was created by </a:t>
            </a:r>
            <a:r>
              <a:rPr lang="en" sz="1000" b="1" u="sng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rPr>
              <a:t>, and includes icons by </a:t>
            </a:r>
            <a:r>
              <a:rPr lang="en" sz="1000" b="1" u="sng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rPr>
              <a:t>, and infographics &amp; images by </a:t>
            </a:r>
            <a:r>
              <a:rPr lang="en" sz="1000" b="1" u="sng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000" b="1" u="sng">
              <a:solidFill>
                <a:schemeClr val="dk1"/>
              </a:solidFill>
              <a:latin typeface="Catamaran"/>
              <a:ea typeface="Catamaran"/>
              <a:cs typeface="Catamaran"/>
              <a:sym typeface="Catamaran"/>
            </a:endParaRPr>
          </a:p>
        </p:txBody>
      </p:sp>
      <p:sp>
        <p:nvSpPr>
          <p:cNvPr id="203" name="Google Shape;203;p22"/>
          <p:cNvSpPr/>
          <p:nvPr/>
        </p:nvSpPr>
        <p:spPr>
          <a:xfrm>
            <a:off x="-50" y="-50"/>
            <a:ext cx="9144000" cy="5143500"/>
          </a:xfrm>
          <a:prstGeom prst="frame">
            <a:avLst>
              <a:gd name="adj1" fmla="val 123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0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3"/>
          <p:cNvSpPr/>
          <p:nvPr/>
        </p:nvSpPr>
        <p:spPr>
          <a:xfrm>
            <a:off x="-50" y="-50"/>
            <a:ext cx="9144000" cy="5143500"/>
          </a:xfrm>
          <a:prstGeom prst="frame">
            <a:avLst>
              <a:gd name="adj1" fmla="val 123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6" name="Google Shape;206;p23"/>
          <p:cNvGrpSpPr/>
          <p:nvPr/>
        </p:nvGrpSpPr>
        <p:grpSpPr>
          <a:xfrm>
            <a:off x="62500" y="4691024"/>
            <a:ext cx="9018344" cy="390053"/>
            <a:chOff x="62500" y="4683850"/>
            <a:chExt cx="9018344" cy="390053"/>
          </a:xfrm>
        </p:grpSpPr>
        <p:sp>
          <p:nvSpPr>
            <p:cNvPr id="207" name="Google Shape;207;p23"/>
            <p:cNvSpPr/>
            <p:nvPr/>
          </p:nvSpPr>
          <p:spPr>
            <a:xfrm>
              <a:off x="62500" y="4683850"/>
              <a:ext cx="9018344" cy="121197"/>
            </a:xfrm>
            <a:custGeom>
              <a:avLst/>
              <a:gdLst/>
              <a:ahLst/>
              <a:cxnLst/>
              <a:rect l="l" t="t" r="r" b="b"/>
              <a:pathLst>
                <a:path w="57593" h="774" extrusionOk="0">
                  <a:moveTo>
                    <a:pt x="1781" y="1"/>
                  </a:moveTo>
                  <a:cubicBezTo>
                    <a:pt x="1512" y="1"/>
                    <a:pt x="1243" y="64"/>
                    <a:pt x="1020" y="191"/>
                  </a:cubicBezTo>
                  <a:cubicBezTo>
                    <a:pt x="756" y="339"/>
                    <a:pt x="435" y="452"/>
                    <a:pt x="0" y="452"/>
                  </a:cubicBezTo>
                  <a:lnTo>
                    <a:pt x="0" y="773"/>
                  </a:lnTo>
                  <a:lnTo>
                    <a:pt x="57592" y="773"/>
                  </a:lnTo>
                  <a:lnTo>
                    <a:pt x="57592" y="452"/>
                  </a:lnTo>
                  <a:cubicBezTo>
                    <a:pt x="57249" y="452"/>
                    <a:pt x="56837" y="339"/>
                    <a:pt x="56576" y="191"/>
                  </a:cubicBezTo>
                  <a:cubicBezTo>
                    <a:pt x="56352" y="64"/>
                    <a:pt x="56077" y="1"/>
                    <a:pt x="55803" y="1"/>
                  </a:cubicBezTo>
                  <a:cubicBezTo>
                    <a:pt x="55530" y="1"/>
                    <a:pt x="55258" y="64"/>
                    <a:pt x="55040" y="191"/>
                  </a:cubicBezTo>
                  <a:cubicBezTo>
                    <a:pt x="54776" y="339"/>
                    <a:pt x="54432" y="452"/>
                    <a:pt x="54009" y="452"/>
                  </a:cubicBezTo>
                  <a:cubicBezTo>
                    <a:pt x="53575" y="452"/>
                    <a:pt x="53231" y="339"/>
                    <a:pt x="52968" y="191"/>
                  </a:cubicBezTo>
                  <a:cubicBezTo>
                    <a:pt x="52750" y="64"/>
                    <a:pt x="52478" y="1"/>
                    <a:pt x="52205" y="1"/>
                  </a:cubicBezTo>
                  <a:cubicBezTo>
                    <a:pt x="51932" y="1"/>
                    <a:pt x="51657" y="64"/>
                    <a:pt x="51434" y="191"/>
                  </a:cubicBezTo>
                  <a:cubicBezTo>
                    <a:pt x="51170" y="339"/>
                    <a:pt x="50827" y="452"/>
                    <a:pt x="50393" y="452"/>
                  </a:cubicBezTo>
                  <a:cubicBezTo>
                    <a:pt x="49967" y="452"/>
                    <a:pt x="49623" y="339"/>
                    <a:pt x="49362" y="191"/>
                  </a:cubicBezTo>
                  <a:cubicBezTo>
                    <a:pt x="49138" y="64"/>
                    <a:pt x="48863" y="1"/>
                    <a:pt x="48590" y="1"/>
                  </a:cubicBezTo>
                  <a:cubicBezTo>
                    <a:pt x="48317" y="1"/>
                    <a:pt x="48045" y="64"/>
                    <a:pt x="47826" y="191"/>
                  </a:cubicBezTo>
                  <a:cubicBezTo>
                    <a:pt x="47562" y="339"/>
                    <a:pt x="47219" y="452"/>
                    <a:pt x="46785" y="452"/>
                  </a:cubicBezTo>
                  <a:cubicBezTo>
                    <a:pt x="46350" y="452"/>
                    <a:pt x="46018" y="339"/>
                    <a:pt x="45754" y="191"/>
                  </a:cubicBezTo>
                  <a:cubicBezTo>
                    <a:pt x="45532" y="64"/>
                    <a:pt x="45257" y="1"/>
                    <a:pt x="44982" y="1"/>
                  </a:cubicBezTo>
                  <a:cubicBezTo>
                    <a:pt x="44707" y="1"/>
                    <a:pt x="44432" y="64"/>
                    <a:pt x="44210" y="191"/>
                  </a:cubicBezTo>
                  <a:cubicBezTo>
                    <a:pt x="43946" y="339"/>
                    <a:pt x="43613" y="452"/>
                    <a:pt x="43179" y="452"/>
                  </a:cubicBezTo>
                  <a:cubicBezTo>
                    <a:pt x="42742" y="452"/>
                    <a:pt x="42399" y="339"/>
                    <a:pt x="42135" y="191"/>
                  </a:cubicBezTo>
                  <a:cubicBezTo>
                    <a:pt x="41918" y="64"/>
                    <a:pt x="41647" y="1"/>
                    <a:pt x="41374" y="1"/>
                  </a:cubicBezTo>
                  <a:cubicBezTo>
                    <a:pt x="41100" y="1"/>
                    <a:pt x="40826" y="64"/>
                    <a:pt x="40602" y="191"/>
                  </a:cubicBezTo>
                  <a:cubicBezTo>
                    <a:pt x="40338" y="339"/>
                    <a:pt x="39994" y="452"/>
                    <a:pt x="39571" y="452"/>
                  </a:cubicBezTo>
                  <a:cubicBezTo>
                    <a:pt x="39137" y="452"/>
                    <a:pt x="38794" y="339"/>
                    <a:pt x="38530" y="191"/>
                  </a:cubicBezTo>
                  <a:cubicBezTo>
                    <a:pt x="38306" y="64"/>
                    <a:pt x="38031" y="1"/>
                    <a:pt x="37758" y="1"/>
                  </a:cubicBezTo>
                  <a:cubicBezTo>
                    <a:pt x="37485" y="1"/>
                    <a:pt x="37213" y="64"/>
                    <a:pt x="36996" y="191"/>
                  </a:cubicBezTo>
                  <a:cubicBezTo>
                    <a:pt x="36733" y="339"/>
                    <a:pt x="36389" y="452"/>
                    <a:pt x="35952" y="452"/>
                  </a:cubicBezTo>
                  <a:cubicBezTo>
                    <a:pt x="35518" y="452"/>
                    <a:pt x="35185" y="339"/>
                    <a:pt x="34922" y="191"/>
                  </a:cubicBezTo>
                  <a:cubicBezTo>
                    <a:pt x="34699" y="64"/>
                    <a:pt x="34424" y="1"/>
                    <a:pt x="34149" y="1"/>
                  </a:cubicBezTo>
                  <a:cubicBezTo>
                    <a:pt x="33875" y="1"/>
                    <a:pt x="33600" y="64"/>
                    <a:pt x="33377" y="191"/>
                  </a:cubicBezTo>
                  <a:cubicBezTo>
                    <a:pt x="33113" y="339"/>
                    <a:pt x="32781" y="452"/>
                    <a:pt x="32347" y="452"/>
                  </a:cubicBezTo>
                  <a:cubicBezTo>
                    <a:pt x="31913" y="452"/>
                    <a:pt x="31569" y="339"/>
                    <a:pt x="31305" y="191"/>
                  </a:cubicBezTo>
                  <a:cubicBezTo>
                    <a:pt x="31087" y="64"/>
                    <a:pt x="30818" y="1"/>
                    <a:pt x="30549" y="1"/>
                  </a:cubicBezTo>
                  <a:cubicBezTo>
                    <a:pt x="30280" y="1"/>
                    <a:pt x="30011" y="64"/>
                    <a:pt x="29794" y="191"/>
                  </a:cubicBezTo>
                  <a:cubicBezTo>
                    <a:pt x="29530" y="339"/>
                    <a:pt x="29220" y="441"/>
                    <a:pt x="28796" y="452"/>
                  </a:cubicBezTo>
                  <a:cubicBezTo>
                    <a:pt x="28464" y="441"/>
                    <a:pt x="28052" y="339"/>
                    <a:pt x="27802" y="191"/>
                  </a:cubicBezTo>
                  <a:cubicBezTo>
                    <a:pt x="27578" y="64"/>
                    <a:pt x="27306" y="1"/>
                    <a:pt x="27034" y="1"/>
                  </a:cubicBezTo>
                  <a:cubicBezTo>
                    <a:pt x="26762" y="1"/>
                    <a:pt x="26490" y="64"/>
                    <a:pt x="26266" y="191"/>
                  </a:cubicBezTo>
                  <a:cubicBezTo>
                    <a:pt x="26005" y="339"/>
                    <a:pt x="25672" y="452"/>
                    <a:pt x="25235" y="452"/>
                  </a:cubicBezTo>
                  <a:cubicBezTo>
                    <a:pt x="24801" y="452"/>
                    <a:pt x="24457" y="339"/>
                    <a:pt x="24194" y="191"/>
                  </a:cubicBezTo>
                  <a:cubicBezTo>
                    <a:pt x="23976" y="64"/>
                    <a:pt x="23704" y="1"/>
                    <a:pt x="23431" y="1"/>
                  </a:cubicBezTo>
                  <a:cubicBezTo>
                    <a:pt x="23158" y="1"/>
                    <a:pt x="22883" y="64"/>
                    <a:pt x="22660" y="191"/>
                  </a:cubicBezTo>
                  <a:cubicBezTo>
                    <a:pt x="22396" y="339"/>
                    <a:pt x="22053" y="452"/>
                    <a:pt x="21630" y="452"/>
                  </a:cubicBezTo>
                  <a:cubicBezTo>
                    <a:pt x="21196" y="452"/>
                    <a:pt x="20852" y="339"/>
                    <a:pt x="20588" y="191"/>
                  </a:cubicBezTo>
                  <a:cubicBezTo>
                    <a:pt x="20370" y="64"/>
                    <a:pt x="20098" y="1"/>
                    <a:pt x="19824" y="1"/>
                  </a:cubicBezTo>
                  <a:cubicBezTo>
                    <a:pt x="19551" y="1"/>
                    <a:pt x="19276" y="64"/>
                    <a:pt x="19052" y="191"/>
                  </a:cubicBezTo>
                  <a:cubicBezTo>
                    <a:pt x="18791" y="339"/>
                    <a:pt x="18448" y="452"/>
                    <a:pt x="18011" y="452"/>
                  </a:cubicBezTo>
                  <a:cubicBezTo>
                    <a:pt x="17587" y="452"/>
                    <a:pt x="17244" y="339"/>
                    <a:pt x="16980" y="191"/>
                  </a:cubicBezTo>
                  <a:cubicBezTo>
                    <a:pt x="16758" y="64"/>
                    <a:pt x="16483" y="1"/>
                    <a:pt x="16208" y="1"/>
                  </a:cubicBezTo>
                  <a:cubicBezTo>
                    <a:pt x="15933" y="1"/>
                    <a:pt x="15658" y="64"/>
                    <a:pt x="15436" y="191"/>
                  </a:cubicBezTo>
                  <a:cubicBezTo>
                    <a:pt x="15183" y="339"/>
                    <a:pt x="14840" y="452"/>
                    <a:pt x="14405" y="452"/>
                  </a:cubicBezTo>
                  <a:cubicBezTo>
                    <a:pt x="13968" y="452"/>
                    <a:pt x="13639" y="339"/>
                    <a:pt x="13375" y="191"/>
                  </a:cubicBezTo>
                  <a:cubicBezTo>
                    <a:pt x="13151" y="64"/>
                    <a:pt x="12876" y="1"/>
                    <a:pt x="12601" y="1"/>
                  </a:cubicBezTo>
                  <a:cubicBezTo>
                    <a:pt x="12326" y="1"/>
                    <a:pt x="12052" y="64"/>
                    <a:pt x="11828" y="191"/>
                  </a:cubicBezTo>
                  <a:cubicBezTo>
                    <a:pt x="11564" y="339"/>
                    <a:pt x="11234" y="452"/>
                    <a:pt x="10797" y="452"/>
                  </a:cubicBezTo>
                  <a:cubicBezTo>
                    <a:pt x="10363" y="452"/>
                    <a:pt x="10020" y="339"/>
                    <a:pt x="9756" y="191"/>
                  </a:cubicBezTo>
                  <a:cubicBezTo>
                    <a:pt x="9539" y="64"/>
                    <a:pt x="9267" y="1"/>
                    <a:pt x="8993" y="1"/>
                  </a:cubicBezTo>
                  <a:cubicBezTo>
                    <a:pt x="8720" y="1"/>
                    <a:pt x="8445" y="64"/>
                    <a:pt x="8222" y="191"/>
                  </a:cubicBezTo>
                  <a:cubicBezTo>
                    <a:pt x="7959" y="339"/>
                    <a:pt x="7615" y="452"/>
                    <a:pt x="7181" y="452"/>
                  </a:cubicBezTo>
                  <a:cubicBezTo>
                    <a:pt x="6755" y="452"/>
                    <a:pt x="6411" y="339"/>
                    <a:pt x="6150" y="191"/>
                  </a:cubicBezTo>
                  <a:cubicBezTo>
                    <a:pt x="5926" y="64"/>
                    <a:pt x="5652" y="1"/>
                    <a:pt x="5377" y="1"/>
                  </a:cubicBezTo>
                  <a:cubicBezTo>
                    <a:pt x="5102" y="1"/>
                    <a:pt x="4827" y="64"/>
                    <a:pt x="4603" y="191"/>
                  </a:cubicBezTo>
                  <a:cubicBezTo>
                    <a:pt x="4351" y="339"/>
                    <a:pt x="4007" y="452"/>
                    <a:pt x="3573" y="452"/>
                  </a:cubicBezTo>
                  <a:cubicBezTo>
                    <a:pt x="3139" y="452"/>
                    <a:pt x="2806" y="339"/>
                    <a:pt x="2542" y="191"/>
                  </a:cubicBezTo>
                  <a:cubicBezTo>
                    <a:pt x="2320" y="64"/>
                    <a:pt x="2050" y="1"/>
                    <a:pt x="17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3"/>
            <p:cNvSpPr/>
            <p:nvPr/>
          </p:nvSpPr>
          <p:spPr>
            <a:xfrm>
              <a:off x="62500" y="4707180"/>
              <a:ext cx="9018344" cy="366722"/>
            </a:xfrm>
            <a:custGeom>
              <a:avLst/>
              <a:gdLst/>
              <a:ahLst/>
              <a:cxnLst/>
              <a:rect l="l" t="t" r="r" b="b"/>
              <a:pathLst>
                <a:path w="57593" h="2342" extrusionOk="0">
                  <a:moveTo>
                    <a:pt x="1781" y="0"/>
                  </a:moveTo>
                  <a:cubicBezTo>
                    <a:pt x="1512" y="0"/>
                    <a:pt x="1243" y="64"/>
                    <a:pt x="1020" y="190"/>
                  </a:cubicBezTo>
                  <a:cubicBezTo>
                    <a:pt x="756" y="338"/>
                    <a:pt x="435" y="454"/>
                    <a:pt x="0" y="454"/>
                  </a:cubicBezTo>
                  <a:lnTo>
                    <a:pt x="0" y="624"/>
                  </a:lnTo>
                  <a:lnTo>
                    <a:pt x="0" y="762"/>
                  </a:lnTo>
                  <a:lnTo>
                    <a:pt x="0" y="2342"/>
                  </a:lnTo>
                  <a:lnTo>
                    <a:pt x="57592" y="2342"/>
                  </a:lnTo>
                  <a:lnTo>
                    <a:pt x="57592" y="762"/>
                  </a:lnTo>
                  <a:lnTo>
                    <a:pt x="57592" y="624"/>
                  </a:lnTo>
                  <a:lnTo>
                    <a:pt x="57592" y="454"/>
                  </a:lnTo>
                  <a:cubicBezTo>
                    <a:pt x="57249" y="454"/>
                    <a:pt x="56837" y="338"/>
                    <a:pt x="56576" y="190"/>
                  </a:cubicBezTo>
                  <a:cubicBezTo>
                    <a:pt x="56352" y="64"/>
                    <a:pt x="56077" y="0"/>
                    <a:pt x="55803" y="0"/>
                  </a:cubicBezTo>
                  <a:cubicBezTo>
                    <a:pt x="55530" y="0"/>
                    <a:pt x="55258" y="64"/>
                    <a:pt x="55040" y="190"/>
                  </a:cubicBezTo>
                  <a:cubicBezTo>
                    <a:pt x="54776" y="338"/>
                    <a:pt x="54432" y="454"/>
                    <a:pt x="54009" y="454"/>
                  </a:cubicBezTo>
                  <a:cubicBezTo>
                    <a:pt x="53575" y="454"/>
                    <a:pt x="53231" y="338"/>
                    <a:pt x="52968" y="190"/>
                  </a:cubicBezTo>
                  <a:cubicBezTo>
                    <a:pt x="52750" y="64"/>
                    <a:pt x="52478" y="0"/>
                    <a:pt x="52205" y="0"/>
                  </a:cubicBezTo>
                  <a:cubicBezTo>
                    <a:pt x="51932" y="0"/>
                    <a:pt x="51657" y="64"/>
                    <a:pt x="51434" y="190"/>
                  </a:cubicBezTo>
                  <a:cubicBezTo>
                    <a:pt x="51170" y="338"/>
                    <a:pt x="50827" y="454"/>
                    <a:pt x="50393" y="454"/>
                  </a:cubicBezTo>
                  <a:cubicBezTo>
                    <a:pt x="49967" y="454"/>
                    <a:pt x="49623" y="338"/>
                    <a:pt x="49362" y="190"/>
                  </a:cubicBezTo>
                  <a:cubicBezTo>
                    <a:pt x="49138" y="64"/>
                    <a:pt x="48863" y="0"/>
                    <a:pt x="48590" y="0"/>
                  </a:cubicBezTo>
                  <a:cubicBezTo>
                    <a:pt x="48317" y="0"/>
                    <a:pt x="48045" y="64"/>
                    <a:pt x="47826" y="190"/>
                  </a:cubicBezTo>
                  <a:cubicBezTo>
                    <a:pt x="47562" y="338"/>
                    <a:pt x="47219" y="454"/>
                    <a:pt x="46785" y="454"/>
                  </a:cubicBezTo>
                  <a:cubicBezTo>
                    <a:pt x="46350" y="454"/>
                    <a:pt x="46018" y="338"/>
                    <a:pt x="45754" y="190"/>
                  </a:cubicBezTo>
                  <a:cubicBezTo>
                    <a:pt x="45532" y="64"/>
                    <a:pt x="45257" y="0"/>
                    <a:pt x="44982" y="0"/>
                  </a:cubicBezTo>
                  <a:cubicBezTo>
                    <a:pt x="44707" y="0"/>
                    <a:pt x="44432" y="64"/>
                    <a:pt x="44210" y="190"/>
                  </a:cubicBezTo>
                  <a:cubicBezTo>
                    <a:pt x="43946" y="338"/>
                    <a:pt x="43613" y="454"/>
                    <a:pt x="43179" y="454"/>
                  </a:cubicBezTo>
                  <a:cubicBezTo>
                    <a:pt x="42742" y="454"/>
                    <a:pt x="42399" y="338"/>
                    <a:pt x="42135" y="190"/>
                  </a:cubicBezTo>
                  <a:cubicBezTo>
                    <a:pt x="41918" y="64"/>
                    <a:pt x="41647" y="0"/>
                    <a:pt x="41374" y="0"/>
                  </a:cubicBezTo>
                  <a:cubicBezTo>
                    <a:pt x="41100" y="0"/>
                    <a:pt x="40826" y="64"/>
                    <a:pt x="40602" y="190"/>
                  </a:cubicBezTo>
                  <a:cubicBezTo>
                    <a:pt x="40338" y="338"/>
                    <a:pt x="39994" y="454"/>
                    <a:pt x="39571" y="454"/>
                  </a:cubicBezTo>
                  <a:cubicBezTo>
                    <a:pt x="39137" y="454"/>
                    <a:pt x="38794" y="338"/>
                    <a:pt x="38530" y="190"/>
                  </a:cubicBezTo>
                  <a:cubicBezTo>
                    <a:pt x="38306" y="64"/>
                    <a:pt x="38031" y="0"/>
                    <a:pt x="37758" y="0"/>
                  </a:cubicBezTo>
                  <a:cubicBezTo>
                    <a:pt x="37485" y="0"/>
                    <a:pt x="37213" y="64"/>
                    <a:pt x="36996" y="190"/>
                  </a:cubicBezTo>
                  <a:cubicBezTo>
                    <a:pt x="36733" y="338"/>
                    <a:pt x="36389" y="454"/>
                    <a:pt x="35952" y="454"/>
                  </a:cubicBezTo>
                  <a:cubicBezTo>
                    <a:pt x="35518" y="454"/>
                    <a:pt x="35185" y="338"/>
                    <a:pt x="34922" y="190"/>
                  </a:cubicBezTo>
                  <a:cubicBezTo>
                    <a:pt x="34699" y="64"/>
                    <a:pt x="34424" y="0"/>
                    <a:pt x="34149" y="0"/>
                  </a:cubicBezTo>
                  <a:cubicBezTo>
                    <a:pt x="33875" y="0"/>
                    <a:pt x="33600" y="64"/>
                    <a:pt x="33377" y="190"/>
                  </a:cubicBezTo>
                  <a:cubicBezTo>
                    <a:pt x="33113" y="338"/>
                    <a:pt x="32781" y="454"/>
                    <a:pt x="32347" y="454"/>
                  </a:cubicBezTo>
                  <a:cubicBezTo>
                    <a:pt x="31913" y="454"/>
                    <a:pt x="31569" y="338"/>
                    <a:pt x="31305" y="190"/>
                  </a:cubicBezTo>
                  <a:cubicBezTo>
                    <a:pt x="31087" y="64"/>
                    <a:pt x="30818" y="0"/>
                    <a:pt x="30549" y="0"/>
                  </a:cubicBezTo>
                  <a:cubicBezTo>
                    <a:pt x="30280" y="0"/>
                    <a:pt x="30011" y="64"/>
                    <a:pt x="29794" y="190"/>
                  </a:cubicBezTo>
                  <a:cubicBezTo>
                    <a:pt x="29530" y="338"/>
                    <a:pt x="29220" y="440"/>
                    <a:pt x="28796" y="454"/>
                  </a:cubicBezTo>
                  <a:cubicBezTo>
                    <a:pt x="28464" y="440"/>
                    <a:pt x="28052" y="338"/>
                    <a:pt x="27802" y="190"/>
                  </a:cubicBezTo>
                  <a:cubicBezTo>
                    <a:pt x="27578" y="64"/>
                    <a:pt x="27306" y="0"/>
                    <a:pt x="27034" y="0"/>
                  </a:cubicBezTo>
                  <a:cubicBezTo>
                    <a:pt x="26762" y="0"/>
                    <a:pt x="26490" y="64"/>
                    <a:pt x="26266" y="190"/>
                  </a:cubicBezTo>
                  <a:cubicBezTo>
                    <a:pt x="26005" y="338"/>
                    <a:pt x="25672" y="454"/>
                    <a:pt x="25235" y="454"/>
                  </a:cubicBezTo>
                  <a:cubicBezTo>
                    <a:pt x="24801" y="454"/>
                    <a:pt x="24457" y="338"/>
                    <a:pt x="24194" y="190"/>
                  </a:cubicBezTo>
                  <a:cubicBezTo>
                    <a:pt x="23976" y="64"/>
                    <a:pt x="23704" y="0"/>
                    <a:pt x="23431" y="0"/>
                  </a:cubicBezTo>
                  <a:cubicBezTo>
                    <a:pt x="23158" y="0"/>
                    <a:pt x="22883" y="64"/>
                    <a:pt x="22660" y="190"/>
                  </a:cubicBezTo>
                  <a:cubicBezTo>
                    <a:pt x="22396" y="338"/>
                    <a:pt x="22053" y="454"/>
                    <a:pt x="21630" y="454"/>
                  </a:cubicBezTo>
                  <a:cubicBezTo>
                    <a:pt x="21196" y="454"/>
                    <a:pt x="20852" y="338"/>
                    <a:pt x="20588" y="190"/>
                  </a:cubicBezTo>
                  <a:cubicBezTo>
                    <a:pt x="20370" y="64"/>
                    <a:pt x="20098" y="0"/>
                    <a:pt x="19824" y="0"/>
                  </a:cubicBezTo>
                  <a:cubicBezTo>
                    <a:pt x="19551" y="0"/>
                    <a:pt x="19276" y="64"/>
                    <a:pt x="19052" y="190"/>
                  </a:cubicBezTo>
                  <a:cubicBezTo>
                    <a:pt x="18791" y="338"/>
                    <a:pt x="18448" y="454"/>
                    <a:pt x="18011" y="454"/>
                  </a:cubicBezTo>
                  <a:cubicBezTo>
                    <a:pt x="17587" y="454"/>
                    <a:pt x="17244" y="338"/>
                    <a:pt x="16980" y="190"/>
                  </a:cubicBezTo>
                  <a:cubicBezTo>
                    <a:pt x="16758" y="64"/>
                    <a:pt x="16483" y="0"/>
                    <a:pt x="16208" y="0"/>
                  </a:cubicBezTo>
                  <a:cubicBezTo>
                    <a:pt x="15933" y="0"/>
                    <a:pt x="15658" y="64"/>
                    <a:pt x="15436" y="190"/>
                  </a:cubicBezTo>
                  <a:cubicBezTo>
                    <a:pt x="15183" y="338"/>
                    <a:pt x="14840" y="454"/>
                    <a:pt x="14405" y="454"/>
                  </a:cubicBezTo>
                  <a:cubicBezTo>
                    <a:pt x="13968" y="454"/>
                    <a:pt x="13639" y="338"/>
                    <a:pt x="13375" y="190"/>
                  </a:cubicBezTo>
                  <a:cubicBezTo>
                    <a:pt x="13151" y="64"/>
                    <a:pt x="12876" y="0"/>
                    <a:pt x="12601" y="0"/>
                  </a:cubicBezTo>
                  <a:cubicBezTo>
                    <a:pt x="12326" y="0"/>
                    <a:pt x="12052" y="64"/>
                    <a:pt x="11828" y="190"/>
                  </a:cubicBezTo>
                  <a:cubicBezTo>
                    <a:pt x="11564" y="338"/>
                    <a:pt x="11234" y="454"/>
                    <a:pt x="10797" y="454"/>
                  </a:cubicBezTo>
                  <a:cubicBezTo>
                    <a:pt x="10363" y="454"/>
                    <a:pt x="10020" y="338"/>
                    <a:pt x="9756" y="190"/>
                  </a:cubicBezTo>
                  <a:cubicBezTo>
                    <a:pt x="9539" y="64"/>
                    <a:pt x="9267" y="0"/>
                    <a:pt x="8993" y="0"/>
                  </a:cubicBezTo>
                  <a:cubicBezTo>
                    <a:pt x="8720" y="0"/>
                    <a:pt x="8445" y="64"/>
                    <a:pt x="8222" y="190"/>
                  </a:cubicBezTo>
                  <a:cubicBezTo>
                    <a:pt x="7959" y="338"/>
                    <a:pt x="7615" y="454"/>
                    <a:pt x="7181" y="454"/>
                  </a:cubicBezTo>
                  <a:cubicBezTo>
                    <a:pt x="6755" y="454"/>
                    <a:pt x="6411" y="338"/>
                    <a:pt x="6150" y="190"/>
                  </a:cubicBezTo>
                  <a:cubicBezTo>
                    <a:pt x="5926" y="64"/>
                    <a:pt x="5652" y="0"/>
                    <a:pt x="5377" y="0"/>
                  </a:cubicBezTo>
                  <a:cubicBezTo>
                    <a:pt x="5102" y="0"/>
                    <a:pt x="4827" y="64"/>
                    <a:pt x="4603" y="190"/>
                  </a:cubicBezTo>
                  <a:cubicBezTo>
                    <a:pt x="4351" y="338"/>
                    <a:pt x="4007" y="454"/>
                    <a:pt x="3573" y="454"/>
                  </a:cubicBezTo>
                  <a:cubicBezTo>
                    <a:pt x="3139" y="454"/>
                    <a:pt x="2806" y="338"/>
                    <a:pt x="2542" y="190"/>
                  </a:cubicBezTo>
                  <a:cubicBezTo>
                    <a:pt x="2320" y="64"/>
                    <a:pt x="2050" y="0"/>
                    <a:pt x="17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9" name="Google Shape;209;p23"/>
          <p:cNvGrpSpPr/>
          <p:nvPr/>
        </p:nvGrpSpPr>
        <p:grpSpPr>
          <a:xfrm>
            <a:off x="62501" y="534120"/>
            <a:ext cx="1494596" cy="1525401"/>
            <a:chOff x="462126" y="401726"/>
            <a:chExt cx="3091203" cy="3154261"/>
          </a:xfrm>
        </p:grpSpPr>
        <p:sp>
          <p:nvSpPr>
            <p:cNvPr id="210" name="Google Shape;210;p23"/>
            <p:cNvSpPr/>
            <p:nvPr/>
          </p:nvSpPr>
          <p:spPr>
            <a:xfrm>
              <a:off x="2036378" y="1215416"/>
              <a:ext cx="219323" cy="449897"/>
            </a:xfrm>
            <a:custGeom>
              <a:avLst/>
              <a:gdLst/>
              <a:ahLst/>
              <a:cxnLst/>
              <a:rect l="l" t="t" r="r" b="b"/>
              <a:pathLst>
                <a:path w="838" h="1719" extrusionOk="0">
                  <a:moveTo>
                    <a:pt x="387" y="0"/>
                  </a:moveTo>
                  <a:cubicBezTo>
                    <a:pt x="339" y="0"/>
                    <a:pt x="294" y="45"/>
                    <a:pt x="294" y="93"/>
                  </a:cubicBezTo>
                  <a:lnTo>
                    <a:pt x="309" y="960"/>
                  </a:lnTo>
                  <a:cubicBezTo>
                    <a:pt x="309" y="1008"/>
                    <a:pt x="339" y="1053"/>
                    <a:pt x="387" y="1053"/>
                  </a:cubicBezTo>
                  <a:cubicBezTo>
                    <a:pt x="466" y="1068"/>
                    <a:pt x="525" y="1101"/>
                    <a:pt x="573" y="1146"/>
                  </a:cubicBezTo>
                  <a:cubicBezTo>
                    <a:pt x="618" y="1194"/>
                    <a:pt x="637" y="1254"/>
                    <a:pt x="637" y="1317"/>
                  </a:cubicBezTo>
                  <a:cubicBezTo>
                    <a:pt x="637" y="1380"/>
                    <a:pt x="618" y="1440"/>
                    <a:pt x="559" y="1488"/>
                  </a:cubicBezTo>
                  <a:cubicBezTo>
                    <a:pt x="510" y="1518"/>
                    <a:pt x="451" y="1533"/>
                    <a:pt x="402" y="1533"/>
                  </a:cubicBezTo>
                  <a:cubicBezTo>
                    <a:pt x="358" y="1533"/>
                    <a:pt x="309" y="1518"/>
                    <a:pt x="280" y="1503"/>
                  </a:cubicBezTo>
                  <a:cubicBezTo>
                    <a:pt x="246" y="1488"/>
                    <a:pt x="231" y="1455"/>
                    <a:pt x="216" y="1425"/>
                  </a:cubicBezTo>
                  <a:cubicBezTo>
                    <a:pt x="202" y="1395"/>
                    <a:pt x="187" y="1362"/>
                    <a:pt x="187" y="1332"/>
                  </a:cubicBezTo>
                  <a:cubicBezTo>
                    <a:pt x="187" y="1317"/>
                    <a:pt x="202" y="1302"/>
                    <a:pt x="202" y="1287"/>
                  </a:cubicBezTo>
                  <a:cubicBezTo>
                    <a:pt x="216" y="1224"/>
                    <a:pt x="187" y="1176"/>
                    <a:pt x="138" y="1161"/>
                  </a:cubicBezTo>
                  <a:cubicBezTo>
                    <a:pt x="130" y="1158"/>
                    <a:pt x="122" y="1157"/>
                    <a:pt x="113" y="1157"/>
                  </a:cubicBezTo>
                  <a:cubicBezTo>
                    <a:pt x="73" y="1157"/>
                    <a:pt x="28" y="1184"/>
                    <a:pt x="16" y="1224"/>
                  </a:cubicBezTo>
                  <a:cubicBezTo>
                    <a:pt x="16" y="1269"/>
                    <a:pt x="1" y="1302"/>
                    <a:pt x="1" y="1332"/>
                  </a:cubicBezTo>
                  <a:cubicBezTo>
                    <a:pt x="1" y="1395"/>
                    <a:pt x="16" y="1455"/>
                    <a:pt x="45" y="1503"/>
                  </a:cubicBezTo>
                  <a:cubicBezTo>
                    <a:pt x="79" y="1566"/>
                    <a:pt x="109" y="1611"/>
                    <a:pt x="172" y="1659"/>
                  </a:cubicBezTo>
                  <a:cubicBezTo>
                    <a:pt x="231" y="1704"/>
                    <a:pt x="324" y="1719"/>
                    <a:pt x="402" y="1719"/>
                  </a:cubicBezTo>
                  <a:cubicBezTo>
                    <a:pt x="495" y="1719"/>
                    <a:pt x="588" y="1689"/>
                    <a:pt x="666" y="1641"/>
                  </a:cubicBezTo>
                  <a:cubicBezTo>
                    <a:pt x="774" y="1548"/>
                    <a:pt x="838" y="1425"/>
                    <a:pt x="823" y="1317"/>
                  </a:cubicBezTo>
                  <a:cubicBezTo>
                    <a:pt x="823" y="1209"/>
                    <a:pt x="789" y="1101"/>
                    <a:pt x="711" y="1023"/>
                  </a:cubicBezTo>
                  <a:cubicBezTo>
                    <a:pt x="656" y="965"/>
                    <a:pt x="580" y="915"/>
                    <a:pt x="494" y="887"/>
                  </a:cubicBezTo>
                  <a:lnTo>
                    <a:pt x="494" y="887"/>
                  </a:lnTo>
                  <a:lnTo>
                    <a:pt x="480" y="93"/>
                  </a:lnTo>
                  <a:cubicBezTo>
                    <a:pt x="480" y="45"/>
                    <a:pt x="451" y="0"/>
                    <a:pt x="3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3"/>
            <p:cNvSpPr/>
            <p:nvPr/>
          </p:nvSpPr>
          <p:spPr>
            <a:xfrm>
              <a:off x="2113324" y="700349"/>
              <a:ext cx="48942" cy="551182"/>
            </a:xfrm>
            <a:custGeom>
              <a:avLst/>
              <a:gdLst/>
              <a:ahLst/>
              <a:cxnLst/>
              <a:rect l="l" t="t" r="r" b="b"/>
              <a:pathLst>
                <a:path w="187" h="2106" extrusionOk="0">
                  <a:moveTo>
                    <a:pt x="93" y="1"/>
                  </a:moveTo>
                  <a:cubicBezTo>
                    <a:pt x="30" y="1"/>
                    <a:pt x="0" y="45"/>
                    <a:pt x="0" y="94"/>
                  </a:cubicBezTo>
                  <a:lnTo>
                    <a:pt x="0" y="2013"/>
                  </a:lnTo>
                  <a:cubicBezTo>
                    <a:pt x="0" y="2076"/>
                    <a:pt x="30" y="2106"/>
                    <a:pt x="93" y="2106"/>
                  </a:cubicBezTo>
                  <a:cubicBezTo>
                    <a:pt x="138" y="2106"/>
                    <a:pt x="186" y="2076"/>
                    <a:pt x="186" y="2013"/>
                  </a:cubicBezTo>
                  <a:lnTo>
                    <a:pt x="186" y="94"/>
                  </a:lnTo>
                  <a:cubicBezTo>
                    <a:pt x="186" y="45"/>
                    <a:pt x="138" y="1"/>
                    <a:pt x="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3"/>
            <p:cNvSpPr/>
            <p:nvPr/>
          </p:nvSpPr>
          <p:spPr>
            <a:xfrm>
              <a:off x="2060718" y="1129834"/>
              <a:ext cx="150229" cy="260150"/>
            </a:xfrm>
            <a:custGeom>
              <a:avLst/>
              <a:gdLst/>
              <a:ahLst/>
              <a:cxnLst/>
              <a:rect l="l" t="t" r="r" b="b"/>
              <a:pathLst>
                <a:path w="574" h="994" extrusionOk="0">
                  <a:moveTo>
                    <a:pt x="201" y="0"/>
                  </a:moveTo>
                  <a:cubicBezTo>
                    <a:pt x="94" y="0"/>
                    <a:pt x="1" y="93"/>
                    <a:pt x="1" y="219"/>
                  </a:cubicBezTo>
                  <a:lnTo>
                    <a:pt x="1" y="792"/>
                  </a:lnTo>
                  <a:cubicBezTo>
                    <a:pt x="1" y="900"/>
                    <a:pt x="94" y="993"/>
                    <a:pt x="201" y="993"/>
                  </a:cubicBezTo>
                  <a:lnTo>
                    <a:pt x="373" y="993"/>
                  </a:lnTo>
                  <a:cubicBezTo>
                    <a:pt x="480" y="993"/>
                    <a:pt x="573" y="900"/>
                    <a:pt x="573" y="792"/>
                  </a:cubicBezTo>
                  <a:lnTo>
                    <a:pt x="573" y="219"/>
                  </a:lnTo>
                  <a:cubicBezTo>
                    <a:pt x="573" y="93"/>
                    <a:pt x="480" y="0"/>
                    <a:pt x="3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3"/>
            <p:cNvSpPr/>
            <p:nvPr/>
          </p:nvSpPr>
          <p:spPr>
            <a:xfrm>
              <a:off x="786398" y="1720538"/>
              <a:ext cx="1379801" cy="620015"/>
            </a:xfrm>
            <a:custGeom>
              <a:avLst/>
              <a:gdLst/>
              <a:ahLst/>
              <a:cxnLst/>
              <a:rect l="l" t="t" r="r" b="b"/>
              <a:pathLst>
                <a:path w="5272" h="2369" extrusionOk="0">
                  <a:moveTo>
                    <a:pt x="5203" y="1"/>
                  </a:moveTo>
                  <a:cubicBezTo>
                    <a:pt x="5195" y="1"/>
                    <a:pt x="5187" y="3"/>
                    <a:pt x="5178" y="8"/>
                  </a:cubicBezTo>
                  <a:lnTo>
                    <a:pt x="49" y="2240"/>
                  </a:lnTo>
                  <a:cubicBezTo>
                    <a:pt x="19" y="2255"/>
                    <a:pt x="0" y="2300"/>
                    <a:pt x="19" y="2333"/>
                  </a:cubicBezTo>
                  <a:cubicBezTo>
                    <a:pt x="30" y="2355"/>
                    <a:pt x="49" y="2369"/>
                    <a:pt x="70" y="2369"/>
                  </a:cubicBezTo>
                  <a:cubicBezTo>
                    <a:pt x="78" y="2369"/>
                    <a:pt x="86" y="2367"/>
                    <a:pt x="93" y="2363"/>
                  </a:cubicBezTo>
                  <a:lnTo>
                    <a:pt x="4170" y="581"/>
                  </a:lnTo>
                  <a:lnTo>
                    <a:pt x="4170" y="581"/>
                  </a:lnTo>
                  <a:lnTo>
                    <a:pt x="1953" y="1850"/>
                  </a:lnTo>
                  <a:cubicBezTo>
                    <a:pt x="1924" y="1868"/>
                    <a:pt x="1924" y="1898"/>
                    <a:pt x="1938" y="1928"/>
                  </a:cubicBezTo>
                  <a:cubicBezTo>
                    <a:pt x="1949" y="1952"/>
                    <a:pt x="1971" y="1967"/>
                    <a:pt x="1993" y="1967"/>
                  </a:cubicBezTo>
                  <a:cubicBezTo>
                    <a:pt x="2001" y="1967"/>
                    <a:pt x="2009" y="1965"/>
                    <a:pt x="2017" y="1961"/>
                  </a:cubicBezTo>
                  <a:lnTo>
                    <a:pt x="5242" y="116"/>
                  </a:lnTo>
                  <a:cubicBezTo>
                    <a:pt x="5256" y="101"/>
                    <a:pt x="5271" y="68"/>
                    <a:pt x="5256" y="38"/>
                  </a:cubicBezTo>
                  <a:cubicBezTo>
                    <a:pt x="5246" y="17"/>
                    <a:pt x="5225" y="1"/>
                    <a:pt x="52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3"/>
            <p:cNvSpPr/>
            <p:nvPr/>
          </p:nvSpPr>
          <p:spPr>
            <a:xfrm>
              <a:off x="2129812" y="1720538"/>
              <a:ext cx="1411993" cy="491510"/>
            </a:xfrm>
            <a:custGeom>
              <a:avLst/>
              <a:gdLst/>
              <a:ahLst/>
              <a:cxnLst/>
              <a:rect l="l" t="t" r="r" b="b"/>
              <a:pathLst>
                <a:path w="5395" h="1878" extrusionOk="0">
                  <a:moveTo>
                    <a:pt x="67" y="1"/>
                  </a:moveTo>
                  <a:cubicBezTo>
                    <a:pt x="45" y="1"/>
                    <a:pt x="26" y="17"/>
                    <a:pt x="16" y="38"/>
                  </a:cubicBezTo>
                  <a:cubicBezTo>
                    <a:pt x="1" y="68"/>
                    <a:pt x="16" y="101"/>
                    <a:pt x="45" y="116"/>
                  </a:cubicBezTo>
                  <a:lnTo>
                    <a:pt x="3021" y="1868"/>
                  </a:lnTo>
                  <a:cubicBezTo>
                    <a:pt x="3033" y="1874"/>
                    <a:pt x="3048" y="1878"/>
                    <a:pt x="3062" y="1878"/>
                  </a:cubicBezTo>
                  <a:cubicBezTo>
                    <a:pt x="3084" y="1878"/>
                    <a:pt x="3105" y="1870"/>
                    <a:pt x="3114" y="1850"/>
                  </a:cubicBezTo>
                  <a:cubicBezTo>
                    <a:pt x="3129" y="1820"/>
                    <a:pt x="3114" y="1775"/>
                    <a:pt x="3084" y="1757"/>
                  </a:cubicBezTo>
                  <a:lnTo>
                    <a:pt x="559" y="269"/>
                  </a:lnTo>
                  <a:lnTo>
                    <a:pt x="5301" y="1742"/>
                  </a:lnTo>
                  <a:cubicBezTo>
                    <a:pt x="5331" y="1742"/>
                    <a:pt x="5376" y="1727"/>
                    <a:pt x="5376" y="1697"/>
                  </a:cubicBezTo>
                  <a:cubicBezTo>
                    <a:pt x="5394" y="1664"/>
                    <a:pt x="5376" y="1634"/>
                    <a:pt x="5346" y="1619"/>
                  </a:cubicBezTo>
                  <a:lnTo>
                    <a:pt x="94" y="8"/>
                  </a:lnTo>
                  <a:cubicBezTo>
                    <a:pt x="84" y="3"/>
                    <a:pt x="75" y="1"/>
                    <a:pt x="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3"/>
            <p:cNvSpPr/>
            <p:nvPr/>
          </p:nvSpPr>
          <p:spPr>
            <a:xfrm>
              <a:off x="2125101" y="1594388"/>
              <a:ext cx="41090" cy="166192"/>
            </a:xfrm>
            <a:custGeom>
              <a:avLst/>
              <a:gdLst/>
              <a:ahLst/>
              <a:cxnLst/>
              <a:rect l="l" t="t" r="r" b="b"/>
              <a:pathLst>
                <a:path w="157" h="635" extrusionOk="0">
                  <a:moveTo>
                    <a:pt x="78" y="0"/>
                  </a:moveTo>
                  <a:cubicBezTo>
                    <a:pt x="39" y="0"/>
                    <a:pt x="0" y="24"/>
                    <a:pt x="0" y="70"/>
                  </a:cubicBezTo>
                  <a:lnTo>
                    <a:pt x="0" y="565"/>
                  </a:lnTo>
                  <a:cubicBezTo>
                    <a:pt x="0" y="611"/>
                    <a:pt x="39" y="634"/>
                    <a:pt x="78" y="634"/>
                  </a:cubicBezTo>
                  <a:cubicBezTo>
                    <a:pt x="117" y="634"/>
                    <a:pt x="156" y="611"/>
                    <a:pt x="156" y="565"/>
                  </a:cubicBezTo>
                  <a:lnTo>
                    <a:pt x="156" y="70"/>
                  </a:lnTo>
                  <a:cubicBezTo>
                    <a:pt x="156" y="24"/>
                    <a:pt x="117" y="0"/>
                    <a:pt x="7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3"/>
            <p:cNvSpPr/>
            <p:nvPr/>
          </p:nvSpPr>
          <p:spPr>
            <a:xfrm>
              <a:off x="2092910" y="1698292"/>
              <a:ext cx="105474" cy="81133"/>
            </a:xfrm>
            <a:custGeom>
              <a:avLst/>
              <a:gdLst/>
              <a:ahLst/>
              <a:cxnLst/>
              <a:rect l="l" t="t" r="r" b="b"/>
              <a:pathLst>
                <a:path w="403" h="310" extrusionOk="0">
                  <a:moveTo>
                    <a:pt x="201" y="0"/>
                  </a:moveTo>
                  <a:cubicBezTo>
                    <a:pt x="0" y="0"/>
                    <a:pt x="0" y="309"/>
                    <a:pt x="201" y="309"/>
                  </a:cubicBezTo>
                  <a:cubicBezTo>
                    <a:pt x="402" y="309"/>
                    <a:pt x="402" y="0"/>
                    <a:pt x="2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3"/>
            <p:cNvSpPr/>
            <p:nvPr/>
          </p:nvSpPr>
          <p:spPr>
            <a:xfrm>
              <a:off x="791371" y="2140338"/>
              <a:ext cx="2761958" cy="1415643"/>
            </a:xfrm>
            <a:custGeom>
              <a:avLst/>
              <a:gdLst/>
              <a:ahLst/>
              <a:cxnLst/>
              <a:rect l="l" t="t" r="r" b="b"/>
              <a:pathLst>
                <a:path w="10553" h="5409" extrusionOk="0">
                  <a:moveTo>
                    <a:pt x="2418" y="0"/>
                  </a:moveTo>
                  <a:lnTo>
                    <a:pt x="0" y="651"/>
                  </a:lnTo>
                  <a:lnTo>
                    <a:pt x="0" y="5409"/>
                  </a:lnTo>
                  <a:lnTo>
                    <a:pt x="2418" y="4988"/>
                  </a:lnTo>
                  <a:lnTo>
                    <a:pt x="10553" y="4988"/>
                  </a:lnTo>
                  <a:lnTo>
                    <a:pt x="105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3"/>
            <p:cNvSpPr/>
            <p:nvPr/>
          </p:nvSpPr>
          <p:spPr>
            <a:xfrm>
              <a:off x="791371" y="3445803"/>
              <a:ext cx="2761958" cy="110184"/>
            </a:xfrm>
            <a:custGeom>
              <a:avLst/>
              <a:gdLst/>
              <a:ahLst/>
              <a:cxnLst/>
              <a:rect l="l" t="t" r="r" b="b"/>
              <a:pathLst>
                <a:path w="10553" h="421" extrusionOk="0">
                  <a:moveTo>
                    <a:pt x="2418" y="0"/>
                  </a:moveTo>
                  <a:lnTo>
                    <a:pt x="0" y="421"/>
                  </a:lnTo>
                  <a:lnTo>
                    <a:pt x="9578" y="421"/>
                  </a:lnTo>
                  <a:lnTo>
                    <a:pt x="1055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3"/>
            <p:cNvSpPr/>
            <p:nvPr/>
          </p:nvSpPr>
          <p:spPr>
            <a:xfrm>
              <a:off x="1577843" y="2237699"/>
              <a:ext cx="32454" cy="1111001"/>
            </a:xfrm>
            <a:custGeom>
              <a:avLst/>
              <a:gdLst/>
              <a:ahLst/>
              <a:cxnLst/>
              <a:rect l="l" t="t" r="r" b="b"/>
              <a:pathLst>
                <a:path w="124" h="4245" extrusionOk="0">
                  <a:moveTo>
                    <a:pt x="1" y="0"/>
                  </a:moveTo>
                  <a:lnTo>
                    <a:pt x="1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3"/>
            <p:cNvSpPr/>
            <p:nvPr/>
          </p:nvSpPr>
          <p:spPr>
            <a:xfrm>
              <a:off x="1679129" y="2237699"/>
              <a:ext cx="32454" cy="1111001"/>
            </a:xfrm>
            <a:custGeom>
              <a:avLst/>
              <a:gdLst/>
              <a:ahLst/>
              <a:cxnLst/>
              <a:rect l="l" t="t" r="r" b="b"/>
              <a:pathLst>
                <a:path w="124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3"/>
            <p:cNvSpPr/>
            <p:nvPr/>
          </p:nvSpPr>
          <p:spPr>
            <a:xfrm>
              <a:off x="1776489" y="2237699"/>
              <a:ext cx="32454" cy="1111001"/>
            </a:xfrm>
            <a:custGeom>
              <a:avLst/>
              <a:gdLst/>
              <a:ahLst/>
              <a:cxnLst/>
              <a:rect l="l" t="t" r="r" b="b"/>
              <a:pathLst>
                <a:path w="124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3"/>
            <p:cNvSpPr/>
            <p:nvPr/>
          </p:nvSpPr>
          <p:spPr>
            <a:xfrm>
              <a:off x="1873849" y="2237699"/>
              <a:ext cx="32454" cy="1111001"/>
            </a:xfrm>
            <a:custGeom>
              <a:avLst/>
              <a:gdLst/>
              <a:ahLst/>
              <a:cxnLst/>
              <a:rect l="l" t="t" r="r" b="b"/>
              <a:pathLst>
                <a:path w="124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3"/>
            <p:cNvSpPr/>
            <p:nvPr/>
          </p:nvSpPr>
          <p:spPr>
            <a:xfrm>
              <a:off x="1979061" y="2237699"/>
              <a:ext cx="33239" cy="1111001"/>
            </a:xfrm>
            <a:custGeom>
              <a:avLst/>
              <a:gdLst/>
              <a:ahLst/>
              <a:cxnLst/>
              <a:rect l="l" t="t" r="r" b="b"/>
              <a:pathLst>
                <a:path w="127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7" y="4244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3"/>
            <p:cNvSpPr/>
            <p:nvPr/>
          </p:nvSpPr>
          <p:spPr>
            <a:xfrm>
              <a:off x="2081132" y="2237699"/>
              <a:ext cx="32454" cy="1111001"/>
            </a:xfrm>
            <a:custGeom>
              <a:avLst/>
              <a:gdLst/>
              <a:ahLst/>
              <a:cxnLst/>
              <a:rect l="l" t="t" r="r" b="b"/>
              <a:pathLst>
                <a:path w="124" h="4245" extrusionOk="0">
                  <a:moveTo>
                    <a:pt x="1" y="0"/>
                  </a:moveTo>
                  <a:lnTo>
                    <a:pt x="1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3"/>
            <p:cNvSpPr/>
            <p:nvPr/>
          </p:nvSpPr>
          <p:spPr>
            <a:xfrm>
              <a:off x="2173781" y="2237699"/>
              <a:ext cx="33239" cy="1111001"/>
            </a:xfrm>
            <a:custGeom>
              <a:avLst/>
              <a:gdLst/>
              <a:ahLst/>
              <a:cxnLst/>
              <a:rect l="l" t="t" r="r" b="b"/>
              <a:pathLst>
                <a:path w="127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7" y="4244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3"/>
            <p:cNvSpPr/>
            <p:nvPr/>
          </p:nvSpPr>
          <p:spPr>
            <a:xfrm>
              <a:off x="2271142" y="2237699"/>
              <a:ext cx="33239" cy="1111001"/>
            </a:xfrm>
            <a:custGeom>
              <a:avLst/>
              <a:gdLst/>
              <a:ahLst/>
              <a:cxnLst/>
              <a:rect l="l" t="t" r="r" b="b"/>
              <a:pathLst>
                <a:path w="127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7" y="4244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3"/>
            <p:cNvSpPr/>
            <p:nvPr/>
          </p:nvSpPr>
          <p:spPr>
            <a:xfrm>
              <a:off x="2368502" y="2237699"/>
              <a:ext cx="33239" cy="1111001"/>
            </a:xfrm>
            <a:custGeom>
              <a:avLst/>
              <a:gdLst/>
              <a:ahLst/>
              <a:cxnLst/>
              <a:rect l="l" t="t" r="r" b="b"/>
              <a:pathLst>
                <a:path w="127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7" y="4244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3"/>
            <p:cNvSpPr/>
            <p:nvPr/>
          </p:nvSpPr>
          <p:spPr>
            <a:xfrm>
              <a:off x="2470573" y="2237699"/>
              <a:ext cx="32454" cy="1111001"/>
            </a:xfrm>
            <a:custGeom>
              <a:avLst/>
              <a:gdLst/>
              <a:ahLst/>
              <a:cxnLst/>
              <a:rect l="l" t="t" r="r" b="b"/>
              <a:pathLst>
                <a:path w="124" h="4245" extrusionOk="0">
                  <a:moveTo>
                    <a:pt x="1" y="0"/>
                  </a:moveTo>
                  <a:lnTo>
                    <a:pt x="1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3"/>
            <p:cNvSpPr/>
            <p:nvPr/>
          </p:nvSpPr>
          <p:spPr>
            <a:xfrm>
              <a:off x="2567933" y="2237699"/>
              <a:ext cx="32454" cy="1111001"/>
            </a:xfrm>
            <a:custGeom>
              <a:avLst/>
              <a:gdLst/>
              <a:ahLst/>
              <a:cxnLst/>
              <a:rect l="l" t="t" r="r" b="b"/>
              <a:pathLst>
                <a:path w="124" h="4245" extrusionOk="0">
                  <a:moveTo>
                    <a:pt x="1" y="0"/>
                  </a:moveTo>
                  <a:lnTo>
                    <a:pt x="1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3"/>
            <p:cNvSpPr/>
            <p:nvPr/>
          </p:nvSpPr>
          <p:spPr>
            <a:xfrm>
              <a:off x="2660321" y="2237699"/>
              <a:ext cx="33500" cy="1111001"/>
            </a:xfrm>
            <a:custGeom>
              <a:avLst/>
              <a:gdLst/>
              <a:ahLst/>
              <a:cxnLst/>
              <a:rect l="l" t="t" r="r" b="b"/>
              <a:pathLst>
                <a:path w="128" h="4245" extrusionOk="0">
                  <a:moveTo>
                    <a:pt x="1" y="0"/>
                  </a:moveTo>
                  <a:lnTo>
                    <a:pt x="1" y="4244"/>
                  </a:lnTo>
                  <a:lnTo>
                    <a:pt x="127" y="4244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3"/>
            <p:cNvSpPr/>
            <p:nvPr/>
          </p:nvSpPr>
          <p:spPr>
            <a:xfrm>
              <a:off x="2766580" y="2237699"/>
              <a:ext cx="32454" cy="1111001"/>
            </a:xfrm>
            <a:custGeom>
              <a:avLst/>
              <a:gdLst/>
              <a:ahLst/>
              <a:cxnLst/>
              <a:rect l="l" t="t" r="r" b="b"/>
              <a:pathLst>
                <a:path w="124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3"/>
            <p:cNvSpPr/>
            <p:nvPr/>
          </p:nvSpPr>
          <p:spPr>
            <a:xfrm>
              <a:off x="2867866" y="2237699"/>
              <a:ext cx="32454" cy="1111001"/>
            </a:xfrm>
            <a:custGeom>
              <a:avLst/>
              <a:gdLst/>
              <a:ahLst/>
              <a:cxnLst/>
              <a:rect l="l" t="t" r="r" b="b"/>
              <a:pathLst>
                <a:path w="124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3"/>
            <p:cNvSpPr/>
            <p:nvPr/>
          </p:nvSpPr>
          <p:spPr>
            <a:xfrm>
              <a:off x="2965226" y="2237699"/>
              <a:ext cx="32454" cy="1111001"/>
            </a:xfrm>
            <a:custGeom>
              <a:avLst/>
              <a:gdLst/>
              <a:ahLst/>
              <a:cxnLst/>
              <a:rect l="l" t="t" r="r" b="b"/>
              <a:pathLst>
                <a:path w="124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3"/>
            <p:cNvSpPr/>
            <p:nvPr/>
          </p:nvSpPr>
          <p:spPr>
            <a:xfrm>
              <a:off x="3062586" y="2237699"/>
              <a:ext cx="32192" cy="1111001"/>
            </a:xfrm>
            <a:custGeom>
              <a:avLst/>
              <a:gdLst/>
              <a:ahLst/>
              <a:cxnLst/>
              <a:rect l="l" t="t" r="r" b="b"/>
              <a:pathLst>
                <a:path w="123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3"/>
            <p:cNvSpPr/>
            <p:nvPr/>
          </p:nvSpPr>
          <p:spPr>
            <a:xfrm>
              <a:off x="3156020" y="2237699"/>
              <a:ext cx="32454" cy="1111001"/>
            </a:xfrm>
            <a:custGeom>
              <a:avLst/>
              <a:gdLst/>
              <a:ahLst/>
              <a:cxnLst/>
              <a:rect l="l" t="t" r="r" b="b"/>
              <a:pathLst>
                <a:path w="124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3"/>
            <p:cNvSpPr/>
            <p:nvPr/>
          </p:nvSpPr>
          <p:spPr>
            <a:xfrm>
              <a:off x="3253381" y="2237699"/>
              <a:ext cx="32454" cy="1111001"/>
            </a:xfrm>
            <a:custGeom>
              <a:avLst/>
              <a:gdLst/>
              <a:ahLst/>
              <a:cxnLst/>
              <a:rect l="l" t="t" r="r" b="b"/>
              <a:pathLst>
                <a:path w="124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3"/>
            <p:cNvSpPr/>
            <p:nvPr/>
          </p:nvSpPr>
          <p:spPr>
            <a:xfrm>
              <a:off x="3346815" y="2237699"/>
              <a:ext cx="32454" cy="1111001"/>
            </a:xfrm>
            <a:custGeom>
              <a:avLst/>
              <a:gdLst/>
              <a:ahLst/>
              <a:cxnLst/>
              <a:rect l="l" t="t" r="r" b="b"/>
              <a:pathLst>
                <a:path w="124" h="4245" extrusionOk="0">
                  <a:moveTo>
                    <a:pt x="0" y="0"/>
                  </a:moveTo>
                  <a:lnTo>
                    <a:pt x="0" y="4244"/>
                  </a:lnTo>
                  <a:lnTo>
                    <a:pt x="123" y="424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3"/>
            <p:cNvSpPr/>
            <p:nvPr/>
          </p:nvSpPr>
          <p:spPr>
            <a:xfrm>
              <a:off x="3439203" y="2237699"/>
              <a:ext cx="33500" cy="1111001"/>
            </a:xfrm>
            <a:custGeom>
              <a:avLst/>
              <a:gdLst/>
              <a:ahLst/>
              <a:cxnLst/>
              <a:rect l="l" t="t" r="r" b="b"/>
              <a:pathLst>
                <a:path w="128" h="4245" extrusionOk="0">
                  <a:moveTo>
                    <a:pt x="1" y="0"/>
                  </a:moveTo>
                  <a:lnTo>
                    <a:pt x="1" y="4244"/>
                  </a:lnTo>
                  <a:lnTo>
                    <a:pt x="127" y="4244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3"/>
            <p:cNvSpPr/>
            <p:nvPr/>
          </p:nvSpPr>
          <p:spPr>
            <a:xfrm>
              <a:off x="1054139" y="2237699"/>
              <a:ext cx="8899" cy="3926"/>
            </a:xfrm>
            <a:custGeom>
              <a:avLst/>
              <a:gdLst/>
              <a:ahLst/>
              <a:cxnLst/>
              <a:rect l="l" t="t" r="r" b="b"/>
              <a:pathLst>
                <a:path w="34" h="15" extrusionOk="0">
                  <a:moveTo>
                    <a:pt x="0" y="0"/>
                  </a:moveTo>
                  <a:lnTo>
                    <a:pt x="0" y="15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CFCF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3"/>
            <p:cNvSpPr/>
            <p:nvPr/>
          </p:nvSpPr>
          <p:spPr>
            <a:xfrm>
              <a:off x="791371" y="2140338"/>
              <a:ext cx="2761958" cy="243661"/>
            </a:xfrm>
            <a:custGeom>
              <a:avLst/>
              <a:gdLst/>
              <a:ahLst/>
              <a:cxnLst/>
              <a:rect l="l" t="t" r="r" b="b"/>
              <a:pathLst>
                <a:path w="10553" h="931" extrusionOk="0">
                  <a:moveTo>
                    <a:pt x="2418" y="0"/>
                  </a:moveTo>
                  <a:lnTo>
                    <a:pt x="0" y="651"/>
                  </a:lnTo>
                  <a:lnTo>
                    <a:pt x="0" y="930"/>
                  </a:lnTo>
                  <a:lnTo>
                    <a:pt x="2418" y="372"/>
                  </a:lnTo>
                  <a:lnTo>
                    <a:pt x="10553" y="372"/>
                  </a:lnTo>
                  <a:lnTo>
                    <a:pt x="105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3"/>
            <p:cNvSpPr/>
            <p:nvPr/>
          </p:nvSpPr>
          <p:spPr>
            <a:xfrm>
              <a:off x="791371" y="3348443"/>
              <a:ext cx="2761958" cy="207544"/>
            </a:xfrm>
            <a:custGeom>
              <a:avLst/>
              <a:gdLst/>
              <a:ahLst/>
              <a:cxnLst/>
              <a:rect l="l" t="t" r="r" b="b"/>
              <a:pathLst>
                <a:path w="10553" h="793" extrusionOk="0">
                  <a:moveTo>
                    <a:pt x="2418" y="0"/>
                  </a:moveTo>
                  <a:lnTo>
                    <a:pt x="0" y="465"/>
                  </a:lnTo>
                  <a:lnTo>
                    <a:pt x="0" y="793"/>
                  </a:lnTo>
                  <a:lnTo>
                    <a:pt x="2418" y="372"/>
                  </a:lnTo>
                  <a:lnTo>
                    <a:pt x="10553" y="372"/>
                  </a:lnTo>
                  <a:lnTo>
                    <a:pt x="105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3"/>
            <p:cNvSpPr/>
            <p:nvPr/>
          </p:nvSpPr>
          <p:spPr>
            <a:xfrm>
              <a:off x="1423951" y="2140338"/>
              <a:ext cx="52868" cy="1305721"/>
            </a:xfrm>
            <a:custGeom>
              <a:avLst/>
              <a:gdLst/>
              <a:ahLst/>
              <a:cxnLst/>
              <a:rect l="l" t="t" r="r" b="b"/>
              <a:pathLst>
                <a:path w="202" h="4989" extrusionOk="0">
                  <a:moveTo>
                    <a:pt x="1" y="0"/>
                  </a:moveTo>
                  <a:lnTo>
                    <a:pt x="1" y="4988"/>
                  </a:lnTo>
                  <a:lnTo>
                    <a:pt x="202" y="4988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3"/>
            <p:cNvSpPr/>
            <p:nvPr/>
          </p:nvSpPr>
          <p:spPr>
            <a:xfrm>
              <a:off x="1070627" y="2237699"/>
              <a:ext cx="353587" cy="1180095"/>
            </a:xfrm>
            <a:custGeom>
              <a:avLst/>
              <a:gdLst/>
              <a:ahLst/>
              <a:cxnLst/>
              <a:rect l="l" t="t" r="r" b="b"/>
              <a:pathLst>
                <a:path w="1351" h="4509" extrusionOk="0">
                  <a:moveTo>
                    <a:pt x="1351" y="0"/>
                  </a:moveTo>
                  <a:lnTo>
                    <a:pt x="1087" y="60"/>
                  </a:lnTo>
                  <a:lnTo>
                    <a:pt x="1087" y="4293"/>
                  </a:lnTo>
                  <a:lnTo>
                    <a:pt x="1351" y="4244"/>
                  </a:lnTo>
                  <a:lnTo>
                    <a:pt x="1351" y="0"/>
                  </a:lnTo>
                  <a:close/>
                  <a:moveTo>
                    <a:pt x="960" y="93"/>
                  </a:moveTo>
                  <a:lnTo>
                    <a:pt x="793" y="138"/>
                  </a:lnTo>
                  <a:lnTo>
                    <a:pt x="793" y="4356"/>
                  </a:lnTo>
                  <a:lnTo>
                    <a:pt x="960" y="4322"/>
                  </a:lnTo>
                  <a:lnTo>
                    <a:pt x="960" y="93"/>
                  </a:lnTo>
                  <a:close/>
                  <a:moveTo>
                    <a:pt x="666" y="153"/>
                  </a:moveTo>
                  <a:lnTo>
                    <a:pt x="481" y="201"/>
                  </a:lnTo>
                  <a:lnTo>
                    <a:pt x="481" y="4415"/>
                  </a:lnTo>
                  <a:lnTo>
                    <a:pt x="666" y="4371"/>
                  </a:lnTo>
                  <a:lnTo>
                    <a:pt x="666" y="153"/>
                  </a:lnTo>
                  <a:close/>
                  <a:moveTo>
                    <a:pt x="358" y="231"/>
                  </a:moveTo>
                  <a:lnTo>
                    <a:pt x="202" y="264"/>
                  </a:lnTo>
                  <a:lnTo>
                    <a:pt x="202" y="4464"/>
                  </a:lnTo>
                  <a:lnTo>
                    <a:pt x="358" y="4430"/>
                  </a:lnTo>
                  <a:lnTo>
                    <a:pt x="358" y="231"/>
                  </a:lnTo>
                  <a:close/>
                  <a:moveTo>
                    <a:pt x="79" y="294"/>
                  </a:moveTo>
                  <a:lnTo>
                    <a:pt x="1" y="309"/>
                  </a:lnTo>
                  <a:lnTo>
                    <a:pt x="1" y="4508"/>
                  </a:lnTo>
                  <a:lnTo>
                    <a:pt x="79" y="4493"/>
                  </a:lnTo>
                  <a:lnTo>
                    <a:pt x="79" y="29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3"/>
            <p:cNvSpPr/>
            <p:nvPr/>
          </p:nvSpPr>
          <p:spPr>
            <a:xfrm>
              <a:off x="1091041" y="2306793"/>
              <a:ext cx="32454" cy="1107076"/>
            </a:xfrm>
            <a:custGeom>
              <a:avLst/>
              <a:gdLst/>
              <a:ahLst/>
              <a:cxnLst/>
              <a:rect l="l" t="t" r="r" b="b"/>
              <a:pathLst>
                <a:path w="124" h="4230" extrusionOk="0">
                  <a:moveTo>
                    <a:pt x="124" y="0"/>
                  </a:moveTo>
                  <a:lnTo>
                    <a:pt x="1" y="30"/>
                  </a:lnTo>
                  <a:lnTo>
                    <a:pt x="1" y="4229"/>
                  </a:lnTo>
                  <a:lnTo>
                    <a:pt x="124" y="420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3"/>
            <p:cNvSpPr/>
            <p:nvPr/>
          </p:nvSpPr>
          <p:spPr>
            <a:xfrm>
              <a:off x="1164062" y="2290043"/>
              <a:ext cx="32454" cy="1107337"/>
            </a:xfrm>
            <a:custGeom>
              <a:avLst/>
              <a:gdLst/>
              <a:ahLst/>
              <a:cxnLst/>
              <a:rect l="l" t="t" r="r" b="b"/>
              <a:pathLst>
                <a:path w="124" h="4231" extrusionOk="0">
                  <a:moveTo>
                    <a:pt x="124" y="1"/>
                  </a:moveTo>
                  <a:lnTo>
                    <a:pt x="1" y="31"/>
                  </a:lnTo>
                  <a:lnTo>
                    <a:pt x="1" y="4230"/>
                  </a:lnTo>
                  <a:lnTo>
                    <a:pt x="124" y="4215"/>
                  </a:lnTo>
                  <a:lnTo>
                    <a:pt x="1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3"/>
            <p:cNvSpPr/>
            <p:nvPr/>
          </p:nvSpPr>
          <p:spPr>
            <a:xfrm>
              <a:off x="1244933" y="2273554"/>
              <a:ext cx="33239" cy="1108122"/>
            </a:xfrm>
            <a:custGeom>
              <a:avLst/>
              <a:gdLst/>
              <a:ahLst/>
              <a:cxnLst/>
              <a:rect l="l" t="t" r="r" b="b"/>
              <a:pathLst>
                <a:path w="127" h="4234" extrusionOk="0">
                  <a:moveTo>
                    <a:pt x="127" y="1"/>
                  </a:moveTo>
                  <a:lnTo>
                    <a:pt x="0" y="16"/>
                  </a:lnTo>
                  <a:lnTo>
                    <a:pt x="0" y="4234"/>
                  </a:lnTo>
                  <a:lnTo>
                    <a:pt x="127" y="4219"/>
                  </a:lnTo>
                  <a:lnTo>
                    <a:pt x="1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3"/>
            <p:cNvSpPr/>
            <p:nvPr/>
          </p:nvSpPr>
          <p:spPr>
            <a:xfrm>
              <a:off x="1321879" y="2253140"/>
              <a:ext cx="33239" cy="1115974"/>
            </a:xfrm>
            <a:custGeom>
              <a:avLst/>
              <a:gdLst/>
              <a:ahLst/>
              <a:cxnLst/>
              <a:rect l="l" t="t" r="r" b="b"/>
              <a:pathLst>
                <a:path w="127" h="4264" extrusionOk="0">
                  <a:moveTo>
                    <a:pt x="127" y="1"/>
                  </a:moveTo>
                  <a:lnTo>
                    <a:pt x="0" y="34"/>
                  </a:lnTo>
                  <a:lnTo>
                    <a:pt x="0" y="4263"/>
                  </a:lnTo>
                  <a:lnTo>
                    <a:pt x="127" y="4234"/>
                  </a:lnTo>
                  <a:lnTo>
                    <a:pt x="1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3"/>
            <p:cNvSpPr/>
            <p:nvPr/>
          </p:nvSpPr>
          <p:spPr>
            <a:xfrm>
              <a:off x="791371" y="2322235"/>
              <a:ext cx="263031" cy="1148166"/>
            </a:xfrm>
            <a:custGeom>
              <a:avLst/>
              <a:gdLst/>
              <a:ahLst/>
              <a:cxnLst/>
              <a:rect l="l" t="t" r="r" b="b"/>
              <a:pathLst>
                <a:path w="1005" h="4387" extrusionOk="0">
                  <a:moveTo>
                    <a:pt x="1004" y="1"/>
                  </a:moveTo>
                  <a:lnTo>
                    <a:pt x="945" y="16"/>
                  </a:lnTo>
                  <a:lnTo>
                    <a:pt x="945" y="4200"/>
                  </a:lnTo>
                  <a:lnTo>
                    <a:pt x="1004" y="4185"/>
                  </a:lnTo>
                  <a:lnTo>
                    <a:pt x="1004" y="1"/>
                  </a:lnTo>
                  <a:close/>
                  <a:moveTo>
                    <a:pt x="818" y="49"/>
                  </a:moveTo>
                  <a:lnTo>
                    <a:pt x="711" y="79"/>
                  </a:lnTo>
                  <a:lnTo>
                    <a:pt x="711" y="4249"/>
                  </a:lnTo>
                  <a:lnTo>
                    <a:pt x="818" y="4234"/>
                  </a:lnTo>
                  <a:lnTo>
                    <a:pt x="818" y="49"/>
                  </a:lnTo>
                  <a:close/>
                  <a:moveTo>
                    <a:pt x="588" y="109"/>
                  </a:moveTo>
                  <a:lnTo>
                    <a:pt x="480" y="127"/>
                  </a:lnTo>
                  <a:lnTo>
                    <a:pt x="480" y="4293"/>
                  </a:lnTo>
                  <a:lnTo>
                    <a:pt x="588" y="4278"/>
                  </a:lnTo>
                  <a:lnTo>
                    <a:pt x="588" y="109"/>
                  </a:lnTo>
                  <a:close/>
                  <a:moveTo>
                    <a:pt x="353" y="157"/>
                  </a:moveTo>
                  <a:lnTo>
                    <a:pt x="260" y="172"/>
                  </a:lnTo>
                  <a:lnTo>
                    <a:pt x="260" y="4342"/>
                  </a:lnTo>
                  <a:lnTo>
                    <a:pt x="353" y="4312"/>
                  </a:lnTo>
                  <a:lnTo>
                    <a:pt x="353" y="157"/>
                  </a:lnTo>
                  <a:close/>
                  <a:moveTo>
                    <a:pt x="138" y="202"/>
                  </a:moveTo>
                  <a:lnTo>
                    <a:pt x="0" y="235"/>
                  </a:lnTo>
                  <a:lnTo>
                    <a:pt x="0" y="4386"/>
                  </a:lnTo>
                  <a:lnTo>
                    <a:pt x="138" y="4356"/>
                  </a:lnTo>
                  <a:lnTo>
                    <a:pt x="138" y="2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3"/>
            <p:cNvSpPr/>
            <p:nvPr/>
          </p:nvSpPr>
          <p:spPr>
            <a:xfrm>
              <a:off x="1005459" y="2326160"/>
              <a:ext cx="33239" cy="1104197"/>
            </a:xfrm>
            <a:custGeom>
              <a:avLst/>
              <a:gdLst/>
              <a:ahLst/>
              <a:cxnLst/>
              <a:rect l="l" t="t" r="r" b="b"/>
              <a:pathLst>
                <a:path w="127" h="4219" extrusionOk="0">
                  <a:moveTo>
                    <a:pt x="127" y="1"/>
                  </a:moveTo>
                  <a:lnTo>
                    <a:pt x="0" y="34"/>
                  </a:lnTo>
                  <a:lnTo>
                    <a:pt x="0" y="4219"/>
                  </a:lnTo>
                  <a:lnTo>
                    <a:pt x="127" y="4185"/>
                  </a:lnTo>
                  <a:lnTo>
                    <a:pt x="1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3"/>
            <p:cNvSpPr/>
            <p:nvPr/>
          </p:nvSpPr>
          <p:spPr>
            <a:xfrm>
              <a:off x="945001" y="2342649"/>
              <a:ext cx="32454" cy="1099486"/>
            </a:xfrm>
            <a:custGeom>
              <a:avLst/>
              <a:gdLst/>
              <a:ahLst/>
              <a:cxnLst/>
              <a:rect l="l" t="t" r="r" b="b"/>
              <a:pathLst>
                <a:path w="124" h="4201" extrusionOk="0">
                  <a:moveTo>
                    <a:pt x="124" y="1"/>
                  </a:moveTo>
                  <a:lnTo>
                    <a:pt x="1" y="31"/>
                  </a:lnTo>
                  <a:lnTo>
                    <a:pt x="1" y="4200"/>
                  </a:lnTo>
                  <a:lnTo>
                    <a:pt x="124" y="4171"/>
                  </a:lnTo>
                  <a:lnTo>
                    <a:pt x="1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3"/>
            <p:cNvSpPr/>
            <p:nvPr/>
          </p:nvSpPr>
          <p:spPr>
            <a:xfrm>
              <a:off x="883758" y="2355473"/>
              <a:ext cx="33239" cy="1095298"/>
            </a:xfrm>
            <a:custGeom>
              <a:avLst/>
              <a:gdLst/>
              <a:ahLst/>
              <a:cxnLst/>
              <a:rect l="l" t="t" r="r" b="b"/>
              <a:pathLst>
                <a:path w="127" h="4185" extrusionOk="0">
                  <a:moveTo>
                    <a:pt x="127" y="0"/>
                  </a:moveTo>
                  <a:lnTo>
                    <a:pt x="0" y="30"/>
                  </a:lnTo>
                  <a:lnTo>
                    <a:pt x="0" y="4185"/>
                  </a:lnTo>
                  <a:lnTo>
                    <a:pt x="127" y="4166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3"/>
            <p:cNvSpPr/>
            <p:nvPr/>
          </p:nvSpPr>
          <p:spPr>
            <a:xfrm>
              <a:off x="827227" y="2366989"/>
              <a:ext cx="32454" cy="1095560"/>
            </a:xfrm>
            <a:custGeom>
              <a:avLst/>
              <a:gdLst/>
              <a:ahLst/>
              <a:cxnLst/>
              <a:rect l="l" t="t" r="r" b="b"/>
              <a:pathLst>
                <a:path w="124" h="4186" extrusionOk="0">
                  <a:moveTo>
                    <a:pt x="123" y="1"/>
                  </a:moveTo>
                  <a:lnTo>
                    <a:pt x="1" y="31"/>
                  </a:lnTo>
                  <a:lnTo>
                    <a:pt x="1" y="4185"/>
                  </a:lnTo>
                  <a:lnTo>
                    <a:pt x="123" y="4171"/>
                  </a:lnTo>
                  <a:lnTo>
                    <a:pt x="12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3"/>
            <p:cNvSpPr/>
            <p:nvPr/>
          </p:nvSpPr>
          <p:spPr>
            <a:xfrm>
              <a:off x="1054139" y="2318309"/>
              <a:ext cx="16750" cy="1099486"/>
            </a:xfrm>
            <a:custGeom>
              <a:avLst/>
              <a:gdLst/>
              <a:ahLst/>
              <a:cxnLst/>
              <a:rect l="l" t="t" r="r" b="b"/>
              <a:pathLst>
                <a:path w="64" h="4201" extrusionOk="0">
                  <a:moveTo>
                    <a:pt x="64" y="1"/>
                  </a:moveTo>
                  <a:lnTo>
                    <a:pt x="0" y="16"/>
                  </a:lnTo>
                  <a:lnTo>
                    <a:pt x="0" y="4200"/>
                  </a:lnTo>
                  <a:lnTo>
                    <a:pt x="64" y="4200"/>
                  </a:lnTo>
                  <a:lnTo>
                    <a:pt x="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3"/>
            <p:cNvSpPr/>
            <p:nvPr/>
          </p:nvSpPr>
          <p:spPr>
            <a:xfrm>
              <a:off x="791371" y="2140338"/>
              <a:ext cx="632845" cy="243661"/>
            </a:xfrm>
            <a:custGeom>
              <a:avLst/>
              <a:gdLst/>
              <a:ahLst/>
              <a:cxnLst/>
              <a:rect l="l" t="t" r="r" b="b"/>
              <a:pathLst>
                <a:path w="2418" h="931" extrusionOk="0">
                  <a:moveTo>
                    <a:pt x="2418" y="0"/>
                  </a:moveTo>
                  <a:lnTo>
                    <a:pt x="804" y="432"/>
                  </a:lnTo>
                  <a:lnTo>
                    <a:pt x="15" y="651"/>
                  </a:lnTo>
                  <a:lnTo>
                    <a:pt x="0" y="651"/>
                  </a:lnTo>
                  <a:lnTo>
                    <a:pt x="0" y="930"/>
                  </a:lnTo>
                  <a:lnTo>
                    <a:pt x="138" y="897"/>
                  </a:lnTo>
                  <a:lnTo>
                    <a:pt x="260" y="867"/>
                  </a:lnTo>
                  <a:lnTo>
                    <a:pt x="353" y="852"/>
                  </a:lnTo>
                  <a:lnTo>
                    <a:pt x="480" y="822"/>
                  </a:lnTo>
                  <a:lnTo>
                    <a:pt x="588" y="804"/>
                  </a:lnTo>
                  <a:lnTo>
                    <a:pt x="711" y="774"/>
                  </a:lnTo>
                  <a:lnTo>
                    <a:pt x="818" y="744"/>
                  </a:lnTo>
                  <a:lnTo>
                    <a:pt x="945" y="711"/>
                  </a:lnTo>
                  <a:lnTo>
                    <a:pt x="1004" y="696"/>
                  </a:lnTo>
                  <a:lnTo>
                    <a:pt x="1068" y="681"/>
                  </a:lnTo>
                  <a:lnTo>
                    <a:pt x="1146" y="666"/>
                  </a:lnTo>
                  <a:lnTo>
                    <a:pt x="1269" y="636"/>
                  </a:lnTo>
                  <a:lnTo>
                    <a:pt x="1425" y="603"/>
                  </a:lnTo>
                  <a:lnTo>
                    <a:pt x="1548" y="573"/>
                  </a:lnTo>
                  <a:lnTo>
                    <a:pt x="1733" y="525"/>
                  </a:lnTo>
                  <a:lnTo>
                    <a:pt x="1860" y="510"/>
                  </a:lnTo>
                  <a:lnTo>
                    <a:pt x="2027" y="465"/>
                  </a:lnTo>
                  <a:lnTo>
                    <a:pt x="2154" y="432"/>
                  </a:lnTo>
                  <a:lnTo>
                    <a:pt x="2418" y="372"/>
                  </a:lnTo>
                  <a:lnTo>
                    <a:pt x="24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3"/>
            <p:cNvSpPr/>
            <p:nvPr/>
          </p:nvSpPr>
          <p:spPr>
            <a:xfrm>
              <a:off x="791371" y="3348443"/>
              <a:ext cx="632845" cy="207544"/>
            </a:xfrm>
            <a:custGeom>
              <a:avLst/>
              <a:gdLst/>
              <a:ahLst/>
              <a:cxnLst/>
              <a:rect l="l" t="t" r="r" b="b"/>
              <a:pathLst>
                <a:path w="2418" h="793" extrusionOk="0">
                  <a:moveTo>
                    <a:pt x="2418" y="0"/>
                  </a:moveTo>
                  <a:lnTo>
                    <a:pt x="2154" y="49"/>
                  </a:lnTo>
                  <a:lnTo>
                    <a:pt x="2027" y="78"/>
                  </a:lnTo>
                  <a:lnTo>
                    <a:pt x="1860" y="112"/>
                  </a:lnTo>
                  <a:lnTo>
                    <a:pt x="1733" y="127"/>
                  </a:lnTo>
                  <a:lnTo>
                    <a:pt x="1548" y="171"/>
                  </a:lnTo>
                  <a:lnTo>
                    <a:pt x="1425" y="186"/>
                  </a:lnTo>
                  <a:lnTo>
                    <a:pt x="1269" y="220"/>
                  </a:lnTo>
                  <a:lnTo>
                    <a:pt x="1146" y="249"/>
                  </a:lnTo>
                  <a:lnTo>
                    <a:pt x="1068" y="264"/>
                  </a:lnTo>
                  <a:lnTo>
                    <a:pt x="1004" y="264"/>
                  </a:lnTo>
                  <a:lnTo>
                    <a:pt x="945" y="279"/>
                  </a:lnTo>
                  <a:lnTo>
                    <a:pt x="818" y="313"/>
                  </a:lnTo>
                  <a:lnTo>
                    <a:pt x="711" y="328"/>
                  </a:lnTo>
                  <a:lnTo>
                    <a:pt x="588" y="357"/>
                  </a:lnTo>
                  <a:lnTo>
                    <a:pt x="480" y="372"/>
                  </a:lnTo>
                  <a:lnTo>
                    <a:pt x="353" y="391"/>
                  </a:lnTo>
                  <a:lnTo>
                    <a:pt x="260" y="421"/>
                  </a:lnTo>
                  <a:lnTo>
                    <a:pt x="138" y="435"/>
                  </a:lnTo>
                  <a:lnTo>
                    <a:pt x="0" y="465"/>
                  </a:lnTo>
                  <a:lnTo>
                    <a:pt x="0" y="793"/>
                  </a:lnTo>
                  <a:lnTo>
                    <a:pt x="2418" y="372"/>
                  </a:lnTo>
                  <a:lnTo>
                    <a:pt x="24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3"/>
            <p:cNvSpPr/>
            <p:nvPr/>
          </p:nvSpPr>
          <p:spPr>
            <a:xfrm>
              <a:off x="462126" y="403558"/>
              <a:ext cx="2466211" cy="337095"/>
            </a:xfrm>
            <a:custGeom>
              <a:avLst/>
              <a:gdLst/>
              <a:ahLst/>
              <a:cxnLst/>
              <a:rect l="l" t="t" r="r" b="b"/>
              <a:pathLst>
                <a:path w="9423" h="1288" extrusionOk="0">
                  <a:moveTo>
                    <a:pt x="7861" y="127"/>
                  </a:moveTo>
                  <a:lnTo>
                    <a:pt x="9094" y="1164"/>
                  </a:lnTo>
                  <a:lnTo>
                    <a:pt x="124" y="1164"/>
                  </a:lnTo>
                  <a:lnTo>
                    <a:pt x="124" y="127"/>
                  </a:lnTo>
                  <a:close/>
                  <a:moveTo>
                    <a:pt x="1" y="0"/>
                  </a:moveTo>
                  <a:lnTo>
                    <a:pt x="1" y="1287"/>
                  </a:lnTo>
                  <a:lnTo>
                    <a:pt x="9423" y="1287"/>
                  </a:lnTo>
                  <a:lnTo>
                    <a:pt x="9300" y="1179"/>
                  </a:lnTo>
                  <a:lnTo>
                    <a:pt x="789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3"/>
            <p:cNvSpPr/>
            <p:nvPr/>
          </p:nvSpPr>
          <p:spPr>
            <a:xfrm>
              <a:off x="462126" y="401726"/>
              <a:ext cx="2259974" cy="338927"/>
            </a:xfrm>
            <a:custGeom>
              <a:avLst/>
              <a:gdLst/>
              <a:ahLst/>
              <a:cxnLst/>
              <a:rect l="l" t="t" r="r" b="b"/>
              <a:pathLst>
                <a:path w="8635" h="1295" extrusionOk="0">
                  <a:moveTo>
                    <a:pt x="1457" y="1"/>
                  </a:moveTo>
                  <a:cubicBezTo>
                    <a:pt x="1443" y="1"/>
                    <a:pt x="1427" y="9"/>
                    <a:pt x="1411" y="26"/>
                  </a:cubicBezTo>
                  <a:lnTo>
                    <a:pt x="124" y="1108"/>
                  </a:lnTo>
                  <a:lnTo>
                    <a:pt x="124" y="70"/>
                  </a:lnTo>
                  <a:cubicBezTo>
                    <a:pt x="124" y="26"/>
                    <a:pt x="109" y="7"/>
                    <a:pt x="64" y="7"/>
                  </a:cubicBezTo>
                  <a:cubicBezTo>
                    <a:pt x="31" y="7"/>
                    <a:pt x="1" y="26"/>
                    <a:pt x="1" y="70"/>
                  </a:cubicBezTo>
                  <a:lnTo>
                    <a:pt x="1" y="1235"/>
                  </a:lnTo>
                  <a:cubicBezTo>
                    <a:pt x="1" y="1264"/>
                    <a:pt x="16" y="1279"/>
                    <a:pt x="49" y="1294"/>
                  </a:cubicBezTo>
                  <a:cubicBezTo>
                    <a:pt x="64" y="1294"/>
                    <a:pt x="94" y="1294"/>
                    <a:pt x="109" y="1279"/>
                  </a:cubicBezTo>
                  <a:lnTo>
                    <a:pt x="1459" y="148"/>
                  </a:lnTo>
                  <a:lnTo>
                    <a:pt x="2698" y="1279"/>
                  </a:lnTo>
                  <a:cubicBezTo>
                    <a:pt x="2713" y="1287"/>
                    <a:pt x="2728" y="1290"/>
                    <a:pt x="2744" y="1290"/>
                  </a:cubicBezTo>
                  <a:cubicBezTo>
                    <a:pt x="2760" y="1290"/>
                    <a:pt x="2776" y="1287"/>
                    <a:pt x="2791" y="1279"/>
                  </a:cubicBezTo>
                  <a:lnTo>
                    <a:pt x="4029" y="148"/>
                  </a:lnTo>
                  <a:lnTo>
                    <a:pt x="5301" y="1279"/>
                  </a:lnTo>
                  <a:cubicBezTo>
                    <a:pt x="5316" y="1287"/>
                    <a:pt x="5332" y="1290"/>
                    <a:pt x="5348" y="1290"/>
                  </a:cubicBezTo>
                  <a:cubicBezTo>
                    <a:pt x="5364" y="1290"/>
                    <a:pt x="5380" y="1287"/>
                    <a:pt x="5394" y="1279"/>
                  </a:cubicBezTo>
                  <a:lnTo>
                    <a:pt x="6681" y="148"/>
                  </a:lnTo>
                  <a:lnTo>
                    <a:pt x="7827" y="1279"/>
                  </a:lnTo>
                  <a:cubicBezTo>
                    <a:pt x="7844" y="1287"/>
                    <a:pt x="7860" y="1290"/>
                    <a:pt x="7875" y="1290"/>
                  </a:cubicBezTo>
                  <a:cubicBezTo>
                    <a:pt x="7890" y="1290"/>
                    <a:pt x="7905" y="1287"/>
                    <a:pt x="7920" y="1279"/>
                  </a:cubicBezTo>
                  <a:lnTo>
                    <a:pt x="8605" y="692"/>
                  </a:lnTo>
                  <a:cubicBezTo>
                    <a:pt x="8634" y="677"/>
                    <a:pt x="8634" y="628"/>
                    <a:pt x="8619" y="613"/>
                  </a:cubicBezTo>
                  <a:cubicBezTo>
                    <a:pt x="8600" y="596"/>
                    <a:pt x="8582" y="589"/>
                    <a:pt x="8564" y="589"/>
                  </a:cubicBezTo>
                  <a:cubicBezTo>
                    <a:pt x="8551" y="589"/>
                    <a:pt x="8539" y="592"/>
                    <a:pt x="8526" y="599"/>
                  </a:cubicBezTo>
                  <a:lnTo>
                    <a:pt x="7876" y="1157"/>
                  </a:lnTo>
                  <a:lnTo>
                    <a:pt x="6726" y="26"/>
                  </a:lnTo>
                  <a:cubicBezTo>
                    <a:pt x="6711" y="9"/>
                    <a:pt x="6696" y="1"/>
                    <a:pt x="6681" y="1"/>
                  </a:cubicBezTo>
                  <a:cubicBezTo>
                    <a:pt x="6666" y="1"/>
                    <a:pt x="6650" y="9"/>
                    <a:pt x="6633" y="26"/>
                  </a:cubicBezTo>
                  <a:lnTo>
                    <a:pt x="5350" y="1157"/>
                  </a:lnTo>
                  <a:lnTo>
                    <a:pt x="4063" y="26"/>
                  </a:lnTo>
                  <a:cubicBezTo>
                    <a:pt x="4055" y="9"/>
                    <a:pt x="4040" y="1"/>
                    <a:pt x="4024" y="1"/>
                  </a:cubicBezTo>
                  <a:cubicBezTo>
                    <a:pt x="4008" y="1"/>
                    <a:pt x="3992" y="9"/>
                    <a:pt x="3985" y="26"/>
                  </a:cubicBezTo>
                  <a:lnTo>
                    <a:pt x="2746" y="1157"/>
                  </a:lnTo>
                  <a:lnTo>
                    <a:pt x="1489" y="26"/>
                  </a:lnTo>
                  <a:cubicBezTo>
                    <a:pt x="1481" y="9"/>
                    <a:pt x="1470" y="1"/>
                    <a:pt x="14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3"/>
            <p:cNvSpPr/>
            <p:nvPr/>
          </p:nvSpPr>
          <p:spPr>
            <a:xfrm>
              <a:off x="462126" y="401726"/>
              <a:ext cx="2077030" cy="338927"/>
            </a:xfrm>
            <a:custGeom>
              <a:avLst/>
              <a:gdLst/>
              <a:ahLst/>
              <a:cxnLst/>
              <a:rect l="l" t="t" r="r" b="b"/>
              <a:pathLst>
                <a:path w="7936" h="1295" extrusionOk="0">
                  <a:moveTo>
                    <a:pt x="2744" y="1"/>
                  </a:moveTo>
                  <a:cubicBezTo>
                    <a:pt x="2728" y="1"/>
                    <a:pt x="2713" y="9"/>
                    <a:pt x="2698" y="26"/>
                  </a:cubicBezTo>
                  <a:lnTo>
                    <a:pt x="1459" y="1157"/>
                  </a:lnTo>
                  <a:lnTo>
                    <a:pt x="109" y="26"/>
                  </a:lnTo>
                  <a:cubicBezTo>
                    <a:pt x="98" y="12"/>
                    <a:pt x="80" y="1"/>
                    <a:pt x="65" y="1"/>
                  </a:cubicBezTo>
                  <a:cubicBezTo>
                    <a:pt x="59" y="1"/>
                    <a:pt x="53" y="3"/>
                    <a:pt x="49" y="7"/>
                  </a:cubicBezTo>
                  <a:cubicBezTo>
                    <a:pt x="16" y="26"/>
                    <a:pt x="1" y="41"/>
                    <a:pt x="1" y="70"/>
                  </a:cubicBezTo>
                  <a:lnTo>
                    <a:pt x="1" y="1235"/>
                  </a:lnTo>
                  <a:cubicBezTo>
                    <a:pt x="1" y="1264"/>
                    <a:pt x="31" y="1294"/>
                    <a:pt x="64" y="1294"/>
                  </a:cubicBezTo>
                  <a:cubicBezTo>
                    <a:pt x="109" y="1294"/>
                    <a:pt x="124" y="1264"/>
                    <a:pt x="124" y="1235"/>
                  </a:cubicBezTo>
                  <a:lnTo>
                    <a:pt x="124" y="193"/>
                  </a:lnTo>
                  <a:lnTo>
                    <a:pt x="1411" y="1279"/>
                  </a:lnTo>
                  <a:cubicBezTo>
                    <a:pt x="1427" y="1287"/>
                    <a:pt x="1443" y="1290"/>
                    <a:pt x="1457" y="1290"/>
                  </a:cubicBezTo>
                  <a:cubicBezTo>
                    <a:pt x="1470" y="1290"/>
                    <a:pt x="1481" y="1287"/>
                    <a:pt x="1489" y="1279"/>
                  </a:cubicBezTo>
                  <a:lnTo>
                    <a:pt x="2746" y="148"/>
                  </a:lnTo>
                  <a:lnTo>
                    <a:pt x="3985" y="1279"/>
                  </a:lnTo>
                  <a:cubicBezTo>
                    <a:pt x="3992" y="1287"/>
                    <a:pt x="4008" y="1290"/>
                    <a:pt x="4024" y="1290"/>
                  </a:cubicBezTo>
                  <a:cubicBezTo>
                    <a:pt x="4040" y="1290"/>
                    <a:pt x="4055" y="1287"/>
                    <a:pt x="4063" y="1279"/>
                  </a:cubicBezTo>
                  <a:lnTo>
                    <a:pt x="5350" y="148"/>
                  </a:lnTo>
                  <a:lnTo>
                    <a:pt x="6633" y="1279"/>
                  </a:lnTo>
                  <a:cubicBezTo>
                    <a:pt x="6650" y="1287"/>
                    <a:pt x="6666" y="1290"/>
                    <a:pt x="6681" y="1290"/>
                  </a:cubicBezTo>
                  <a:cubicBezTo>
                    <a:pt x="6696" y="1290"/>
                    <a:pt x="6711" y="1287"/>
                    <a:pt x="6726" y="1279"/>
                  </a:cubicBezTo>
                  <a:lnTo>
                    <a:pt x="7920" y="119"/>
                  </a:lnTo>
                  <a:cubicBezTo>
                    <a:pt x="7935" y="85"/>
                    <a:pt x="7935" y="41"/>
                    <a:pt x="7920" y="26"/>
                  </a:cubicBezTo>
                  <a:cubicBezTo>
                    <a:pt x="7905" y="9"/>
                    <a:pt x="7890" y="1"/>
                    <a:pt x="7875" y="1"/>
                  </a:cubicBezTo>
                  <a:cubicBezTo>
                    <a:pt x="7860" y="1"/>
                    <a:pt x="7844" y="9"/>
                    <a:pt x="7827" y="26"/>
                  </a:cubicBezTo>
                  <a:lnTo>
                    <a:pt x="6681" y="1157"/>
                  </a:lnTo>
                  <a:lnTo>
                    <a:pt x="5394" y="26"/>
                  </a:lnTo>
                  <a:cubicBezTo>
                    <a:pt x="5380" y="9"/>
                    <a:pt x="5364" y="1"/>
                    <a:pt x="5348" y="1"/>
                  </a:cubicBezTo>
                  <a:cubicBezTo>
                    <a:pt x="5332" y="1"/>
                    <a:pt x="5316" y="9"/>
                    <a:pt x="5301" y="26"/>
                  </a:cubicBezTo>
                  <a:lnTo>
                    <a:pt x="4029" y="1157"/>
                  </a:lnTo>
                  <a:lnTo>
                    <a:pt x="2791" y="26"/>
                  </a:lnTo>
                  <a:cubicBezTo>
                    <a:pt x="2776" y="9"/>
                    <a:pt x="2760" y="1"/>
                    <a:pt x="27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3"/>
            <p:cNvSpPr/>
            <p:nvPr/>
          </p:nvSpPr>
          <p:spPr>
            <a:xfrm>
              <a:off x="827227" y="403558"/>
              <a:ext cx="32454" cy="337095"/>
            </a:xfrm>
            <a:custGeom>
              <a:avLst/>
              <a:gdLst/>
              <a:ahLst/>
              <a:cxnLst/>
              <a:rect l="l" t="t" r="r" b="b"/>
              <a:pathLst>
                <a:path w="124" h="1288" extrusionOk="0">
                  <a:moveTo>
                    <a:pt x="64" y="0"/>
                  </a:moveTo>
                  <a:cubicBezTo>
                    <a:pt x="30" y="0"/>
                    <a:pt x="1" y="19"/>
                    <a:pt x="1" y="63"/>
                  </a:cubicBezTo>
                  <a:lnTo>
                    <a:pt x="1" y="1228"/>
                  </a:lnTo>
                  <a:cubicBezTo>
                    <a:pt x="1" y="1257"/>
                    <a:pt x="30" y="1287"/>
                    <a:pt x="64" y="1287"/>
                  </a:cubicBezTo>
                  <a:cubicBezTo>
                    <a:pt x="94" y="1287"/>
                    <a:pt x="123" y="1257"/>
                    <a:pt x="123" y="1228"/>
                  </a:cubicBezTo>
                  <a:lnTo>
                    <a:pt x="123" y="63"/>
                  </a:lnTo>
                  <a:cubicBezTo>
                    <a:pt x="123" y="19"/>
                    <a:pt x="94" y="0"/>
                    <a:pt x="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3"/>
            <p:cNvSpPr/>
            <p:nvPr/>
          </p:nvSpPr>
          <p:spPr>
            <a:xfrm>
              <a:off x="1164062" y="403558"/>
              <a:ext cx="32454" cy="337095"/>
            </a:xfrm>
            <a:custGeom>
              <a:avLst/>
              <a:gdLst/>
              <a:ahLst/>
              <a:cxnLst/>
              <a:rect l="l" t="t" r="r" b="b"/>
              <a:pathLst>
                <a:path w="124" h="1288" extrusionOk="0">
                  <a:moveTo>
                    <a:pt x="64" y="0"/>
                  </a:moveTo>
                  <a:cubicBezTo>
                    <a:pt x="31" y="0"/>
                    <a:pt x="1" y="19"/>
                    <a:pt x="1" y="63"/>
                  </a:cubicBezTo>
                  <a:lnTo>
                    <a:pt x="1" y="1228"/>
                  </a:lnTo>
                  <a:cubicBezTo>
                    <a:pt x="1" y="1257"/>
                    <a:pt x="31" y="1287"/>
                    <a:pt x="64" y="1287"/>
                  </a:cubicBezTo>
                  <a:cubicBezTo>
                    <a:pt x="94" y="1287"/>
                    <a:pt x="124" y="1257"/>
                    <a:pt x="124" y="1228"/>
                  </a:cubicBezTo>
                  <a:lnTo>
                    <a:pt x="124" y="63"/>
                  </a:lnTo>
                  <a:cubicBezTo>
                    <a:pt x="124" y="19"/>
                    <a:pt x="94" y="0"/>
                    <a:pt x="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3"/>
            <p:cNvSpPr/>
            <p:nvPr/>
          </p:nvSpPr>
          <p:spPr>
            <a:xfrm>
              <a:off x="1496971" y="403558"/>
              <a:ext cx="32454" cy="337095"/>
            </a:xfrm>
            <a:custGeom>
              <a:avLst/>
              <a:gdLst/>
              <a:ahLst/>
              <a:cxnLst/>
              <a:rect l="l" t="t" r="r" b="b"/>
              <a:pathLst>
                <a:path w="124" h="1288" extrusionOk="0">
                  <a:moveTo>
                    <a:pt x="60" y="0"/>
                  </a:moveTo>
                  <a:cubicBezTo>
                    <a:pt x="31" y="0"/>
                    <a:pt x="1" y="19"/>
                    <a:pt x="1" y="63"/>
                  </a:cubicBezTo>
                  <a:lnTo>
                    <a:pt x="1" y="1228"/>
                  </a:lnTo>
                  <a:cubicBezTo>
                    <a:pt x="1" y="1257"/>
                    <a:pt x="31" y="1287"/>
                    <a:pt x="60" y="1287"/>
                  </a:cubicBezTo>
                  <a:cubicBezTo>
                    <a:pt x="109" y="1287"/>
                    <a:pt x="124" y="1257"/>
                    <a:pt x="124" y="1228"/>
                  </a:cubicBezTo>
                  <a:lnTo>
                    <a:pt x="124" y="63"/>
                  </a:lnTo>
                  <a:cubicBezTo>
                    <a:pt x="124" y="19"/>
                    <a:pt x="109" y="0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3"/>
            <p:cNvSpPr/>
            <p:nvPr/>
          </p:nvSpPr>
          <p:spPr>
            <a:xfrm>
              <a:off x="1845583" y="403558"/>
              <a:ext cx="32454" cy="337095"/>
            </a:xfrm>
            <a:custGeom>
              <a:avLst/>
              <a:gdLst/>
              <a:ahLst/>
              <a:cxnLst/>
              <a:rect l="l" t="t" r="r" b="b"/>
              <a:pathLst>
                <a:path w="124" h="1288" extrusionOk="0">
                  <a:moveTo>
                    <a:pt x="64" y="0"/>
                  </a:moveTo>
                  <a:cubicBezTo>
                    <a:pt x="30" y="0"/>
                    <a:pt x="1" y="19"/>
                    <a:pt x="1" y="63"/>
                  </a:cubicBezTo>
                  <a:lnTo>
                    <a:pt x="1" y="1228"/>
                  </a:lnTo>
                  <a:cubicBezTo>
                    <a:pt x="1" y="1257"/>
                    <a:pt x="30" y="1287"/>
                    <a:pt x="64" y="1287"/>
                  </a:cubicBezTo>
                  <a:cubicBezTo>
                    <a:pt x="94" y="1287"/>
                    <a:pt x="123" y="1257"/>
                    <a:pt x="123" y="1228"/>
                  </a:cubicBezTo>
                  <a:lnTo>
                    <a:pt x="123" y="63"/>
                  </a:lnTo>
                  <a:cubicBezTo>
                    <a:pt x="123" y="19"/>
                    <a:pt x="94" y="0"/>
                    <a:pt x="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3"/>
            <p:cNvSpPr/>
            <p:nvPr/>
          </p:nvSpPr>
          <p:spPr>
            <a:xfrm>
              <a:off x="2194196" y="403558"/>
              <a:ext cx="33239" cy="337095"/>
            </a:xfrm>
            <a:custGeom>
              <a:avLst/>
              <a:gdLst/>
              <a:ahLst/>
              <a:cxnLst/>
              <a:rect l="l" t="t" r="r" b="b"/>
              <a:pathLst>
                <a:path w="127" h="1288" extrusionOk="0">
                  <a:moveTo>
                    <a:pt x="63" y="0"/>
                  </a:moveTo>
                  <a:cubicBezTo>
                    <a:pt x="34" y="0"/>
                    <a:pt x="0" y="19"/>
                    <a:pt x="0" y="63"/>
                  </a:cubicBezTo>
                  <a:lnTo>
                    <a:pt x="0" y="1228"/>
                  </a:lnTo>
                  <a:cubicBezTo>
                    <a:pt x="0" y="1257"/>
                    <a:pt x="34" y="1287"/>
                    <a:pt x="63" y="1287"/>
                  </a:cubicBezTo>
                  <a:cubicBezTo>
                    <a:pt x="93" y="1287"/>
                    <a:pt x="127" y="1257"/>
                    <a:pt x="127" y="1228"/>
                  </a:cubicBezTo>
                  <a:lnTo>
                    <a:pt x="127" y="63"/>
                  </a:lnTo>
                  <a:cubicBezTo>
                    <a:pt x="127" y="19"/>
                    <a:pt x="93" y="0"/>
                    <a:pt x="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3"/>
            <p:cNvSpPr/>
            <p:nvPr/>
          </p:nvSpPr>
          <p:spPr>
            <a:xfrm>
              <a:off x="2506691" y="403558"/>
              <a:ext cx="32454" cy="337095"/>
            </a:xfrm>
            <a:custGeom>
              <a:avLst/>
              <a:gdLst/>
              <a:ahLst/>
              <a:cxnLst/>
              <a:rect l="l" t="t" r="r" b="b"/>
              <a:pathLst>
                <a:path w="124" h="1288" extrusionOk="0">
                  <a:moveTo>
                    <a:pt x="64" y="0"/>
                  </a:moveTo>
                  <a:cubicBezTo>
                    <a:pt x="30" y="0"/>
                    <a:pt x="0" y="19"/>
                    <a:pt x="0" y="63"/>
                  </a:cubicBezTo>
                  <a:lnTo>
                    <a:pt x="0" y="1228"/>
                  </a:lnTo>
                  <a:cubicBezTo>
                    <a:pt x="0" y="1257"/>
                    <a:pt x="30" y="1287"/>
                    <a:pt x="64" y="1287"/>
                  </a:cubicBezTo>
                  <a:cubicBezTo>
                    <a:pt x="93" y="1287"/>
                    <a:pt x="123" y="1257"/>
                    <a:pt x="123" y="1228"/>
                  </a:cubicBezTo>
                  <a:lnTo>
                    <a:pt x="123" y="63"/>
                  </a:lnTo>
                  <a:cubicBezTo>
                    <a:pt x="123" y="19"/>
                    <a:pt x="93" y="0"/>
                    <a:pt x="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3"/>
            <p:cNvSpPr/>
            <p:nvPr/>
          </p:nvSpPr>
          <p:spPr>
            <a:xfrm>
              <a:off x="1837732" y="2626878"/>
              <a:ext cx="37426" cy="272974"/>
            </a:xfrm>
            <a:custGeom>
              <a:avLst/>
              <a:gdLst/>
              <a:ahLst/>
              <a:cxnLst/>
              <a:rect l="l" t="t" r="r" b="b"/>
              <a:pathLst>
                <a:path w="143" h="1043" extrusionOk="0">
                  <a:moveTo>
                    <a:pt x="1" y="1"/>
                  </a:moveTo>
                  <a:lnTo>
                    <a:pt x="1" y="1042"/>
                  </a:lnTo>
                  <a:lnTo>
                    <a:pt x="142" y="1042"/>
                  </a:lnTo>
                  <a:lnTo>
                    <a:pt x="1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3"/>
            <p:cNvSpPr/>
            <p:nvPr/>
          </p:nvSpPr>
          <p:spPr>
            <a:xfrm>
              <a:off x="1947916" y="2626878"/>
              <a:ext cx="249422" cy="272974"/>
            </a:xfrm>
            <a:custGeom>
              <a:avLst/>
              <a:gdLst/>
              <a:ahLst/>
              <a:cxnLst/>
              <a:rect l="l" t="t" r="r" b="b"/>
              <a:pathLst>
                <a:path w="953" h="1043" extrusionOk="0">
                  <a:moveTo>
                    <a:pt x="0" y="1"/>
                  </a:moveTo>
                  <a:lnTo>
                    <a:pt x="0" y="1042"/>
                  </a:lnTo>
                  <a:lnTo>
                    <a:pt x="138" y="1042"/>
                  </a:lnTo>
                  <a:lnTo>
                    <a:pt x="138" y="127"/>
                  </a:lnTo>
                  <a:lnTo>
                    <a:pt x="406" y="842"/>
                  </a:lnTo>
                  <a:lnTo>
                    <a:pt x="547" y="842"/>
                  </a:lnTo>
                  <a:lnTo>
                    <a:pt x="815" y="127"/>
                  </a:lnTo>
                  <a:lnTo>
                    <a:pt x="815" y="1042"/>
                  </a:lnTo>
                  <a:lnTo>
                    <a:pt x="952" y="1042"/>
                  </a:lnTo>
                  <a:lnTo>
                    <a:pt x="952" y="1"/>
                  </a:lnTo>
                  <a:lnTo>
                    <a:pt x="740" y="1"/>
                  </a:lnTo>
                  <a:lnTo>
                    <a:pt x="476" y="711"/>
                  </a:lnTo>
                  <a:lnTo>
                    <a:pt x="2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3"/>
            <p:cNvSpPr/>
            <p:nvPr/>
          </p:nvSpPr>
          <p:spPr>
            <a:xfrm>
              <a:off x="2270095" y="2626878"/>
              <a:ext cx="175354" cy="272974"/>
            </a:xfrm>
            <a:custGeom>
              <a:avLst/>
              <a:gdLst/>
              <a:ahLst/>
              <a:cxnLst/>
              <a:rect l="l" t="t" r="r" b="b"/>
              <a:pathLst>
                <a:path w="670" h="1043" extrusionOk="0">
                  <a:moveTo>
                    <a:pt x="317" y="116"/>
                  </a:moveTo>
                  <a:cubicBezTo>
                    <a:pt x="384" y="116"/>
                    <a:pt x="432" y="135"/>
                    <a:pt x="469" y="168"/>
                  </a:cubicBezTo>
                  <a:cubicBezTo>
                    <a:pt x="506" y="202"/>
                    <a:pt x="521" y="250"/>
                    <a:pt x="521" y="313"/>
                  </a:cubicBezTo>
                  <a:cubicBezTo>
                    <a:pt x="521" y="377"/>
                    <a:pt x="506" y="425"/>
                    <a:pt x="469" y="458"/>
                  </a:cubicBezTo>
                  <a:cubicBezTo>
                    <a:pt x="432" y="492"/>
                    <a:pt x="384" y="507"/>
                    <a:pt x="317" y="507"/>
                  </a:cubicBezTo>
                  <a:lnTo>
                    <a:pt x="142" y="507"/>
                  </a:lnTo>
                  <a:lnTo>
                    <a:pt x="142" y="116"/>
                  </a:lnTo>
                  <a:close/>
                  <a:moveTo>
                    <a:pt x="0" y="1"/>
                  </a:moveTo>
                  <a:lnTo>
                    <a:pt x="0" y="1042"/>
                  </a:lnTo>
                  <a:lnTo>
                    <a:pt x="142" y="1042"/>
                  </a:lnTo>
                  <a:lnTo>
                    <a:pt x="142" y="626"/>
                  </a:lnTo>
                  <a:lnTo>
                    <a:pt x="317" y="626"/>
                  </a:lnTo>
                  <a:cubicBezTo>
                    <a:pt x="436" y="626"/>
                    <a:pt x="521" y="596"/>
                    <a:pt x="581" y="544"/>
                  </a:cubicBezTo>
                  <a:cubicBezTo>
                    <a:pt x="640" y="492"/>
                    <a:pt x="670" y="414"/>
                    <a:pt x="670" y="313"/>
                  </a:cubicBezTo>
                  <a:cubicBezTo>
                    <a:pt x="670" y="209"/>
                    <a:pt x="640" y="135"/>
                    <a:pt x="581" y="83"/>
                  </a:cubicBezTo>
                  <a:cubicBezTo>
                    <a:pt x="521" y="27"/>
                    <a:pt x="436" y="1"/>
                    <a:pt x="3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3"/>
            <p:cNvSpPr/>
            <p:nvPr/>
          </p:nvSpPr>
          <p:spPr>
            <a:xfrm>
              <a:off x="2479472" y="2622167"/>
              <a:ext cx="252300" cy="282658"/>
            </a:xfrm>
            <a:custGeom>
              <a:avLst/>
              <a:gdLst/>
              <a:ahLst/>
              <a:cxnLst/>
              <a:rect l="l" t="t" r="r" b="b"/>
              <a:pathLst>
                <a:path w="964" h="1080" extrusionOk="0">
                  <a:moveTo>
                    <a:pt x="484" y="116"/>
                  </a:moveTo>
                  <a:cubicBezTo>
                    <a:pt x="584" y="116"/>
                    <a:pt x="666" y="153"/>
                    <a:pt x="725" y="231"/>
                  </a:cubicBezTo>
                  <a:cubicBezTo>
                    <a:pt x="785" y="305"/>
                    <a:pt x="815" y="410"/>
                    <a:pt x="815" y="540"/>
                  </a:cubicBezTo>
                  <a:cubicBezTo>
                    <a:pt x="815" y="674"/>
                    <a:pt x="785" y="774"/>
                    <a:pt x="725" y="852"/>
                  </a:cubicBezTo>
                  <a:cubicBezTo>
                    <a:pt x="666" y="927"/>
                    <a:pt x="584" y="967"/>
                    <a:pt x="484" y="967"/>
                  </a:cubicBezTo>
                  <a:cubicBezTo>
                    <a:pt x="380" y="967"/>
                    <a:pt x="298" y="927"/>
                    <a:pt x="238" y="852"/>
                  </a:cubicBezTo>
                  <a:cubicBezTo>
                    <a:pt x="179" y="774"/>
                    <a:pt x="149" y="674"/>
                    <a:pt x="149" y="540"/>
                  </a:cubicBezTo>
                  <a:cubicBezTo>
                    <a:pt x="149" y="410"/>
                    <a:pt x="179" y="305"/>
                    <a:pt x="238" y="231"/>
                  </a:cubicBezTo>
                  <a:cubicBezTo>
                    <a:pt x="298" y="153"/>
                    <a:pt x="380" y="116"/>
                    <a:pt x="484" y="116"/>
                  </a:cubicBezTo>
                  <a:close/>
                  <a:moveTo>
                    <a:pt x="484" y="0"/>
                  </a:moveTo>
                  <a:cubicBezTo>
                    <a:pt x="335" y="0"/>
                    <a:pt x="220" y="49"/>
                    <a:pt x="130" y="149"/>
                  </a:cubicBezTo>
                  <a:cubicBezTo>
                    <a:pt x="45" y="246"/>
                    <a:pt x="0" y="376"/>
                    <a:pt x="0" y="540"/>
                  </a:cubicBezTo>
                  <a:cubicBezTo>
                    <a:pt x="0" y="707"/>
                    <a:pt x="45" y="837"/>
                    <a:pt x="130" y="934"/>
                  </a:cubicBezTo>
                  <a:cubicBezTo>
                    <a:pt x="220" y="1031"/>
                    <a:pt x="335" y="1079"/>
                    <a:pt x="484" y="1079"/>
                  </a:cubicBezTo>
                  <a:cubicBezTo>
                    <a:pt x="629" y="1079"/>
                    <a:pt x="744" y="1031"/>
                    <a:pt x="833" y="934"/>
                  </a:cubicBezTo>
                  <a:cubicBezTo>
                    <a:pt x="919" y="837"/>
                    <a:pt x="964" y="703"/>
                    <a:pt x="964" y="540"/>
                  </a:cubicBezTo>
                  <a:cubicBezTo>
                    <a:pt x="964" y="376"/>
                    <a:pt x="919" y="246"/>
                    <a:pt x="833" y="149"/>
                  </a:cubicBezTo>
                  <a:cubicBezTo>
                    <a:pt x="744" y="49"/>
                    <a:pt x="629" y="0"/>
                    <a:pt x="4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3"/>
            <p:cNvSpPr/>
            <p:nvPr/>
          </p:nvSpPr>
          <p:spPr>
            <a:xfrm>
              <a:off x="2788826" y="2626878"/>
              <a:ext cx="212519" cy="272974"/>
            </a:xfrm>
            <a:custGeom>
              <a:avLst/>
              <a:gdLst/>
              <a:ahLst/>
              <a:cxnLst/>
              <a:rect l="l" t="t" r="r" b="b"/>
              <a:pathLst>
                <a:path w="812" h="1043" extrusionOk="0">
                  <a:moveTo>
                    <a:pt x="317" y="116"/>
                  </a:moveTo>
                  <a:cubicBezTo>
                    <a:pt x="388" y="116"/>
                    <a:pt x="436" y="135"/>
                    <a:pt x="473" y="165"/>
                  </a:cubicBezTo>
                  <a:cubicBezTo>
                    <a:pt x="507" y="194"/>
                    <a:pt x="525" y="239"/>
                    <a:pt x="525" y="302"/>
                  </a:cubicBezTo>
                  <a:cubicBezTo>
                    <a:pt x="525" y="362"/>
                    <a:pt x="507" y="410"/>
                    <a:pt x="473" y="440"/>
                  </a:cubicBezTo>
                  <a:cubicBezTo>
                    <a:pt x="436" y="470"/>
                    <a:pt x="388" y="488"/>
                    <a:pt x="317" y="488"/>
                  </a:cubicBezTo>
                  <a:lnTo>
                    <a:pt x="142" y="488"/>
                  </a:lnTo>
                  <a:lnTo>
                    <a:pt x="142" y="116"/>
                  </a:lnTo>
                  <a:close/>
                  <a:moveTo>
                    <a:pt x="1" y="1"/>
                  </a:moveTo>
                  <a:lnTo>
                    <a:pt x="1" y="1042"/>
                  </a:lnTo>
                  <a:lnTo>
                    <a:pt x="142" y="1042"/>
                  </a:lnTo>
                  <a:lnTo>
                    <a:pt x="142" y="604"/>
                  </a:lnTo>
                  <a:lnTo>
                    <a:pt x="295" y="604"/>
                  </a:lnTo>
                  <a:cubicBezTo>
                    <a:pt x="351" y="604"/>
                    <a:pt x="395" y="615"/>
                    <a:pt x="429" y="637"/>
                  </a:cubicBezTo>
                  <a:cubicBezTo>
                    <a:pt x="459" y="659"/>
                    <a:pt x="492" y="704"/>
                    <a:pt x="525" y="775"/>
                  </a:cubicBezTo>
                  <a:lnTo>
                    <a:pt x="659" y="1042"/>
                  </a:lnTo>
                  <a:lnTo>
                    <a:pt x="812" y="1042"/>
                  </a:lnTo>
                  <a:lnTo>
                    <a:pt x="671" y="756"/>
                  </a:lnTo>
                  <a:cubicBezTo>
                    <a:pt x="641" y="700"/>
                    <a:pt x="611" y="652"/>
                    <a:pt x="581" y="618"/>
                  </a:cubicBezTo>
                  <a:cubicBezTo>
                    <a:pt x="555" y="585"/>
                    <a:pt x="525" y="566"/>
                    <a:pt x="496" y="555"/>
                  </a:cubicBezTo>
                  <a:cubicBezTo>
                    <a:pt x="552" y="537"/>
                    <a:pt x="596" y="507"/>
                    <a:pt x="626" y="466"/>
                  </a:cubicBezTo>
                  <a:cubicBezTo>
                    <a:pt x="659" y="421"/>
                    <a:pt x="674" y="365"/>
                    <a:pt x="674" y="302"/>
                  </a:cubicBezTo>
                  <a:cubicBezTo>
                    <a:pt x="674" y="202"/>
                    <a:pt x="645" y="127"/>
                    <a:pt x="585" y="75"/>
                  </a:cubicBezTo>
                  <a:cubicBezTo>
                    <a:pt x="525" y="27"/>
                    <a:pt x="436" y="1"/>
                    <a:pt x="3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3"/>
            <p:cNvSpPr/>
            <p:nvPr/>
          </p:nvSpPr>
          <p:spPr>
            <a:xfrm>
              <a:off x="2983546" y="2626878"/>
              <a:ext cx="230054" cy="272974"/>
            </a:xfrm>
            <a:custGeom>
              <a:avLst/>
              <a:gdLst/>
              <a:ahLst/>
              <a:cxnLst/>
              <a:rect l="l" t="t" r="r" b="b"/>
              <a:pathLst>
                <a:path w="879" h="1043" extrusionOk="0">
                  <a:moveTo>
                    <a:pt x="1" y="1"/>
                  </a:moveTo>
                  <a:lnTo>
                    <a:pt x="1" y="120"/>
                  </a:lnTo>
                  <a:lnTo>
                    <a:pt x="369" y="120"/>
                  </a:lnTo>
                  <a:lnTo>
                    <a:pt x="369" y="1042"/>
                  </a:lnTo>
                  <a:lnTo>
                    <a:pt x="511" y="1042"/>
                  </a:lnTo>
                  <a:lnTo>
                    <a:pt x="511" y="120"/>
                  </a:lnTo>
                  <a:lnTo>
                    <a:pt x="879" y="120"/>
                  </a:lnTo>
                  <a:lnTo>
                    <a:pt x="87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1" name="Google Shape;271;p23"/>
          <p:cNvGrpSpPr/>
          <p:nvPr/>
        </p:nvGrpSpPr>
        <p:grpSpPr>
          <a:xfrm>
            <a:off x="7547158" y="2477280"/>
            <a:ext cx="1533697" cy="1524515"/>
            <a:chOff x="5707539" y="420046"/>
            <a:chExt cx="3172073" cy="3152429"/>
          </a:xfrm>
        </p:grpSpPr>
        <p:sp>
          <p:nvSpPr>
            <p:cNvPr id="272" name="Google Shape;272;p23"/>
            <p:cNvSpPr/>
            <p:nvPr/>
          </p:nvSpPr>
          <p:spPr>
            <a:xfrm>
              <a:off x="7041269" y="1230858"/>
              <a:ext cx="219323" cy="454869"/>
            </a:xfrm>
            <a:custGeom>
              <a:avLst/>
              <a:gdLst/>
              <a:ahLst/>
              <a:cxnLst/>
              <a:rect l="l" t="t" r="r" b="b"/>
              <a:pathLst>
                <a:path w="838" h="1738" extrusionOk="0">
                  <a:moveTo>
                    <a:pt x="451" y="1"/>
                  </a:moveTo>
                  <a:cubicBezTo>
                    <a:pt x="406" y="1"/>
                    <a:pt x="358" y="49"/>
                    <a:pt x="358" y="94"/>
                  </a:cubicBezTo>
                  <a:lnTo>
                    <a:pt x="358" y="888"/>
                  </a:lnTo>
                  <a:lnTo>
                    <a:pt x="358" y="888"/>
                  </a:lnTo>
                  <a:cubicBezTo>
                    <a:pt x="268" y="914"/>
                    <a:pt x="188" y="966"/>
                    <a:pt x="127" y="1024"/>
                  </a:cubicBezTo>
                  <a:cubicBezTo>
                    <a:pt x="49" y="1102"/>
                    <a:pt x="1" y="1210"/>
                    <a:pt x="1" y="1321"/>
                  </a:cubicBezTo>
                  <a:cubicBezTo>
                    <a:pt x="1" y="1444"/>
                    <a:pt x="64" y="1567"/>
                    <a:pt x="172" y="1645"/>
                  </a:cubicBezTo>
                  <a:cubicBezTo>
                    <a:pt x="250" y="1708"/>
                    <a:pt x="343" y="1738"/>
                    <a:pt x="451" y="1738"/>
                  </a:cubicBezTo>
                  <a:cubicBezTo>
                    <a:pt x="529" y="1738"/>
                    <a:pt x="607" y="1708"/>
                    <a:pt x="685" y="1660"/>
                  </a:cubicBezTo>
                  <a:cubicBezTo>
                    <a:pt x="745" y="1630"/>
                    <a:pt x="778" y="1567"/>
                    <a:pt x="808" y="1522"/>
                  </a:cubicBezTo>
                  <a:cubicBezTo>
                    <a:pt x="838" y="1459"/>
                    <a:pt x="838" y="1396"/>
                    <a:pt x="838" y="1351"/>
                  </a:cubicBezTo>
                  <a:cubicBezTo>
                    <a:pt x="838" y="1303"/>
                    <a:pt x="838" y="1273"/>
                    <a:pt x="823" y="1243"/>
                  </a:cubicBezTo>
                  <a:cubicBezTo>
                    <a:pt x="823" y="1180"/>
                    <a:pt x="763" y="1165"/>
                    <a:pt x="715" y="1165"/>
                  </a:cubicBezTo>
                  <a:cubicBezTo>
                    <a:pt x="670" y="1180"/>
                    <a:pt x="637" y="1243"/>
                    <a:pt x="652" y="1288"/>
                  </a:cubicBezTo>
                  <a:lnTo>
                    <a:pt x="652" y="1351"/>
                  </a:lnTo>
                  <a:cubicBezTo>
                    <a:pt x="652" y="1381"/>
                    <a:pt x="652" y="1414"/>
                    <a:pt x="637" y="1444"/>
                  </a:cubicBezTo>
                  <a:cubicBezTo>
                    <a:pt x="622" y="1459"/>
                    <a:pt x="607" y="1489"/>
                    <a:pt x="577" y="1507"/>
                  </a:cubicBezTo>
                  <a:cubicBezTo>
                    <a:pt x="544" y="1537"/>
                    <a:pt x="499" y="1552"/>
                    <a:pt x="451" y="1552"/>
                  </a:cubicBezTo>
                  <a:cubicBezTo>
                    <a:pt x="391" y="1552"/>
                    <a:pt x="328" y="1522"/>
                    <a:pt x="280" y="1489"/>
                  </a:cubicBezTo>
                  <a:cubicBezTo>
                    <a:pt x="220" y="1444"/>
                    <a:pt x="187" y="1381"/>
                    <a:pt x="187" y="1321"/>
                  </a:cubicBezTo>
                  <a:cubicBezTo>
                    <a:pt x="187" y="1258"/>
                    <a:pt x="220" y="1195"/>
                    <a:pt x="265" y="1150"/>
                  </a:cubicBezTo>
                  <a:cubicBezTo>
                    <a:pt x="313" y="1102"/>
                    <a:pt x="373" y="1072"/>
                    <a:pt x="451" y="1057"/>
                  </a:cubicBezTo>
                  <a:cubicBezTo>
                    <a:pt x="499" y="1057"/>
                    <a:pt x="544" y="1024"/>
                    <a:pt x="544" y="964"/>
                  </a:cubicBezTo>
                  <a:lnTo>
                    <a:pt x="544" y="94"/>
                  </a:lnTo>
                  <a:cubicBezTo>
                    <a:pt x="544" y="49"/>
                    <a:pt x="514" y="1"/>
                    <a:pt x="4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3"/>
            <p:cNvSpPr/>
            <p:nvPr/>
          </p:nvSpPr>
          <p:spPr>
            <a:xfrm>
              <a:off x="7138629" y="716053"/>
              <a:ext cx="48942" cy="556155"/>
            </a:xfrm>
            <a:custGeom>
              <a:avLst/>
              <a:gdLst/>
              <a:ahLst/>
              <a:cxnLst/>
              <a:rect l="l" t="t" r="r" b="b"/>
              <a:pathLst>
                <a:path w="187" h="2125" extrusionOk="0">
                  <a:moveTo>
                    <a:pt x="94" y="0"/>
                  </a:moveTo>
                  <a:cubicBezTo>
                    <a:pt x="34" y="0"/>
                    <a:pt x="1" y="48"/>
                    <a:pt x="1" y="93"/>
                  </a:cubicBezTo>
                  <a:lnTo>
                    <a:pt x="1" y="2031"/>
                  </a:lnTo>
                  <a:cubicBezTo>
                    <a:pt x="1" y="2079"/>
                    <a:pt x="34" y="2124"/>
                    <a:pt x="94" y="2124"/>
                  </a:cubicBezTo>
                  <a:cubicBezTo>
                    <a:pt x="142" y="2124"/>
                    <a:pt x="187" y="2079"/>
                    <a:pt x="187" y="2031"/>
                  </a:cubicBezTo>
                  <a:lnTo>
                    <a:pt x="187" y="93"/>
                  </a:lnTo>
                  <a:cubicBezTo>
                    <a:pt x="187" y="48"/>
                    <a:pt x="142" y="0"/>
                    <a:pt x="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3"/>
            <p:cNvSpPr/>
            <p:nvPr/>
          </p:nvSpPr>
          <p:spPr>
            <a:xfrm>
              <a:off x="7086023" y="1150248"/>
              <a:ext cx="150229" cy="256224"/>
            </a:xfrm>
            <a:custGeom>
              <a:avLst/>
              <a:gdLst/>
              <a:ahLst/>
              <a:cxnLst/>
              <a:rect l="l" t="t" r="r" b="b"/>
              <a:pathLst>
                <a:path w="574" h="979" extrusionOk="0">
                  <a:moveTo>
                    <a:pt x="202" y="0"/>
                  </a:moveTo>
                  <a:cubicBezTo>
                    <a:pt x="94" y="0"/>
                    <a:pt x="1" y="93"/>
                    <a:pt x="1" y="201"/>
                  </a:cubicBezTo>
                  <a:lnTo>
                    <a:pt x="1" y="774"/>
                  </a:lnTo>
                  <a:cubicBezTo>
                    <a:pt x="1" y="885"/>
                    <a:pt x="94" y="978"/>
                    <a:pt x="202" y="978"/>
                  </a:cubicBezTo>
                  <a:lnTo>
                    <a:pt x="373" y="978"/>
                  </a:lnTo>
                  <a:cubicBezTo>
                    <a:pt x="499" y="978"/>
                    <a:pt x="574" y="885"/>
                    <a:pt x="574" y="774"/>
                  </a:cubicBezTo>
                  <a:lnTo>
                    <a:pt x="574" y="201"/>
                  </a:lnTo>
                  <a:cubicBezTo>
                    <a:pt x="574" y="93"/>
                    <a:pt x="499" y="0"/>
                    <a:pt x="3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3"/>
            <p:cNvSpPr/>
            <p:nvPr/>
          </p:nvSpPr>
          <p:spPr>
            <a:xfrm>
              <a:off x="7131039" y="1736765"/>
              <a:ext cx="1407805" cy="622894"/>
            </a:xfrm>
            <a:custGeom>
              <a:avLst/>
              <a:gdLst/>
              <a:ahLst/>
              <a:cxnLst/>
              <a:rect l="l" t="t" r="r" b="b"/>
              <a:pathLst>
                <a:path w="5379" h="2380" extrusionOk="0">
                  <a:moveTo>
                    <a:pt x="69" y="0"/>
                  </a:moveTo>
                  <a:cubicBezTo>
                    <a:pt x="47" y="0"/>
                    <a:pt x="26" y="15"/>
                    <a:pt x="15" y="39"/>
                  </a:cubicBezTo>
                  <a:cubicBezTo>
                    <a:pt x="0" y="69"/>
                    <a:pt x="15" y="99"/>
                    <a:pt x="48" y="114"/>
                  </a:cubicBezTo>
                  <a:lnTo>
                    <a:pt x="2883" y="1788"/>
                  </a:lnTo>
                  <a:cubicBezTo>
                    <a:pt x="2891" y="1793"/>
                    <a:pt x="2901" y="1795"/>
                    <a:pt x="2911" y="1795"/>
                  </a:cubicBezTo>
                  <a:cubicBezTo>
                    <a:pt x="2937" y="1795"/>
                    <a:pt x="2965" y="1779"/>
                    <a:pt x="2976" y="1758"/>
                  </a:cubicBezTo>
                  <a:cubicBezTo>
                    <a:pt x="2991" y="1728"/>
                    <a:pt x="2976" y="1695"/>
                    <a:pt x="2946" y="1680"/>
                  </a:cubicBezTo>
                  <a:lnTo>
                    <a:pt x="978" y="519"/>
                  </a:lnTo>
                  <a:lnTo>
                    <a:pt x="5286" y="2379"/>
                  </a:lnTo>
                  <a:cubicBezTo>
                    <a:pt x="5316" y="2379"/>
                    <a:pt x="5349" y="2364"/>
                    <a:pt x="5364" y="2331"/>
                  </a:cubicBezTo>
                  <a:cubicBezTo>
                    <a:pt x="5379" y="2301"/>
                    <a:pt x="5364" y="2271"/>
                    <a:pt x="5330" y="2253"/>
                  </a:cubicBezTo>
                  <a:lnTo>
                    <a:pt x="93" y="6"/>
                  </a:lnTo>
                  <a:cubicBezTo>
                    <a:pt x="85" y="2"/>
                    <a:pt x="77" y="0"/>
                    <a:pt x="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3"/>
            <p:cNvSpPr/>
            <p:nvPr/>
          </p:nvSpPr>
          <p:spPr>
            <a:xfrm>
              <a:off x="5711465" y="1738073"/>
              <a:ext cx="1456747" cy="476854"/>
            </a:xfrm>
            <a:custGeom>
              <a:avLst/>
              <a:gdLst/>
              <a:ahLst/>
              <a:cxnLst/>
              <a:rect l="l" t="t" r="r" b="b"/>
              <a:pathLst>
                <a:path w="5566" h="1822" extrusionOk="0">
                  <a:moveTo>
                    <a:pt x="5487" y="1"/>
                  </a:moveTo>
                  <a:lnTo>
                    <a:pt x="45" y="1597"/>
                  </a:lnTo>
                  <a:cubicBezTo>
                    <a:pt x="16" y="1615"/>
                    <a:pt x="1" y="1645"/>
                    <a:pt x="1" y="1675"/>
                  </a:cubicBezTo>
                  <a:cubicBezTo>
                    <a:pt x="13" y="1702"/>
                    <a:pt x="35" y="1727"/>
                    <a:pt x="61" y="1727"/>
                  </a:cubicBezTo>
                  <a:cubicBezTo>
                    <a:pt x="67" y="1727"/>
                    <a:pt x="73" y="1726"/>
                    <a:pt x="79" y="1723"/>
                  </a:cubicBezTo>
                  <a:lnTo>
                    <a:pt x="5037" y="265"/>
                  </a:lnTo>
                  <a:lnTo>
                    <a:pt x="5037" y="265"/>
                  </a:lnTo>
                  <a:lnTo>
                    <a:pt x="2571" y="1708"/>
                  </a:lnTo>
                  <a:cubicBezTo>
                    <a:pt x="2541" y="1723"/>
                    <a:pt x="2541" y="1768"/>
                    <a:pt x="2556" y="1783"/>
                  </a:cubicBezTo>
                  <a:cubicBezTo>
                    <a:pt x="2567" y="1807"/>
                    <a:pt x="2588" y="1822"/>
                    <a:pt x="2610" y="1822"/>
                  </a:cubicBezTo>
                  <a:cubicBezTo>
                    <a:pt x="2618" y="1822"/>
                    <a:pt x="2626" y="1820"/>
                    <a:pt x="2634" y="1816"/>
                  </a:cubicBezTo>
                  <a:lnTo>
                    <a:pt x="5532" y="109"/>
                  </a:lnTo>
                  <a:cubicBezTo>
                    <a:pt x="5565" y="94"/>
                    <a:pt x="5565" y="64"/>
                    <a:pt x="5547" y="34"/>
                  </a:cubicBezTo>
                  <a:cubicBezTo>
                    <a:pt x="5547" y="1"/>
                    <a:pt x="5517" y="1"/>
                    <a:pt x="54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3"/>
            <p:cNvSpPr/>
            <p:nvPr/>
          </p:nvSpPr>
          <p:spPr>
            <a:xfrm>
              <a:off x="7131039" y="1611924"/>
              <a:ext cx="41090" cy="168024"/>
            </a:xfrm>
            <a:custGeom>
              <a:avLst/>
              <a:gdLst/>
              <a:ahLst/>
              <a:cxnLst/>
              <a:rect l="l" t="t" r="r" b="b"/>
              <a:pathLst>
                <a:path w="157" h="642" extrusionOk="0">
                  <a:moveTo>
                    <a:pt x="78" y="0"/>
                  </a:moveTo>
                  <a:cubicBezTo>
                    <a:pt x="39" y="0"/>
                    <a:pt x="0" y="27"/>
                    <a:pt x="0" y="81"/>
                  </a:cubicBezTo>
                  <a:lnTo>
                    <a:pt x="0" y="561"/>
                  </a:lnTo>
                  <a:cubicBezTo>
                    <a:pt x="0" y="615"/>
                    <a:pt x="39" y="642"/>
                    <a:pt x="78" y="642"/>
                  </a:cubicBezTo>
                  <a:cubicBezTo>
                    <a:pt x="117" y="642"/>
                    <a:pt x="156" y="615"/>
                    <a:pt x="156" y="561"/>
                  </a:cubicBezTo>
                  <a:lnTo>
                    <a:pt x="156" y="81"/>
                  </a:lnTo>
                  <a:cubicBezTo>
                    <a:pt x="156" y="27"/>
                    <a:pt x="117" y="0"/>
                    <a:pt x="7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3"/>
            <p:cNvSpPr/>
            <p:nvPr/>
          </p:nvSpPr>
          <p:spPr>
            <a:xfrm>
              <a:off x="7098848" y="1713733"/>
              <a:ext cx="105212" cy="82180"/>
            </a:xfrm>
            <a:custGeom>
              <a:avLst/>
              <a:gdLst/>
              <a:ahLst/>
              <a:cxnLst/>
              <a:rect l="l" t="t" r="r" b="b"/>
              <a:pathLst>
                <a:path w="402" h="314" extrusionOk="0">
                  <a:moveTo>
                    <a:pt x="201" y="1"/>
                  </a:moveTo>
                  <a:cubicBezTo>
                    <a:pt x="0" y="1"/>
                    <a:pt x="0" y="313"/>
                    <a:pt x="201" y="313"/>
                  </a:cubicBezTo>
                  <a:cubicBezTo>
                    <a:pt x="402" y="313"/>
                    <a:pt x="402" y="1"/>
                    <a:pt x="2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3"/>
            <p:cNvSpPr/>
            <p:nvPr/>
          </p:nvSpPr>
          <p:spPr>
            <a:xfrm>
              <a:off x="5707539" y="2160753"/>
              <a:ext cx="2835240" cy="1411718"/>
            </a:xfrm>
            <a:custGeom>
              <a:avLst/>
              <a:gdLst/>
              <a:ahLst/>
              <a:cxnLst/>
              <a:rect l="l" t="t" r="r" b="b"/>
              <a:pathLst>
                <a:path w="10833" h="5394" extrusionOk="0">
                  <a:moveTo>
                    <a:pt x="1" y="0"/>
                  </a:moveTo>
                  <a:lnTo>
                    <a:pt x="1" y="4973"/>
                  </a:lnTo>
                  <a:lnTo>
                    <a:pt x="8352" y="4973"/>
                  </a:lnTo>
                  <a:lnTo>
                    <a:pt x="10833" y="5394"/>
                  </a:lnTo>
                  <a:lnTo>
                    <a:pt x="10833" y="759"/>
                  </a:lnTo>
                  <a:lnTo>
                    <a:pt x="835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3"/>
            <p:cNvSpPr/>
            <p:nvPr/>
          </p:nvSpPr>
          <p:spPr>
            <a:xfrm>
              <a:off x="5707539" y="3462291"/>
              <a:ext cx="2835240" cy="110184"/>
            </a:xfrm>
            <a:custGeom>
              <a:avLst/>
              <a:gdLst/>
              <a:ahLst/>
              <a:cxnLst/>
              <a:rect l="l" t="t" r="r" b="b"/>
              <a:pathLst>
                <a:path w="10833" h="421" extrusionOk="0">
                  <a:moveTo>
                    <a:pt x="1" y="0"/>
                  </a:moveTo>
                  <a:lnTo>
                    <a:pt x="1005" y="421"/>
                  </a:lnTo>
                  <a:lnTo>
                    <a:pt x="10833" y="421"/>
                  </a:lnTo>
                  <a:lnTo>
                    <a:pt x="835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3"/>
            <p:cNvSpPr/>
            <p:nvPr/>
          </p:nvSpPr>
          <p:spPr>
            <a:xfrm>
              <a:off x="7703423" y="2258113"/>
              <a:ext cx="32192" cy="1107076"/>
            </a:xfrm>
            <a:custGeom>
              <a:avLst/>
              <a:gdLst/>
              <a:ahLst/>
              <a:cxnLst/>
              <a:rect l="l" t="t" r="r" b="b"/>
              <a:pathLst>
                <a:path w="123" h="4230" extrusionOk="0">
                  <a:moveTo>
                    <a:pt x="0" y="0"/>
                  </a:moveTo>
                  <a:lnTo>
                    <a:pt x="0" y="4230"/>
                  </a:lnTo>
                  <a:lnTo>
                    <a:pt x="123" y="423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3"/>
            <p:cNvSpPr/>
            <p:nvPr/>
          </p:nvSpPr>
          <p:spPr>
            <a:xfrm>
              <a:off x="7597165" y="2258113"/>
              <a:ext cx="33500" cy="1107076"/>
            </a:xfrm>
            <a:custGeom>
              <a:avLst/>
              <a:gdLst/>
              <a:ahLst/>
              <a:cxnLst/>
              <a:rect l="l" t="t" r="r" b="b"/>
              <a:pathLst>
                <a:path w="128" h="4230" extrusionOk="0">
                  <a:moveTo>
                    <a:pt x="1" y="0"/>
                  </a:moveTo>
                  <a:lnTo>
                    <a:pt x="1" y="4230"/>
                  </a:lnTo>
                  <a:lnTo>
                    <a:pt x="127" y="4230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3"/>
            <p:cNvSpPr/>
            <p:nvPr/>
          </p:nvSpPr>
          <p:spPr>
            <a:xfrm>
              <a:off x="7499804" y="2258113"/>
              <a:ext cx="33500" cy="1107076"/>
            </a:xfrm>
            <a:custGeom>
              <a:avLst/>
              <a:gdLst/>
              <a:ahLst/>
              <a:cxnLst/>
              <a:rect l="l" t="t" r="r" b="b"/>
              <a:pathLst>
                <a:path w="128" h="4230" extrusionOk="0">
                  <a:moveTo>
                    <a:pt x="1" y="0"/>
                  </a:moveTo>
                  <a:lnTo>
                    <a:pt x="1" y="4230"/>
                  </a:lnTo>
                  <a:lnTo>
                    <a:pt x="127" y="4230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3"/>
            <p:cNvSpPr/>
            <p:nvPr/>
          </p:nvSpPr>
          <p:spPr>
            <a:xfrm>
              <a:off x="7398518" y="2258113"/>
              <a:ext cx="32454" cy="1107076"/>
            </a:xfrm>
            <a:custGeom>
              <a:avLst/>
              <a:gdLst/>
              <a:ahLst/>
              <a:cxnLst/>
              <a:rect l="l" t="t" r="r" b="b"/>
              <a:pathLst>
                <a:path w="124" h="4230" extrusionOk="0">
                  <a:moveTo>
                    <a:pt x="1" y="0"/>
                  </a:moveTo>
                  <a:lnTo>
                    <a:pt x="1" y="4230"/>
                  </a:lnTo>
                  <a:lnTo>
                    <a:pt x="124" y="423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3"/>
            <p:cNvSpPr/>
            <p:nvPr/>
          </p:nvSpPr>
          <p:spPr>
            <a:xfrm>
              <a:off x="7293568" y="2258113"/>
              <a:ext cx="32192" cy="1107076"/>
            </a:xfrm>
            <a:custGeom>
              <a:avLst/>
              <a:gdLst/>
              <a:ahLst/>
              <a:cxnLst/>
              <a:rect l="l" t="t" r="r" b="b"/>
              <a:pathLst>
                <a:path w="123" h="4230" extrusionOk="0">
                  <a:moveTo>
                    <a:pt x="0" y="0"/>
                  </a:moveTo>
                  <a:lnTo>
                    <a:pt x="0" y="4230"/>
                  </a:lnTo>
                  <a:lnTo>
                    <a:pt x="123" y="423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3"/>
            <p:cNvSpPr/>
            <p:nvPr/>
          </p:nvSpPr>
          <p:spPr>
            <a:xfrm>
              <a:off x="7187310" y="2258113"/>
              <a:ext cx="33500" cy="1107076"/>
            </a:xfrm>
            <a:custGeom>
              <a:avLst/>
              <a:gdLst/>
              <a:ahLst/>
              <a:cxnLst/>
              <a:rect l="l" t="t" r="r" b="b"/>
              <a:pathLst>
                <a:path w="128" h="4230" extrusionOk="0">
                  <a:moveTo>
                    <a:pt x="1" y="0"/>
                  </a:moveTo>
                  <a:lnTo>
                    <a:pt x="1" y="4230"/>
                  </a:lnTo>
                  <a:lnTo>
                    <a:pt x="127" y="4230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3"/>
            <p:cNvSpPr/>
            <p:nvPr/>
          </p:nvSpPr>
          <p:spPr>
            <a:xfrm>
              <a:off x="7089949" y="2258113"/>
              <a:ext cx="33500" cy="1107076"/>
            </a:xfrm>
            <a:custGeom>
              <a:avLst/>
              <a:gdLst/>
              <a:ahLst/>
              <a:cxnLst/>
              <a:rect l="l" t="t" r="r" b="b"/>
              <a:pathLst>
                <a:path w="128" h="4230" extrusionOk="0">
                  <a:moveTo>
                    <a:pt x="1" y="0"/>
                  </a:moveTo>
                  <a:lnTo>
                    <a:pt x="1" y="4230"/>
                  </a:lnTo>
                  <a:lnTo>
                    <a:pt x="127" y="4230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3"/>
            <p:cNvSpPr/>
            <p:nvPr/>
          </p:nvSpPr>
          <p:spPr>
            <a:xfrm>
              <a:off x="6988663" y="2258113"/>
              <a:ext cx="33500" cy="1107076"/>
            </a:xfrm>
            <a:custGeom>
              <a:avLst/>
              <a:gdLst/>
              <a:ahLst/>
              <a:cxnLst/>
              <a:rect l="l" t="t" r="r" b="b"/>
              <a:pathLst>
                <a:path w="128" h="4230" extrusionOk="0">
                  <a:moveTo>
                    <a:pt x="1" y="0"/>
                  </a:moveTo>
                  <a:lnTo>
                    <a:pt x="1" y="4230"/>
                  </a:lnTo>
                  <a:lnTo>
                    <a:pt x="127" y="4230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3"/>
            <p:cNvSpPr/>
            <p:nvPr/>
          </p:nvSpPr>
          <p:spPr>
            <a:xfrm>
              <a:off x="6891303" y="2258113"/>
              <a:ext cx="33500" cy="1107076"/>
            </a:xfrm>
            <a:custGeom>
              <a:avLst/>
              <a:gdLst/>
              <a:ahLst/>
              <a:cxnLst/>
              <a:rect l="l" t="t" r="r" b="b"/>
              <a:pathLst>
                <a:path w="128" h="4230" extrusionOk="0">
                  <a:moveTo>
                    <a:pt x="1" y="0"/>
                  </a:moveTo>
                  <a:lnTo>
                    <a:pt x="1" y="4230"/>
                  </a:lnTo>
                  <a:lnTo>
                    <a:pt x="127" y="4230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3"/>
            <p:cNvSpPr/>
            <p:nvPr/>
          </p:nvSpPr>
          <p:spPr>
            <a:xfrm>
              <a:off x="6786353" y="2258113"/>
              <a:ext cx="32192" cy="1107076"/>
            </a:xfrm>
            <a:custGeom>
              <a:avLst/>
              <a:gdLst/>
              <a:ahLst/>
              <a:cxnLst/>
              <a:rect l="l" t="t" r="r" b="b"/>
              <a:pathLst>
                <a:path w="123" h="4230" extrusionOk="0">
                  <a:moveTo>
                    <a:pt x="0" y="0"/>
                  </a:moveTo>
                  <a:lnTo>
                    <a:pt x="0" y="4230"/>
                  </a:lnTo>
                  <a:lnTo>
                    <a:pt x="123" y="423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3"/>
            <p:cNvSpPr/>
            <p:nvPr/>
          </p:nvSpPr>
          <p:spPr>
            <a:xfrm>
              <a:off x="6688993" y="2258113"/>
              <a:ext cx="32192" cy="1107076"/>
            </a:xfrm>
            <a:custGeom>
              <a:avLst/>
              <a:gdLst/>
              <a:ahLst/>
              <a:cxnLst/>
              <a:rect l="l" t="t" r="r" b="b"/>
              <a:pathLst>
                <a:path w="123" h="4230" extrusionOk="0">
                  <a:moveTo>
                    <a:pt x="0" y="0"/>
                  </a:moveTo>
                  <a:lnTo>
                    <a:pt x="0" y="4230"/>
                  </a:lnTo>
                  <a:lnTo>
                    <a:pt x="123" y="423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3"/>
            <p:cNvSpPr/>
            <p:nvPr/>
          </p:nvSpPr>
          <p:spPr>
            <a:xfrm>
              <a:off x="6591632" y="2258113"/>
              <a:ext cx="32454" cy="1107076"/>
            </a:xfrm>
            <a:custGeom>
              <a:avLst/>
              <a:gdLst/>
              <a:ahLst/>
              <a:cxnLst/>
              <a:rect l="l" t="t" r="r" b="b"/>
              <a:pathLst>
                <a:path w="124" h="4230" extrusionOk="0">
                  <a:moveTo>
                    <a:pt x="0" y="0"/>
                  </a:moveTo>
                  <a:lnTo>
                    <a:pt x="0" y="4230"/>
                  </a:lnTo>
                  <a:lnTo>
                    <a:pt x="123" y="423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3"/>
            <p:cNvSpPr/>
            <p:nvPr/>
          </p:nvSpPr>
          <p:spPr>
            <a:xfrm>
              <a:off x="6481448" y="2258113"/>
              <a:ext cx="33500" cy="1107076"/>
            </a:xfrm>
            <a:custGeom>
              <a:avLst/>
              <a:gdLst/>
              <a:ahLst/>
              <a:cxnLst/>
              <a:rect l="l" t="t" r="r" b="b"/>
              <a:pathLst>
                <a:path w="128" h="4230" extrusionOk="0">
                  <a:moveTo>
                    <a:pt x="1" y="0"/>
                  </a:moveTo>
                  <a:lnTo>
                    <a:pt x="1" y="4230"/>
                  </a:lnTo>
                  <a:lnTo>
                    <a:pt x="127" y="4230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3"/>
            <p:cNvSpPr/>
            <p:nvPr/>
          </p:nvSpPr>
          <p:spPr>
            <a:xfrm>
              <a:off x="6376498" y="2258113"/>
              <a:ext cx="32192" cy="1107076"/>
            </a:xfrm>
            <a:custGeom>
              <a:avLst/>
              <a:gdLst/>
              <a:ahLst/>
              <a:cxnLst/>
              <a:rect l="l" t="t" r="r" b="b"/>
              <a:pathLst>
                <a:path w="123" h="4230" extrusionOk="0">
                  <a:moveTo>
                    <a:pt x="0" y="0"/>
                  </a:moveTo>
                  <a:lnTo>
                    <a:pt x="0" y="4230"/>
                  </a:lnTo>
                  <a:lnTo>
                    <a:pt x="123" y="423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3"/>
            <p:cNvSpPr/>
            <p:nvPr/>
          </p:nvSpPr>
          <p:spPr>
            <a:xfrm>
              <a:off x="6279138" y="2258113"/>
              <a:ext cx="32192" cy="1107076"/>
            </a:xfrm>
            <a:custGeom>
              <a:avLst/>
              <a:gdLst/>
              <a:ahLst/>
              <a:cxnLst/>
              <a:rect l="l" t="t" r="r" b="b"/>
              <a:pathLst>
                <a:path w="123" h="4230" extrusionOk="0">
                  <a:moveTo>
                    <a:pt x="0" y="0"/>
                  </a:moveTo>
                  <a:lnTo>
                    <a:pt x="0" y="4230"/>
                  </a:lnTo>
                  <a:lnTo>
                    <a:pt x="123" y="423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3"/>
            <p:cNvSpPr/>
            <p:nvPr/>
          </p:nvSpPr>
          <p:spPr>
            <a:xfrm>
              <a:off x="6181777" y="2258113"/>
              <a:ext cx="32454" cy="1107076"/>
            </a:xfrm>
            <a:custGeom>
              <a:avLst/>
              <a:gdLst/>
              <a:ahLst/>
              <a:cxnLst/>
              <a:rect l="l" t="t" r="r" b="b"/>
              <a:pathLst>
                <a:path w="124" h="4230" extrusionOk="0">
                  <a:moveTo>
                    <a:pt x="0" y="0"/>
                  </a:moveTo>
                  <a:lnTo>
                    <a:pt x="0" y="4230"/>
                  </a:lnTo>
                  <a:lnTo>
                    <a:pt x="123" y="423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3"/>
            <p:cNvSpPr/>
            <p:nvPr/>
          </p:nvSpPr>
          <p:spPr>
            <a:xfrm>
              <a:off x="6080491" y="2258113"/>
              <a:ext cx="32454" cy="1107076"/>
            </a:xfrm>
            <a:custGeom>
              <a:avLst/>
              <a:gdLst/>
              <a:ahLst/>
              <a:cxnLst/>
              <a:rect l="l" t="t" r="r" b="b"/>
              <a:pathLst>
                <a:path w="124" h="4230" extrusionOk="0">
                  <a:moveTo>
                    <a:pt x="0" y="0"/>
                  </a:moveTo>
                  <a:lnTo>
                    <a:pt x="0" y="4230"/>
                  </a:lnTo>
                  <a:lnTo>
                    <a:pt x="123" y="423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3"/>
            <p:cNvSpPr/>
            <p:nvPr/>
          </p:nvSpPr>
          <p:spPr>
            <a:xfrm>
              <a:off x="5983131" y="2258113"/>
              <a:ext cx="32454" cy="1107076"/>
            </a:xfrm>
            <a:custGeom>
              <a:avLst/>
              <a:gdLst/>
              <a:ahLst/>
              <a:cxnLst/>
              <a:rect l="l" t="t" r="r" b="b"/>
              <a:pathLst>
                <a:path w="124" h="4230" extrusionOk="0">
                  <a:moveTo>
                    <a:pt x="0" y="0"/>
                  </a:moveTo>
                  <a:lnTo>
                    <a:pt x="0" y="4230"/>
                  </a:lnTo>
                  <a:lnTo>
                    <a:pt x="123" y="423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3"/>
            <p:cNvSpPr/>
            <p:nvPr/>
          </p:nvSpPr>
          <p:spPr>
            <a:xfrm>
              <a:off x="5889697" y="2258113"/>
              <a:ext cx="32454" cy="1107076"/>
            </a:xfrm>
            <a:custGeom>
              <a:avLst/>
              <a:gdLst/>
              <a:ahLst/>
              <a:cxnLst/>
              <a:rect l="l" t="t" r="r" b="b"/>
              <a:pathLst>
                <a:path w="124" h="4230" extrusionOk="0">
                  <a:moveTo>
                    <a:pt x="0" y="0"/>
                  </a:moveTo>
                  <a:lnTo>
                    <a:pt x="0" y="4230"/>
                  </a:lnTo>
                  <a:lnTo>
                    <a:pt x="123" y="423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3"/>
            <p:cNvSpPr/>
            <p:nvPr/>
          </p:nvSpPr>
          <p:spPr>
            <a:xfrm>
              <a:off x="5792336" y="2258113"/>
              <a:ext cx="32454" cy="1107076"/>
            </a:xfrm>
            <a:custGeom>
              <a:avLst/>
              <a:gdLst/>
              <a:ahLst/>
              <a:cxnLst/>
              <a:rect l="l" t="t" r="r" b="b"/>
              <a:pathLst>
                <a:path w="124" h="4230" extrusionOk="0">
                  <a:moveTo>
                    <a:pt x="0" y="0"/>
                  </a:moveTo>
                  <a:lnTo>
                    <a:pt x="0" y="4230"/>
                  </a:lnTo>
                  <a:lnTo>
                    <a:pt x="123" y="423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3"/>
            <p:cNvSpPr/>
            <p:nvPr/>
          </p:nvSpPr>
          <p:spPr>
            <a:xfrm>
              <a:off x="8266909" y="2258113"/>
              <a:ext cx="8113" cy="262"/>
            </a:xfrm>
            <a:custGeom>
              <a:avLst/>
              <a:gdLst/>
              <a:ahLst/>
              <a:cxnLst/>
              <a:rect l="l" t="t" r="r" b="b"/>
              <a:pathLst>
                <a:path w="31" h="1" extrusionOk="0">
                  <a:moveTo>
                    <a:pt x="3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3"/>
            <p:cNvSpPr/>
            <p:nvPr/>
          </p:nvSpPr>
          <p:spPr>
            <a:xfrm>
              <a:off x="5707539" y="2160753"/>
              <a:ext cx="2835240" cy="243661"/>
            </a:xfrm>
            <a:custGeom>
              <a:avLst/>
              <a:gdLst/>
              <a:ahLst/>
              <a:cxnLst/>
              <a:rect l="l" t="t" r="r" b="b"/>
              <a:pathLst>
                <a:path w="10833" h="931" extrusionOk="0">
                  <a:moveTo>
                    <a:pt x="1" y="0"/>
                  </a:moveTo>
                  <a:lnTo>
                    <a:pt x="1" y="372"/>
                  </a:lnTo>
                  <a:lnTo>
                    <a:pt x="8352" y="372"/>
                  </a:lnTo>
                  <a:lnTo>
                    <a:pt x="10833" y="930"/>
                  </a:lnTo>
                  <a:lnTo>
                    <a:pt x="10833" y="651"/>
                  </a:lnTo>
                  <a:lnTo>
                    <a:pt x="83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3"/>
            <p:cNvSpPr/>
            <p:nvPr/>
          </p:nvSpPr>
          <p:spPr>
            <a:xfrm>
              <a:off x="5707539" y="3364931"/>
              <a:ext cx="2835240" cy="207544"/>
            </a:xfrm>
            <a:custGeom>
              <a:avLst/>
              <a:gdLst/>
              <a:ahLst/>
              <a:cxnLst/>
              <a:rect l="l" t="t" r="r" b="b"/>
              <a:pathLst>
                <a:path w="10833" h="793" extrusionOk="0">
                  <a:moveTo>
                    <a:pt x="1" y="1"/>
                  </a:moveTo>
                  <a:lnTo>
                    <a:pt x="1" y="372"/>
                  </a:lnTo>
                  <a:lnTo>
                    <a:pt x="8352" y="372"/>
                  </a:lnTo>
                  <a:lnTo>
                    <a:pt x="10833" y="793"/>
                  </a:lnTo>
                  <a:lnTo>
                    <a:pt x="10833" y="465"/>
                  </a:lnTo>
                  <a:lnTo>
                    <a:pt x="83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3"/>
            <p:cNvSpPr/>
            <p:nvPr/>
          </p:nvSpPr>
          <p:spPr>
            <a:xfrm>
              <a:off x="7836639" y="2160753"/>
              <a:ext cx="56794" cy="1301795"/>
            </a:xfrm>
            <a:custGeom>
              <a:avLst/>
              <a:gdLst/>
              <a:ahLst/>
              <a:cxnLst/>
              <a:rect l="l" t="t" r="r" b="b"/>
              <a:pathLst>
                <a:path w="217" h="4974" extrusionOk="0">
                  <a:moveTo>
                    <a:pt x="1" y="0"/>
                  </a:moveTo>
                  <a:lnTo>
                    <a:pt x="1" y="4973"/>
                  </a:lnTo>
                  <a:lnTo>
                    <a:pt x="217" y="4973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3"/>
            <p:cNvSpPr/>
            <p:nvPr/>
          </p:nvSpPr>
          <p:spPr>
            <a:xfrm>
              <a:off x="7893171" y="2258113"/>
              <a:ext cx="365365" cy="1176170"/>
            </a:xfrm>
            <a:custGeom>
              <a:avLst/>
              <a:gdLst/>
              <a:ahLst/>
              <a:cxnLst/>
              <a:rect l="l" t="t" r="r" b="b"/>
              <a:pathLst>
                <a:path w="1396" h="4494" extrusionOk="0">
                  <a:moveTo>
                    <a:pt x="1" y="0"/>
                  </a:moveTo>
                  <a:lnTo>
                    <a:pt x="1" y="4230"/>
                  </a:lnTo>
                  <a:lnTo>
                    <a:pt x="265" y="4293"/>
                  </a:lnTo>
                  <a:lnTo>
                    <a:pt x="265" y="60"/>
                  </a:lnTo>
                  <a:lnTo>
                    <a:pt x="1" y="0"/>
                  </a:lnTo>
                  <a:close/>
                  <a:moveTo>
                    <a:pt x="391" y="75"/>
                  </a:moveTo>
                  <a:lnTo>
                    <a:pt x="391" y="4308"/>
                  </a:lnTo>
                  <a:lnTo>
                    <a:pt x="577" y="4337"/>
                  </a:lnTo>
                  <a:lnTo>
                    <a:pt x="577" y="123"/>
                  </a:lnTo>
                  <a:lnTo>
                    <a:pt x="391" y="75"/>
                  </a:lnTo>
                  <a:close/>
                  <a:moveTo>
                    <a:pt x="700" y="153"/>
                  </a:moveTo>
                  <a:lnTo>
                    <a:pt x="700" y="4371"/>
                  </a:lnTo>
                  <a:lnTo>
                    <a:pt x="901" y="4401"/>
                  </a:lnTo>
                  <a:lnTo>
                    <a:pt x="901" y="201"/>
                  </a:lnTo>
                  <a:lnTo>
                    <a:pt x="700" y="153"/>
                  </a:lnTo>
                  <a:close/>
                  <a:moveTo>
                    <a:pt x="1023" y="216"/>
                  </a:moveTo>
                  <a:lnTo>
                    <a:pt x="1023" y="4430"/>
                  </a:lnTo>
                  <a:lnTo>
                    <a:pt x="1180" y="4464"/>
                  </a:lnTo>
                  <a:lnTo>
                    <a:pt x="1180" y="261"/>
                  </a:lnTo>
                  <a:lnTo>
                    <a:pt x="1023" y="216"/>
                  </a:lnTo>
                  <a:close/>
                  <a:moveTo>
                    <a:pt x="1302" y="294"/>
                  </a:moveTo>
                  <a:lnTo>
                    <a:pt x="1302" y="4479"/>
                  </a:lnTo>
                  <a:lnTo>
                    <a:pt x="1395" y="4494"/>
                  </a:lnTo>
                  <a:lnTo>
                    <a:pt x="1395" y="309"/>
                  </a:lnTo>
                  <a:lnTo>
                    <a:pt x="1302" y="29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3"/>
            <p:cNvSpPr/>
            <p:nvPr/>
          </p:nvSpPr>
          <p:spPr>
            <a:xfrm>
              <a:off x="8201740" y="2326160"/>
              <a:ext cx="32454" cy="1104197"/>
            </a:xfrm>
            <a:custGeom>
              <a:avLst/>
              <a:gdLst/>
              <a:ahLst/>
              <a:cxnLst/>
              <a:rect l="l" t="t" r="r" b="b"/>
              <a:pathLst>
                <a:path w="124" h="4219" extrusionOk="0">
                  <a:moveTo>
                    <a:pt x="1" y="1"/>
                  </a:moveTo>
                  <a:lnTo>
                    <a:pt x="1" y="4204"/>
                  </a:lnTo>
                  <a:lnTo>
                    <a:pt x="123" y="4219"/>
                  </a:lnTo>
                  <a:lnTo>
                    <a:pt x="123" y="3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3"/>
            <p:cNvSpPr/>
            <p:nvPr/>
          </p:nvSpPr>
          <p:spPr>
            <a:xfrm>
              <a:off x="8128720" y="2310719"/>
              <a:ext cx="32454" cy="1107076"/>
            </a:xfrm>
            <a:custGeom>
              <a:avLst/>
              <a:gdLst/>
              <a:ahLst/>
              <a:cxnLst/>
              <a:rect l="l" t="t" r="r" b="b"/>
              <a:pathLst>
                <a:path w="124" h="4230" extrusionOk="0">
                  <a:moveTo>
                    <a:pt x="1" y="0"/>
                  </a:moveTo>
                  <a:lnTo>
                    <a:pt x="1" y="4200"/>
                  </a:lnTo>
                  <a:lnTo>
                    <a:pt x="123" y="4229"/>
                  </a:lnTo>
                  <a:lnTo>
                    <a:pt x="123" y="1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3"/>
            <p:cNvSpPr/>
            <p:nvPr/>
          </p:nvSpPr>
          <p:spPr>
            <a:xfrm>
              <a:off x="8044184" y="2290043"/>
              <a:ext cx="32192" cy="1112048"/>
            </a:xfrm>
            <a:custGeom>
              <a:avLst/>
              <a:gdLst/>
              <a:ahLst/>
              <a:cxnLst/>
              <a:rect l="l" t="t" r="r" b="b"/>
              <a:pathLst>
                <a:path w="123" h="4249" extrusionOk="0">
                  <a:moveTo>
                    <a:pt x="0" y="1"/>
                  </a:moveTo>
                  <a:lnTo>
                    <a:pt x="0" y="4215"/>
                  </a:lnTo>
                  <a:lnTo>
                    <a:pt x="123" y="4249"/>
                  </a:lnTo>
                  <a:lnTo>
                    <a:pt x="123" y="3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3"/>
            <p:cNvSpPr/>
            <p:nvPr/>
          </p:nvSpPr>
          <p:spPr>
            <a:xfrm>
              <a:off x="7962265" y="2273554"/>
              <a:ext cx="33500" cy="1112048"/>
            </a:xfrm>
            <a:custGeom>
              <a:avLst/>
              <a:gdLst/>
              <a:ahLst/>
              <a:cxnLst/>
              <a:rect l="l" t="t" r="r" b="b"/>
              <a:pathLst>
                <a:path w="128" h="4249" extrusionOk="0">
                  <a:moveTo>
                    <a:pt x="1" y="1"/>
                  </a:moveTo>
                  <a:lnTo>
                    <a:pt x="1" y="4234"/>
                  </a:lnTo>
                  <a:lnTo>
                    <a:pt x="127" y="4249"/>
                  </a:lnTo>
                  <a:lnTo>
                    <a:pt x="127" y="1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3"/>
            <p:cNvSpPr/>
            <p:nvPr/>
          </p:nvSpPr>
          <p:spPr>
            <a:xfrm>
              <a:off x="8274760" y="2342649"/>
              <a:ext cx="268004" cy="1144240"/>
            </a:xfrm>
            <a:custGeom>
              <a:avLst/>
              <a:gdLst/>
              <a:ahLst/>
              <a:cxnLst/>
              <a:rect l="l" t="t" r="r" b="b"/>
              <a:pathLst>
                <a:path w="1024" h="4372" extrusionOk="0">
                  <a:moveTo>
                    <a:pt x="1" y="1"/>
                  </a:moveTo>
                  <a:lnTo>
                    <a:pt x="1" y="4185"/>
                  </a:lnTo>
                  <a:lnTo>
                    <a:pt x="64" y="4200"/>
                  </a:lnTo>
                  <a:lnTo>
                    <a:pt x="64" y="16"/>
                  </a:lnTo>
                  <a:lnTo>
                    <a:pt x="1" y="1"/>
                  </a:lnTo>
                  <a:close/>
                  <a:moveTo>
                    <a:pt x="187" y="31"/>
                  </a:moveTo>
                  <a:lnTo>
                    <a:pt x="187" y="4215"/>
                  </a:lnTo>
                  <a:lnTo>
                    <a:pt x="295" y="4234"/>
                  </a:lnTo>
                  <a:lnTo>
                    <a:pt x="295" y="64"/>
                  </a:lnTo>
                  <a:lnTo>
                    <a:pt x="187" y="31"/>
                  </a:lnTo>
                  <a:close/>
                  <a:moveTo>
                    <a:pt x="421" y="94"/>
                  </a:moveTo>
                  <a:lnTo>
                    <a:pt x="421" y="4264"/>
                  </a:lnTo>
                  <a:lnTo>
                    <a:pt x="544" y="4278"/>
                  </a:lnTo>
                  <a:lnTo>
                    <a:pt x="544" y="109"/>
                  </a:lnTo>
                  <a:lnTo>
                    <a:pt x="421" y="94"/>
                  </a:lnTo>
                  <a:close/>
                  <a:moveTo>
                    <a:pt x="667" y="142"/>
                  </a:moveTo>
                  <a:lnTo>
                    <a:pt x="667" y="4308"/>
                  </a:lnTo>
                  <a:lnTo>
                    <a:pt x="760" y="4327"/>
                  </a:lnTo>
                  <a:lnTo>
                    <a:pt x="760" y="172"/>
                  </a:lnTo>
                  <a:lnTo>
                    <a:pt x="667" y="142"/>
                  </a:lnTo>
                  <a:close/>
                  <a:moveTo>
                    <a:pt x="886" y="187"/>
                  </a:moveTo>
                  <a:lnTo>
                    <a:pt x="886" y="4342"/>
                  </a:lnTo>
                  <a:lnTo>
                    <a:pt x="1024" y="4371"/>
                  </a:lnTo>
                  <a:lnTo>
                    <a:pt x="1024" y="235"/>
                  </a:lnTo>
                  <a:lnTo>
                    <a:pt x="886" y="18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3"/>
            <p:cNvSpPr/>
            <p:nvPr/>
          </p:nvSpPr>
          <p:spPr>
            <a:xfrm>
              <a:off x="8291249" y="2346575"/>
              <a:ext cx="32454" cy="1099486"/>
            </a:xfrm>
            <a:custGeom>
              <a:avLst/>
              <a:gdLst/>
              <a:ahLst/>
              <a:cxnLst/>
              <a:rect l="l" t="t" r="r" b="b"/>
              <a:pathLst>
                <a:path w="124" h="4201" extrusionOk="0">
                  <a:moveTo>
                    <a:pt x="1" y="1"/>
                  </a:moveTo>
                  <a:lnTo>
                    <a:pt x="1" y="4185"/>
                  </a:lnTo>
                  <a:lnTo>
                    <a:pt x="124" y="4200"/>
                  </a:lnTo>
                  <a:lnTo>
                    <a:pt x="124" y="1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3"/>
            <p:cNvSpPr/>
            <p:nvPr/>
          </p:nvSpPr>
          <p:spPr>
            <a:xfrm>
              <a:off x="8351706" y="2359399"/>
              <a:ext cx="33500" cy="1099224"/>
            </a:xfrm>
            <a:custGeom>
              <a:avLst/>
              <a:gdLst/>
              <a:ahLst/>
              <a:cxnLst/>
              <a:rect l="l" t="t" r="r" b="b"/>
              <a:pathLst>
                <a:path w="128" h="4200" extrusionOk="0">
                  <a:moveTo>
                    <a:pt x="1" y="0"/>
                  </a:moveTo>
                  <a:lnTo>
                    <a:pt x="1" y="4170"/>
                  </a:lnTo>
                  <a:lnTo>
                    <a:pt x="127" y="4200"/>
                  </a:lnTo>
                  <a:lnTo>
                    <a:pt x="127" y="3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3"/>
            <p:cNvSpPr/>
            <p:nvPr/>
          </p:nvSpPr>
          <p:spPr>
            <a:xfrm>
              <a:off x="8416875" y="2370915"/>
              <a:ext cx="32454" cy="1099486"/>
            </a:xfrm>
            <a:custGeom>
              <a:avLst/>
              <a:gdLst/>
              <a:ahLst/>
              <a:cxnLst/>
              <a:rect l="l" t="t" r="r" b="b"/>
              <a:pathLst>
                <a:path w="124" h="4201" extrusionOk="0">
                  <a:moveTo>
                    <a:pt x="1" y="1"/>
                  </a:moveTo>
                  <a:lnTo>
                    <a:pt x="1" y="4170"/>
                  </a:lnTo>
                  <a:lnTo>
                    <a:pt x="124" y="4200"/>
                  </a:lnTo>
                  <a:lnTo>
                    <a:pt x="124" y="3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3"/>
            <p:cNvSpPr/>
            <p:nvPr/>
          </p:nvSpPr>
          <p:spPr>
            <a:xfrm>
              <a:off x="8473407" y="2387403"/>
              <a:ext cx="33239" cy="1091634"/>
            </a:xfrm>
            <a:custGeom>
              <a:avLst/>
              <a:gdLst/>
              <a:ahLst/>
              <a:cxnLst/>
              <a:rect l="l" t="t" r="r" b="b"/>
              <a:pathLst>
                <a:path w="127" h="4171" extrusionOk="0">
                  <a:moveTo>
                    <a:pt x="1" y="1"/>
                  </a:moveTo>
                  <a:lnTo>
                    <a:pt x="1" y="4156"/>
                  </a:lnTo>
                  <a:lnTo>
                    <a:pt x="127" y="4171"/>
                  </a:lnTo>
                  <a:lnTo>
                    <a:pt x="127" y="1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3"/>
            <p:cNvSpPr/>
            <p:nvPr/>
          </p:nvSpPr>
          <p:spPr>
            <a:xfrm>
              <a:off x="8258272" y="2338723"/>
              <a:ext cx="16750" cy="1099486"/>
            </a:xfrm>
            <a:custGeom>
              <a:avLst/>
              <a:gdLst/>
              <a:ahLst/>
              <a:cxnLst/>
              <a:rect l="l" t="t" r="r" b="b"/>
              <a:pathLst>
                <a:path w="64" h="4201" extrusionOk="0">
                  <a:moveTo>
                    <a:pt x="0" y="1"/>
                  </a:moveTo>
                  <a:lnTo>
                    <a:pt x="0" y="4186"/>
                  </a:lnTo>
                  <a:lnTo>
                    <a:pt x="64" y="4200"/>
                  </a:lnTo>
                  <a:lnTo>
                    <a:pt x="64" y="1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3"/>
            <p:cNvSpPr/>
            <p:nvPr/>
          </p:nvSpPr>
          <p:spPr>
            <a:xfrm>
              <a:off x="7893171" y="2160753"/>
              <a:ext cx="649595" cy="243661"/>
            </a:xfrm>
            <a:custGeom>
              <a:avLst/>
              <a:gdLst/>
              <a:ahLst/>
              <a:cxnLst/>
              <a:rect l="l" t="t" r="r" b="b"/>
              <a:pathLst>
                <a:path w="2482" h="931" extrusionOk="0">
                  <a:moveTo>
                    <a:pt x="1" y="0"/>
                  </a:moveTo>
                  <a:lnTo>
                    <a:pt x="1" y="372"/>
                  </a:lnTo>
                  <a:lnTo>
                    <a:pt x="265" y="432"/>
                  </a:lnTo>
                  <a:lnTo>
                    <a:pt x="391" y="447"/>
                  </a:lnTo>
                  <a:lnTo>
                    <a:pt x="577" y="495"/>
                  </a:lnTo>
                  <a:lnTo>
                    <a:pt x="700" y="525"/>
                  </a:lnTo>
                  <a:lnTo>
                    <a:pt x="901" y="573"/>
                  </a:lnTo>
                  <a:lnTo>
                    <a:pt x="1023" y="588"/>
                  </a:lnTo>
                  <a:lnTo>
                    <a:pt x="1180" y="633"/>
                  </a:lnTo>
                  <a:lnTo>
                    <a:pt x="1302" y="666"/>
                  </a:lnTo>
                  <a:lnTo>
                    <a:pt x="1395" y="681"/>
                  </a:lnTo>
                  <a:lnTo>
                    <a:pt x="1459" y="696"/>
                  </a:lnTo>
                  <a:lnTo>
                    <a:pt x="1522" y="711"/>
                  </a:lnTo>
                  <a:lnTo>
                    <a:pt x="1645" y="726"/>
                  </a:lnTo>
                  <a:lnTo>
                    <a:pt x="1753" y="759"/>
                  </a:lnTo>
                  <a:lnTo>
                    <a:pt x="1879" y="789"/>
                  </a:lnTo>
                  <a:lnTo>
                    <a:pt x="2002" y="804"/>
                  </a:lnTo>
                  <a:lnTo>
                    <a:pt x="2125" y="837"/>
                  </a:lnTo>
                  <a:lnTo>
                    <a:pt x="2218" y="867"/>
                  </a:lnTo>
                  <a:lnTo>
                    <a:pt x="2344" y="882"/>
                  </a:lnTo>
                  <a:lnTo>
                    <a:pt x="2482" y="930"/>
                  </a:lnTo>
                  <a:lnTo>
                    <a:pt x="2482" y="651"/>
                  </a:lnTo>
                  <a:lnTo>
                    <a:pt x="2359" y="603"/>
                  </a:lnTo>
                  <a:lnTo>
                    <a:pt x="1552" y="402"/>
                  </a:lnTo>
                  <a:lnTo>
                    <a:pt x="1459" y="372"/>
                  </a:lnTo>
                  <a:lnTo>
                    <a:pt x="1429" y="37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3"/>
            <p:cNvSpPr/>
            <p:nvPr/>
          </p:nvSpPr>
          <p:spPr>
            <a:xfrm>
              <a:off x="7893171" y="3364931"/>
              <a:ext cx="649595" cy="207544"/>
            </a:xfrm>
            <a:custGeom>
              <a:avLst/>
              <a:gdLst/>
              <a:ahLst/>
              <a:cxnLst/>
              <a:rect l="l" t="t" r="r" b="b"/>
              <a:pathLst>
                <a:path w="2482" h="793" extrusionOk="0">
                  <a:moveTo>
                    <a:pt x="1" y="1"/>
                  </a:moveTo>
                  <a:lnTo>
                    <a:pt x="1" y="372"/>
                  </a:lnTo>
                  <a:lnTo>
                    <a:pt x="2482" y="793"/>
                  </a:lnTo>
                  <a:lnTo>
                    <a:pt x="2482" y="465"/>
                  </a:lnTo>
                  <a:lnTo>
                    <a:pt x="2344" y="436"/>
                  </a:lnTo>
                  <a:lnTo>
                    <a:pt x="2218" y="421"/>
                  </a:lnTo>
                  <a:lnTo>
                    <a:pt x="2125" y="402"/>
                  </a:lnTo>
                  <a:lnTo>
                    <a:pt x="2002" y="372"/>
                  </a:lnTo>
                  <a:lnTo>
                    <a:pt x="1879" y="358"/>
                  </a:lnTo>
                  <a:lnTo>
                    <a:pt x="1753" y="328"/>
                  </a:lnTo>
                  <a:lnTo>
                    <a:pt x="1645" y="309"/>
                  </a:lnTo>
                  <a:lnTo>
                    <a:pt x="1522" y="294"/>
                  </a:lnTo>
                  <a:lnTo>
                    <a:pt x="1459" y="279"/>
                  </a:lnTo>
                  <a:lnTo>
                    <a:pt x="1395" y="265"/>
                  </a:lnTo>
                  <a:lnTo>
                    <a:pt x="1302" y="250"/>
                  </a:lnTo>
                  <a:lnTo>
                    <a:pt x="1180" y="235"/>
                  </a:lnTo>
                  <a:lnTo>
                    <a:pt x="1023" y="201"/>
                  </a:lnTo>
                  <a:lnTo>
                    <a:pt x="901" y="172"/>
                  </a:lnTo>
                  <a:lnTo>
                    <a:pt x="700" y="142"/>
                  </a:lnTo>
                  <a:lnTo>
                    <a:pt x="577" y="108"/>
                  </a:lnTo>
                  <a:lnTo>
                    <a:pt x="391" y="79"/>
                  </a:lnTo>
                  <a:lnTo>
                    <a:pt x="265" y="6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3"/>
            <p:cNvSpPr/>
            <p:nvPr/>
          </p:nvSpPr>
          <p:spPr>
            <a:xfrm>
              <a:off x="6348232" y="420046"/>
              <a:ext cx="2531380" cy="337095"/>
            </a:xfrm>
            <a:custGeom>
              <a:avLst/>
              <a:gdLst/>
              <a:ahLst/>
              <a:cxnLst/>
              <a:rect l="l" t="t" r="r" b="b"/>
              <a:pathLst>
                <a:path w="9672" h="1288" extrusionOk="0">
                  <a:moveTo>
                    <a:pt x="9549" y="123"/>
                  </a:moveTo>
                  <a:lnTo>
                    <a:pt x="9549" y="1165"/>
                  </a:lnTo>
                  <a:lnTo>
                    <a:pt x="363" y="1165"/>
                  </a:lnTo>
                  <a:lnTo>
                    <a:pt x="1611" y="123"/>
                  </a:lnTo>
                  <a:close/>
                  <a:moveTo>
                    <a:pt x="1566" y="0"/>
                  </a:moveTo>
                  <a:lnTo>
                    <a:pt x="0" y="1287"/>
                  </a:lnTo>
                  <a:lnTo>
                    <a:pt x="9672" y="1287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3"/>
            <p:cNvSpPr/>
            <p:nvPr/>
          </p:nvSpPr>
          <p:spPr>
            <a:xfrm>
              <a:off x="6563367" y="420046"/>
              <a:ext cx="2316244" cy="339713"/>
            </a:xfrm>
            <a:custGeom>
              <a:avLst/>
              <a:gdLst/>
              <a:ahLst/>
              <a:cxnLst/>
              <a:rect l="l" t="t" r="r" b="b"/>
              <a:pathLst>
                <a:path w="8850" h="1298" extrusionOk="0">
                  <a:moveTo>
                    <a:pt x="8786" y="0"/>
                  </a:moveTo>
                  <a:cubicBezTo>
                    <a:pt x="8757" y="0"/>
                    <a:pt x="8727" y="30"/>
                    <a:pt x="8727" y="64"/>
                  </a:cubicBezTo>
                  <a:lnTo>
                    <a:pt x="8727" y="1101"/>
                  </a:lnTo>
                  <a:lnTo>
                    <a:pt x="7406" y="15"/>
                  </a:lnTo>
                  <a:cubicBezTo>
                    <a:pt x="7392" y="8"/>
                    <a:pt x="7377" y="4"/>
                    <a:pt x="7361" y="4"/>
                  </a:cubicBezTo>
                  <a:cubicBezTo>
                    <a:pt x="7346" y="4"/>
                    <a:pt x="7330" y="8"/>
                    <a:pt x="7313" y="15"/>
                  </a:cubicBezTo>
                  <a:lnTo>
                    <a:pt x="6045" y="1146"/>
                  </a:lnTo>
                  <a:lnTo>
                    <a:pt x="4773" y="15"/>
                  </a:lnTo>
                  <a:cubicBezTo>
                    <a:pt x="4758" y="8"/>
                    <a:pt x="4742" y="4"/>
                    <a:pt x="4726" y="4"/>
                  </a:cubicBezTo>
                  <a:cubicBezTo>
                    <a:pt x="4711" y="4"/>
                    <a:pt x="4695" y="8"/>
                    <a:pt x="4680" y="15"/>
                  </a:cubicBezTo>
                  <a:lnTo>
                    <a:pt x="3363" y="1146"/>
                  </a:lnTo>
                  <a:lnTo>
                    <a:pt x="2031" y="15"/>
                  </a:lnTo>
                  <a:cubicBezTo>
                    <a:pt x="2022" y="8"/>
                    <a:pt x="2010" y="4"/>
                    <a:pt x="1997" y="4"/>
                  </a:cubicBezTo>
                  <a:cubicBezTo>
                    <a:pt x="1983" y="4"/>
                    <a:pt x="1968" y="8"/>
                    <a:pt x="1953" y="15"/>
                  </a:cubicBezTo>
                  <a:lnTo>
                    <a:pt x="774" y="1146"/>
                  </a:lnTo>
                  <a:lnTo>
                    <a:pt x="108" y="607"/>
                  </a:lnTo>
                  <a:cubicBezTo>
                    <a:pt x="93" y="590"/>
                    <a:pt x="74" y="582"/>
                    <a:pt x="56" y="582"/>
                  </a:cubicBezTo>
                  <a:cubicBezTo>
                    <a:pt x="39" y="582"/>
                    <a:pt x="23" y="590"/>
                    <a:pt x="15" y="607"/>
                  </a:cubicBezTo>
                  <a:cubicBezTo>
                    <a:pt x="0" y="636"/>
                    <a:pt x="0" y="666"/>
                    <a:pt x="30" y="700"/>
                  </a:cubicBezTo>
                  <a:lnTo>
                    <a:pt x="729" y="1287"/>
                  </a:lnTo>
                  <a:cubicBezTo>
                    <a:pt x="742" y="1294"/>
                    <a:pt x="754" y="1297"/>
                    <a:pt x="767" y="1297"/>
                  </a:cubicBezTo>
                  <a:cubicBezTo>
                    <a:pt x="785" y="1297"/>
                    <a:pt x="803" y="1290"/>
                    <a:pt x="822" y="1272"/>
                  </a:cubicBezTo>
                  <a:lnTo>
                    <a:pt x="1998" y="142"/>
                  </a:lnTo>
                  <a:lnTo>
                    <a:pt x="3333" y="1272"/>
                  </a:lnTo>
                  <a:cubicBezTo>
                    <a:pt x="3341" y="1287"/>
                    <a:pt x="3352" y="1295"/>
                    <a:pt x="3365" y="1295"/>
                  </a:cubicBezTo>
                  <a:cubicBezTo>
                    <a:pt x="3378" y="1295"/>
                    <a:pt x="3393" y="1287"/>
                    <a:pt x="3408" y="1272"/>
                  </a:cubicBezTo>
                  <a:lnTo>
                    <a:pt x="4728" y="142"/>
                  </a:lnTo>
                  <a:lnTo>
                    <a:pt x="5997" y="1272"/>
                  </a:lnTo>
                  <a:cubicBezTo>
                    <a:pt x="6004" y="1287"/>
                    <a:pt x="6020" y="1295"/>
                    <a:pt x="6036" y="1295"/>
                  </a:cubicBezTo>
                  <a:cubicBezTo>
                    <a:pt x="6051" y="1295"/>
                    <a:pt x="6067" y="1287"/>
                    <a:pt x="6075" y="1272"/>
                  </a:cubicBezTo>
                  <a:lnTo>
                    <a:pt x="7362" y="142"/>
                  </a:lnTo>
                  <a:lnTo>
                    <a:pt x="8742" y="1287"/>
                  </a:lnTo>
                  <a:cubicBezTo>
                    <a:pt x="8752" y="1287"/>
                    <a:pt x="8768" y="1294"/>
                    <a:pt x="8783" y="1294"/>
                  </a:cubicBezTo>
                  <a:cubicBezTo>
                    <a:pt x="8790" y="1294"/>
                    <a:pt x="8796" y="1292"/>
                    <a:pt x="8801" y="1287"/>
                  </a:cubicBezTo>
                  <a:cubicBezTo>
                    <a:pt x="8835" y="1272"/>
                    <a:pt x="8850" y="1258"/>
                    <a:pt x="8850" y="1224"/>
                  </a:cubicBezTo>
                  <a:lnTo>
                    <a:pt x="8850" y="64"/>
                  </a:lnTo>
                  <a:cubicBezTo>
                    <a:pt x="8850" y="30"/>
                    <a:pt x="8820" y="0"/>
                    <a:pt x="87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3"/>
            <p:cNvSpPr/>
            <p:nvPr/>
          </p:nvSpPr>
          <p:spPr>
            <a:xfrm>
              <a:off x="6745263" y="420046"/>
              <a:ext cx="2134347" cy="339713"/>
            </a:xfrm>
            <a:custGeom>
              <a:avLst/>
              <a:gdLst/>
              <a:ahLst/>
              <a:cxnLst/>
              <a:rect l="l" t="t" r="r" b="b"/>
              <a:pathLst>
                <a:path w="8155" h="1298" extrusionOk="0">
                  <a:moveTo>
                    <a:pt x="8106" y="0"/>
                  </a:moveTo>
                  <a:cubicBezTo>
                    <a:pt x="8091" y="0"/>
                    <a:pt x="8062" y="0"/>
                    <a:pt x="8047" y="15"/>
                  </a:cubicBezTo>
                  <a:lnTo>
                    <a:pt x="6667" y="1146"/>
                  </a:lnTo>
                  <a:lnTo>
                    <a:pt x="5380" y="15"/>
                  </a:lnTo>
                  <a:cubicBezTo>
                    <a:pt x="5372" y="8"/>
                    <a:pt x="5356" y="4"/>
                    <a:pt x="5341" y="4"/>
                  </a:cubicBezTo>
                  <a:cubicBezTo>
                    <a:pt x="5325" y="4"/>
                    <a:pt x="5309" y="8"/>
                    <a:pt x="5302" y="15"/>
                  </a:cubicBezTo>
                  <a:lnTo>
                    <a:pt x="4033" y="1146"/>
                  </a:lnTo>
                  <a:lnTo>
                    <a:pt x="2713" y="15"/>
                  </a:lnTo>
                  <a:cubicBezTo>
                    <a:pt x="2698" y="8"/>
                    <a:pt x="2683" y="4"/>
                    <a:pt x="2670" y="4"/>
                  </a:cubicBezTo>
                  <a:cubicBezTo>
                    <a:pt x="2657" y="4"/>
                    <a:pt x="2646" y="8"/>
                    <a:pt x="2638" y="15"/>
                  </a:cubicBezTo>
                  <a:lnTo>
                    <a:pt x="1303" y="1146"/>
                  </a:lnTo>
                  <a:lnTo>
                    <a:pt x="127" y="15"/>
                  </a:lnTo>
                  <a:cubicBezTo>
                    <a:pt x="111" y="8"/>
                    <a:pt x="95" y="4"/>
                    <a:pt x="80" y="4"/>
                  </a:cubicBezTo>
                  <a:cubicBezTo>
                    <a:pt x="64" y="4"/>
                    <a:pt x="49" y="8"/>
                    <a:pt x="34" y="15"/>
                  </a:cubicBezTo>
                  <a:cubicBezTo>
                    <a:pt x="1" y="49"/>
                    <a:pt x="16" y="78"/>
                    <a:pt x="34" y="108"/>
                  </a:cubicBezTo>
                  <a:lnTo>
                    <a:pt x="1258" y="1272"/>
                  </a:lnTo>
                  <a:cubicBezTo>
                    <a:pt x="1273" y="1287"/>
                    <a:pt x="1288" y="1295"/>
                    <a:pt x="1302" y="1295"/>
                  </a:cubicBezTo>
                  <a:cubicBezTo>
                    <a:pt x="1315" y="1295"/>
                    <a:pt x="1327" y="1287"/>
                    <a:pt x="1336" y="1272"/>
                  </a:cubicBezTo>
                  <a:lnTo>
                    <a:pt x="2668" y="142"/>
                  </a:lnTo>
                  <a:lnTo>
                    <a:pt x="3985" y="1272"/>
                  </a:lnTo>
                  <a:cubicBezTo>
                    <a:pt x="4000" y="1287"/>
                    <a:pt x="4016" y="1295"/>
                    <a:pt x="4031" y="1295"/>
                  </a:cubicBezTo>
                  <a:cubicBezTo>
                    <a:pt x="4047" y="1295"/>
                    <a:pt x="4063" y="1287"/>
                    <a:pt x="4078" y="1272"/>
                  </a:cubicBezTo>
                  <a:lnTo>
                    <a:pt x="5350" y="142"/>
                  </a:lnTo>
                  <a:lnTo>
                    <a:pt x="6618" y="1272"/>
                  </a:lnTo>
                  <a:cubicBezTo>
                    <a:pt x="6638" y="1290"/>
                    <a:pt x="6656" y="1297"/>
                    <a:pt x="6674" y="1297"/>
                  </a:cubicBezTo>
                  <a:cubicBezTo>
                    <a:pt x="6687" y="1297"/>
                    <a:pt x="6699" y="1294"/>
                    <a:pt x="6711" y="1287"/>
                  </a:cubicBezTo>
                  <a:lnTo>
                    <a:pt x="8032" y="186"/>
                  </a:lnTo>
                  <a:lnTo>
                    <a:pt x="8032" y="1224"/>
                  </a:lnTo>
                  <a:cubicBezTo>
                    <a:pt x="8032" y="1272"/>
                    <a:pt x="8062" y="1287"/>
                    <a:pt x="8091" y="1287"/>
                  </a:cubicBezTo>
                  <a:cubicBezTo>
                    <a:pt x="8125" y="1287"/>
                    <a:pt x="8155" y="1272"/>
                    <a:pt x="8155" y="1224"/>
                  </a:cubicBezTo>
                  <a:lnTo>
                    <a:pt x="8155" y="64"/>
                  </a:lnTo>
                  <a:cubicBezTo>
                    <a:pt x="8155" y="30"/>
                    <a:pt x="8140" y="15"/>
                    <a:pt x="81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3"/>
            <p:cNvSpPr/>
            <p:nvPr/>
          </p:nvSpPr>
          <p:spPr>
            <a:xfrm>
              <a:off x="8473407" y="420046"/>
              <a:ext cx="33239" cy="337095"/>
            </a:xfrm>
            <a:custGeom>
              <a:avLst/>
              <a:gdLst/>
              <a:ahLst/>
              <a:cxnLst/>
              <a:rect l="l" t="t" r="r" b="b"/>
              <a:pathLst>
                <a:path w="127" h="1288" extrusionOk="0">
                  <a:moveTo>
                    <a:pt x="64" y="0"/>
                  </a:moveTo>
                  <a:cubicBezTo>
                    <a:pt x="34" y="0"/>
                    <a:pt x="1" y="30"/>
                    <a:pt x="1" y="64"/>
                  </a:cubicBezTo>
                  <a:lnTo>
                    <a:pt x="1" y="1224"/>
                  </a:lnTo>
                  <a:cubicBezTo>
                    <a:pt x="1" y="1272"/>
                    <a:pt x="34" y="1287"/>
                    <a:pt x="64" y="1287"/>
                  </a:cubicBezTo>
                  <a:cubicBezTo>
                    <a:pt x="94" y="1287"/>
                    <a:pt x="127" y="1272"/>
                    <a:pt x="127" y="1224"/>
                  </a:cubicBezTo>
                  <a:lnTo>
                    <a:pt x="127" y="64"/>
                  </a:lnTo>
                  <a:cubicBezTo>
                    <a:pt x="127" y="30"/>
                    <a:pt x="94" y="0"/>
                    <a:pt x="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3"/>
            <p:cNvSpPr/>
            <p:nvPr/>
          </p:nvSpPr>
          <p:spPr>
            <a:xfrm>
              <a:off x="8128720" y="420046"/>
              <a:ext cx="32454" cy="337095"/>
            </a:xfrm>
            <a:custGeom>
              <a:avLst/>
              <a:gdLst/>
              <a:ahLst/>
              <a:cxnLst/>
              <a:rect l="l" t="t" r="r" b="b"/>
              <a:pathLst>
                <a:path w="124" h="1288" extrusionOk="0">
                  <a:moveTo>
                    <a:pt x="64" y="0"/>
                  </a:moveTo>
                  <a:cubicBezTo>
                    <a:pt x="16" y="0"/>
                    <a:pt x="1" y="30"/>
                    <a:pt x="1" y="64"/>
                  </a:cubicBezTo>
                  <a:lnTo>
                    <a:pt x="1" y="1224"/>
                  </a:lnTo>
                  <a:cubicBezTo>
                    <a:pt x="1" y="1272"/>
                    <a:pt x="16" y="1287"/>
                    <a:pt x="64" y="1287"/>
                  </a:cubicBezTo>
                  <a:cubicBezTo>
                    <a:pt x="94" y="1287"/>
                    <a:pt x="123" y="1272"/>
                    <a:pt x="123" y="1224"/>
                  </a:cubicBezTo>
                  <a:lnTo>
                    <a:pt x="123" y="64"/>
                  </a:lnTo>
                  <a:cubicBezTo>
                    <a:pt x="123" y="30"/>
                    <a:pt x="94" y="0"/>
                    <a:pt x="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3"/>
            <p:cNvSpPr/>
            <p:nvPr/>
          </p:nvSpPr>
          <p:spPr>
            <a:xfrm>
              <a:off x="7784033" y="420046"/>
              <a:ext cx="32454" cy="337095"/>
            </a:xfrm>
            <a:custGeom>
              <a:avLst/>
              <a:gdLst/>
              <a:ahLst/>
              <a:cxnLst/>
              <a:rect l="l" t="t" r="r" b="b"/>
              <a:pathLst>
                <a:path w="124" h="1288" extrusionOk="0">
                  <a:moveTo>
                    <a:pt x="64" y="0"/>
                  </a:moveTo>
                  <a:cubicBezTo>
                    <a:pt x="31" y="0"/>
                    <a:pt x="1" y="30"/>
                    <a:pt x="1" y="64"/>
                  </a:cubicBezTo>
                  <a:lnTo>
                    <a:pt x="1" y="1224"/>
                  </a:lnTo>
                  <a:cubicBezTo>
                    <a:pt x="1" y="1272"/>
                    <a:pt x="31" y="1287"/>
                    <a:pt x="64" y="1287"/>
                  </a:cubicBezTo>
                  <a:cubicBezTo>
                    <a:pt x="94" y="1287"/>
                    <a:pt x="124" y="1272"/>
                    <a:pt x="124" y="1224"/>
                  </a:cubicBezTo>
                  <a:lnTo>
                    <a:pt x="124" y="64"/>
                  </a:lnTo>
                  <a:cubicBezTo>
                    <a:pt x="124" y="30"/>
                    <a:pt x="94" y="0"/>
                    <a:pt x="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3"/>
            <p:cNvSpPr/>
            <p:nvPr/>
          </p:nvSpPr>
          <p:spPr>
            <a:xfrm>
              <a:off x="7426784" y="420046"/>
              <a:ext cx="33500" cy="337095"/>
            </a:xfrm>
            <a:custGeom>
              <a:avLst/>
              <a:gdLst/>
              <a:ahLst/>
              <a:cxnLst/>
              <a:rect l="l" t="t" r="r" b="b"/>
              <a:pathLst>
                <a:path w="128" h="1288" extrusionOk="0">
                  <a:moveTo>
                    <a:pt x="64" y="0"/>
                  </a:moveTo>
                  <a:cubicBezTo>
                    <a:pt x="34" y="0"/>
                    <a:pt x="1" y="30"/>
                    <a:pt x="1" y="64"/>
                  </a:cubicBezTo>
                  <a:lnTo>
                    <a:pt x="1" y="1224"/>
                  </a:lnTo>
                  <a:cubicBezTo>
                    <a:pt x="1" y="1272"/>
                    <a:pt x="34" y="1287"/>
                    <a:pt x="64" y="1287"/>
                  </a:cubicBezTo>
                  <a:cubicBezTo>
                    <a:pt x="94" y="1287"/>
                    <a:pt x="127" y="1272"/>
                    <a:pt x="127" y="1224"/>
                  </a:cubicBezTo>
                  <a:lnTo>
                    <a:pt x="127" y="64"/>
                  </a:lnTo>
                  <a:cubicBezTo>
                    <a:pt x="127" y="30"/>
                    <a:pt x="94" y="0"/>
                    <a:pt x="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3"/>
            <p:cNvSpPr/>
            <p:nvPr/>
          </p:nvSpPr>
          <p:spPr>
            <a:xfrm>
              <a:off x="7070582" y="420046"/>
              <a:ext cx="32454" cy="337095"/>
            </a:xfrm>
            <a:custGeom>
              <a:avLst/>
              <a:gdLst/>
              <a:ahLst/>
              <a:cxnLst/>
              <a:rect l="l" t="t" r="r" b="b"/>
              <a:pathLst>
                <a:path w="124" h="1288" extrusionOk="0">
                  <a:moveTo>
                    <a:pt x="60" y="0"/>
                  </a:moveTo>
                  <a:cubicBezTo>
                    <a:pt x="30" y="0"/>
                    <a:pt x="0" y="30"/>
                    <a:pt x="0" y="64"/>
                  </a:cubicBezTo>
                  <a:lnTo>
                    <a:pt x="0" y="1224"/>
                  </a:lnTo>
                  <a:cubicBezTo>
                    <a:pt x="0" y="1272"/>
                    <a:pt x="30" y="1287"/>
                    <a:pt x="60" y="1287"/>
                  </a:cubicBezTo>
                  <a:cubicBezTo>
                    <a:pt x="93" y="1287"/>
                    <a:pt x="123" y="1272"/>
                    <a:pt x="123" y="1224"/>
                  </a:cubicBezTo>
                  <a:lnTo>
                    <a:pt x="123" y="64"/>
                  </a:lnTo>
                  <a:cubicBezTo>
                    <a:pt x="123" y="30"/>
                    <a:pt x="93" y="0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3"/>
            <p:cNvSpPr/>
            <p:nvPr/>
          </p:nvSpPr>
          <p:spPr>
            <a:xfrm>
              <a:off x="6749188" y="420046"/>
              <a:ext cx="33500" cy="337095"/>
            </a:xfrm>
            <a:custGeom>
              <a:avLst/>
              <a:gdLst/>
              <a:ahLst/>
              <a:cxnLst/>
              <a:rect l="l" t="t" r="r" b="b"/>
              <a:pathLst>
                <a:path w="128" h="1288" extrusionOk="0">
                  <a:moveTo>
                    <a:pt x="64" y="0"/>
                  </a:moveTo>
                  <a:cubicBezTo>
                    <a:pt x="34" y="0"/>
                    <a:pt x="1" y="30"/>
                    <a:pt x="1" y="64"/>
                  </a:cubicBezTo>
                  <a:lnTo>
                    <a:pt x="1" y="1224"/>
                  </a:lnTo>
                  <a:cubicBezTo>
                    <a:pt x="1" y="1272"/>
                    <a:pt x="34" y="1287"/>
                    <a:pt x="64" y="1287"/>
                  </a:cubicBezTo>
                  <a:cubicBezTo>
                    <a:pt x="94" y="1287"/>
                    <a:pt x="127" y="1272"/>
                    <a:pt x="127" y="1224"/>
                  </a:cubicBezTo>
                  <a:lnTo>
                    <a:pt x="127" y="64"/>
                  </a:lnTo>
                  <a:cubicBezTo>
                    <a:pt x="127" y="30"/>
                    <a:pt x="94" y="0"/>
                    <a:pt x="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3"/>
            <p:cNvSpPr/>
            <p:nvPr/>
          </p:nvSpPr>
          <p:spPr>
            <a:xfrm>
              <a:off x="6265528" y="2670847"/>
              <a:ext cx="175354" cy="272712"/>
            </a:xfrm>
            <a:custGeom>
              <a:avLst/>
              <a:gdLst/>
              <a:ahLst/>
              <a:cxnLst/>
              <a:rect l="l" t="t" r="r" b="b"/>
              <a:pathLst>
                <a:path w="670" h="1042" extrusionOk="0">
                  <a:moveTo>
                    <a:pt x="0" y="0"/>
                  </a:moveTo>
                  <a:lnTo>
                    <a:pt x="0" y="1042"/>
                  </a:lnTo>
                  <a:lnTo>
                    <a:pt x="670" y="1042"/>
                  </a:lnTo>
                  <a:lnTo>
                    <a:pt x="670" y="923"/>
                  </a:lnTo>
                  <a:lnTo>
                    <a:pt x="142" y="923"/>
                  </a:lnTo>
                  <a:lnTo>
                    <a:pt x="142" y="543"/>
                  </a:lnTo>
                  <a:lnTo>
                    <a:pt x="636" y="543"/>
                  </a:lnTo>
                  <a:lnTo>
                    <a:pt x="636" y="428"/>
                  </a:lnTo>
                  <a:lnTo>
                    <a:pt x="142" y="428"/>
                  </a:lnTo>
                  <a:lnTo>
                    <a:pt x="142" y="119"/>
                  </a:lnTo>
                  <a:lnTo>
                    <a:pt x="659" y="119"/>
                  </a:lnTo>
                  <a:lnTo>
                    <a:pt x="6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3"/>
            <p:cNvSpPr/>
            <p:nvPr/>
          </p:nvSpPr>
          <p:spPr>
            <a:xfrm>
              <a:off x="6475690" y="2670847"/>
              <a:ext cx="233980" cy="272712"/>
            </a:xfrm>
            <a:custGeom>
              <a:avLst/>
              <a:gdLst/>
              <a:ahLst/>
              <a:cxnLst/>
              <a:rect l="l" t="t" r="r" b="b"/>
              <a:pathLst>
                <a:path w="894" h="1042" extrusionOk="0">
                  <a:moveTo>
                    <a:pt x="49" y="0"/>
                  </a:moveTo>
                  <a:lnTo>
                    <a:pt x="373" y="484"/>
                  </a:lnTo>
                  <a:lnTo>
                    <a:pt x="1" y="1042"/>
                  </a:lnTo>
                  <a:lnTo>
                    <a:pt x="153" y="1042"/>
                  </a:lnTo>
                  <a:lnTo>
                    <a:pt x="447" y="599"/>
                  </a:lnTo>
                  <a:lnTo>
                    <a:pt x="741" y="1042"/>
                  </a:lnTo>
                  <a:lnTo>
                    <a:pt x="893" y="1042"/>
                  </a:lnTo>
                  <a:lnTo>
                    <a:pt x="536" y="499"/>
                  </a:lnTo>
                  <a:lnTo>
                    <a:pt x="871" y="0"/>
                  </a:lnTo>
                  <a:lnTo>
                    <a:pt x="719" y="0"/>
                  </a:lnTo>
                  <a:lnTo>
                    <a:pt x="458" y="387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3"/>
            <p:cNvSpPr/>
            <p:nvPr/>
          </p:nvSpPr>
          <p:spPr>
            <a:xfrm>
              <a:off x="6757040" y="2670847"/>
              <a:ext cx="176401" cy="272712"/>
            </a:xfrm>
            <a:custGeom>
              <a:avLst/>
              <a:gdLst/>
              <a:ahLst/>
              <a:cxnLst/>
              <a:rect l="l" t="t" r="r" b="b"/>
              <a:pathLst>
                <a:path w="674" h="1042" extrusionOk="0">
                  <a:moveTo>
                    <a:pt x="321" y="116"/>
                  </a:moveTo>
                  <a:cubicBezTo>
                    <a:pt x="384" y="116"/>
                    <a:pt x="436" y="134"/>
                    <a:pt x="469" y="168"/>
                  </a:cubicBezTo>
                  <a:cubicBezTo>
                    <a:pt x="507" y="201"/>
                    <a:pt x="525" y="250"/>
                    <a:pt x="525" y="309"/>
                  </a:cubicBezTo>
                  <a:cubicBezTo>
                    <a:pt x="525" y="372"/>
                    <a:pt x="507" y="421"/>
                    <a:pt x="469" y="454"/>
                  </a:cubicBezTo>
                  <a:cubicBezTo>
                    <a:pt x="436" y="491"/>
                    <a:pt x="384" y="506"/>
                    <a:pt x="321" y="506"/>
                  </a:cubicBezTo>
                  <a:lnTo>
                    <a:pt x="142" y="506"/>
                  </a:lnTo>
                  <a:lnTo>
                    <a:pt x="142" y="116"/>
                  </a:lnTo>
                  <a:close/>
                  <a:moveTo>
                    <a:pt x="1" y="0"/>
                  </a:moveTo>
                  <a:lnTo>
                    <a:pt x="1" y="1042"/>
                  </a:lnTo>
                  <a:lnTo>
                    <a:pt x="142" y="1042"/>
                  </a:lnTo>
                  <a:lnTo>
                    <a:pt x="142" y="622"/>
                  </a:lnTo>
                  <a:lnTo>
                    <a:pt x="321" y="622"/>
                  </a:lnTo>
                  <a:cubicBezTo>
                    <a:pt x="436" y="622"/>
                    <a:pt x="525" y="596"/>
                    <a:pt x="585" y="543"/>
                  </a:cubicBezTo>
                  <a:cubicBezTo>
                    <a:pt x="644" y="491"/>
                    <a:pt x="674" y="413"/>
                    <a:pt x="674" y="309"/>
                  </a:cubicBezTo>
                  <a:cubicBezTo>
                    <a:pt x="674" y="209"/>
                    <a:pt x="644" y="131"/>
                    <a:pt x="585" y="78"/>
                  </a:cubicBezTo>
                  <a:cubicBezTo>
                    <a:pt x="525" y="26"/>
                    <a:pt x="436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3"/>
            <p:cNvSpPr/>
            <p:nvPr/>
          </p:nvSpPr>
          <p:spPr>
            <a:xfrm>
              <a:off x="6966417" y="2665874"/>
              <a:ext cx="252300" cy="282658"/>
            </a:xfrm>
            <a:custGeom>
              <a:avLst/>
              <a:gdLst/>
              <a:ahLst/>
              <a:cxnLst/>
              <a:rect l="l" t="t" r="r" b="b"/>
              <a:pathLst>
                <a:path w="964" h="1080" extrusionOk="0">
                  <a:moveTo>
                    <a:pt x="484" y="116"/>
                  </a:moveTo>
                  <a:cubicBezTo>
                    <a:pt x="584" y="116"/>
                    <a:pt x="666" y="153"/>
                    <a:pt x="726" y="228"/>
                  </a:cubicBezTo>
                  <a:cubicBezTo>
                    <a:pt x="785" y="306"/>
                    <a:pt x="815" y="410"/>
                    <a:pt x="815" y="540"/>
                  </a:cubicBezTo>
                  <a:cubicBezTo>
                    <a:pt x="815" y="670"/>
                    <a:pt x="785" y="774"/>
                    <a:pt x="726" y="853"/>
                  </a:cubicBezTo>
                  <a:cubicBezTo>
                    <a:pt x="666" y="927"/>
                    <a:pt x="584" y="964"/>
                    <a:pt x="484" y="964"/>
                  </a:cubicBezTo>
                  <a:cubicBezTo>
                    <a:pt x="384" y="964"/>
                    <a:pt x="302" y="927"/>
                    <a:pt x="238" y="853"/>
                  </a:cubicBezTo>
                  <a:cubicBezTo>
                    <a:pt x="179" y="774"/>
                    <a:pt x="149" y="670"/>
                    <a:pt x="149" y="540"/>
                  </a:cubicBezTo>
                  <a:cubicBezTo>
                    <a:pt x="149" y="410"/>
                    <a:pt x="179" y="306"/>
                    <a:pt x="238" y="228"/>
                  </a:cubicBezTo>
                  <a:cubicBezTo>
                    <a:pt x="302" y="153"/>
                    <a:pt x="384" y="116"/>
                    <a:pt x="484" y="116"/>
                  </a:cubicBezTo>
                  <a:close/>
                  <a:moveTo>
                    <a:pt x="484" y="1"/>
                  </a:moveTo>
                  <a:cubicBezTo>
                    <a:pt x="339" y="1"/>
                    <a:pt x="220" y="49"/>
                    <a:pt x="134" y="146"/>
                  </a:cubicBezTo>
                  <a:cubicBezTo>
                    <a:pt x="45" y="246"/>
                    <a:pt x="0" y="376"/>
                    <a:pt x="0" y="540"/>
                  </a:cubicBezTo>
                  <a:cubicBezTo>
                    <a:pt x="0" y="704"/>
                    <a:pt x="45" y="834"/>
                    <a:pt x="134" y="934"/>
                  </a:cubicBezTo>
                  <a:cubicBezTo>
                    <a:pt x="220" y="1031"/>
                    <a:pt x="339" y="1079"/>
                    <a:pt x="484" y="1079"/>
                  </a:cubicBezTo>
                  <a:cubicBezTo>
                    <a:pt x="629" y="1079"/>
                    <a:pt x="748" y="1031"/>
                    <a:pt x="834" y="934"/>
                  </a:cubicBezTo>
                  <a:cubicBezTo>
                    <a:pt x="919" y="834"/>
                    <a:pt x="964" y="704"/>
                    <a:pt x="964" y="540"/>
                  </a:cubicBezTo>
                  <a:cubicBezTo>
                    <a:pt x="964" y="376"/>
                    <a:pt x="919" y="246"/>
                    <a:pt x="834" y="146"/>
                  </a:cubicBezTo>
                  <a:cubicBezTo>
                    <a:pt x="748" y="49"/>
                    <a:pt x="629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3"/>
            <p:cNvSpPr/>
            <p:nvPr/>
          </p:nvSpPr>
          <p:spPr>
            <a:xfrm>
              <a:off x="7276033" y="2670847"/>
              <a:ext cx="212519" cy="272712"/>
            </a:xfrm>
            <a:custGeom>
              <a:avLst/>
              <a:gdLst/>
              <a:ahLst/>
              <a:cxnLst/>
              <a:rect l="l" t="t" r="r" b="b"/>
              <a:pathLst>
                <a:path w="812" h="1042" extrusionOk="0">
                  <a:moveTo>
                    <a:pt x="320" y="116"/>
                  </a:moveTo>
                  <a:cubicBezTo>
                    <a:pt x="387" y="116"/>
                    <a:pt x="439" y="131"/>
                    <a:pt x="473" y="164"/>
                  </a:cubicBezTo>
                  <a:cubicBezTo>
                    <a:pt x="506" y="194"/>
                    <a:pt x="525" y="238"/>
                    <a:pt x="525" y="298"/>
                  </a:cubicBezTo>
                  <a:cubicBezTo>
                    <a:pt x="525" y="361"/>
                    <a:pt x="506" y="406"/>
                    <a:pt x="473" y="439"/>
                  </a:cubicBezTo>
                  <a:cubicBezTo>
                    <a:pt x="439" y="469"/>
                    <a:pt x="387" y="484"/>
                    <a:pt x="320" y="484"/>
                  </a:cubicBezTo>
                  <a:lnTo>
                    <a:pt x="142" y="484"/>
                  </a:lnTo>
                  <a:lnTo>
                    <a:pt x="142" y="116"/>
                  </a:lnTo>
                  <a:close/>
                  <a:moveTo>
                    <a:pt x="0" y="0"/>
                  </a:moveTo>
                  <a:lnTo>
                    <a:pt x="0" y="1042"/>
                  </a:lnTo>
                  <a:lnTo>
                    <a:pt x="142" y="1042"/>
                  </a:lnTo>
                  <a:lnTo>
                    <a:pt x="142" y="599"/>
                  </a:lnTo>
                  <a:lnTo>
                    <a:pt x="294" y="599"/>
                  </a:lnTo>
                  <a:cubicBezTo>
                    <a:pt x="350" y="599"/>
                    <a:pt x="395" y="610"/>
                    <a:pt x="428" y="636"/>
                  </a:cubicBezTo>
                  <a:cubicBezTo>
                    <a:pt x="461" y="659"/>
                    <a:pt x="495" y="703"/>
                    <a:pt x="528" y="774"/>
                  </a:cubicBezTo>
                  <a:lnTo>
                    <a:pt x="662" y="1042"/>
                  </a:lnTo>
                  <a:lnTo>
                    <a:pt x="811" y="1042"/>
                  </a:lnTo>
                  <a:lnTo>
                    <a:pt x="670" y="755"/>
                  </a:lnTo>
                  <a:cubicBezTo>
                    <a:pt x="640" y="696"/>
                    <a:pt x="610" y="651"/>
                    <a:pt x="584" y="618"/>
                  </a:cubicBezTo>
                  <a:cubicBezTo>
                    <a:pt x="554" y="584"/>
                    <a:pt x="525" y="562"/>
                    <a:pt x="495" y="551"/>
                  </a:cubicBezTo>
                  <a:cubicBezTo>
                    <a:pt x="554" y="536"/>
                    <a:pt x="599" y="506"/>
                    <a:pt x="629" y="462"/>
                  </a:cubicBezTo>
                  <a:cubicBezTo>
                    <a:pt x="659" y="421"/>
                    <a:pt x="674" y="365"/>
                    <a:pt x="674" y="298"/>
                  </a:cubicBezTo>
                  <a:cubicBezTo>
                    <a:pt x="674" y="197"/>
                    <a:pt x="644" y="123"/>
                    <a:pt x="584" y="75"/>
                  </a:cubicBezTo>
                  <a:cubicBezTo>
                    <a:pt x="528" y="26"/>
                    <a:pt x="439" y="0"/>
                    <a:pt x="3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3"/>
            <p:cNvSpPr/>
            <p:nvPr/>
          </p:nvSpPr>
          <p:spPr>
            <a:xfrm>
              <a:off x="7470753" y="2670847"/>
              <a:ext cx="230839" cy="272712"/>
            </a:xfrm>
            <a:custGeom>
              <a:avLst/>
              <a:gdLst/>
              <a:ahLst/>
              <a:cxnLst/>
              <a:rect l="l" t="t" r="r" b="b"/>
              <a:pathLst>
                <a:path w="882" h="1042" extrusionOk="0">
                  <a:moveTo>
                    <a:pt x="0" y="0"/>
                  </a:moveTo>
                  <a:lnTo>
                    <a:pt x="0" y="119"/>
                  </a:lnTo>
                  <a:lnTo>
                    <a:pt x="372" y="119"/>
                  </a:lnTo>
                  <a:lnTo>
                    <a:pt x="372" y="1042"/>
                  </a:lnTo>
                  <a:lnTo>
                    <a:pt x="514" y="1042"/>
                  </a:lnTo>
                  <a:lnTo>
                    <a:pt x="514" y="119"/>
                  </a:lnTo>
                  <a:lnTo>
                    <a:pt x="882" y="119"/>
                  </a:lnTo>
                  <a:lnTo>
                    <a:pt x="88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3" name="Google Shape;333;p23"/>
          <p:cNvGrpSpPr/>
          <p:nvPr/>
        </p:nvGrpSpPr>
        <p:grpSpPr>
          <a:xfrm>
            <a:off x="8116325" y="1171299"/>
            <a:ext cx="774999" cy="616553"/>
            <a:chOff x="6820850" y="3048799"/>
            <a:chExt cx="774999" cy="616553"/>
          </a:xfrm>
        </p:grpSpPr>
        <p:sp>
          <p:nvSpPr>
            <p:cNvPr id="334" name="Google Shape;334;p23"/>
            <p:cNvSpPr/>
            <p:nvPr/>
          </p:nvSpPr>
          <p:spPr>
            <a:xfrm>
              <a:off x="6820850" y="3221823"/>
              <a:ext cx="299145" cy="177258"/>
            </a:xfrm>
            <a:custGeom>
              <a:avLst/>
              <a:gdLst/>
              <a:ahLst/>
              <a:cxnLst/>
              <a:rect l="l" t="t" r="r" b="b"/>
              <a:pathLst>
                <a:path w="3999" h="2370" extrusionOk="0">
                  <a:moveTo>
                    <a:pt x="1983" y="0"/>
                  </a:moveTo>
                  <a:cubicBezTo>
                    <a:pt x="1533" y="0"/>
                    <a:pt x="1176" y="357"/>
                    <a:pt x="1146" y="789"/>
                  </a:cubicBezTo>
                  <a:cubicBezTo>
                    <a:pt x="1053" y="744"/>
                    <a:pt x="945" y="714"/>
                    <a:pt x="837" y="714"/>
                  </a:cubicBezTo>
                  <a:cubicBezTo>
                    <a:pt x="372" y="714"/>
                    <a:pt x="0" y="1086"/>
                    <a:pt x="0" y="1551"/>
                  </a:cubicBezTo>
                  <a:cubicBezTo>
                    <a:pt x="0" y="1998"/>
                    <a:pt x="372" y="2370"/>
                    <a:pt x="837" y="2370"/>
                  </a:cubicBezTo>
                  <a:lnTo>
                    <a:pt x="3240" y="2370"/>
                  </a:lnTo>
                  <a:cubicBezTo>
                    <a:pt x="3672" y="2340"/>
                    <a:pt x="3999" y="1983"/>
                    <a:pt x="3999" y="1551"/>
                  </a:cubicBezTo>
                  <a:cubicBezTo>
                    <a:pt x="3999" y="1086"/>
                    <a:pt x="3627" y="714"/>
                    <a:pt x="3177" y="714"/>
                  </a:cubicBezTo>
                  <a:cubicBezTo>
                    <a:pt x="3035" y="714"/>
                    <a:pt x="2913" y="744"/>
                    <a:pt x="2805" y="807"/>
                  </a:cubicBezTo>
                  <a:cubicBezTo>
                    <a:pt x="2790" y="357"/>
                    <a:pt x="2433" y="0"/>
                    <a:pt x="1983" y="0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3"/>
            <p:cNvSpPr/>
            <p:nvPr/>
          </p:nvSpPr>
          <p:spPr>
            <a:xfrm>
              <a:off x="7166767" y="3048799"/>
              <a:ext cx="429081" cy="253771"/>
            </a:xfrm>
            <a:custGeom>
              <a:avLst/>
              <a:gdLst/>
              <a:ahLst/>
              <a:cxnLst/>
              <a:rect l="l" t="t" r="r" b="b"/>
              <a:pathLst>
                <a:path w="5736" h="3393" extrusionOk="0">
                  <a:moveTo>
                    <a:pt x="2835" y="1"/>
                  </a:moveTo>
                  <a:cubicBezTo>
                    <a:pt x="2202" y="1"/>
                    <a:pt x="1689" y="495"/>
                    <a:pt x="1659" y="1116"/>
                  </a:cubicBezTo>
                  <a:cubicBezTo>
                    <a:pt x="1503" y="1053"/>
                    <a:pt x="1347" y="1023"/>
                    <a:pt x="1194" y="1023"/>
                  </a:cubicBezTo>
                  <a:cubicBezTo>
                    <a:pt x="543" y="1023"/>
                    <a:pt x="0" y="1548"/>
                    <a:pt x="0" y="2199"/>
                  </a:cubicBezTo>
                  <a:cubicBezTo>
                    <a:pt x="0" y="2850"/>
                    <a:pt x="543" y="3393"/>
                    <a:pt x="1194" y="3393"/>
                  </a:cubicBezTo>
                  <a:lnTo>
                    <a:pt x="4635" y="3393"/>
                  </a:lnTo>
                  <a:lnTo>
                    <a:pt x="4635" y="3378"/>
                  </a:lnTo>
                  <a:cubicBezTo>
                    <a:pt x="5252" y="3333"/>
                    <a:pt x="5736" y="2820"/>
                    <a:pt x="5736" y="2199"/>
                  </a:cubicBezTo>
                  <a:cubicBezTo>
                    <a:pt x="5736" y="1548"/>
                    <a:pt x="5193" y="1023"/>
                    <a:pt x="4542" y="1023"/>
                  </a:cubicBezTo>
                  <a:cubicBezTo>
                    <a:pt x="4356" y="1023"/>
                    <a:pt x="4170" y="1068"/>
                    <a:pt x="4014" y="1146"/>
                  </a:cubicBezTo>
                  <a:cubicBezTo>
                    <a:pt x="3999" y="510"/>
                    <a:pt x="3471" y="1"/>
                    <a:pt x="2835" y="1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3"/>
            <p:cNvSpPr/>
            <p:nvPr/>
          </p:nvSpPr>
          <p:spPr>
            <a:xfrm>
              <a:off x="7026722" y="3411581"/>
              <a:ext cx="428034" cy="253771"/>
            </a:xfrm>
            <a:custGeom>
              <a:avLst/>
              <a:gdLst/>
              <a:ahLst/>
              <a:cxnLst/>
              <a:rect l="l" t="t" r="r" b="b"/>
              <a:pathLst>
                <a:path w="5722" h="3393" extrusionOk="0">
                  <a:moveTo>
                    <a:pt x="2824" y="1"/>
                  </a:moveTo>
                  <a:cubicBezTo>
                    <a:pt x="2188" y="1"/>
                    <a:pt x="1674" y="495"/>
                    <a:pt x="1644" y="1116"/>
                  </a:cubicBezTo>
                  <a:cubicBezTo>
                    <a:pt x="1503" y="1053"/>
                    <a:pt x="1336" y="1023"/>
                    <a:pt x="1179" y="1023"/>
                  </a:cubicBezTo>
                  <a:cubicBezTo>
                    <a:pt x="529" y="1023"/>
                    <a:pt x="0" y="1548"/>
                    <a:pt x="0" y="2199"/>
                  </a:cubicBezTo>
                  <a:cubicBezTo>
                    <a:pt x="0" y="2850"/>
                    <a:pt x="529" y="3393"/>
                    <a:pt x="1179" y="3393"/>
                  </a:cubicBezTo>
                  <a:lnTo>
                    <a:pt x="4635" y="3393"/>
                  </a:lnTo>
                  <a:lnTo>
                    <a:pt x="4635" y="3378"/>
                  </a:lnTo>
                  <a:cubicBezTo>
                    <a:pt x="5241" y="3333"/>
                    <a:pt x="5721" y="2820"/>
                    <a:pt x="5721" y="2199"/>
                  </a:cubicBezTo>
                  <a:cubicBezTo>
                    <a:pt x="5721" y="1548"/>
                    <a:pt x="5193" y="1023"/>
                    <a:pt x="4527" y="1023"/>
                  </a:cubicBezTo>
                  <a:cubicBezTo>
                    <a:pt x="4341" y="1023"/>
                    <a:pt x="4155" y="1068"/>
                    <a:pt x="3999" y="1146"/>
                  </a:cubicBezTo>
                  <a:cubicBezTo>
                    <a:pt x="3984" y="510"/>
                    <a:pt x="3456" y="1"/>
                    <a:pt x="2824" y="1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7" name="Google Shape;337;p23"/>
          <p:cNvGrpSpPr/>
          <p:nvPr/>
        </p:nvGrpSpPr>
        <p:grpSpPr>
          <a:xfrm>
            <a:off x="219150" y="3518024"/>
            <a:ext cx="774999" cy="616553"/>
            <a:chOff x="6820850" y="3048799"/>
            <a:chExt cx="774999" cy="616553"/>
          </a:xfrm>
        </p:grpSpPr>
        <p:sp>
          <p:nvSpPr>
            <p:cNvPr id="338" name="Google Shape;338;p23"/>
            <p:cNvSpPr/>
            <p:nvPr/>
          </p:nvSpPr>
          <p:spPr>
            <a:xfrm>
              <a:off x="6820850" y="3221823"/>
              <a:ext cx="299145" cy="177258"/>
            </a:xfrm>
            <a:custGeom>
              <a:avLst/>
              <a:gdLst/>
              <a:ahLst/>
              <a:cxnLst/>
              <a:rect l="l" t="t" r="r" b="b"/>
              <a:pathLst>
                <a:path w="3999" h="2370" extrusionOk="0">
                  <a:moveTo>
                    <a:pt x="1983" y="0"/>
                  </a:moveTo>
                  <a:cubicBezTo>
                    <a:pt x="1533" y="0"/>
                    <a:pt x="1176" y="357"/>
                    <a:pt x="1146" y="789"/>
                  </a:cubicBezTo>
                  <a:cubicBezTo>
                    <a:pt x="1053" y="744"/>
                    <a:pt x="945" y="714"/>
                    <a:pt x="837" y="714"/>
                  </a:cubicBezTo>
                  <a:cubicBezTo>
                    <a:pt x="372" y="714"/>
                    <a:pt x="0" y="1086"/>
                    <a:pt x="0" y="1551"/>
                  </a:cubicBezTo>
                  <a:cubicBezTo>
                    <a:pt x="0" y="1998"/>
                    <a:pt x="372" y="2370"/>
                    <a:pt x="837" y="2370"/>
                  </a:cubicBezTo>
                  <a:lnTo>
                    <a:pt x="3240" y="2370"/>
                  </a:lnTo>
                  <a:cubicBezTo>
                    <a:pt x="3672" y="2340"/>
                    <a:pt x="3999" y="1983"/>
                    <a:pt x="3999" y="1551"/>
                  </a:cubicBezTo>
                  <a:cubicBezTo>
                    <a:pt x="3999" y="1086"/>
                    <a:pt x="3627" y="714"/>
                    <a:pt x="3177" y="714"/>
                  </a:cubicBezTo>
                  <a:cubicBezTo>
                    <a:pt x="3035" y="714"/>
                    <a:pt x="2913" y="744"/>
                    <a:pt x="2805" y="807"/>
                  </a:cubicBezTo>
                  <a:cubicBezTo>
                    <a:pt x="2790" y="357"/>
                    <a:pt x="2433" y="0"/>
                    <a:pt x="1983" y="0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3"/>
            <p:cNvSpPr/>
            <p:nvPr/>
          </p:nvSpPr>
          <p:spPr>
            <a:xfrm>
              <a:off x="7166767" y="3048799"/>
              <a:ext cx="429081" cy="253771"/>
            </a:xfrm>
            <a:custGeom>
              <a:avLst/>
              <a:gdLst/>
              <a:ahLst/>
              <a:cxnLst/>
              <a:rect l="l" t="t" r="r" b="b"/>
              <a:pathLst>
                <a:path w="5736" h="3393" extrusionOk="0">
                  <a:moveTo>
                    <a:pt x="2835" y="1"/>
                  </a:moveTo>
                  <a:cubicBezTo>
                    <a:pt x="2202" y="1"/>
                    <a:pt x="1689" y="495"/>
                    <a:pt x="1659" y="1116"/>
                  </a:cubicBezTo>
                  <a:cubicBezTo>
                    <a:pt x="1503" y="1053"/>
                    <a:pt x="1347" y="1023"/>
                    <a:pt x="1194" y="1023"/>
                  </a:cubicBezTo>
                  <a:cubicBezTo>
                    <a:pt x="543" y="1023"/>
                    <a:pt x="0" y="1548"/>
                    <a:pt x="0" y="2199"/>
                  </a:cubicBezTo>
                  <a:cubicBezTo>
                    <a:pt x="0" y="2850"/>
                    <a:pt x="543" y="3393"/>
                    <a:pt x="1194" y="3393"/>
                  </a:cubicBezTo>
                  <a:lnTo>
                    <a:pt x="4635" y="3393"/>
                  </a:lnTo>
                  <a:lnTo>
                    <a:pt x="4635" y="3378"/>
                  </a:lnTo>
                  <a:cubicBezTo>
                    <a:pt x="5252" y="3333"/>
                    <a:pt x="5736" y="2820"/>
                    <a:pt x="5736" y="2199"/>
                  </a:cubicBezTo>
                  <a:cubicBezTo>
                    <a:pt x="5736" y="1548"/>
                    <a:pt x="5193" y="1023"/>
                    <a:pt x="4542" y="1023"/>
                  </a:cubicBezTo>
                  <a:cubicBezTo>
                    <a:pt x="4356" y="1023"/>
                    <a:pt x="4170" y="1068"/>
                    <a:pt x="4014" y="1146"/>
                  </a:cubicBezTo>
                  <a:cubicBezTo>
                    <a:pt x="3999" y="510"/>
                    <a:pt x="3471" y="1"/>
                    <a:pt x="2835" y="1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3"/>
            <p:cNvSpPr/>
            <p:nvPr/>
          </p:nvSpPr>
          <p:spPr>
            <a:xfrm>
              <a:off x="7026722" y="3411581"/>
              <a:ext cx="428034" cy="253771"/>
            </a:xfrm>
            <a:custGeom>
              <a:avLst/>
              <a:gdLst/>
              <a:ahLst/>
              <a:cxnLst/>
              <a:rect l="l" t="t" r="r" b="b"/>
              <a:pathLst>
                <a:path w="5722" h="3393" extrusionOk="0">
                  <a:moveTo>
                    <a:pt x="2824" y="1"/>
                  </a:moveTo>
                  <a:cubicBezTo>
                    <a:pt x="2188" y="1"/>
                    <a:pt x="1674" y="495"/>
                    <a:pt x="1644" y="1116"/>
                  </a:cubicBezTo>
                  <a:cubicBezTo>
                    <a:pt x="1503" y="1053"/>
                    <a:pt x="1336" y="1023"/>
                    <a:pt x="1179" y="1023"/>
                  </a:cubicBezTo>
                  <a:cubicBezTo>
                    <a:pt x="529" y="1023"/>
                    <a:pt x="0" y="1548"/>
                    <a:pt x="0" y="2199"/>
                  </a:cubicBezTo>
                  <a:cubicBezTo>
                    <a:pt x="0" y="2850"/>
                    <a:pt x="529" y="3393"/>
                    <a:pt x="1179" y="3393"/>
                  </a:cubicBezTo>
                  <a:lnTo>
                    <a:pt x="4635" y="3393"/>
                  </a:lnTo>
                  <a:lnTo>
                    <a:pt x="4635" y="3378"/>
                  </a:lnTo>
                  <a:cubicBezTo>
                    <a:pt x="5241" y="3333"/>
                    <a:pt x="5721" y="2820"/>
                    <a:pt x="5721" y="2199"/>
                  </a:cubicBezTo>
                  <a:cubicBezTo>
                    <a:pt x="5721" y="1548"/>
                    <a:pt x="5193" y="1023"/>
                    <a:pt x="4527" y="1023"/>
                  </a:cubicBezTo>
                  <a:cubicBezTo>
                    <a:pt x="4341" y="1023"/>
                    <a:pt x="4155" y="1068"/>
                    <a:pt x="3999" y="1146"/>
                  </a:cubicBezTo>
                  <a:cubicBezTo>
                    <a:pt x="3984" y="510"/>
                    <a:pt x="3456" y="1"/>
                    <a:pt x="2824" y="1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ora"/>
              <a:buNone/>
              <a:defRPr sz="28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aleway"/>
              <a:buNone/>
              <a:defRPr sz="28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aleway"/>
              <a:buNone/>
              <a:defRPr sz="28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aleway"/>
              <a:buNone/>
              <a:defRPr sz="28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aleway"/>
              <a:buNone/>
              <a:defRPr sz="28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aleway"/>
              <a:buNone/>
              <a:defRPr sz="28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aleway"/>
              <a:buNone/>
              <a:defRPr sz="28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aleway"/>
              <a:buNone/>
              <a:defRPr sz="28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aleway"/>
              <a:buNone/>
              <a:defRPr sz="28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tamaran"/>
              <a:buChar char="●"/>
              <a:defRPr sz="12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tamaran"/>
              <a:buChar char="○"/>
              <a:defRPr sz="12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tamaran"/>
              <a:buChar char="■"/>
              <a:defRPr sz="12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tamaran"/>
              <a:buChar char="●"/>
              <a:defRPr sz="12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tamaran"/>
              <a:buChar char="○"/>
              <a:defRPr sz="12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tamaran"/>
              <a:buChar char="■"/>
              <a:defRPr sz="12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tamaran"/>
              <a:buChar char="●"/>
              <a:defRPr sz="12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tamaran"/>
              <a:buChar char="○"/>
              <a:defRPr sz="12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tamaran"/>
              <a:buChar char="■"/>
              <a:defRPr sz="12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5" r:id="rId4"/>
    <p:sldLayoutId id="2147483656" r:id="rId5"/>
    <p:sldLayoutId id="2147483658" r:id="rId6"/>
    <p:sldLayoutId id="2147483664" r:id="rId7"/>
    <p:sldLayoutId id="2147483668" r:id="rId8"/>
    <p:sldLayoutId id="2147483669" r:id="rId9"/>
    <p:sldLayoutId id="2147483670" r:id="rId10"/>
    <p:sldLayoutId id="214748367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nsert.schule.at/unterrichtsbeispiele/privater-haushalt-und-konsum/globale-warenketten-reise-meines-orangensafts" TargetMode="External"/><Relationship Id="rId2" Type="http://schemas.openxmlformats.org/officeDocument/2006/relationships/hyperlink" Target="https://insert.schule.at/unterrichtsbeispiele/arbeitswelt-und-unternehmen/internationale-arbeitsteilung-fallbeispiel-medikamentenherstellu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irtschaftslexikon.gabler.de/definition/welthandel-53774" TargetMode="External"/><Relationship Id="rId7" Type="http://schemas.openxmlformats.org/officeDocument/2006/relationships/hyperlink" Target="https://www.bpb.de/shop/zeitschriften/apuz/175486/kurze-geschichte-der-weltwirtschaft/?p=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1.habsburger.net/de/kapitel/ein-wichtiger-industriestandort-wien-vor-dem-ersten-weltkrieg" TargetMode="External"/><Relationship Id="rId5" Type="http://schemas.openxmlformats.org/officeDocument/2006/relationships/hyperlink" Target="https://www.spektrum.de/lexikon/geographie/welthandel/8943" TargetMode="External"/><Relationship Id="rId4" Type="http://schemas.openxmlformats.org/officeDocument/2006/relationships/hyperlink" Target="https://www.phoenix.de/themen/dossiers/geschichte-der-weltwirtschaft-a-213897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easyzoom.com/imageaccess/ec482e04c2b240d4969c14156bb6836f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28"/>
          <p:cNvSpPr txBox="1">
            <a:spLocks noGrp="1"/>
          </p:cNvSpPr>
          <p:nvPr>
            <p:ph type="ctrTitle"/>
          </p:nvPr>
        </p:nvSpPr>
        <p:spPr>
          <a:xfrm>
            <a:off x="487682" y="534125"/>
            <a:ext cx="7020000" cy="166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Welthandel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433" name="Google Shape;433;p28"/>
          <p:cNvSpPr txBox="1">
            <a:spLocks noGrp="1"/>
          </p:cNvSpPr>
          <p:nvPr>
            <p:ph type="subTitle" idx="1"/>
          </p:nvPr>
        </p:nvSpPr>
        <p:spPr>
          <a:xfrm>
            <a:off x="625518" y="2195225"/>
            <a:ext cx="70200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Gloria Sara Panturu						</a:t>
            </a:r>
            <a:endParaRPr dirty="0"/>
          </a:p>
        </p:txBody>
      </p:sp>
      <p:grpSp>
        <p:nvGrpSpPr>
          <p:cNvPr id="434" name="Google Shape;434;p28"/>
          <p:cNvGrpSpPr/>
          <p:nvPr/>
        </p:nvGrpSpPr>
        <p:grpSpPr>
          <a:xfrm>
            <a:off x="2419710" y="2858767"/>
            <a:ext cx="6316879" cy="1904881"/>
            <a:chOff x="583359" y="2890927"/>
            <a:chExt cx="6100907" cy="1839754"/>
          </a:xfrm>
        </p:grpSpPr>
        <p:grpSp>
          <p:nvGrpSpPr>
            <p:cNvPr id="435" name="Google Shape;435;p28"/>
            <p:cNvGrpSpPr/>
            <p:nvPr/>
          </p:nvGrpSpPr>
          <p:grpSpPr>
            <a:xfrm>
              <a:off x="4308105" y="3964585"/>
              <a:ext cx="629157" cy="310101"/>
              <a:chOff x="6398068" y="419971"/>
              <a:chExt cx="627651" cy="309358"/>
            </a:xfrm>
          </p:grpSpPr>
          <p:sp>
            <p:nvSpPr>
              <p:cNvPr id="436" name="Google Shape;436;p28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28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28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39" name="Google Shape;439;p28"/>
            <p:cNvGrpSpPr/>
            <p:nvPr/>
          </p:nvGrpSpPr>
          <p:grpSpPr>
            <a:xfrm>
              <a:off x="3678948" y="3964585"/>
              <a:ext cx="629157" cy="310101"/>
              <a:chOff x="5770418" y="419971"/>
              <a:chExt cx="627651" cy="309358"/>
            </a:xfrm>
          </p:grpSpPr>
          <p:sp>
            <p:nvSpPr>
              <p:cNvPr id="440" name="Google Shape;440;p28"/>
              <p:cNvSpPr/>
              <p:nvPr/>
            </p:nvSpPr>
            <p:spPr>
              <a:xfrm>
                <a:off x="577041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28"/>
              <p:cNvSpPr/>
              <p:nvPr/>
            </p:nvSpPr>
            <p:spPr>
              <a:xfrm>
                <a:off x="577041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28"/>
              <p:cNvSpPr/>
              <p:nvPr/>
            </p:nvSpPr>
            <p:spPr>
              <a:xfrm>
                <a:off x="581841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43" name="Google Shape;443;p28"/>
            <p:cNvGrpSpPr/>
            <p:nvPr/>
          </p:nvGrpSpPr>
          <p:grpSpPr>
            <a:xfrm>
              <a:off x="3051743" y="3964585"/>
              <a:ext cx="629157" cy="310101"/>
              <a:chOff x="6398068" y="419971"/>
              <a:chExt cx="627651" cy="309358"/>
            </a:xfrm>
          </p:grpSpPr>
          <p:sp>
            <p:nvSpPr>
              <p:cNvPr id="444" name="Google Shape;444;p28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28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28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47" name="Google Shape;447;p28"/>
            <p:cNvGrpSpPr/>
            <p:nvPr/>
          </p:nvGrpSpPr>
          <p:grpSpPr>
            <a:xfrm>
              <a:off x="2424126" y="3964585"/>
              <a:ext cx="629157" cy="310101"/>
              <a:chOff x="6398068" y="419971"/>
              <a:chExt cx="627651" cy="309358"/>
            </a:xfrm>
          </p:grpSpPr>
          <p:sp>
            <p:nvSpPr>
              <p:cNvPr id="448" name="Google Shape;448;p28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28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28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51" name="Google Shape;451;p28"/>
            <p:cNvGrpSpPr/>
            <p:nvPr/>
          </p:nvGrpSpPr>
          <p:grpSpPr>
            <a:xfrm>
              <a:off x="1794970" y="3964585"/>
              <a:ext cx="629157" cy="310101"/>
              <a:chOff x="5770418" y="419971"/>
              <a:chExt cx="627651" cy="309358"/>
            </a:xfrm>
          </p:grpSpPr>
          <p:sp>
            <p:nvSpPr>
              <p:cNvPr id="452" name="Google Shape;452;p28"/>
              <p:cNvSpPr/>
              <p:nvPr/>
            </p:nvSpPr>
            <p:spPr>
              <a:xfrm>
                <a:off x="577041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28"/>
              <p:cNvSpPr/>
              <p:nvPr/>
            </p:nvSpPr>
            <p:spPr>
              <a:xfrm>
                <a:off x="577041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28"/>
              <p:cNvSpPr/>
              <p:nvPr/>
            </p:nvSpPr>
            <p:spPr>
              <a:xfrm>
                <a:off x="581841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55" name="Google Shape;455;p28"/>
            <p:cNvGrpSpPr/>
            <p:nvPr/>
          </p:nvGrpSpPr>
          <p:grpSpPr>
            <a:xfrm>
              <a:off x="1167764" y="3964585"/>
              <a:ext cx="629157" cy="310101"/>
              <a:chOff x="6398068" y="419971"/>
              <a:chExt cx="627651" cy="309358"/>
            </a:xfrm>
          </p:grpSpPr>
          <p:sp>
            <p:nvSpPr>
              <p:cNvPr id="456" name="Google Shape;456;p28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28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28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59" name="Google Shape;459;p28"/>
            <p:cNvGrpSpPr/>
            <p:nvPr/>
          </p:nvGrpSpPr>
          <p:grpSpPr>
            <a:xfrm>
              <a:off x="3053272" y="3654495"/>
              <a:ext cx="629157" cy="310101"/>
              <a:chOff x="6398068" y="419971"/>
              <a:chExt cx="627651" cy="309358"/>
            </a:xfrm>
          </p:grpSpPr>
          <p:sp>
            <p:nvSpPr>
              <p:cNvPr id="460" name="Google Shape;460;p28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" name="Google Shape;461;p28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28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63" name="Google Shape;463;p28"/>
            <p:cNvGrpSpPr/>
            <p:nvPr/>
          </p:nvGrpSpPr>
          <p:grpSpPr>
            <a:xfrm>
              <a:off x="2424115" y="3654495"/>
              <a:ext cx="629157" cy="310101"/>
              <a:chOff x="5770418" y="419971"/>
              <a:chExt cx="627651" cy="309358"/>
            </a:xfrm>
          </p:grpSpPr>
          <p:sp>
            <p:nvSpPr>
              <p:cNvPr id="464" name="Google Shape;464;p28"/>
              <p:cNvSpPr/>
              <p:nvPr/>
            </p:nvSpPr>
            <p:spPr>
              <a:xfrm>
                <a:off x="577041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28"/>
              <p:cNvSpPr/>
              <p:nvPr/>
            </p:nvSpPr>
            <p:spPr>
              <a:xfrm>
                <a:off x="577041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28"/>
              <p:cNvSpPr/>
              <p:nvPr/>
            </p:nvSpPr>
            <p:spPr>
              <a:xfrm>
                <a:off x="581841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67" name="Google Shape;467;p28"/>
            <p:cNvGrpSpPr/>
            <p:nvPr/>
          </p:nvGrpSpPr>
          <p:grpSpPr>
            <a:xfrm>
              <a:off x="2424126" y="3344405"/>
              <a:ext cx="629157" cy="310101"/>
              <a:chOff x="6398068" y="419971"/>
              <a:chExt cx="627651" cy="309358"/>
            </a:xfrm>
          </p:grpSpPr>
          <p:sp>
            <p:nvSpPr>
              <p:cNvPr id="468" name="Google Shape;468;p28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28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28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1" name="Google Shape;471;p28"/>
            <p:cNvGrpSpPr/>
            <p:nvPr/>
          </p:nvGrpSpPr>
          <p:grpSpPr>
            <a:xfrm>
              <a:off x="3053257" y="3344416"/>
              <a:ext cx="629157" cy="310101"/>
              <a:chOff x="5770418" y="419971"/>
              <a:chExt cx="627651" cy="309358"/>
            </a:xfrm>
          </p:grpSpPr>
          <p:sp>
            <p:nvSpPr>
              <p:cNvPr id="472" name="Google Shape;472;p28"/>
              <p:cNvSpPr/>
              <p:nvPr/>
            </p:nvSpPr>
            <p:spPr>
              <a:xfrm>
                <a:off x="577041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28"/>
              <p:cNvSpPr/>
              <p:nvPr/>
            </p:nvSpPr>
            <p:spPr>
              <a:xfrm>
                <a:off x="577041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28"/>
              <p:cNvSpPr/>
              <p:nvPr/>
            </p:nvSpPr>
            <p:spPr>
              <a:xfrm>
                <a:off x="581841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5" name="Google Shape;475;p28"/>
            <p:cNvGrpSpPr/>
            <p:nvPr/>
          </p:nvGrpSpPr>
          <p:grpSpPr>
            <a:xfrm>
              <a:off x="3682417" y="3654485"/>
              <a:ext cx="629157" cy="310101"/>
              <a:chOff x="6398068" y="419971"/>
              <a:chExt cx="627651" cy="309358"/>
            </a:xfrm>
          </p:grpSpPr>
          <p:sp>
            <p:nvSpPr>
              <p:cNvPr id="476" name="Google Shape;476;p28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77;p28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8" name="Google Shape;478;p28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9" name="Google Shape;479;p28"/>
            <p:cNvGrpSpPr/>
            <p:nvPr/>
          </p:nvGrpSpPr>
          <p:grpSpPr>
            <a:xfrm>
              <a:off x="1795377" y="3654484"/>
              <a:ext cx="629157" cy="310101"/>
              <a:chOff x="6398068" y="419971"/>
              <a:chExt cx="627651" cy="309358"/>
            </a:xfrm>
          </p:grpSpPr>
          <p:sp>
            <p:nvSpPr>
              <p:cNvPr id="480" name="Google Shape;480;p28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1" name="Google Shape;481;p28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28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3" name="Google Shape;483;p28"/>
            <p:cNvGrpSpPr/>
            <p:nvPr/>
          </p:nvGrpSpPr>
          <p:grpSpPr>
            <a:xfrm>
              <a:off x="1796908" y="3344416"/>
              <a:ext cx="629157" cy="310101"/>
              <a:chOff x="6398068" y="419971"/>
              <a:chExt cx="627651" cy="309358"/>
            </a:xfrm>
          </p:grpSpPr>
          <p:sp>
            <p:nvSpPr>
              <p:cNvPr id="484" name="Google Shape;484;p28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28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28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7" name="Google Shape;487;p28"/>
            <p:cNvGrpSpPr/>
            <p:nvPr/>
          </p:nvGrpSpPr>
          <p:grpSpPr>
            <a:xfrm>
              <a:off x="583359" y="3966475"/>
              <a:ext cx="6100907" cy="764207"/>
              <a:chOff x="1373928" y="3787737"/>
              <a:chExt cx="7528266" cy="942999"/>
            </a:xfrm>
          </p:grpSpPr>
          <p:sp>
            <p:nvSpPr>
              <p:cNvPr id="488" name="Google Shape;488;p28"/>
              <p:cNvSpPr/>
              <p:nvPr/>
            </p:nvSpPr>
            <p:spPr>
              <a:xfrm>
                <a:off x="1373928" y="3787737"/>
                <a:ext cx="7528266" cy="942997"/>
              </a:xfrm>
              <a:custGeom>
                <a:avLst/>
                <a:gdLst/>
                <a:ahLst/>
                <a:cxnLst/>
                <a:rect l="l" t="t" r="r" b="b"/>
                <a:pathLst>
                  <a:path w="37123" h="4650" extrusionOk="0">
                    <a:moveTo>
                      <a:pt x="8183" y="1023"/>
                    </a:moveTo>
                    <a:lnTo>
                      <a:pt x="8183" y="1332"/>
                    </a:lnTo>
                    <a:cubicBezTo>
                      <a:pt x="8090" y="1224"/>
                      <a:pt x="7983" y="1116"/>
                      <a:pt x="7890" y="1023"/>
                    </a:cubicBezTo>
                    <a:close/>
                    <a:moveTo>
                      <a:pt x="27946" y="1023"/>
                    </a:moveTo>
                    <a:cubicBezTo>
                      <a:pt x="27790" y="1194"/>
                      <a:pt x="27604" y="1351"/>
                      <a:pt x="27374" y="1473"/>
                    </a:cubicBezTo>
                    <a:lnTo>
                      <a:pt x="27374" y="1023"/>
                    </a:lnTo>
                    <a:close/>
                    <a:moveTo>
                      <a:pt x="27188" y="1023"/>
                    </a:moveTo>
                    <a:lnTo>
                      <a:pt x="27188" y="1566"/>
                    </a:lnTo>
                    <a:cubicBezTo>
                      <a:pt x="27109" y="1611"/>
                      <a:pt x="27016" y="1644"/>
                      <a:pt x="26923" y="1674"/>
                    </a:cubicBezTo>
                    <a:cubicBezTo>
                      <a:pt x="26894" y="1674"/>
                      <a:pt x="26830" y="1674"/>
                      <a:pt x="26782" y="1689"/>
                    </a:cubicBezTo>
                    <a:lnTo>
                      <a:pt x="26782" y="1023"/>
                    </a:lnTo>
                    <a:close/>
                    <a:moveTo>
                      <a:pt x="8790" y="1023"/>
                    </a:moveTo>
                    <a:lnTo>
                      <a:pt x="8790" y="1737"/>
                    </a:lnTo>
                    <a:lnTo>
                      <a:pt x="8727" y="1737"/>
                    </a:lnTo>
                    <a:cubicBezTo>
                      <a:pt x="8634" y="1737"/>
                      <a:pt x="8511" y="1644"/>
                      <a:pt x="8369" y="1503"/>
                    </a:cubicBezTo>
                    <a:lnTo>
                      <a:pt x="8369" y="1023"/>
                    </a:lnTo>
                    <a:close/>
                    <a:moveTo>
                      <a:pt x="9377" y="1023"/>
                    </a:moveTo>
                    <a:lnTo>
                      <a:pt x="9377" y="1737"/>
                    </a:lnTo>
                    <a:lnTo>
                      <a:pt x="8961" y="1737"/>
                    </a:lnTo>
                    <a:lnTo>
                      <a:pt x="8961" y="1023"/>
                    </a:lnTo>
                    <a:close/>
                    <a:moveTo>
                      <a:pt x="26596" y="1023"/>
                    </a:moveTo>
                    <a:lnTo>
                      <a:pt x="26596" y="1704"/>
                    </a:lnTo>
                    <a:cubicBezTo>
                      <a:pt x="26473" y="1723"/>
                      <a:pt x="26351" y="1737"/>
                      <a:pt x="26180" y="1737"/>
                    </a:cubicBezTo>
                    <a:lnTo>
                      <a:pt x="26180" y="1023"/>
                    </a:lnTo>
                    <a:close/>
                    <a:moveTo>
                      <a:pt x="9969" y="1023"/>
                    </a:moveTo>
                    <a:lnTo>
                      <a:pt x="9969" y="1752"/>
                    </a:lnTo>
                    <a:lnTo>
                      <a:pt x="9563" y="1752"/>
                    </a:lnTo>
                    <a:lnTo>
                      <a:pt x="9563" y="1023"/>
                    </a:lnTo>
                    <a:close/>
                    <a:moveTo>
                      <a:pt x="10557" y="1023"/>
                    </a:moveTo>
                    <a:lnTo>
                      <a:pt x="10557" y="1752"/>
                    </a:lnTo>
                    <a:lnTo>
                      <a:pt x="10155" y="1752"/>
                    </a:lnTo>
                    <a:lnTo>
                      <a:pt x="10155" y="1023"/>
                    </a:lnTo>
                    <a:close/>
                    <a:moveTo>
                      <a:pt x="11159" y="1023"/>
                    </a:moveTo>
                    <a:lnTo>
                      <a:pt x="11159" y="1767"/>
                    </a:lnTo>
                    <a:cubicBezTo>
                      <a:pt x="11022" y="1752"/>
                      <a:pt x="10880" y="1752"/>
                      <a:pt x="10743" y="1752"/>
                    </a:cubicBezTo>
                    <a:lnTo>
                      <a:pt x="10743" y="1023"/>
                    </a:lnTo>
                    <a:close/>
                    <a:moveTo>
                      <a:pt x="11751" y="1023"/>
                    </a:moveTo>
                    <a:lnTo>
                      <a:pt x="11751" y="1767"/>
                    </a:lnTo>
                    <a:lnTo>
                      <a:pt x="11345" y="1767"/>
                    </a:lnTo>
                    <a:lnTo>
                      <a:pt x="11345" y="1023"/>
                    </a:lnTo>
                    <a:close/>
                    <a:moveTo>
                      <a:pt x="12338" y="1023"/>
                    </a:moveTo>
                    <a:lnTo>
                      <a:pt x="12338" y="1767"/>
                    </a:lnTo>
                    <a:lnTo>
                      <a:pt x="11937" y="1767"/>
                    </a:lnTo>
                    <a:lnTo>
                      <a:pt x="11937" y="1023"/>
                    </a:lnTo>
                    <a:close/>
                    <a:moveTo>
                      <a:pt x="25994" y="1023"/>
                    </a:moveTo>
                    <a:lnTo>
                      <a:pt x="25994" y="1752"/>
                    </a:lnTo>
                    <a:cubicBezTo>
                      <a:pt x="25886" y="1752"/>
                      <a:pt x="25729" y="1752"/>
                      <a:pt x="25592" y="1767"/>
                    </a:cubicBezTo>
                    <a:lnTo>
                      <a:pt x="25592" y="1023"/>
                    </a:lnTo>
                    <a:close/>
                    <a:moveTo>
                      <a:pt x="12945" y="1023"/>
                    </a:moveTo>
                    <a:lnTo>
                      <a:pt x="12945" y="1782"/>
                    </a:lnTo>
                    <a:cubicBezTo>
                      <a:pt x="12803" y="1782"/>
                      <a:pt x="12666" y="1767"/>
                      <a:pt x="12524" y="1767"/>
                    </a:cubicBezTo>
                    <a:lnTo>
                      <a:pt x="12524" y="1023"/>
                    </a:lnTo>
                    <a:close/>
                    <a:moveTo>
                      <a:pt x="13532" y="1023"/>
                    </a:moveTo>
                    <a:lnTo>
                      <a:pt x="13532" y="1782"/>
                    </a:lnTo>
                    <a:lnTo>
                      <a:pt x="13131" y="1782"/>
                    </a:lnTo>
                    <a:lnTo>
                      <a:pt x="13131" y="1023"/>
                    </a:lnTo>
                    <a:close/>
                    <a:moveTo>
                      <a:pt x="14120" y="1023"/>
                    </a:moveTo>
                    <a:lnTo>
                      <a:pt x="14120" y="1782"/>
                    </a:lnTo>
                    <a:lnTo>
                      <a:pt x="13718" y="1782"/>
                    </a:lnTo>
                    <a:lnTo>
                      <a:pt x="13718" y="1023"/>
                    </a:lnTo>
                    <a:close/>
                    <a:moveTo>
                      <a:pt x="25406" y="1023"/>
                    </a:moveTo>
                    <a:lnTo>
                      <a:pt x="25406" y="1767"/>
                    </a:lnTo>
                    <a:cubicBezTo>
                      <a:pt x="25264" y="1767"/>
                      <a:pt x="25157" y="1782"/>
                      <a:pt x="25000" y="1782"/>
                    </a:cubicBezTo>
                    <a:lnTo>
                      <a:pt x="25000" y="1023"/>
                    </a:lnTo>
                    <a:close/>
                    <a:moveTo>
                      <a:pt x="14726" y="1023"/>
                    </a:moveTo>
                    <a:lnTo>
                      <a:pt x="14726" y="1797"/>
                    </a:lnTo>
                    <a:cubicBezTo>
                      <a:pt x="14585" y="1797"/>
                      <a:pt x="14447" y="1782"/>
                      <a:pt x="14306" y="1782"/>
                    </a:cubicBezTo>
                    <a:lnTo>
                      <a:pt x="14306" y="1023"/>
                    </a:lnTo>
                    <a:close/>
                    <a:moveTo>
                      <a:pt x="15314" y="1023"/>
                    </a:moveTo>
                    <a:lnTo>
                      <a:pt x="15314" y="1797"/>
                    </a:lnTo>
                    <a:lnTo>
                      <a:pt x="14898" y="1797"/>
                    </a:lnTo>
                    <a:lnTo>
                      <a:pt x="14898" y="1023"/>
                    </a:lnTo>
                    <a:close/>
                    <a:moveTo>
                      <a:pt x="15902" y="1023"/>
                    </a:moveTo>
                    <a:lnTo>
                      <a:pt x="15902" y="1797"/>
                    </a:lnTo>
                    <a:lnTo>
                      <a:pt x="15500" y="1797"/>
                    </a:lnTo>
                    <a:lnTo>
                      <a:pt x="15500" y="1023"/>
                    </a:lnTo>
                    <a:close/>
                    <a:moveTo>
                      <a:pt x="16508" y="1023"/>
                    </a:moveTo>
                    <a:lnTo>
                      <a:pt x="16508" y="1797"/>
                    </a:lnTo>
                    <a:lnTo>
                      <a:pt x="16088" y="1797"/>
                    </a:lnTo>
                    <a:lnTo>
                      <a:pt x="16088" y="1023"/>
                    </a:lnTo>
                    <a:close/>
                    <a:moveTo>
                      <a:pt x="17096" y="1023"/>
                    </a:moveTo>
                    <a:lnTo>
                      <a:pt x="17096" y="1797"/>
                    </a:lnTo>
                    <a:lnTo>
                      <a:pt x="16679" y="1797"/>
                    </a:lnTo>
                    <a:lnTo>
                      <a:pt x="16679" y="1023"/>
                    </a:lnTo>
                    <a:close/>
                    <a:moveTo>
                      <a:pt x="24227" y="1023"/>
                    </a:moveTo>
                    <a:lnTo>
                      <a:pt x="24227" y="1797"/>
                    </a:lnTo>
                    <a:lnTo>
                      <a:pt x="23806" y="1797"/>
                    </a:lnTo>
                    <a:lnTo>
                      <a:pt x="23806" y="1023"/>
                    </a:lnTo>
                    <a:close/>
                    <a:moveTo>
                      <a:pt x="24814" y="1023"/>
                    </a:moveTo>
                    <a:lnTo>
                      <a:pt x="24814" y="1782"/>
                    </a:lnTo>
                    <a:cubicBezTo>
                      <a:pt x="24692" y="1782"/>
                      <a:pt x="24535" y="1782"/>
                      <a:pt x="24398" y="1797"/>
                    </a:cubicBezTo>
                    <a:lnTo>
                      <a:pt x="24398" y="1023"/>
                    </a:lnTo>
                    <a:close/>
                    <a:moveTo>
                      <a:pt x="17687" y="1023"/>
                    </a:moveTo>
                    <a:lnTo>
                      <a:pt x="17687" y="1816"/>
                    </a:lnTo>
                    <a:cubicBezTo>
                      <a:pt x="17546" y="1816"/>
                      <a:pt x="17423" y="1797"/>
                      <a:pt x="17282" y="1797"/>
                    </a:cubicBezTo>
                    <a:lnTo>
                      <a:pt x="17282" y="1023"/>
                    </a:lnTo>
                    <a:close/>
                    <a:moveTo>
                      <a:pt x="18275" y="1023"/>
                    </a:moveTo>
                    <a:lnTo>
                      <a:pt x="18275" y="1816"/>
                    </a:lnTo>
                    <a:lnTo>
                      <a:pt x="17873" y="1816"/>
                    </a:lnTo>
                    <a:lnTo>
                      <a:pt x="17873" y="1023"/>
                    </a:lnTo>
                    <a:close/>
                    <a:moveTo>
                      <a:pt x="18878" y="1023"/>
                    </a:moveTo>
                    <a:lnTo>
                      <a:pt x="18878" y="1816"/>
                    </a:lnTo>
                    <a:lnTo>
                      <a:pt x="18461" y="1816"/>
                    </a:lnTo>
                    <a:lnTo>
                      <a:pt x="18461" y="1023"/>
                    </a:lnTo>
                    <a:close/>
                    <a:moveTo>
                      <a:pt x="19469" y="1023"/>
                    </a:moveTo>
                    <a:lnTo>
                      <a:pt x="19469" y="1816"/>
                    </a:lnTo>
                    <a:lnTo>
                      <a:pt x="19064" y="1816"/>
                    </a:lnTo>
                    <a:lnTo>
                      <a:pt x="19064" y="1023"/>
                    </a:lnTo>
                    <a:close/>
                    <a:moveTo>
                      <a:pt x="20057" y="1023"/>
                    </a:moveTo>
                    <a:lnTo>
                      <a:pt x="20057" y="1816"/>
                    </a:lnTo>
                    <a:lnTo>
                      <a:pt x="19655" y="1816"/>
                    </a:lnTo>
                    <a:lnTo>
                      <a:pt x="19655" y="1023"/>
                    </a:lnTo>
                    <a:close/>
                    <a:moveTo>
                      <a:pt x="20663" y="1023"/>
                    </a:moveTo>
                    <a:lnTo>
                      <a:pt x="20663" y="1816"/>
                    </a:lnTo>
                    <a:lnTo>
                      <a:pt x="20243" y="1816"/>
                    </a:lnTo>
                    <a:lnTo>
                      <a:pt x="20243" y="1023"/>
                    </a:lnTo>
                    <a:close/>
                    <a:moveTo>
                      <a:pt x="21251" y="1023"/>
                    </a:moveTo>
                    <a:lnTo>
                      <a:pt x="21251" y="1816"/>
                    </a:lnTo>
                    <a:lnTo>
                      <a:pt x="20849" y="1816"/>
                    </a:lnTo>
                    <a:lnTo>
                      <a:pt x="20849" y="1023"/>
                    </a:lnTo>
                    <a:close/>
                    <a:moveTo>
                      <a:pt x="21839" y="1023"/>
                    </a:moveTo>
                    <a:lnTo>
                      <a:pt x="21839" y="1816"/>
                    </a:lnTo>
                    <a:lnTo>
                      <a:pt x="21437" y="1816"/>
                    </a:lnTo>
                    <a:lnTo>
                      <a:pt x="21437" y="1023"/>
                    </a:lnTo>
                    <a:close/>
                    <a:moveTo>
                      <a:pt x="22445" y="1023"/>
                    </a:moveTo>
                    <a:lnTo>
                      <a:pt x="22445" y="1816"/>
                    </a:lnTo>
                    <a:lnTo>
                      <a:pt x="22025" y="1816"/>
                    </a:lnTo>
                    <a:lnTo>
                      <a:pt x="22025" y="1023"/>
                    </a:lnTo>
                    <a:close/>
                    <a:moveTo>
                      <a:pt x="23033" y="1023"/>
                    </a:moveTo>
                    <a:lnTo>
                      <a:pt x="23033" y="1816"/>
                    </a:lnTo>
                    <a:lnTo>
                      <a:pt x="22616" y="1816"/>
                    </a:lnTo>
                    <a:lnTo>
                      <a:pt x="22616" y="1023"/>
                    </a:lnTo>
                    <a:close/>
                    <a:moveTo>
                      <a:pt x="23620" y="1023"/>
                    </a:moveTo>
                    <a:lnTo>
                      <a:pt x="23620" y="1797"/>
                    </a:lnTo>
                    <a:cubicBezTo>
                      <a:pt x="23483" y="1797"/>
                      <a:pt x="23360" y="1797"/>
                      <a:pt x="23219" y="1816"/>
                    </a:cubicBezTo>
                    <a:lnTo>
                      <a:pt x="23219" y="1023"/>
                    </a:lnTo>
                    <a:close/>
                    <a:moveTo>
                      <a:pt x="28489" y="0"/>
                    </a:moveTo>
                    <a:cubicBezTo>
                      <a:pt x="28489" y="0"/>
                      <a:pt x="28411" y="387"/>
                      <a:pt x="28132" y="793"/>
                    </a:cubicBezTo>
                    <a:lnTo>
                      <a:pt x="7551" y="793"/>
                    </a:lnTo>
                    <a:cubicBezTo>
                      <a:pt x="7532" y="793"/>
                      <a:pt x="7532" y="774"/>
                      <a:pt x="7532" y="774"/>
                    </a:cubicBezTo>
                    <a:cubicBezTo>
                      <a:pt x="4464" y="744"/>
                      <a:pt x="1209" y="714"/>
                      <a:pt x="0" y="714"/>
                    </a:cubicBezTo>
                    <a:cubicBezTo>
                      <a:pt x="186" y="2466"/>
                      <a:pt x="2946" y="4650"/>
                      <a:pt x="2946" y="4650"/>
                    </a:cubicBezTo>
                    <a:lnTo>
                      <a:pt x="35572" y="4650"/>
                    </a:lnTo>
                    <a:cubicBezTo>
                      <a:pt x="34393" y="2976"/>
                      <a:pt x="35587" y="1938"/>
                      <a:pt x="36346" y="1704"/>
                    </a:cubicBezTo>
                    <a:cubicBezTo>
                      <a:pt x="37123" y="1458"/>
                      <a:pt x="37030" y="49"/>
                      <a:pt x="37030" y="49"/>
                    </a:cubicBezTo>
                    <a:lnTo>
                      <a:pt x="2848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28"/>
              <p:cNvSpPr/>
              <p:nvPr/>
            </p:nvSpPr>
            <p:spPr>
              <a:xfrm>
                <a:off x="1798577" y="4576815"/>
                <a:ext cx="6789087" cy="153921"/>
              </a:xfrm>
              <a:custGeom>
                <a:avLst/>
                <a:gdLst/>
                <a:ahLst/>
                <a:cxnLst/>
                <a:rect l="l" t="t" r="r" b="b"/>
                <a:pathLst>
                  <a:path w="33478" h="759" extrusionOk="0">
                    <a:moveTo>
                      <a:pt x="0" y="0"/>
                    </a:moveTo>
                    <a:cubicBezTo>
                      <a:pt x="480" y="450"/>
                      <a:pt x="852" y="759"/>
                      <a:pt x="852" y="759"/>
                    </a:cubicBezTo>
                    <a:lnTo>
                      <a:pt x="33478" y="759"/>
                    </a:lnTo>
                    <a:cubicBezTo>
                      <a:pt x="33292" y="480"/>
                      <a:pt x="33169" y="231"/>
                      <a:pt x="330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90" name="Google Shape;490;p28"/>
            <p:cNvGrpSpPr/>
            <p:nvPr/>
          </p:nvGrpSpPr>
          <p:grpSpPr>
            <a:xfrm>
              <a:off x="4309542" y="2890927"/>
              <a:ext cx="1736700" cy="1124381"/>
              <a:chOff x="315678" y="1936884"/>
              <a:chExt cx="2950059" cy="1909938"/>
            </a:xfrm>
          </p:grpSpPr>
          <p:grpSp>
            <p:nvGrpSpPr>
              <p:cNvPr id="491" name="Google Shape;491;p28"/>
              <p:cNvGrpSpPr/>
              <p:nvPr/>
            </p:nvGrpSpPr>
            <p:grpSpPr>
              <a:xfrm>
                <a:off x="351521" y="1936884"/>
                <a:ext cx="2914217" cy="1850512"/>
                <a:chOff x="3294275" y="534120"/>
                <a:chExt cx="5292802" cy="3360901"/>
              </a:xfrm>
            </p:grpSpPr>
            <p:sp>
              <p:nvSpPr>
                <p:cNvPr id="492" name="Google Shape;492;p28"/>
                <p:cNvSpPr/>
                <p:nvPr/>
              </p:nvSpPr>
              <p:spPr>
                <a:xfrm>
                  <a:off x="3294275" y="2496425"/>
                  <a:ext cx="1794002" cy="5854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9" h="1284" extrusionOk="0">
                      <a:moveTo>
                        <a:pt x="1708" y="0"/>
                      </a:moveTo>
                      <a:lnTo>
                        <a:pt x="0" y="1239"/>
                      </a:lnTo>
                      <a:lnTo>
                        <a:pt x="19" y="1283"/>
                      </a:lnTo>
                      <a:lnTo>
                        <a:pt x="1722" y="45"/>
                      </a:lnTo>
                      <a:lnTo>
                        <a:pt x="3768" y="1269"/>
                      </a:lnTo>
                      <a:lnTo>
                        <a:pt x="3798" y="1239"/>
                      </a:lnTo>
                      <a:lnTo>
                        <a:pt x="1722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3" name="Google Shape;493;p28"/>
                <p:cNvSpPr/>
                <p:nvPr/>
              </p:nvSpPr>
              <p:spPr>
                <a:xfrm>
                  <a:off x="3749032" y="2503264"/>
                  <a:ext cx="922737" cy="571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54" h="1254" extrusionOk="0">
                      <a:moveTo>
                        <a:pt x="730" y="0"/>
                      </a:moveTo>
                      <a:lnTo>
                        <a:pt x="1" y="1239"/>
                      </a:lnTo>
                      <a:lnTo>
                        <a:pt x="30" y="1254"/>
                      </a:lnTo>
                      <a:lnTo>
                        <a:pt x="745" y="60"/>
                      </a:lnTo>
                      <a:lnTo>
                        <a:pt x="1920" y="1254"/>
                      </a:lnTo>
                      <a:lnTo>
                        <a:pt x="1953" y="1224"/>
                      </a:lnTo>
                      <a:lnTo>
                        <a:pt x="759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4" name="Google Shape;494;p28"/>
                <p:cNvSpPr/>
                <p:nvPr/>
              </p:nvSpPr>
              <p:spPr>
                <a:xfrm>
                  <a:off x="4137204" y="587011"/>
                  <a:ext cx="3564902" cy="1764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49" h="3736" extrusionOk="0">
                      <a:moveTo>
                        <a:pt x="231" y="45"/>
                      </a:moveTo>
                      <a:lnTo>
                        <a:pt x="7098" y="2679"/>
                      </a:lnTo>
                      <a:lnTo>
                        <a:pt x="7515" y="3162"/>
                      </a:lnTo>
                      <a:lnTo>
                        <a:pt x="7176" y="3687"/>
                      </a:lnTo>
                      <a:lnTo>
                        <a:pt x="6540" y="3702"/>
                      </a:lnTo>
                      <a:lnTo>
                        <a:pt x="30" y="540"/>
                      </a:lnTo>
                      <a:lnTo>
                        <a:pt x="231" y="45"/>
                      </a:lnTo>
                      <a:close/>
                      <a:moveTo>
                        <a:pt x="231" y="0"/>
                      </a:moveTo>
                      <a:cubicBezTo>
                        <a:pt x="216" y="0"/>
                        <a:pt x="216" y="0"/>
                        <a:pt x="216" y="15"/>
                      </a:cubicBezTo>
                      <a:lnTo>
                        <a:pt x="1" y="540"/>
                      </a:lnTo>
                      <a:cubicBezTo>
                        <a:pt x="1" y="540"/>
                        <a:pt x="1" y="558"/>
                        <a:pt x="16" y="558"/>
                      </a:cubicBezTo>
                      <a:lnTo>
                        <a:pt x="6540" y="3735"/>
                      </a:lnTo>
                      <a:lnTo>
                        <a:pt x="7176" y="3720"/>
                      </a:lnTo>
                      <a:lnTo>
                        <a:pt x="7191" y="3702"/>
                      </a:lnTo>
                      <a:lnTo>
                        <a:pt x="7548" y="3162"/>
                      </a:lnTo>
                      <a:lnTo>
                        <a:pt x="7548" y="3144"/>
                      </a:lnTo>
                      <a:lnTo>
                        <a:pt x="7113" y="2649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5" name="Google Shape;495;p28"/>
                <p:cNvSpPr/>
                <p:nvPr/>
              </p:nvSpPr>
              <p:spPr>
                <a:xfrm>
                  <a:off x="3924698" y="534120"/>
                  <a:ext cx="329148" cy="3168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7" h="671" extrusionOk="0">
                      <a:moveTo>
                        <a:pt x="201" y="34"/>
                      </a:moveTo>
                      <a:lnTo>
                        <a:pt x="661" y="141"/>
                      </a:lnTo>
                      <a:lnTo>
                        <a:pt x="661" y="141"/>
                      </a:lnTo>
                      <a:lnTo>
                        <a:pt x="466" y="637"/>
                      </a:lnTo>
                      <a:lnTo>
                        <a:pt x="30" y="529"/>
                      </a:lnTo>
                      <a:lnTo>
                        <a:pt x="201" y="34"/>
                      </a:lnTo>
                      <a:close/>
                      <a:moveTo>
                        <a:pt x="201" y="1"/>
                      </a:moveTo>
                      <a:cubicBezTo>
                        <a:pt x="187" y="1"/>
                        <a:pt x="172" y="1"/>
                        <a:pt x="172" y="19"/>
                      </a:cubicBezTo>
                      <a:lnTo>
                        <a:pt x="1" y="529"/>
                      </a:lnTo>
                      <a:lnTo>
                        <a:pt x="1" y="544"/>
                      </a:lnTo>
                      <a:lnTo>
                        <a:pt x="15" y="559"/>
                      </a:lnTo>
                      <a:lnTo>
                        <a:pt x="466" y="670"/>
                      </a:lnTo>
                      <a:lnTo>
                        <a:pt x="480" y="670"/>
                      </a:lnTo>
                      <a:lnTo>
                        <a:pt x="696" y="142"/>
                      </a:lnTo>
                      <a:lnTo>
                        <a:pt x="696" y="127"/>
                      </a:lnTo>
                      <a:lnTo>
                        <a:pt x="681" y="112"/>
                      </a:lnTo>
                      <a:lnTo>
                        <a:pt x="201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6" name="Google Shape;496;p28"/>
                <p:cNvSpPr/>
                <p:nvPr/>
              </p:nvSpPr>
              <p:spPr>
                <a:xfrm>
                  <a:off x="7343210" y="2048581"/>
                  <a:ext cx="527486" cy="3834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7" h="812" extrusionOk="0">
                      <a:moveTo>
                        <a:pt x="541" y="1"/>
                      </a:moveTo>
                      <a:cubicBezTo>
                        <a:pt x="521" y="1"/>
                        <a:pt x="501" y="2"/>
                        <a:pt x="480" y="4"/>
                      </a:cubicBezTo>
                      <a:cubicBezTo>
                        <a:pt x="45" y="49"/>
                        <a:pt x="0" y="763"/>
                        <a:pt x="0" y="763"/>
                      </a:cubicBezTo>
                      <a:cubicBezTo>
                        <a:pt x="0" y="763"/>
                        <a:pt x="588" y="811"/>
                        <a:pt x="1116" y="811"/>
                      </a:cubicBezTo>
                      <a:cubicBezTo>
                        <a:pt x="1084" y="440"/>
                        <a:pt x="928" y="1"/>
                        <a:pt x="54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7" name="Google Shape;497;p28"/>
                <p:cNvSpPr/>
                <p:nvPr/>
              </p:nvSpPr>
              <p:spPr>
                <a:xfrm>
                  <a:off x="4144288" y="681930"/>
                  <a:ext cx="3351924" cy="1486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98" h="3148" extrusionOk="0">
                      <a:moveTo>
                        <a:pt x="730" y="0"/>
                      </a:moveTo>
                      <a:lnTo>
                        <a:pt x="1" y="324"/>
                      </a:lnTo>
                      <a:lnTo>
                        <a:pt x="15" y="357"/>
                      </a:lnTo>
                      <a:lnTo>
                        <a:pt x="730" y="45"/>
                      </a:lnTo>
                      <a:lnTo>
                        <a:pt x="1009" y="852"/>
                      </a:lnTo>
                      <a:lnTo>
                        <a:pt x="1038" y="852"/>
                      </a:lnTo>
                      <a:lnTo>
                        <a:pt x="1894" y="491"/>
                      </a:lnTo>
                      <a:lnTo>
                        <a:pt x="1894" y="491"/>
                      </a:lnTo>
                      <a:cubicBezTo>
                        <a:pt x="1910" y="540"/>
                        <a:pt x="1978" y="741"/>
                        <a:pt x="2046" y="945"/>
                      </a:cubicBezTo>
                      <a:cubicBezTo>
                        <a:pt x="2091" y="1068"/>
                        <a:pt x="2125" y="1194"/>
                        <a:pt x="2169" y="1287"/>
                      </a:cubicBezTo>
                      <a:cubicBezTo>
                        <a:pt x="2184" y="1332"/>
                        <a:pt x="2184" y="1362"/>
                        <a:pt x="2199" y="1395"/>
                      </a:cubicBezTo>
                      <a:cubicBezTo>
                        <a:pt x="2218" y="1410"/>
                        <a:pt x="2218" y="1425"/>
                        <a:pt x="2218" y="1425"/>
                      </a:cubicBezTo>
                      <a:lnTo>
                        <a:pt x="2218" y="1440"/>
                      </a:lnTo>
                      <a:lnTo>
                        <a:pt x="2262" y="1440"/>
                      </a:lnTo>
                      <a:cubicBezTo>
                        <a:pt x="2340" y="1425"/>
                        <a:pt x="2604" y="1317"/>
                        <a:pt x="2850" y="1209"/>
                      </a:cubicBezTo>
                      <a:lnTo>
                        <a:pt x="3294" y="1032"/>
                      </a:lnTo>
                      <a:lnTo>
                        <a:pt x="3720" y="2169"/>
                      </a:lnTo>
                      <a:cubicBezTo>
                        <a:pt x="3735" y="2169"/>
                        <a:pt x="3735" y="2184"/>
                        <a:pt x="3750" y="2184"/>
                      </a:cubicBezTo>
                      <a:lnTo>
                        <a:pt x="5115" y="1734"/>
                      </a:lnTo>
                      <a:lnTo>
                        <a:pt x="5718" y="3129"/>
                      </a:lnTo>
                      <a:lnTo>
                        <a:pt x="5718" y="3147"/>
                      </a:lnTo>
                      <a:lnTo>
                        <a:pt x="5733" y="3147"/>
                      </a:lnTo>
                      <a:lnTo>
                        <a:pt x="7098" y="2478"/>
                      </a:lnTo>
                      <a:lnTo>
                        <a:pt x="7083" y="2448"/>
                      </a:lnTo>
                      <a:lnTo>
                        <a:pt x="5733" y="3099"/>
                      </a:lnTo>
                      <a:lnTo>
                        <a:pt x="5145" y="1704"/>
                      </a:lnTo>
                      <a:cubicBezTo>
                        <a:pt x="5130" y="1689"/>
                        <a:pt x="5130" y="1689"/>
                        <a:pt x="5115" y="1689"/>
                      </a:cubicBezTo>
                      <a:lnTo>
                        <a:pt x="3750" y="2139"/>
                      </a:lnTo>
                      <a:lnTo>
                        <a:pt x="3315" y="1008"/>
                      </a:lnTo>
                      <a:lnTo>
                        <a:pt x="3315" y="990"/>
                      </a:lnTo>
                      <a:lnTo>
                        <a:pt x="3300" y="990"/>
                      </a:lnTo>
                      <a:cubicBezTo>
                        <a:pt x="3300" y="990"/>
                        <a:pt x="3240" y="1023"/>
                        <a:pt x="3129" y="1053"/>
                      </a:cubicBezTo>
                      <a:cubicBezTo>
                        <a:pt x="2991" y="1116"/>
                        <a:pt x="2775" y="1209"/>
                        <a:pt x="2590" y="1287"/>
                      </a:cubicBezTo>
                      <a:cubicBezTo>
                        <a:pt x="2497" y="1317"/>
                        <a:pt x="2418" y="1347"/>
                        <a:pt x="2355" y="1380"/>
                      </a:cubicBezTo>
                      <a:cubicBezTo>
                        <a:pt x="2325" y="1395"/>
                        <a:pt x="2292" y="1395"/>
                        <a:pt x="2277" y="1410"/>
                      </a:cubicBezTo>
                      <a:lnTo>
                        <a:pt x="2247" y="1410"/>
                      </a:lnTo>
                      <a:cubicBezTo>
                        <a:pt x="2218" y="1332"/>
                        <a:pt x="2139" y="1101"/>
                        <a:pt x="2061" y="882"/>
                      </a:cubicBezTo>
                      <a:cubicBezTo>
                        <a:pt x="2032" y="774"/>
                        <a:pt x="1998" y="666"/>
                        <a:pt x="1968" y="588"/>
                      </a:cubicBezTo>
                      <a:cubicBezTo>
                        <a:pt x="1939" y="510"/>
                        <a:pt x="1920" y="465"/>
                        <a:pt x="1920" y="465"/>
                      </a:cubicBezTo>
                      <a:lnTo>
                        <a:pt x="1920" y="450"/>
                      </a:lnTo>
                      <a:lnTo>
                        <a:pt x="1905" y="450"/>
                      </a:lnTo>
                      <a:lnTo>
                        <a:pt x="1038" y="822"/>
                      </a:lnTo>
                      <a:lnTo>
                        <a:pt x="759" y="15"/>
                      </a:lnTo>
                      <a:lnTo>
                        <a:pt x="745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8" name="Google Shape;498;p28"/>
                <p:cNvSpPr/>
                <p:nvPr/>
              </p:nvSpPr>
              <p:spPr>
                <a:xfrm>
                  <a:off x="4239207" y="594094"/>
                  <a:ext cx="2993498" cy="1750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39" h="3706" extrusionOk="0">
                      <a:moveTo>
                        <a:pt x="30" y="0"/>
                      </a:moveTo>
                      <a:lnTo>
                        <a:pt x="0" y="15"/>
                      </a:lnTo>
                      <a:lnTo>
                        <a:pt x="265" y="774"/>
                      </a:lnTo>
                      <a:lnTo>
                        <a:pt x="294" y="774"/>
                      </a:lnTo>
                      <a:lnTo>
                        <a:pt x="1116" y="450"/>
                      </a:lnTo>
                      <a:lnTo>
                        <a:pt x="1410" y="1332"/>
                      </a:lnTo>
                      <a:lnTo>
                        <a:pt x="1425" y="1332"/>
                      </a:lnTo>
                      <a:lnTo>
                        <a:pt x="2340" y="930"/>
                      </a:lnTo>
                      <a:lnTo>
                        <a:pt x="2775" y="1983"/>
                      </a:lnTo>
                      <a:lnTo>
                        <a:pt x="2775" y="1998"/>
                      </a:lnTo>
                      <a:lnTo>
                        <a:pt x="2790" y="1998"/>
                      </a:lnTo>
                      <a:lnTo>
                        <a:pt x="3921" y="1533"/>
                      </a:lnTo>
                      <a:lnTo>
                        <a:pt x="4494" y="2820"/>
                      </a:lnTo>
                      <a:cubicBezTo>
                        <a:pt x="4494" y="2835"/>
                        <a:pt x="4494" y="2835"/>
                        <a:pt x="4509" y="2835"/>
                      </a:cubicBezTo>
                      <a:lnTo>
                        <a:pt x="5844" y="2277"/>
                      </a:lnTo>
                      <a:lnTo>
                        <a:pt x="6309" y="3705"/>
                      </a:lnTo>
                      <a:lnTo>
                        <a:pt x="6339" y="3705"/>
                      </a:lnTo>
                      <a:lnTo>
                        <a:pt x="5874" y="2247"/>
                      </a:lnTo>
                      <a:lnTo>
                        <a:pt x="5859" y="2232"/>
                      </a:lnTo>
                      <a:lnTo>
                        <a:pt x="5844" y="2232"/>
                      </a:lnTo>
                      <a:lnTo>
                        <a:pt x="4509" y="2790"/>
                      </a:lnTo>
                      <a:lnTo>
                        <a:pt x="3936" y="1503"/>
                      </a:lnTo>
                      <a:cubicBezTo>
                        <a:pt x="3936" y="1503"/>
                        <a:pt x="3929" y="1496"/>
                        <a:pt x="3925" y="1496"/>
                      </a:cubicBezTo>
                      <a:cubicBezTo>
                        <a:pt x="3923" y="1496"/>
                        <a:pt x="3921" y="1498"/>
                        <a:pt x="3921" y="1503"/>
                      </a:cubicBezTo>
                      <a:lnTo>
                        <a:pt x="2790" y="1968"/>
                      </a:lnTo>
                      <a:lnTo>
                        <a:pt x="2355" y="897"/>
                      </a:lnTo>
                      <a:lnTo>
                        <a:pt x="2355" y="882"/>
                      </a:lnTo>
                      <a:lnTo>
                        <a:pt x="2340" y="882"/>
                      </a:lnTo>
                      <a:lnTo>
                        <a:pt x="1440" y="1302"/>
                      </a:lnTo>
                      <a:lnTo>
                        <a:pt x="1131" y="417"/>
                      </a:lnTo>
                      <a:lnTo>
                        <a:pt x="1116" y="417"/>
                      </a:lnTo>
                      <a:lnTo>
                        <a:pt x="294" y="744"/>
                      </a:lnTo>
                      <a:lnTo>
                        <a:pt x="30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9" name="Google Shape;499;p28"/>
                <p:cNvSpPr/>
                <p:nvPr/>
              </p:nvSpPr>
              <p:spPr>
                <a:xfrm>
                  <a:off x="7123621" y="2350811"/>
                  <a:ext cx="980360" cy="8717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6" h="1846" extrusionOk="0">
                      <a:moveTo>
                        <a:pt x="0" y="0"/>
                      </a:moveTo>
                      <a:lnTo>
                        <a:pt x="0" y="1845"/>
                      </a:lnTo>
                      <a:lnTo>
                        <a:pt x="2076" y="1845"/>
                      </a:lnTo>
                      <a:lnTo>
                        <a:pt x="2076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0" name="Google Shape;500;p28"/>
                <p:cNvSpPr/>
                <p:nvPr/>
              </p:nvSpPr>
              <p:spPr>
                <a:xfrm>
                  <a:off x="6404878" y="3222086"/>
                  <a:ext cx="2182198" cy="6729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1" h="1425" extrusionOk="0">
                      <a:moveTo>
                        <a:pt x="1" y="0"/>
                      </a:moveTo>
                      <a:lnTo>
                        <a:pt x="1" y="1425"/>
                      </a:lnTo>
                      <a:lnTo>
                        <a:pt x="4621" y="1425"/>
                      </a:lnTo>
                      <a:lnTo>
                        <a:pt x="4621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1" name="Google Shape;501;p28"/>
                <p:cNvSpPr/>
                <p:nvPr/>
              </p:nvSpPr>
              <p:spPr>
                <a:xfrm>
                  <a:off x="7613801" y="2350811"/>
                  <a:ext cx="490180" cy="8717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8" h="1846" extrusionOk="0">
                      <a:moveTo>
                        <a:pt x="0" y="0"/>
                      </a:moveTo>
                      <a:lnTo>
                        <a:pt x="0" y="1845"/>
                      </a:lnTo>
                      <a:lnTo>
                        <a:pt x="1038" y="1845"/>
                      </a:lnTo>
                      <a:lnTo>
                        <a:pt x="103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2" name="Google Shape;502;p28"/>
                <p:cNvSpPr/>
                <p:nvPr/>
              </p:nvSpPr>
              <p:spPr>
                <a:xfrm>
                  <a:off x="7276153" y="2628014"/>
                  <a:ext cx="673407" cy="4028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6" h="853" extrusionOk="0">
                      <a:moveTo>
                        <a:pt x="1" y="1"/>
                      </a:moveTo>
                      <a:lnTo>
                        <a:pt x="1" y="853"/>
                      </a:lnTo>
                      <a:lnTo>
                        <a:pt x="1426" y="853"/>
                      </a:lnTo>
                      <a:lnTo>
                        <a:pt x="1426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3" name="Google Shape;503;p28"/>
                <p:cNvSpPr/>
                <p:nvPr/>
              </p:nvSpPr>
              <p:spPr>
                <a:xfrm>
                  <a:off x="7613801" y="2628014"/>
                  <a:ext cx="335759" cy="4028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1" h="853" extrusionOk="0">
                      <a:moveTo>
                        <a:pt x="0" y="1"/>
                      </a:moveTo>
                      <a:lnTo>
                        <a:pt x="0" y="853"/>
                      </a:lnTo>
                      <a:lnTo>
                        <a:pt x="711" y="853"/>
                      </a:lnTo>
                      <a:lnTo>
                        <a:pt x="71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4" name="Google Shape;504;p28"/>
                <p:cNvSpPr/>
                <p:nvPr/>
              </p:nvSpPr>
              <p:spPr>
                <a:xfrm>
                  <a:off x="7327154" y="3222086"/>
                  <a:ext cx="1259923" cy="6729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68" h="1425" extrusionOk="0">
                      <a:moveTo>
                        <a:pt x="1" y="0"/>
                      </a:moveTo>
                      <a:lnTo>
                        <a:pt x="1" y="1425"/>
                      </a:lnTo>
                      <a:lnTo>
                        <a:pt x="2668" y="1425"/>
                      </a:lnTo>
                      <a:lnTo>
                        <a:pt x="266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5" name="Google Shape;505;p28"/>
                <p:cNvSpPr/>
                <p:nvPr/>
              </p:nvSpPr>
              <p:spPr>
                <a:xfrm>
                  <a:off x="3961532" y="783933"/>
                  <a:ext cx="278146" cy="1208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" h="2560" extrusionOk="0">
                      <a:moveTo>
                        <a:pt x="45" y="0"/>
                      </a:moveTo>
                      <a:lnTo>
                        <a:pt x="1" y="15"/>
                      </a:lnTo>
                      <a:lnTo>
                        <a:pt x="187" y="2541"/>
                      </a:lnTo>
                      <a:cubicBezTo>
                        <a:pt x="187" y="2559"/>
                        <a:pt x="187" y="2559"/>
                        <a:pt x="202" y="2559"/>
                      </a:cubicBezTo>
                      <a:lnTo>
                        <a:pt x="402" y="2559"/>
                      </a:lnTo>
                      <a:cubicBezTo>
                        <a:pt x="417" y="2559"/>
                        <a:pt x="432" y="2559"/>
                        <a:pt x="432" y="2541"/>
                      </a:cubicBezTo>
                      <a:lnTo>
                        <a:pt x="588" y="216"/>
                      </a:lnTo>
                      <a:lnTo>
                        <a:pt x="540" y="216"/>
                      </a:lnTo>
                      <a:lnTo>
                        <a:pt x="388" y="2511"/>
                      </a:lnTo>
                      <a:lnTo>
                        <a:pt x="231" y="2511"/>
                      </a:lnTo>
                      <a:lnTo>
                        <a:pt x="45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6" name="Google Shape;506;p28"/>
                <p:cNvSpPr/>
                <p:nvPr/>
              </p:nvSpPr>
              <p:spPr>
                <a:xfrm>
                  <a:off x="3982783" y="2225669"/>
                  <a:ext cx="242729" cy="3305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4" h="700" extrusionOk="0">
                      <a:moveTo>
                        <a:pt x="157" y="1"/>
                      </a:moveTo>
                      <a:cubicBezTo>
                        <a:pt x="157" y="1"/>
                        <a:pt x="171" y="94"/>
                        <a:pt x="157" y="172"/>
                      </a:cubicBezTo>
                      <a:cubicBezTo>
                        <a:pt x="142" y="250"/>
                        <a:pt x="30" y="295"/>
                        <a:pt x="15" y="418"/>
                      </a:cubicBezTo>
                      <a:cubicBezTo>
                        <a:pt x="0" y="544"/>
                        <a:pt x="78" y="652"/>
                        <a:pt x="171" y="682"/>
                      </a:cubicBezTo>
                      <a:cubicBezTo>
                        <a:pt x="199" y="694"/>
                        <a:pt x="232" y="700"/>
                        <a:pt x="266" y="700"/>
                      </a:cubicBezTo>
                      <a:cubicBezTo>
                        <a:pt x="369" y="700"/>
                        <a:pt x="484" y="647"/>
                        <a:pt x="495" y="544"/>
                      </a:cubicBezTo>
                      <a:cubicBezTo>
                        <a:pt x="514" y="388"/>
                        <a:pt x="450" y="358"/>
                        <a:pt x="450" y="358"/>
                      </a:cubicBezTo>
                      <a:cubicBezTo>
                        <a:pt x="450" y="358"/>
                        <a:pt x="405" y="545"/>
                        <a:pt x="306" y="545"/>
                      </a:cubicBezTo>
                      <a:cubicBezTo>
                        <a:pt x="302" y="545"/>
                        <a:pt x="298" y="545"/>
                        <a:pt x="294" y="544"/>
                      </a:cubicBezTo>
                      <a:cubicBezTo>
                        <a:pt x="171" y="544"/>
                        <a:pt x="123" y="403"/>
                        <a:pt x="201" y="325"/>
                      </a:cubicBezTo>
                      <a:cubicBezTo>
                        <a:pt x="279" y="265"/>
                        <a:pt x="343" y="157"/>
                        <a:pt x="35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7" name="Google Shape;507;p28"/>
                <p:cNvSpPr/>
                <p:nvPr/>
              </p:nvSpPr>
              <p:spPr>
                <a:xfrm>
                  <a:off x="3996950" y="1888493"/>
                  <a:ext cx="212978" cy="3588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1" h="760" extrusionOk="0">
                      <a:moveTo>
                        <a:pt x="0" y="1"/>
                      </a:moveTo>
                      <a:lnTo>
                        <a:pt x="34" y="760"/>
                      </a:lnTo>
                      <a:lnTo>
                        <a:pt x="420" y="760"/>
                      </a:lnTo>
                      <a:lnTo>
                        <a:pt x="45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8" name="Google Shape;508;p28"/>
                <p:cNvSpPr/>
                <p:nvPr/>
              </p:nvSpPr>
              <p:spPr>
                <a:xfrm>
                  <a:off x="3996950" y="1904549"/>
                  <a:ext cx="212978" cy="3215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1" h="681" extrusionOk="0">
                      <a:moveTo>
                        <a:pt x="450" y="0"/>
                      </a:moveTo>
                      <a:lnTo>
                        <a:pt x="0" y="153"/>
                      </a:lnTo>
                      <a:lnTo>
                        <a:pt x="19" y="339"/>
                      </a:lnTo>
                      <a:lnTo>
                        <a:pt x="435" y="201"/>
                      </a:lnTo>
                      <a:lnTo>
                        <a:pt x="450" y="0"/>
                      </a:lnTo>
                      <a:close/>
                      <a:moveTo>
                        <a:pt x="435" y="354"/>
                      </a:moveTo>
                      <a:lnTo>
                        <a:pt x="19" y="495"/>
                      </a:lnTo>
                      <a:lnTo>
                        <a:pt x="34" y="681"/>
                      </a:lnTo>
                      <a:lnTo>
                        <a:pt x="420" y="558"/>
                      </a:lnTo>
                      <a:lnTo>
                        <a:pt x="435" y="35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09" name="Google Shape;509;p28"/>
              <p:cNvGrpSpPr/>
              <p:nvPr/>
            </p:nvGrpSpPr>
            <p:grpSpPr>
              <a:xfrm>
                <a:off x="315678" y="3322089"/>
                <a:ext cx="1064621" cy="524734"/>
                <a:chOff x="5770418" y="419971"/>
                <a:chExt cx="627651" cy="309358"/>
              </a:xfrm>
            </p:grpSpPr>
            <p:sp>
              <p:nvSpPr>
                <p:cNvPr id="510" name="Google Shape;510;p28"/>
                <p:cNvSpPr/>
                <p:nvPr/>
              </p:nvSpPr>
              <p:spPr>
                <a:xfrm>
                  <a:off x="577041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1" name="Google Shape;511;p28"/>
                <p:cNvSpPr/>
                <p:nvPr/>
              </p:nvSpPr>
              <p:spPr>
                <a:xfrm>
                  <a:off x="577041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2" name="Google Shape;512;p28"/>
                <p:cNvSpPr/>
                <p:nvPr/>
              </p:nvSpPr>
              <p:spPr>
                <a:xfrm>
                  <a:off x="581841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517" name="Google Shape;517;p28"/>
          <p:cNvGrpSpPr/>
          <p:nvPr/>
        </p:nvGrpSpPr>
        <p:grpSpPr>
          <a:xfrm>
            <a:off x="62500" y="4691024"/>
            <a:ext cx="9018344" cy="390053"/>
            <a:chOff x="62500" y="4683850"/>
            <a:chExt cx="9018344" cy="390053"/>
          </a:xfrm>
        </p:grpSpPr>
        <p:sp>
          <p:nvSpPr>
            <p:cNvPr id="518" name="Google Shape;518;p28"/>
            <p:cNvSpPr/>
            <p:nvPr/>
          </p:nvSpPr>
          <p:spPr>
            <a:xfrm>
              <a:off x="62500" y="4683850"/>
              <a:ext cx="9018344" cy="121197"/>
            </a:xfrm>
            <a:custGeom>
              <a:avLst/>
              <a:gdLst/>
              <a:ahLst/>
              <a:cxnLst/>
              <a:rect l="l" t="t" r="r" b="b"/>
              <a:pathLst>
                <a:path w="57593" h="774" extrusionOk="0">
                  <a:moveTo>
                    <a:pt x="1781" y="1"/>
                  </a:moveTo>
                  <a:cubicBezTo>
                    <a:pt x="1512" y="1"/>
                    <a:pt x="1243" y="64"/>
                    <a:pt x="1020" y="191"/>
                  </a:cubicBezTo>
                  <a:cubicBezTo>
                    <a:pt x="756" y="339"/>
                    <a:pt x="435" y="452"/>
                    <a:pt x="0" y="452"/>
                  </a:cubicBezTo>
                  <a:lnTo>
                    <a:pt x="0" y="773"/>
                  </a:lnTo>
                  <a:lnTo>
                    <a:pt x="57592" y="773"/>
                  </a:lnTo>
                  <a:lnTo>
                    <a:pt x="57592" y="452"/>
                  </a:lnTo>
                  <a:cubicBezTo>
                    <a:pt x="57249" y="452"/>
                    <a:pt x="56837" y="339"/>
                    <a:pt x="56576" y="191"/>
                  </a:cubicBezTo>
                  <a:cubicBezTo>
                    <a:pt x="56352" y="64"/>
                    <a:pt x="56077" y="1"/>
                    <a:pt x="55803" y="1"/>
                  </a:cubicBezTo>
                  <a:cubicBezTo>
                    <a:pt x="55530" y="1"/>
                    <a:pt x="55258" y="64"/>
                    <a:pt x="55040" y="191"/>
                  </a:cubicBezTo>
                  <a:cubicBezTo>
                    <a:pt x="54776" y="339"/>
                    <a:pt x="54432" y="452"/>
                    <a:pt x="54009" y="452"/>
                  </a:cubicBezTo>
                  <a:cubicBezTo>
                    <a:pt x="53575" y="452"/>
                    <a:pt x="53231" y="339"/>
                    <a:pt x="52968" y="191"/>
                  </a:cubicBezTo>
                  <a:cubicBezTo>
                    <a:pt x="52750" y="64"/>
                    <a:pt x="52478" y="1"/>
                    <a:pt x="52205" y="1"/>
                  </a:cubicBezTo>
                  <a:cubicBezTo>
                    <a:pt x="51932" y="1"/>
                    <a:pt x="51657" y="64"/>
                    <a:pt x="51434" y="191"/>
                  </a:cubicBezTo>
                  <a:cubicBezTo>
                    <a:pt x="51170" y="339"/>
                    <a:pt x="50827" y="452"/>
                    <a:pt x="50393" y="452"/>
                  </a:cubicBezTo>
                  <a:cubicBezTo>
                    <a:pt x="49967" y="452"/>
                    <a:pt x="49623" y="339"/>
                    <a:pt x="49362" y="191"/>
                  </a:cubicBezTo>
                  <a:cubicBezTo>
                    <a:pt x="49138" y="64"/>
                    <a:pt x="48863" y="1"/>
                    <a:pt x="48590" y="1"/>
                  </a:cubicBezTo>
                  <a:cubicBezTo>
                    <a:pt x="48317" y="1"/>
                    <a:pt x="48045" y="64"/>
                    <a:pt x="47826" y="191"/>
                  </a:cubicBezTo>
                  <a:cubicBezTo>
                    <a:pt x="47562" y="339"/>
                    <a:pt x="47219" y="452"/>
                    <a:pt x="46785" y="452"/>
                  </a:cubicBezTo>
                  <a:cubicBezTo>
                    <a:pt x="46350" y="452"/>
                    <a:pt x="46018" y="339"/>
                    <a:pt x="45754" y="191"/>
                  </a:cubicBezTo>
                  <a:cubicBezTo>
                    <a:pt x="45532" y="64"/>
                    <a:pt x="45257" y="1"/>
                    <a:pt x="44982" y="1"/>
                  </a:cubicBezTo>
                  <a:cubicBezTo>
                    <a:pt x="44707" y="1"/>
                    <a:pt x="44432" y="64"/>
                    <a:pt x="44210" y="191"/>
                  </a:cubicBezTo>
                  <a:cubicBezTo>
                    <a:pt x="43946" y="339"/>
                    <a:pt x="43613" y="452"/>
                    <a:pt x="43179" y="452"/>
                  </a:cubicBezTo>
                  <a:cubicBezTo>
                    <a:pt x="42742" y="452"/>
                    <a:pt x="42399" y="339"/>
                    <a:pt x="42135" y="191"/>
                  </a:cubicBezTo>
                  <a:cubicBezTo>
                    <a:pt x="41918" y="64"/>
                    <a:pt x="41647" y="1"/>
                    <a:pt x="41374" y="1"/>
                  </a:cubicBezTo>
                  <a:cubicBezTo>
                    <a:pt x="41100" y="1"/>
                    <a:pt x="40826" y="64"/>
                    <a:pt x="40602" y="191"/>
                  </a:cubicBezTo>
                  <a:cubicBezTo>
                    <a:pt x="40338" y="339"/>
                    <a:pt x="39994" y="452"/>
                    <a:pt x="39571" y="452"/>
                  </a:cubicBezTo>
                  <a:cubicBezTo>
                    <a:pt x="39137" y="452"/>
                    <a:pt x="38794" y="339"/>
                    <a:pt x="38530" y="191"/>
                  </a:cubicBezTo>
                  <a:cubicBezTo>
                    <a:pt x="38306" y="64"/>
                    <a:pt x="38031" y="1"/>
                    <a:pt x="37758" y="1"/>
                  </a:cubicBezTo>
                  <a:cubicBezTo>
                    <a:pt x="37485" y="1"/>
                    <a:pt x="37213" y="64"/>
                    <a:pt x="36996" y="191"/>
                  </a:cubicBezTo>
                  <a:cubicBezTo>
                    <a:pt x="36733" y="339"/>
                    <a:pt x="36389" y="452"/>
                    <a:pt x="35952" y="452"/>
                  </a:cubicBezTo>
                  <a:cubicBezTo>
                    <a:pt x="35518" y="452"/>
                    <a:pt x="35185" y="339"/>
                    <a:pt x="34922" y="191"/>
                  </a:cubicBezTo>
                  <a:cubicBezTo>
                    <a:pt x="34699" y="64"/>
                    <a:pt x="34424" y="1"/>
                    <a:pt x="34149" y="1"/>
                  </a:cubicBezTo>
                  <a:cubicBezTo>
                    <a:pt x="33875" y="1"/>
                    <a:pt x="33600" y="64"/>
                    <a:pt x="33377" y="191"/>
                  </a:cubicBezTo>
                  <a:cubicBezTo>
                    <a:pt x="33113" y="339"/>
                    <a:pt x="32781" y="452"/>
                    <a:pt x="32347" y="452"/>
                  </a:cubicBezTo>
                  <a:cubicBezTo>
                    <a:pt x="31913" y="452"/>
                    <a:pt x="31569" y="339"/>
                    <a:pt x="31305" y="191"/>
                  </a:cubicBezTo>
                  <a:cubicBezTo>
                    <a:pt x="31087" y="64"/>
                    <a:pt x="30818" y="1"/>
                    <a:pt x="30549" y="1"/>
                  </a:cubicBezTo>
                  <a:cubicBezTo>
                    <a:pt x="30280" y="1"/>
                    <a:pt x="30011" y="64"/>
                    <a:pt x="29794" y="191"/>
                  </a:cubicBezTo>
                  <a:cubicBezTo>
                    <a:pt x="29530" y="339"/>
                    <a:pt x="29220" y="441"/>
                    <a:pt x="28796" y="452"/>
                  </a:cubicBezTo>
                  <a:cubicBezTo>
                    <a:pt x="28464" y="441"/>
                    <a:pt x="28052" y="339"/>
                    <a:pt x="27802" y="191"/>
                  </a:cubicBezTo>
                  <a:cubicBezTo>
                    <a:pt x="27578" y="64"/>
                    <a:pt x="27306" y="1"/>
                    <a:pt x="27034" y="1"/>
                  </a:cubicBezTo>
                  <a:cubicBezTo>
                    <a:pt x="26762" y="1"/>
                    <a:pt x="26490" y="64"/>
                    <a:pt x="26266" y="191"/>
                  </a:cubicBezTo>
                  <a:cubicBezTo>
                    <a:pt x="26005" y="339"/>
                    <a:pt x="25672" y="452"/>
                    <a:pt x="25235" y="452"/>
                  </a:cubicBezTo>
                  <a:cubicBezTo>
                    <a:pt x="24801" y="452"/>
                    <a:pt x="24457" y="339"/>
                    <a:pt x="24194" y="191"/>
                  </a:cubicBezTo>
                  <a:cubicBezTo>
                    <a:pt x="23976" y="64"/>
                    <a:pt x="23704" y="1"/>
                    <a:pt x="23431" y="1"/>
                  </a:cubicBezTo>
                  <a:cubicBezTo>
                    <a:pt x="23158" y="1"/>
                    <a:pt x="22883" y="64"/>
                    <a:pt x="22660" y="191"/>
                  </a:cubicBezTo>
                  <a:cubicBezTo>
                    <a:pt x="22396" y="339"/>
                    <a:pt x="22053" y="452"/>
                    <a:pt x="21630" y="452"/>
                  </a:cubicBezTo>
                  <a:cubicBezTo>
                    <a:pt x="21196" y="452"/>
                    <a:pt x="20852" y="339"/>
                    <a:pt x="20588" y="191"/>
                  </a:cubicBezTo>
                  <a:cubicBezTo>
                    <a:pt x="20370" y="64"/>
                    <a:pt x="20098" y="1"/>
                    <a:pt x="19824" y="1"/>
                  </a:cubicBezTo>
                  <a:cubicBezTo>
                    <a:pt x="19551" y="1"/>
                    <a:pt x="19276" y="64"/>
                    <a:pt x="19052" y="191"/>
                  </a:cubicBezTo>
                  <a:cubicBezTo>
                    <a:pt x="18791" y="339"/>
                    <a:pt x="18448" y="452"/>
                    <a:pt x="18011" y="452"/>
                  </a:cubicBezTo>
                  <a:cubicBezTo>
                    <a:pt x="17587" y="452"/>
                    <a:pt x="17244" y="339"/>
                    <a:pt x="16980" y="191"/>
                  </a:cubicBezTo>
                  <a:cubicBezTo>
                    <a:pt x="16758" y="64"/>
                    <a:pt x="16483" y="1"/>
                    <a:pt x="16208" y="1"/>
                  </a:cubicBezTo>
                  <a:cubicBezTo>
                    <a:pt x="15933" y="1"/>
                    <a:pt x="15658" y="64"/>
                    <a:pt x="15436" y="191"/>
                  </a:cubicBezTo>
                  <a:cubicBezTo>
                    <a:pt x="15183" y="339"/>
                    <a:pt x="14840" y="452"/>
                    <a:pt x="14405" y="452"/>
                  </a:cubicBezTo>
                  <a:cubicBezTo>
                    <a:pt x="13968" y="452"/>
                    <a:pt x="13639" y="339"/>
                    <a:pt x="13375" y="191"/>
                  </a:cubicBezTo>
                  <a:cubicBezTo>
                    <a:pt x="13151" y="64"/>
                    <a:pt x="12876" y="1"/>
                    <a:pt x="12601" y="1"/>
                  </a:cubicBezTo>
                  <a:cubicBezTo>
                    <a:pt x="12326" y="1"/>
                    <a:pt x="12052" y="64"/>
                    <a:pt x="11828" y="191"/>
                  </a:cubicBezTo>
                  <a:cubicBezTo>
                    <a:pt x="11564" y="339"/>
                    <a:pt x="11234" y="452"/>
                    <a:pt x="10797" y="452"/>
                  </a:cubicBezTo>
                  <a:cubicBezTo>
                    <a:pt x="10363" y="452"/>
                    <a:pt x="10020" y="339"/>
                    <a:pt x="9756" y="191"/>
                  </a:cubicBezTo>
                  <a:cubicBezTo>
                    <a:pt x="9539" y="64"/>
                    <a:pt x="9267" y="1"/>
                    <a:pt x="8993" y="1"/>
                  </a:cubicBezTo>
                  <a:cubicBezTo>
                    <a:pt x="8720" y="1"/>
                    <a:pt x="8445" y="64"/>
                    <a:pt x="8222" y="191"/>
                  </a:cubicBezTo>
                  <a:cubicBezTo>
                    <a:pt x="7959" y="339"/>
                    <a:pt x="7615" y="452"/>
                    <a:pt x="7181" y="452"/>
                  </a:cubicBezTo>
                  <a:cubicBezTo>
                    <a:pt x="6755" y="452"/>
                    <a:pt x="6411" y="339"/>
                    <a:pt x="6150" y="191"/>
                  </a:cubicBezTo>
                  <a:cubicBezTo>
                    <a:pt x="5926" y="64"/>
                    <a:pt x="5652" y="1"/>
                    <a:pt x="5377" y="1"/>
                  </a:cubicBezTo>
                  <a:cubicBezTo>
                    <a:pt x="5102" y="1"/>
                    <a:pt x="4827" y="64"/>
                    <a:pt x="4603" y="191"/>
                  </a:cubicBezTo>
                  <a:cubicBezTo>
                    <a:pt x="4351" y="339"/>
                    <a:pt x="4007" y="452"/>
                    <a:pt x="3573" y="452"/>
                  </a:cubicBezTo>
                  <a:cubicBezTo>
                    <a:pt x="3139" y="452"/>
                    <a:pt x="2806" y="339"/>
                    <a:pt x="2542" y="191"/>
                  </a:cubicBezTo>
                  <a:cubicBezTo>
                    <a:pt x="2320" y="64"/>
                    <a:pt x="2050" y="1"/>
                    <a:pt x="17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8"/>
            <p:cNvSpPr/>
            <p:nvPr/>
          </p:nvSpPr>
          <p:spPr>
            <a:xfrm>
              <a:off x="62500" y="4707180"/>
              <a:ext cx="9018344" cy="366722"/>
            </a:xfrm>
            <a:custGeom>
              <a:avLst/>
              <a:gdLst/>
              <a:ahLst/>
              <a:cxnLst/>
              <a:rect l="l" t="t" r="r" b="b"/>
              <a:pathLst>
                <a:path w="57593" h="2342" extrusionOk="0">
                  <a:moveTo>
                    <a:pt x="1781" y="0"/>
                  </a:moveTo>
                  <a:cubicBezTo>
                    <a:pt x="1512" y="0"/>
                    <a:pt x="1243" y="64"/>
                    <a:pt x="1020" y="190"/>
                  </a:cubicBezTo>
                  <a:cubicBezTo>
                    <a:pt x="756" y="338"/>
                    <a:pt x="435" y="454"/>
                    <a:pt x="0" y="454"/>
                  </a:cubicBezTo>
                  <a:lnTo>
                    <a:pt x="0" y="624"/>
                  </a:lnTo>
                  <a:lnTo>
                    <a:pt x="0" y="762"/>
                  </a:lnTo>
                  <a:lnTo>
                    <a:pt x="0" y="2342"/>
                  </a:lnTo>
                  <a:lnTo>
                    <a:pt x="57592" y="2342"/>
                  </a:lnTo>
                  <a:lnTo>
                    <a:pt x="57592" y="762"/>
                  </a:lnTo>
                  <a:lnTo>
                    <a:pt x="57592" y="624"/>
                  </a:lnTo>
                  <a:lnTo>
                    <a:pt x="57592" y="454"/>
                  </a:lnTo>
                  <a:cubicBezTo>
                    <a:pt x="57249" y="454"/>
                    <a:pt x="56837" y="338"/>
                    <a:pt x="56576" y="190"/>
                  </a:cubicBezTo>
                  <a:cubicBezTo>
                    <a:pt x="56352" y="64"/>
                    <a:pt x="56077" y="0"/>
                    <a:pt x="55803" y="0"/>
                  </a:cubicBezTo>
                  <a:cubicBezTo>
                    <a:pt x="55530" y="0"/>
                    <a:pt x="55258" y="64"/>
                    <a:pt x="55040" y="190"/>
                  </a:cubicBezTo>
                  <a:cubicBezTo>
                    <a:pt x="54776" y="338"/>
                    <a:pt x="54432" y="454"/>
                    <a:pt x="54009" y="454"/>
                  </a:cubicBezTo>
                  <a:cubicBezTo>
                    <a:pt x="53575" y="454"/>
                    <a:pt x="53231" y="338"/>
                    <a:pt x="52968" y="190"/>
                  </a:cubicBezTo>
                  <a:cubicBezTo>
                    <a:pt x="52750" y="64"/>
                    <a:pt x="52478" y="0"/>
                    <a:pt x="52205" y="0"/>
                  </a:cubicBezTo>
                  <a:cubicBezTo>
                    <a:pt x="51932" y="0"/>
                    <a:pt x="51657" y="64"/>
                    <a:pt x="51434" y="190"/>
                  </a:cubicBezTo>
                  <a:cubicBezTo>
                    <a:pt x="51170" y="338"/>
                    <a:pt x="50827" y="454"/>
                    <a:pt x="50393" y="454"/>
                  </a:cubicBezTo>
                  <a:cubicBezTo>
                    <a:pt x="49967" y="454"/>
                    <a:pt x="49623" y="338"/>
                    <a:pt x="49362" y="190"/>
                  </a:cubicBezTo>
                  <a:cubicBezTo>
                    <a:pt x="49138" y="64"/>
                    <a:pt x="48863" y="0"/>
                    <a:pt x="48590" y="0"/>
                  </a:cubicBezTo>
                  <a:cubicBezTo>
                    <a:pt x="48317" y="0"/>
                    <a:pt x="48045" y="64"/>
                    <a:pt x="47826" y="190"/>
                  </a:cubicBezTo>
                  <a:cubicBezTo>
                    <a:pt x="47562" y="338"/>
                    <a:pt x="47219" y="454"/>
                    <a:pt x="46785" y="454"/>
                  </a:cubicBezTo>
                  <a:cubicBezTo>
                    <a:pt x="46350" y="454"/>
                    <a:pt x="46018" y="338"/>
                    <a:pt x="45754" y="190"/>
                  </a:cubicBezTo>
                  <a:cubicBezTo>
                    <a:pt x="45532" y="64"/>
                    <a:pt x="45257" y="0"/>
                    <a:pt x="44982" y="0"/>
                  </a:cubicBezTo>
                  <a:cubicBezTo>
                    <a:pt x="44707" y="0"/>
                    <a:pt x="44432" y="64"/>
                    <a:pt x="44210" y="190"/>
                  </a:cubicBezTo>
                  <a:cubicBezTo>
                    <a:pt x="43946" y="338"/>
                    <a:pt x="43613" y="454"/>
                    <a:pt x="43179" y="454"/>
                  </a:cubicBezTo>
                  <a:cubicBezTo>
                    <a:pt x="42742" y="454"/>
                    <a:pt x="42399" y="338"/>
                    <a:pt x="42135" y="190"/>
                  </a:cubicBezTo>
                  <a:cubicBezTo>
                    <a:pt x="41918" y="64"/>
                    <a:pt x="41647" y="0"/>
                    <a:pt x="41374" y="0"/>
                  </a:cubicBezTo>
                  <a:cubicBezTo>
                    <a:pt x="41100" y="0"/>
                    <a:pt x="40826" y="64"/>
                    <a:pt x="40602" y="190"/>
                  </a:cubicBezTo>
                  <a:cubicBezTo>
                    <a:pt x="40338" y="338"/>
                    <a:pt x="39994" y="454"/>
                    <a:pt x="39571" y="454"/>
                  </a:cubicBezTo>
                  <a:cubicBezTo>
                    <a:pt x="39137" y="454"/>
                    <a:pt x="38794" y="338"/>
                    <a:pt x="38530" y="190"/>
                  </a:cubicBezTo>
                  <a:cubicBezTo>
                    <a:pt x="38306" y="64"/>
                    <a:pt x="38031" y="0"/>
                    <a:pt x="37758" y="0"/>
                  </a:cubicBezTo>
                  <a:cubicBezTo>
                    <a:pt x="37485" y="0"/>
                    <a:pt x="37213" y="64"/>
                    <a:pt x="36996" y="190"/>
                  </a:cubicBezTo>
                  <a:cubicBezTo>
                    <a:pt x="36733" y="338"/>
                    <a:pt x="36389" y="454"/>
                    <a:pt x="35952" y="454"/>
                  </a:cubicBezTo>
                  <a:cubicBezTo>
                    <a:pt x="35518" y="454"/>
                    <a:pt x="35185" y="338"/>
                    <a:pt x="34922" y="190"/>
                  </a:cubicBezTo>
                  <a:cubicBezTo>
                    <a:pt x="34699" y="64"/>
                    <a:pt x="34424" y="0"/>
                    <a:pt x="34149" y="0"/>
                  </a:cubicBezTo>
                  <a:cubicBezTo>
                    <a:pt x="33875" y="0"/>
                    <a:pt x="33600" y="64"/>
                    <a:pt x="33377" y="190"/>
                  </a:cubicBezTo>
                  <a:cubicBezTo>
                    <a:pt x="33113" y="338"/>
                    <a:pt x="32781" y="454"/>
                    <a:pt x="32347" y="454"/>
                  </a:cubicBezTo>
                  <a:cubicBezTo>
                    <a:pt x="31913" y="454"/>
                    <a:pt x="31569" y="338"/>
                    <a:pt x="31305" y="190"/>
                  </a:cubicBezTo>
                  <a:cubicBezTo>
                    <a:pt x="31087" y="64"/>
                    <a:pt x="30818" y="0"/>
                    <a:pt x="30549" y="0"/>
                  </a:cubicBezTo>
                  <a:cubicBezTo>
                    <a:pt x="30280" y="0"/>
                    <a:pt x="30011" y="64"/>
                    <a:pt x="29794" y="190"/>
                  </a:cubicBezTo>
                  <a:cubicBezTo>
                    <a:pt x="29530" y="338"/>
                    <a:pt x="29220" y="440"/>
                    <a:pt x="28796" y="454"/>
                  </a:cubicBezTo>
                  <a:cubicBezTo>
                    <a:pt x="28464" y="440"/>
                    <a:pt x="28052" y="338"/>
                    <a:pt x="27802" y="190"/>
                  </a:cubicBezTo>
                  <a:cubicBezTo>
                    <a:pt x="27578" y="64"/>
                    <a:pt x="27306" y="0"/>
                    <a:pt x="27034" y="0"/>
                  </a:cubicBezTo>
                  <a:cubicBezTo>
                    <a:pt x="26762" y="0"/>
                    <a:pt x="26490" y="64"/>
                    <a:pt x="26266" y="190"/>
                  </a:cubicBezTo>
                  <a:cubicBezTo>
                    <a:pt x="26005" y="338"/>
                    <a:pt x="25672" y="454"/>
                    <a:pt x="25235" y="454"/>
                  </a:cubicBezTo>
                  <a:cubicBezTo>
                    <a:pt x="24801" y="454"/>
                    <a:pt x="24457" y="338"/>
                    <a:pt x="24194" y="190"/>
                  </a:cubicBezTo>
                  <a:cubicBezTo>
                    <a:pt x="23976" y="64"/>
                    <a:pt x="23704" y="0"/>
                    <a:pt x="23431" y="0"/>
                  </a:cubicBezTo>
                  <a:cubicBezTo>
                    <a:pt x="23158" y="0"/>
                    <a:pt x="22883" y="64"/>
                    <a:pt x="22660" y="190"/>
                  </a:cubicBezTo>
                  <a:cubicBezTo>
                    <a:pt x="22396" y="338"/>
                    <a:pt x="22053" y="454"/>
                    <a:pt x="21630" y="454"/>
                  </a:cubicBezTo>
                  <a:cubicBezTo>
                    <a:pt x="21196" y="454"/>
                    <a:pt x="20852" y="338"/>
                    <a:pt x="20588" y="190"/>
                  </a:cubicBezTo>
                  <a:cubicBezTo>
                    <a:pt x="20370" y="64"/>
                    <a:pt x="20098" y="0"/>
                    <a:pt x="19824" y="0"/>
                  </a:cubicBezTo>
                  <a:cubicBezTo>
                    <a:pt x="19551" y="0"/>
                    <a:pt x="19276" y="64"/>
                    <a:pt x="19052" y="190"/>
                  </a:cubicBezTo>
                  <a:cubicBezTo>
                    <a:pt x="18791" y="338"/>
                    <a:pt x="18448" y="454"/>
                    <a:pt x="18011" y="454"/>
                  </a:cubicBezTo>
                  <a:cubicBezTo>
                    <a:pt x="17587" y="454"/>
                    <a:pt x="17244" y="338"/>
                    <a:pt x="16980" y="190"/>
                  </a:cubicBezTo>
                  <a:cubicBezTo>
                    <a:pt x="16758" y="64"/>
                    <a:pt x="16483" y="0"/>
                    <a:pt x="16208" y="0"/>
                  </a:cubicBezTo>
                  <a:cubicBezTo>
                    <a:pt x="15933" y="0"/>
                    <a:pt x="15658" y="64"/>
                    <a:pt x="15436" y="190"/>
                  </a:cubicBezTo>
                  <a:cubicBezTo>
                    <a:pt x="15183" y="338"/>
                    <a:pt x="14840" y="454"/>
                    <a:pt x="14405" y="454"/>
                  </a:cubicBezTo>
                  <a:cubicBezTo>
                    <a:pt x="13968" y="454"/>
                    <a:pt x="13639" y="338"/>
                    <a:pt x="13375" y="190"/>
                  </a:cubicBezTo>
                  <a:cubicBezTo>
                    <a:pt x="13151" y="64"/>
                    <a:pt x="12876" y="0"/>
                    <a:pt x="12601" y="0"/>
                  </a:cubicBezTo>
                  <a:cubicBezTo>
                    <a:pt x="12326" y="0"/>
                    <a:pt x="12052" y="64"/>
                    <a:pt x="11828" y="190"/>
                  </a:cubicBezTo>
                  <a:cubicBezTo>
                    <a:pt x="11564" y="338"/>
                    <a:pt x="11234" y="454"/>
                    <a:pt x="10797" y="454"/>
                  </a:cubicBezTo>
                  <a:cubicBezTo>
                    <a:pt x="10363" y="454"/>
                    <a:pt x="10020" y="338"/>
                    <a:pt x="9756" y="190"/>
                  </a:cubicBezTo>
                  <a:cubicBezTo>
                    <a:pt x="9539" y="64"/>
                    <a:pt x="9267" y="0"/>
                    <a:pt x="8993" y="0"/>
                  </a:cubicBezTo>
                  <a:cubicBezTo>
                    <a:pt x="8720" y="0"/>
                    <a:pt x="8445" y="64"/>
                    <a:pt x="8222" y="190"/>
                  </a:cubicBezTo>
                  <a:cubicBezTo>
                    <a:pt x="7959" y="338"/>
                    <a:pt x="7615" y="454"/>
                    <a:pt x="7181" y="454"/>
                  </a:cubicBezTo>
                  <a:cubicBezTo>
                    <a:pt x="6755" y="454"/>
                    <a:pt x="6411" y="338"/>
                    <a:pt x="6150" y="190"/>
                  </a:cubicBezTo>
                  <a:cubicBezTo>
                    <a:pt x="5926" y="64"/>
                    <a:pt x="5652" y="0"/>
                    <a:pt x="5377" y="0"/>
                  </a:cubicBezTo>
                  <a:cubicBezTo>
                    <a:pt x="5102" y="0"/>
                    <a:pt x="4827" y="64"/>
                    <a:pt x="4603" y="190"/>
                  </a:cubicBezTo>
                  <a:cubicBezTo>
                    <a:pt x="4351" y="338"/>
                    <a:pt x="4007" y="454"/>
                    <a:pt x="3573" y="454"/>
                  </a:cubicBezTo>
                  <a:cubicBezTo>
                    <a:pt x="3139" y="454"/>
                    <a:pt x="2806" y="338"/>
                    <a:pt x="2542" y="190"/>
                  </a:cubicBezTo>
                  <a:cubicBezTo>
                    <a:pt x="2320" y="64"/>
                    <a:pt x="2050" y="0"/>
                    <a:pt x="17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oogle Shape;1203;p44">
            <a:extLst>
              <a:ext uri="{FF2B5EF4-FFF2-40B4-BE49-F238E27FC236}">
                <a16:creationId xmlns:a16="http://schemas.microsoft.com/office/drawing/2014/main" id="{C5E47C90-C68F-5455-EBA7-253A0BF28743}"/>
              </a:ext>
            </a:extLst>
          </p:cNvPr>
          <p:cNvGrpSpPr/>
          <p:nvPr/>
        </p:nvGrpSpPr>
        <p:grpSpPr>
          <a:xfrm>
            <a:off x="4270321" y="554913"/>
            <a:ext cx="4791168" cy="2357577"/>
            <a:chOff x="233350" y="949250"/>
            <a:chExt cx="7137300" cy="3802300"/>
          </a:xfrm>
        </p:grpSpPr>
        <p:sp>
          <p:nvSpPr>
            <p:cNvPr id="3" name="Google Shape;1204;p44">
              <a:extLst>
                <a:ext uri="{FF2B5EF4-FFF2-40B4-BE49-F238E27FC236}">
                  <a16:creationId xmlns:a16="http://schemas.microsoft.com/office/drawing/2014/main" id="{CE2219D0-8F8B-1C2A-34CE-FB080CC905BB}"/>
                </a:ext>
              </a:extLst>
            </p:cNvPr>
            <p:cNvSpPr/>
            <p:nvPr/>
          </p:nvSpPr>
          <p:spPr>
            <a:xfrm>
              <a:off x="4428450" y="2808675"/>
              <a:ext cx="1478900" cy="330100"/>
            </a:xfrm>
            <a:custGeom>
              <a:avLst/>
              <a:gdLst/>
              <a:ahLst/>
              <a:cxnLst/>
              <a:rect l="l" t="t" r="r" b="b"/>
              <a:pathLst>
                <a:path w="59156" h="13204" extrusionOk="0">
                  <a:moveTo>
                    <a:pt x="1" y="0"/>
                  </a:moveTo>
                  <a:lnTo>
                    <a:pt x="1" y="0"/>
                  </a:lnTo>
                  <a:close/>
                  <a:moveTo>
                    <a:pt x="59155" y="13203"/>
                  </a:move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1205;p44">
              <a:extLst>
                <a:ext uri="{FF2B5EF4-FFF2-40B4-BE49-F238E27FC236}">
                  <a16:creationId xmlns:a16="http://schemas.microsoft.com/office/drawing/2014/main" id="{E857471F-DBB3-711F-A663-F3DB2F4ACE49}"/>
                </a:ext>
              </a:extLst>
            </p:cNvPr>
            <p:cNvSpPr/>
            <p:nvPr/>
          </p:nvSpPr>
          <p:spPr>
            <a:xfrm>
              <a:off x="2909400" y="1076125"/>
              <a:ext cx="4118650" cy="3109225"/>
            </a:xfrm>
            <a:custGeom>
              <a:avLst/>
              <a:gdLst/>
              <a:ahLst/>
              <a:cxnLst/>
              <a:rect l="l" t="t" r="r" b="b"/>
              <a:pathLst>
                <a:path w="164746" h="124369" extrusionOk="0">
                  <a:moveTo>
                    <a:pt x="49520" y="11070"/>
                  </a:moveTo>
                  <a:cubicBezTo>
                    <a:pt x="49737" y="11070"/>
                    <a:pt x="49861" y="11136"/>
                    <a:pt x="49875" y="11358"/>
                  </a:cubicBezTo>
                  <a:cubicBezTo>
                    <a:pt x="49875" y="11575"/>
                    <a:pt x="49818" y="11698"/>
                    <a:pt x="49684" y="11698"/>
                  </a:cubicBezTo>
                  <a:cubicBezTo>
                    <a:pt x="49636" y="11698"/>
                    <a:pt x="49580" y="11683"/>
                    <a:pt x="49512" y="11651"/>
                  </a:cubicBezTo>
                  <a:cubicBezTo>
                    <a:pt x="49305" y="11565"/>
                    <a:pt x="49115" y="11444"/>
                    <a:pt x="48925" y="11323"/>
                  </a:cubicBezTo>
                  <a:lnTo>
                    <a:pt x="49339" y="11081"/>
                  </a:lnTo>
                  <a:cubicBezTo>
                    <a:pt x="49405" y="11074"/>
                    <a:pt x="49465" y="11070"/>
                    <a:pt x="49520" y="11070"/>
                  </a:cubicBezTo>
                  <a:close/>
                  <a:moveTo>
                    <a:pt x="46983" y="11081"/>
                  </a:moveTo>
                  <a:cubicBezTo>
                    <a:pt x="47014" y="11081"/>
                    <a:pt x="47051" y="11087"/>
                    <a:pt x="47093" y="11098"/>
                  </a:cubicBezTo>
                  <a:cubicBezTo>
                    <a:pt x="47369" y="11185"/>
                    <a:pt x="47870" y="11168"/>
                    <a:pt x="47767" y="11686"/>
                  </a:cubicBezTo>
                  <a:cubicBezTo>
                    <a:pt x="47732" y="11893"/>
                    <a:pt x="47888" y="12274"/>
                    <a:pt x="47490" y="12343"/>
                  </a:cubicBezTo>
                  <a:cubicBezTo>
                    <a:pt x="47110" y="12222"/>
                    <a:pt x="46834" y="11893"/>
                    <a:pt x="46799" y="11496"/>
                  </a:cubicBezTo>
                  <a:cubicBezTo>
                    <a:pt x="46784" y="11302"/>
                    <a:pt x="46782" y="11081"/>
                    <a:pt x="46983" y="11081"/>
                  </a:cubicBezTo>
                  <a:close/>
                  <a:moveTo>
                    <a:pt x="38158" y="11530"/>
                  </a:moveTo>
                  <a:cubicBezTo>
                    <a:pt x="38279" y="11530"/>
                    <a:pt x="38417" y="11703"/>
                    <a:pt x="38642" y="11876"/>
                  </a:cubicBezTo>
                  <a:cubicBezTo>
                    <a:pt x="38366" y="12118"/>
                    <a:pt x="38089" y="12360"/>
                    <a:pt x="37778" y="12585"/>
                  </a:cubicBezTo>
                  <a:cubicBezTo>
                    <a:pt x="35549" y="13967"/>
                    <a:pt x="35514" y="15903"/>
                    <a:pt x="37692" y="17268"/>
                  </a:cubicBezTo>
                  <a:cubicBezTo>
                    <a:pt x="38003" y="17458"/>
                    <a:pt x="38227" y="17631"/>
                    <a:pt x="38158" y="18080"/>
                  </a:cubicBezTo>
                  <a:cubicBezTo>
                    <a:pt x="38106" y="18529"/>
                    <a:pt x="37951" y="18599"/>
                    <a:pt x="37553" y="18737"/>
                  </a:cubicBezTo>
                  <a:cubicBezTo>
                    <a:pt x="36568" y="19117"/>
                    <a:pt x="36309" y="19981"/>
                    <a:pt x="36378" y="20949"/>
                  </a:cubicBezTo>
                  <a:cubicBezTo>
                    <a:pt x="36427" y="21679"/>
                    <a:pt x="36279" y="22143"/>
                    <a:pt x="35819" y="22143"/>
                  </a:cubicBezTo>
                  <a:cubicBezTo>
                    <a:pt x="35625" y="22143"/>
                    <a:pt x="35377" y="22061"/>
                    <a:pt x="35065" y="21882"/>
                  </a:cubicBezTo>
                  <a:cubicBezTo>
                    <a:pt x="34913" y="21798"/>
                    <a:pt x="34745" y="21754"/>
                    <a:pt x="34578" y="21754"/>
                  </a:cubicBezTo>
                  <a:cubicBezTo>
                    <a:pt x="34403" y="21754"/>
                    <a:pt x="34230" y="21802"/>
                    <a:pt x="34080" y="21899"/>
                  </a:cubicBezTo>
                  <a:cubicBezTo>
                    <a:pt x="33134" y="22372"/>
                    <a:pt x="32094" y="22613"/>
                    <a:pt x="31041" y="22613"/>
                  </a:cubicBezTo>
                  <a:cubicBezTo>
                    <a:pt x="30747" y="22613"/>
                    <a:pt x="30451" y="22594"/>
                    <a:pt x="30157" y="22556"/>
                  </a:cubicBezTo>
                  <a:cubicBezTo>
                    <a:pt x="29915" y="22521"/>
                    <a:pt x="29759" y="22608"/>
                    <a:pt x="29829" y="22262"/>
                  </a:cubicBezTo>
                  <a:lnTo>
                    <a:pt x="29829" y="22262"/>
                  </a:lnTo>
                  <a:lnTo>
                    <a:pt x="29829" y="22279"/>
                  </a:lnTo>
                  <a:cubicBezTo>
                    <a:pt x="29898" y="21986"/>
                    <a:pt x="29984" y="21882"/>
                    <a:pt x="30364" y="21830"/>
                  </a:cubicBezTo>
                  <a:cubicBezTo>
                    <a:pt x="31505" y="21675"/>
                    <a:pt x="32836" y="21467"/>
                    <a:pt x="33354" y="20361"/>
                  </a:cubicBezTo>
                  <a:cubicBezTo>
                    <a:pt x="33821" y="19342"/>
                    <a:pt x="33872" y="18184"/>
                    <a:pt x="34927" y="17458"/>
                  </a:cubicBezTo>
                  <a:cubicBezTo>
                    <a:pt x="35238" y="17216"/>
                    <a:pt x="34978" y="16836"/>
                    <a:pt x="34667" y="16594"/>
                  </a:cubicBezTo>
                  <a:cubicBezTo>
                    <a:pt x="33216" y="15436"/>
                    <a:pt x="33907" y="14572"/>
                    <a:pt x="35099" y="13846"/>
                  </a:cubicBezTo>
                  <a:cubicBezTo>
                    <a:pt x="35860" y="13380"/>
                    <a:pt x="36724" y="13086"/>
                    <a:pt x="37018" y="12066"/>
                  </a:cubicBezTo>
                  <a:cubicBezTo>
                    <a:pt x="37156" y="11582"/>
                    <a:pt x="37709" y="11548"/>
                    <a:pt x="38158" y="11530"/>
                  </a:cubicBezTo>
                  <a:close/>
                  <a:moveTo>
                    <a:pt x="46802" y="32066"/>
                  </a:moveTo>
                  <a:cubicBezTo>
                    <a:pt x="47245" y="32066"/>
                    <a:pt x="47720" y="32469"/>
                    <a:pt x="47888" y="33080"/>
                  </a:cubicBezTo>
                  <a:cubicBezTo>
                    <a:pt x="48059" y="33754"/>
                    <a:pt x="48393" y="34225"/>
                    <a:pt x="48918" y="34225"/>
                  </a:cubicBezTo>
                  <a:cubicBezTo>
                    <a:pt x="49080" y="34225"/>
                    <a:pt x="49261" y="34181"/>
                    <a:pt x="49460" y="34083"/>
                  </a:cubicBezTo>
                  <a:cubicBezTo>
                    <a:pt x="50103" y="33764"/>
                    <a:pt x="50701" y="33627"/>
                    <a:pt x="51269" y="33627"/>
                  </a:cubicBezTo>
                  <a:cubicBezTo>
                    <a:pt x="52489" y="33627"/>
                    <a:pt x="53566" y="34260"/>
                    <a:pt x="54628" y="35085"/>
                  </a:cubicBezTo>
                  <a:cubicBezTo>
                    <a:pt x="54818" y="35223"/>
                    <a:pt x="55008" y="35396"/>
                    <a:pt x="55163" y="35586"/>
                  </a:cubicBezTo>
                  <a:cubicBezTo>
                    <a:pt x="55543" y="36053"/>
                    <a:pt x="56684" y="36070"/>
                    <a:pt x="56321" y="36917"/>
                  </a:cubicBezTo>
                  <a:lnTo>
                    <a:pt x="56321" y="36934"/>
                  </a:lnTo>
                  <a:cubicBezTo>
                    <a:pt x="56149" y="37350"/>
                    <a:pt x="55751" y="37415"/>
                    <a:pt x="55318" y="37415"/>
                  </a:cubicBezTo>
                  <a:cubicBezTo>
                    <a:pt x="55122" y="37415"/>
                    <a:pt x="54919" y="37401"/>
                    <a:pt x="54727" y="37401"/>
                  </a:cubicBezTo>
                  <a:cubicBezTo>
                    <a:pt x="54620" y="37401"/>
                    <a:pt x="54517" y="37405"/>
                    <a:pt x="54420" y="37418"/>
                  </a:cubicBezTo>
                  <a:cubicBezTo>
                    <a:pt x="54278" y="37432"/>
                    <a:pt x="54136" y="37440"/>
                    <a:pt x="53995" y="37440"/>
                  </a:cubicBezTo>
                  <a:cubicBezTo>
                    <a:pt x="53292" y="37440"/>
                    <a:pt x="52602" y="37262"/>
                    <a:pt x="51983" y="36917"/>
                  </a:cubicBezTo>
                  <a:cubicBezTo>
                    <a:pt x="51332" y="36539"/>
                    <a:pt x="50680" y="36418"/>
                    <a:pt x="50028" y="36418"/>
                  </a:cubicBezTo>
                  <a:cubicBezTo>
                    <a:pt x="48867" y="36418"/>
                    <a:pt x="47706" y="36802"/>
                    <a:pt x="46545" y="36802"/>
                  </a:cubicBezTo>
                  <a:cubicBezTo>
                    <a:pt x="46302" y="36802"/>
                    <a:pt x="46058" y="36785"/>
                    <a:pt x="45814" y="36744"/>
                  </a:cubicBezTo>
                  <a:cubicBezTo>
                    <a:pt x="44881" y="36588"/>
                    <a:pt x="44552" y="36105"/>
                    <a:pt x="44673" y="35241"/>
                  </a:cubicBezTo>
                  <a:cubicBezTo>
                    <a:pt x="44846" y="34083"/>
                    <a:pt x="45537" y="33115"/>
                    <a:pt x="46263" y="32320"/>
                  </a:cubicBezTo>
                  <a:cubicBezTo>
                    <a:pt x="46417" y="32145"/>
                    <a:pt x="46607" y="32066"/>
                    <a:pt x="46802" y="32066"/>
                  </a:cubicBezTo>
                  <a:close/>
                  <a:moveTo>
                    <a:pt x="64554" y="31370"/>
                  </a:moveTo>
                  <a:cubicBezTo>
                    <a:pt x="64860" y="31370"/>
                    <a:pt x="65185" y="31437"/>
                    <a:pt x="65532" y="31594"/>
                  </a:cubicBezTo>
                  <a:cubicBezTo>
                    <a:pt x="65878" y="31767"/>
                    <a:pt x="65930" y="32251"/>
                    <a:pt x="65636" y="32493"/>
                  </a:cubicBezTo>
                  <a:cubicBezTo>
                    <a:pt x="64063" y="34065"/>
                    <a:pt x="64184" y="35085"/>
                    <a:pt x="65895" y="36588"/>
                  </a:cubicBezTo>
                  <a:cubicBezTo>
                    <a:pt x="67243" y="37815"/>
                    <a:pt x="67762" y="39544"/>
                    <a:pt x="68211" y="41237"/>
                  </a:cubicBezTo>
                  <a:cubicBezTo>
                    <a:pt x="68364" y="41802"/>
                    <a:pt x="68057" y="41990"/>
                    <a:pt x="67435" y="41990"/>
                  </a:cubicBezTo>
                  <a:cubicBezTo>
                    <a:pt x="67353" y="41990"/>
                    <a:pt x="67266" y="41986"/>
                    <a:pt x="67174" y="41980"/>
                  </a:cubicBezTo>
                  <a:cubicBezTo>
                    <a:pt x="66517" y="41064"/>
                    <a:pt x="64271" y="41825"/>
                    <a:pt x="64547" y="39146"/>
                  </a:cubicBezTo>
                  <a:lnTo>
                    <a:pt x="64547" y="39146"/>
                  </a:lnTo>
                  <a:lnTo>
                    <a:pt x="64547" y="39181"/>
                  </a:lnTo>
                  <a:cubicBezTo>
                    <a:pt x="64685" y="37885"/>
                    <a:pt x="63113" y="36295"/>
                    <a:pt x="62076" y="35050"/>
                  </a:cubicBezTo>
                  <a:cubicBezTo>
                    <a:pt x="61281" y="34100"/>
                    <a:pt x="61385" y="33288"/>
                    <a:pt x="62076" y="32683"/>
                  </a:cubicBezTo>
                  <a:cubicBezTo>
                    <a:pt x="62786" y="32052"/>
                    <a:pt x="63577" y="31370"/>
                    <a:pt x="64554" y="31370"/>
                  </a:cubicBezTo>
                  <a:close/>
                  <a:moveTo>
                    <a:pt x="30705" y="33465"/>
                  </a:moveTo>
                  <a:cubicBezTo>
                    <a:pt x="30874" y="33465"/>
                    <a:pt x="31043" y="33637"/>
                    <a:pt x="31090" y="33720"/>
                  </a:cubicBezTo>
                  <a:cubicBezTo>
                    <a:pt x="31920" y="35120"/>
                    <a:pt x="33579" y="35258"/>
                    <a:pt x="34719" y="36226"/>
                  </a:cubicBezTo>
                  <a:cubicBezTo>
                    <a:pt x="36205" y="37487"/>
                    <a:pt x="36275" y="39354"/>
                    <a:pt x="37191" y="40822"/>
                  </a:cubicBezTo>
                  <a:cubicBezTo>
                    <a:pt x="37484" y="41289"/>
                    <a:pt x="37571" y="41980"/>
                    <a:pt x="37968" y="42274"/>
                  </a:cubicBezTo>
                  <a:cubicBezTo>
                    <a:pt x="38403" y="42594"/>
                    <a:pt x="39075" y="43217"/>
                    <a:pt x="39556" y="43217"/>
                  </a:cubicBezTo>
                  <a:cubicBezTo>
                    <a:pt x="39725" y="43217"/>
                    <a:pt x="39870" y="43141"/>
                    <a:pt x="39973" y="42948"/>
                  </a:cubicBezTo>
                  <a:cubicBezTo>
                    <a:pt x="40336" y="42274"/>
                    <a:pt x="41234" y="41289"/>
                    <a:pt x="40543" y="40183"/>
                  </a:cubicBezTo>
                  <a:cubicBezTo>
                    <a:pt x="40301" y="39803"/>
                    <a:pt x="39610" y="39215"/>
                    <a:pt x="40284" y="38904"/>
                  </a:cubicBezTo>
                  <a:cubicBezTo>
                    <a:pt x="40592" y="38765"/>
                    <a:pt x="41024" y="38302"/>
                    <a:pt x="41439" y="38302"/>
                  </a:cubicBezTo>
                  <a:cubicBezTo>
                    <a:pt x="41746" y="38302"/>
                    <a:pt x="42043" y="38557"/>
                    <a:pt x="42271" y="39388"/>
                  </a:cubicBezTo>
                  <a:cubicBezTo>
                    <a:pt x="42782" y="41200"/>
                    <a:pt x="43748" y="43327"/>
                    <a:pt x="46038" y="43327"/>
                  </a:cubicBezTo>
                  <a:cubicBezTo>
                    <a:pt x="46150" y="43327"/>
                    <a:pt x="46266" y="43321"/>
                    <a:pt x="46384" y="43311"/>
                  </a:cubicBezTo>
                  <a:cubicBezTo>
                    <a:pt x="46463" y="43304"/>
                    <a:pt x="46542" y="43300"/>
                    <a:pt x="46620" y="43300"/>
                  </a:cubicBezTo>
                  <a:cubicBezTo>
                    <a:pt x="47585" y="43300"/>
                    <a:pt x="48526" y="43802"/>
                    <a:pt x="49487" y="43802"/>
                  </a:cubicBezTo>
                  <a:cubicBezTo>
                    <a:pt x="49955" y="43802"/>
                    <a:pt x="50429" y="43683"/>
                    <a:pt x="50912" y="43328"/>
                  </a:cubicBezTo>
                  <a:cubicBezTo>
                    <a:pt x="51106" y="43191"/>
                    <a:pt x="51242" y="43135"/>
                    <a:pt x="51336" y="43135"/>
                  </a:cubicBezTo>
                  <a:cubicBezTo>
                    <a:pt x="51643" y="43135"/>
                    <a:pt x="51508" y="43736"/>
                    <a:pt x="51534" y="44054"/>
                  </a:cubicBezTo>
                  <a:cubicBezTo>
                    <a:pt x="51845" y="45488"/>
                    <a:pt x="50843" y="46629"/>
                    <a:pt x="50618" y="47942"/>
                  </a:cubicBezTo>
                  <a:cubicBezTo>
                    <a:pt x="50585" y="48144"/>
                    <a:pt x="50240" y="48444"/>
                    <a:pt x="50046" y="48444"/>
                  </a:cubicBezTo>
                  <a:cubicBezTo>
                    <a:pt x="50041" y="48444"/>
                    <a:pt x="50036" y="48444"/>
                    <a:pt x="50031" y="48444"/>
                  </a:cubicBezTo>
                  <a:cubicBezTo>
                    <a:pt x="49523" y="48389"/>
                    <a:pt x="49010" y="48372"/>
                    <a:pt x="48494" y="48372"/>
                  </a:cubicBezTo>
                  <a:cubicBezTo>
                    <a:pt x="47534" y="48372"/>
                    <a:pt x="46564" y="48433"/>
                    <a:pt x="45600" y="48433"/>
                  </a:cubicBezTo>
                  <a:cubicBezTo>
                    <a:pt x="43779" y="48433"/>
                    <a:pt x="41984" y="48215"/>
                    <a:pt x="40336" y="46957"/>
                  </a:cubicBezTo>
                  <a:cubicBezTo>
                    <a:pt x="40033" y="46726"/>
                    <a:pt x="39675" y="46623"/>
                    <a:pt x="39308" y="46623"/>
                  </a:cubicBezTo>
                  <a:cubicBezTo>
                    <a:pt x="38250" y="46623"/>
                    <a:pt x="37116" y="47478"/>
                    <a:pt x="37000" y="48582"/>
                  </a:cubicBezTo>
                  <a:cubicBezTo>
                    <a:pt x="36972" y="48947"/>
                    <a:pt x="36796" y="49426"/>
                    <a:pt x="36527" y="49426"/>
                  </a:cubicBezTo>
                  <a:cubicBezTo>
                    <a:pt x="36465" y="49426"/>
                    <a:pt x="36398" y="49400"/>
                    <a:pt x="36326" y="49342"/>
                  </a:cubicBezTo>
                  <a:cubicBezTo>
                    <a:pt x="35376" y="48582"/>
                    <a:pt x="34045" y="48772"/>
                    <a:pt x="33147" y="47752"/>
                  </a:cubicBezTo>
                  <a:cubicBezTo>
                    <a:pt x="32334" y="46819"/>
                    <a:pt x="30900" y="46785"/>
                    <a:pt x="29673" y="46525"/>
                  </a:cubicBezTo>
                  <a:cubicBezTo>
                    <a:pt x="28913" y="46370"/>
                    <a:pt x="27807" y="46422"/>
                    <a:pt x="28567" y="44953"/>
                  </a:cubicBezTo>
                  <a:cubicBezTo>
                    <a:pt x="28982" y="44158"/>
                    <a:pt x="29034" y="43000"/>
                    <a:pt x="28515" y="42257"/>
                  </a:cubicBezTo>
                  <a:cubicBezTo>
                    <a:pt x="28230" y="41853"/>
                    <a:pt x="27848" y="41722"/>
                    <a:pt x="27412" y="41722"/>
                  </a:cubicBezTo>
                  <a:cubicBezTo>
                    <a:pt x="27028" y="41722"/>
                    <a:pt x="26602" y="41823"/>
                    <a:pt x="26165" y="41928"/>
                  </a:cubicBezTo>
                  <a:cubicBezTo>
                    <a:pt x="25497" y="42091"/>
                    <a:pt x="24818" y="42128"/>
                    <a:pt x="24133" y="42128"/>
                  </a:cubicBezTo>
                  <a:cubicBezTo>
                    <a:pt x="23569" y="42128"/>
                    <a:pt x="23001" y="42103"/>
                    <a:pt x="22432" y="42103"/>
                  </a:cubicBezTo>
                  <a:cubicBezTo>
                    <a:pt x="21707" y="42103"/>
                    <a:pt x="20980" y="42143"/>
                    <a:pt x="20255" y="42326"/>
                  </a:cubicBezTo>
                  <a:cubicBezTo>
                    <a:pt x="19287" y="42585"/>
                    <a:pt x="18319" y="42862"/>
                    <a:pt x="17559" y="43380"/>
                  </a:cubicBezTo>
                  <a:cubicBezTo>
                    <a:pt x="17082" y="43705"/>
                    <a:pt x="16613" y="43798"/>
                    <a:pt x="16149" y="43798"/>
                  </a:cubicBezTo>
                  <a:cubicBezTo>
                    <a:pt x="15538" y="43798"/>
                    <a:pt x="14935" y="43638"/>
                    <a:pt x="14326" y="43638"/>
                  </a:cubicBezTo>
                  <a:cubicBezTo>
                    <a:pt x="14292" y="43638"/>
                    <a:pt x="14258" y="43638"/>
                    <a:pt x="14223" y="43639"/>
                  </a:cubicBezTo>
                  <a:cubicBezTo>
                    <a:pt x="14120" y="43622"/>
                    <a:pt x="14016" y="43570"/>
                    <a:pt x="13930" y="43466"/>
                  </a:cubicBezTo>
                  <a:cubicBezTo>
                    <a:pt x="14043" y="43169"/>
                    <a:pt x="14308" y="43115"/>
                    <a:pt x="14562" y="43115"/>
                  </a:cubicBezTo>
                  <a:cubicBezTo>
                    <a:pt x="14617" y="43115"/>
                    <a:pt x="14672" y="43118"/>
                    <a:pt x="14725" y="43121"/>
                  </a:cubicBezTo>
                  <a:cubicBezTo>
                    <a:pt x="14838" y="43129"/>
                    <a:pt x="14949" y="43134"/>
                    <a:pt x="15058" y="43134"/>
                  </a:cubicBezTo>
                  <a:cubicBezTo>
                    <a:pt x="16723" y="43134"/>
                    <a:pt x="17967" y="42165"/>
                    <a:pt x="18388" y="40771"/>
                  </a:cubicBezTo>
                  <a:cubicBezTo>
                    <a:pt x="18976" y="38921"/>
                    <a:pt x="20808" y="38282"/>
                    <a:pt x="21482" y="37090"/>
                  </a:cubicBezTo>
                  <a:cubicBezTo>
                    <a:pt x="22174" y="35865"/>
                    <a:pt x="22770" y="35535"/>
                    <a:pt x="23579" y="35535"/>
                  </a:cubicBezTo>
                  <a:cubicBezTo>
                    <a:pt x="23899" y="35535"/>
                    <a:pt x="24254" y="35587"/>
                    <a:pt x="24661" y="35655"/>
                  </a:cubicBezTo>
                  <a:cubicBezTo>
                    <a:pt x="24682" y="35658"/>
                    <a:pt x="24703" y="35660"/>
                    <a:pt x="24725" y="35660"/>
                  </a:cubicBezTo>
                  <a:cubicBezTo>
                    <a:pt x="25065" y="35660"/>
                    <a:pt x="25513" y="35293"/>
                    <a:pt x="25854" y="35033"/>
                  </a:cubicBezTo>
                  <a:cubicBezTo>
                    <a:pt x="26267" y="34730"/>
                    <a:pt x="26584" y="34570"/>
                    <a:pt x="26849" y="34570"/>
                  </a:cubicBezTo>
                  <a:cubicBezTo>
                    <a:pt x="27249" y="34570"/>
                    <a:pt x="27529" y="34935"/>
                    <a:pt x="27841" y="35724"/>
                  </a:cubicBezTo>
                  <a:cubicBezTo>
                    <a:pt x="28325" y="36969"/>
                    <a:pt x="29742" y="37574"/>
                    <a:pt x="30952" y="38161"/>
                  </a:cubicBezTo>
                  <a:cubicBezTo>
                    <a:pt x="31712" y="38524"/>
                    <a:pt x="32732" y="38852"/>
                    <a:pt x="32680" y="39716"/>
                  </a:cubicBezTo>
                  <a:cubicBezTo>
                    <a:pt x="32594" y="40753"/>
                    <a:pt x="31488" y="40546"/>
                    <a:pt x="30710" y="40615"/>
                  </a:cubicBezTo>
                  <a:cubicBezTo>
                    <a:pt x="30312" y="40650"/>
                    <a:pt x="29794" y="40598"/>
                    <a:pt x="29673" y="41134"/>
                  </a:cubicBezTo>
                  <a:cubicBezTo>
                    <a:pt x="29552" y="41669"/>
                    <a:pt x="30036" y="41825"/>
                    <a:pt x="30382" y="42032"/>
                  </a:cubicBezTo>
                  <a:cubicBezTo>
                    <a:pt x="30898" y="42336"/>
                    <a:pt x="31474" y="42934"/>
                    <a:pt x="32011" y="42934"/>
                  </a:cubicBezTo>
                  <a:cubicBezTo>
                    <a:pt x="32175" y="42934"/>
                    <a:pt x="32336" y="42878"/>
                    <a:pt x="32490" y="42741"/>
                  </a:cubicBezTo>
                  <a:cubicBezTo>
                    <a:pt x="33354" y="41963"/>
                    <a:pt x="33890" y="40788"/>
                    <a:pt x="34512" y="39751"/>
                  </a:cubicBezTo>
                  <a:cubicBezTo>
                    <a:pt x="34586" y="39617"/>
                    <a:pt x="34289" y="39329"/>
                    <a:pt x="34602" y="39329"/>
                  </a:cubicBezTo>
                  <a:cubicBezTo>
                    <a:pt x="34653" y="39329"/>
                    <a:pt x="34719" y="39337"/>
                    <a:pt x="34806" y="39354"/>
                  </a:cubicBezTo>
                  <a:cubicBezTo>
                    <a:pt x="34890" y="39373"/>
                    <a:pt x="34965" y="39381"/>
                    <a:pt x="35031" y="39381"/>
                  </a:cubicBezTo>
                  <a:cubicBezTo>
                    <a:pt x="35567" y="39381"/>
                    <a:pt x="35557" y="38814"/>
                    <a:pt x="35341" y="38507"/>
                  </a:cubicBezTo>
                  <a:cubicBezTo>
                    <a:pt x="34806" y="37781"/>
                    <a:pt x="34546" y="36658"/>
                    <a:pt x="33561" y="36468"/>
                  </a:cubicBezTo>
                  <a:cubicBezTo>
                    <a:pt x="32248" y="36208"/>
                    <a:pt x="31591" y="35206"/>
                    <a:pt x="30727" y="34411"/>
                  </a:cubicBezTo>
                  <a:cubicBezTo>
                    <a:pt x="30468" y="34169"/>
                    <a:pt x="30278" y="33910"/>
                    <a:pt x="30485" y="33599"/>
                  </a:cubicBezTo>
                  <a:cubicBezTo>
                    <a:pt x="30551" y="33501"/>
                    <a:pt x="30628" y="33465"/>
                    <a:pt x="30705" y="33465"/>
                  </a:cubicBezTo>
                  <a:close/>
                  <a:moveTo>
                    <a:pt x="65829" y="50622"/>
                  </a:moveTo>
                  <a:cubicBezTo>
                    <a:pt x="66138" y="50622"/>
                    <a:pt x="66376" y="50877"/>
                    <a:pt x="66569" y="51209"/>
                  </a:cubicBezTo>
                  <a:cubicBezTo>
                    <a:pt x="67601" y="52923"/>
                    <a:pt x="68767" y="54401"/>
                    <a:pt x="70703" y="54401"/>
                  </a:cubicBezTo>
                  <a:cubicBezTo>
                    <a:pt x="71167" y="54401"/>
                    <a:pt x="71676" y="54316"/>
                    <a:pt x="72237" y="54129"/>
                  </a:cubicBezTo>
                  <a:cubicBezTo>
                    <a:pt x="72263" y="54119"/>
                    <a:pt x="72291" y="54114"/>
                    <a:pt x="72320" y="54114"/>
                  </a:cubicBezTo>
                  <a:cubicBezTo>
                    <a:pt x="72487" y="54114"/>
                    <a:pt x="72701" y="54260"/>
                    <a:pt x="72877" y="54319"/>
                  </a:cubicBezTo>
                  <a:cubicBezTo>
                    <a:pt x="72687" y="54406"/>
                    <a:pt x="72514" y="54527"/>
                    <a:pt x="72358" y="54665"/>
                  </a:cubicBezTo>
                  <a:lnTo>
                    <a:pt x="72358" y="54682"/>
                  </a:lnTo>
                  <a:cubicBezTo>
                    <a:pt x="71675" y="55659"/>
                    <a:pt x="71022" y="56681"/>
                    <a:pt x="69648" y="56681"/>
                  </a:cubicBezTo>
                  <a:cubicBezTo>
                    <a:pt x="69564" y="56681"/>
                    <a:pt x="69476" y="56678"/>
                    <a:pt x="69386" y="56669"/>
                  </a:cubicBezTo>
                  <a:cubicBezTo>
                    <a:pt x="69196" y="56600"/>
                    <a:pt x="68850" y="56549"/>
                    <a:pt x="68850" y="56445"/>
                  </a:cubicBezTo>
                  <a:cubicBezTo>
                    <a:pt x="68660" y="54216"/>
                    <a:pt x="66258" y="53559"/>
                    <a:pt x="65532" y="51727"/>
                  </a:cubicBezTo>
                  <a:cubicBezTo>
                    <a:pt x="65394" y="51381"/>
                    <a:pt x="64945" y="50932"/>
                    <a:pt x="65584" y="50673"/>
                  </a:cubicBezTo>
                  <a:cubicBezTo>
                    <a:pt x="65670" y="50638"/>
                    <a:pt x="65752" y="50622"/>
                    <a:pt x="65829" y="50622"/>
                  </a:cubicBezTo>
                  <a:close/>
                  <a:moveTo>
                    <a:pt x="50497" y="52695"/>
                  </a:moveTo>
                  <a:lnTo>
                    <a:pt x="50497" y="52695"/>
                  </a:lnTo>
                  <a:cubicBezTo>
                    <a:pt x="51016" y="52885"/>
                    <a:pt x="51863" y="52937"/>
                    <a:pt x="52001" y="53265"/>
                  </a:cubicBezTo>
                  <a:cubicBezTo>
                    <a:pt x="53055" y="55840"/>
                    <a:pt x="55734" y="57464"/>
                    <a:pt x="56114" y="60420"/>
                  </a:cubicBezTo>
                  <a:cubicBezTo>
                    <a:pt x="56252" y="61439"/>
                    <a:pt x="57323" y="61802"/>
                    <a:pt x="57859" y="62580"/>
                  </a:cubicBezTo>
                  <a:cubicBezTo>
                    <a:pt x="59294" y="64654"/>
                    <a:pt x="60106" y="66952"/>
                    <a:pt x="60763" y="69337"/>
                  </a:cubicBezTo>
                  <a:cubicBezTo>
                    <a:pt x="58533" y="67643"/>
                    <a:pt x="56615" y="65656"/>
                    <a:pt x="55336" y="63133"/>
                  </a:cubicBezTo>
                  <a:cubicBezTo>
                    <a:pt x="55198" y="62874"/>
                    <a:pt x="55008" y="62614"/>
                    <a:pt x="55008" y="62355"/>
                  </a:cubicBezTo>
                  <a:cubicBezTo>
                    <a:pt x="54990" y="58916"/>
                    <a:pt x="52139" y="56739"/>
                    <a:pt x="51189" y="53697"/>
                  </a:cubicBezTo>
                  <a:cubicBezTo>
                    <a:pt x="51085" y="53334"/>
                    <a:pt x="50739" y="53040"/>
                    <a:pt x="50497" y="52695"/>
                  </a:cubicBezTo>
                  <a:close/>
                  <a:moveTo>
                    <a:pt x="87976" y="1"/>
                  </a:moveTo>
                  <a:cubicBezTo>
                    <a:pt x="87018" y="1"/>
                    <a:pt x="85745" y="1010"/>
                    <a:pt x="84455" y="1127"/>
                  </a:cubicBezTo>
                  <a:cubicBezTo>
                    <a:pt x="83776" y="1176"/>
                    <a:pt x="83111" y="1512"/>
                    <a:pt x="82448" y="1512"/>
                  </a:cubicBezTo>
                  <a:cubicBezTo>
                    <a:pt x="82403" y="1512"/>
                    <a:pt x="82358" y="1511"/>
                    <a:pt x="82313" y="1507"/>
                  </a:cubicBezTo>
                  <a:cubicBezTo>
                    <a:pt x="82281" y="1506"/>
                    <a:pt x="82250" y="1506"/>
                    <a:pt x="82218" y="1506"/>
                  </a:cubicBezTo>
                  <a:cubicBezTo>
                    <a:pt x="80376" y="1506"/>
                    <a:pt x="79245" y="3375"/>
                    <a:pt x="77443" y="3375"/>
                  </a:cubicBezTo>
                  <a:cubicBezTo>
                    <a:pt x="77340" y="3375"/>
                    <a:pt x="77235" y="3369"/>
                    <a:pt x="77128" y="3356"/>
                  </a:cubicBezTo>
                  <a:cubicBezTo>
                    <a:pt x="77026" y="3344"/>
                    <a:pt x="76928" y="3335"/>
                    <a:pt x="76837" y="3335"/>
                  </a:cubicBezTo>
                  <a:cubicBezTo>
                    <a:pt x="76434" y="3335"/>
                    <a:pt x="76136" y="3491"/>
                    <a:pt x="75953" y="4082"/>
                  </a:cubicBezTo>
                  <a:cubicBezTo>
                    <a:pt x="75843" y="4459"/>
                    <a:pt x="75132" y="4980"/>
                    <a:pt x="74758" y="4980"/>
                  </a:cubicBezTo>
                  <a:cubicBezTo>
                    <a:pt x="74720" y="4980"/>
                    <a:pt x="74687" y="4974"/>
                    <a:pt x="74657" y="4964"/>
                  </a:cubicBezTo>
                  <a:cubicBezTo>
                    <a:pt x="73910" y="4715"/>
                    <a:pt x="73366" y="4590"/>
                    <a:pt x="73013" y="4590"/>
                  </a:cubicBezTo>
                  <a:cubicBezTo>
                    <a:pt x="72190" y="4590"/>
                    <a:pt x="72409" y="5268"/>
                    <a:pt x="73534" y="6623"/>
                  </a:cubicBezTo>
                  <a:cubicBezTo>
                    <a:pt x="73585" y="6692"/>
                    <a:pt x="73499" y="6882"/>
                    <a:pt x="73482" y="7003"/>
                  </a:cubicBezTo>
                  <a:cubicBezTo>
                    <a:pt x="73413" y="6968"/>
                    <a:pt x="73292" y="6951"/>
                    <a:pt x="73240" y="6882"/>
                  </a:cubicBezTo>
                  <a:cubicBezTo>
                    <a:pt x="72877" y="6381"/>
                    <a:pt x="72324" y="5914"/>
                    <a:pt x="72220" y="5344"/>
                  </a:cubicBezTo>
                  <a:cubicBezTo>
                    <a:pt x="72065" y="4531"/>
                    <a:pt x="71961" y="3840"/>
                    <a:pt x="71010" y="3650"/>
                  </a:cubicBezTo>
                  <a:cubicBezTo>
                    <a:pt x="70839" y="3615"/>
                    <a:pt x="70680" y="3599"/>
                    <a:pt x="70533" y="3599"/>
                  </a:cubicBezTo>
                  <a:cubicBezTo>
                    <a:pt x="69359" y="3599"/>
                    <a:pt x="68898" y="4626"/>
                    <a:pt x="68315" y="5517"/>
                  </a:cubicBezTo>
                  <a:cubicBezTo>
                    <a:pt x="67865" y="6208"/>
                    <a:pt x="68349" y="6536"/>
                    <a:pt x="68729" y="6934"/>
                  </a:cubicBezTo>
                  <a:cubicBezTo>
                    <a:pt x="68798" y="7003"/>
                    <a:pt x="68850" y="7089"/>
                    <a:pt x="68902" y="7176"/>
                  </a:cubicBezTo>
                  <a:cubicBezTo>
                    <a:pt x="68817" y="7188"/>
                    <a:pt x="68731" y="7200"/>
                    <a:pt x="68645" y="7200"/>
                  </a:cubicBezTo>
                  <a:cubicBezTo>
                    <a:pt x="68610" y="7200"/>
                    <a:pt x="68575" y="7198"/>
                    <a:pt x="68539" y="7193"/>
                  </a:cubicBezTo>
                  <a:cubicBezTo>
                    <a:pt x="67376" y="7024"/>
                    <a:pt x="66212" y="6691"/>
                    <a:pt x="65033" y="6691"/>
                  </a:cubicBezTo>
                  <a:cubicBezTo>
                    <a:pt x="65003" y="6691"/>
                    <a:pt x="64974" y="6691"/>
                    <a:pt x="64945" y="6692"/>
                  </a:cubicBezTo>
                  <a:cubicBezTo>
                    <a:pt x="64584" y="6692"/>
                    <a:pt x="63909" y="6196"/>
                    <a:pt x="63437" y="6196"/>
                  </a:cubicBezTo>
                  <a:cubicBezTo>
                    <a:pt x="63072" y="6196"/>
                    <a:pt x="62827" y="6492"/>
                    <a:pt x="62940" y="7538"/>
                  </a:cubicBezTo>
                  <a:cubicBezTo>
                    <a:pt x="62940" y="7608"/>
                    <a:pt x="62525" y="7711"/>
                    <a:pt x="62283" y="7798"/>
                  </a:cubicBezTo>
                  <a:cubicBezTo>
                    <a:pt x="61879" y="7955"/>
                    <a:pt x="61464" y="8005"/>
                    <a:pt x="61043" y="8005"/>
                  </a:cubicBezTo>
                  <a:cubicBezTo>
                    <a:pt x="60325" y="8005"/>
                    <a:pt x="59591" y="7860"/>
                    <a:pt x="58870" y="7860"/>
                  </a:cubicBezTo>
                  <a:cubicBezTo>
                    <a:pt x="58295" y="7860"/>
                    <a:pt x="57729" y="7952"/>
                    <a:pt x="57185" y="8282"/>
                  </a:cubicBezTo>
                  <a:cubicBezTo>
                    <a:pt x="56736" y="8610"/>
                    <a:pt x="56304" y="8938"/>
                    <a:pt x="55837" y="9267"/>
                  </a:cubicBezTo>
                  <a:cubicBezTo>
                    <a:pt x="55671" y="9381"/>
                    <a:pt x="55417" y="9527"/>
                    <a:pt x="55226" y="9527"/>
                  </a:cubicBezTo>
                  <a:cubicBezTo>
                    <a:pt x="55100" y="9527"/>
                    <a:pt x="55001" y="9463"/>
                    <a:pt x="54973" y="9284"/>
                  </a:cubicBezTo>
                  <a:cubicBezTo>
                    <a:pt x="54819" y="8258"/>
                    <a:pt x="54209" y="8003"/>
                    <a:pt x="53545" y="8003"/>
                  </a:cubicBezTo>
                  <a:cubicBezTo>
                    <a:pt x="53313" y="8003"/>
                    <a:pt x="53075" y="8034"/>
                    <a:pt x="52848" y="8074"/>
                  </a:cubicBezTo>
                  <a:cubicBezTo>
                    <a:pt x="51897" y="8264"/>
                    <a:pt x="52416" y="9232"/>
                    <a:pt x="52295" y="9854"/>
                  </a:cubicBezTo>
                  <a:cubicBezTo>
                    <a:pt x="52156" y="10615"/>
                    <a:pt x="51344" y="10096"/>
                    <a:pt x="50998" y="10545"/>
                  </a:cubicBezTo>
                  <a:cubicBezTo>
                    <a:pt x="50949" y="10609"/>
                    <a:pt x="50910" y="10635"/>
                    <a:pt x="50880" y="10635"/>
                  </a:cubicBezTo>
                  <a:cubicBezTo>
                    <a:pt x="50805" y="10635"/>
                    <a:pt x="50789" y="10469"/>
                    <a:pt x="50826" y="10321"/>
                  </a:cubicBezTo>
                  <a:cubicBezTo>
                    <a:pt x="51033" y="8990"/>
                    <a:pt x="50221" y="8541"/>
                    <a:pt x="49115" y="8161"/>
                  </a:cubicBezTo>
                  <a:cubicBezTo>
                    <a:pt x="46903" y="7400"/>
                    <a:pt x="44535" y="7176"/>
                    <a:pt x="42392" y="6070"/>
                  </a:cubicBezTo>
                  <a:cubicBezTo>
                    <a:pt x="41667" y="5697"/>
                    <a:pt x="40852" y="5536"/>
                    <a:pt x="40032" y="5536"/>
                  </a:cubicBezTo>
                  <a:cubicBezTo>
                    <a:pt x="39367" y="5536"/>
                    <a:pt x="38699" y="5642"/>
                    <a:pt x="38072" y="5828"/>
                  </a:cubicBezTo>
                  <a:cubicBezTo>
                    <a:pt x="36033" y="6432"/>
                    <a:pt x="33838" y="6502"/>
                    <a:pt x="31989" y="7642"/>
                  </a:cubicBezTo>
                  <a:cubicBezTo>
                    <a:pt x="31263" y="8074"/>
                    <a:pt x="29206" y="7296"/>
                    <a:pt x="30226" y="9457"/>
                  </a:cubicBezTo>
                  <a:cubicBezTo>
                    <a:pt x="30278" y="9578"/>
                    <a:pt x="29984" y="9854"/>
                    <a:pt x="29863" y="10079"/>
                  </a:cubicBezTo>
                  <a:cubicBezTo>
                    <a:pt x="28653" y="12412"/>
                    <a:pt x="26234" y="13224"/>
                    <a:pt x="24229" y="14555"/>
                  </a:cubicBezTo>
                  <a:cubicBezTo>
                    <a:pt x="22536" y="15661"/>
                    <a:pt x="23486" y="17112"/>
                    <a:pt x="24022" y="18236"/>
                  </a:cubicBezTo>
                  <a:cubicBezTo>
                    <a:pt x="24328" y="18880"/>
                    <a:pt x="24972" y="19241"/>
                    <a:pt x="25627" y="19241"/>
                  </a:cubicBezTo>
                  <a:cubicBezTo>
                    <a:pt x="26008" y="19241"/>
                    <a:pt x="26393" y="19119"/>
                    <a:pt x="26718" y="18858"/>
                  </a:cubicBezTo>
                  <a:cubicBezTo>
                    <a:pt x="27228" y="18470"/>
                    <a:pt x="27609" y="18306"/>
                    <a:pt x="27903" y="18306"/>
                  </a:cubicBezTo>
                  <a:cubicBezTo>
                    <a:pt x="28524" y="18306"/>
                    <a:pt x="28748" y="19042"/>
                    <a:pt x="28947" y="19946"/>
                  </a:cubicBezTo>
                  <a:cubicBezTo>
                    <a:pt x="28982" y="20223"/>
                    <a:pt x="28999" y="20499"/>
                    <a:pt x="28982" y="20776"/>
                  </a:cubicBezTo>
                  <a:cubicBezTo>
                    <a:pt x="28774" y="20551"/>
                    <a:pt x="28446" y="20396"/>
                    <a:pt x="28342" y="20119"/>
                  </a:cubicBezTo>
                  <a:cubicBezTo>
                    <a:pt x="28124" y="19474"/>
                    <a:pt x="27849" y="19234"/>
                    <a:pt x="27528" y="19234"/>
                  </a:cubicBezTo>
                  <a:cubicBezTo>
                    <a:pt x="27212" y="19234"/>
                    <a:pt x="26853" y="19465"/>
                    <a:pt x="26459" y="19774"/>
                  </a:cubicBezTo>
                  <a:cubicBezTo>
                    <a:pt x="25646" y="20379"/>
                    <a:pt x="25958" y="21260"/>
                    <a:pt x="26130" y="21899"/>
                  </a:cubicBezTo>
                  <a:cubicBezTo>
                    <a:pt x="26459" y="23092"/>
                    <a:pt x="25802" y="23420"/>
                    <a:pt x="24938" y="23627"/>
                  </a:cubicBezTo>
                  <a:cubicBezTo>
                    <a:pt x="23901" y="23852"/>
                    <a:pt x="23072" y="24267"/>
                    <a:pt x="22553" y="25269"/>
                  </a:cubicBezTo>
                  <a:cubicBezTo>
                    <a:pt x="22273" y="25790"/>
                    <a:pt x="21682" y="26043"/>
                    <a:pt x="21157" y="26043"/>
                  </a:cubicBezTo>
                  <a:cubicBezTo>
                    <a:pt x="21003" y="26043"/>
                    <a:pt x="20855" y="26021"/>
                    <a:pt x="20721" y="25978"/>
                  </a:cubicBezTo>
                  <a:cubicBezTo>
                    <a:pt x="20116" y="25788"/>
                    <a:pt x="20963" y="25390"/>
                    <a:pt x="20946" y="24993"/>
                  </a:cubicBezTo>
                  <a:cubicBezTo>
                    <a:pt x="20929" y="24543"/>
                    <a:pt x="20738" y="24129"/>
                    <a:pt x="20410" y="23835"/>
                  </a:cubicBezTo>
                  <a:cubicBezTo>
                    <a:pt x="19477" y="22798"/>
                    <a:pt x="18354" y="21709"/>
                    <a:pt x="18215" y="20327"/>
                  </a:cubicBezTo>
                  <a:cubicBezTo>
                    <a:pt x="18098" y="19205"/>
                    <a:pt x="17332" y="17921"/>
                    <a:pt x="16200" y="17921"/>
                  </a:cubicBezTo>
                  <a:cubicBezTo>
                    <a:pt x="16163" y="17921"/>
                    <a:pt x="16127" y="17922"/>
                    <a:pt x="16090" y="17925"/>
                  </a:cubicBezTo>
                  <a:cubicBezTo>
                    <a:pt x="15105" y="17976"/>
                    <a:pt x="14068" y="18391"/>
                    <a:pt x="13930" y="19221"/>
                  </a:cubicBezTo>
                  <a:cubicBezTo>
                    <a:pt x="13670" y="20430"/>
                    <a:pt x="14137" y="21709"/>
                    <a:pt x="15122" y="22470"/>
                  </a:cubicBezTo>
                  <a:cubicBezTo>
                    <a:pt x="15952" y="23109"/>
                    <a:pt x="15952" y="23161"/>
                    <a:pt x="15589" y="23489"/>
                  </a:cubicBezTo>
                  <a:cubicBezTo>
                    <a:pt x="14448" y="24526"/>
                    <a:pt x="14915" y="26116"/>
                    <a:pt x="14292" y="27377"/>
                  </a:cubicBezTo>
                  <a:cubicBezTo>
                    <a:pt x="14143" y="27687"/>
                    <a:pt x="14420" y="27822"/>
                    <a:pt x="14760" y="27822"/>
                  </a:cubicBezTo>
                  <a:cubicBezTo>
                    <a:pt x="14932" y="27822"/>
                    <a:pt x="15121" y="27787"/>
                    <a:pt x="15278" y="27723"/>
                  </a:cubicBezTo>
                  <a:cubicBezTo>
                    <a:pt x="16510" y="27249"/>
                    <a:pt x="17772" y="26919"/>
                    <a:pt x="19089" y="26919"/>
                  </a:cubicBezTo>
                  <a:cubicBezTo>
                    <a:pt x="19212" y="26919"/>
                    <a:pt x="19336" y="26922"/>
                    <a:pt x="19460" y="26928"/>
                  </a:cubicBezTo>
                  <a:lnTo>
                    <a:pt x="19874" y="26928"/>
                  </a:lnTo>
                  <a:cubicBezTo>
                    <a:pt x="19840" y="26997"/>
                    <a:pt x="19823" y="27136"/>
                    <a:pt x="19753" y="27153"/>
                  </a:cubicBezTo>
                  <a:cubicBezTo>
                    <a:pt x="18630" y="27585"/>
                    <a:pt x="17507" y="28138"/>
                    <a:pt x="16349" y="28414"/>
                  </a:cubicBezTo>
                  <a:cubicBezTo>
                    <a:pt x="15692" y="28570"/>
                    <a:pt x="14915" y="28432"/>
                    <a:pt x="14707" y="29209"/>
                  </a:cubicBezTo>
                  <a:cubicBezTo>
                    <a:pt x="14500" y="30004"/>
                    <a:pt x="15260" y="30194"/>
                    <a:pt x="15813" y="30505"/>
                  </a:cubicBezTo>
                  <a:cubicBezTo>
                    <a:pt x="17161" y="31318"/>
                    <a:pt x="17369" y="32493"/>
                    <a:pt x="16867" y="33910"/>
                  </a:cubicBezTo>
                  <a:cubicBezTo>
                    <a:pt x="16664" y="34503"/>
                    <a:pt x="16349" y="34660"/>
                    <a:pt x="15995" y="34660"/>
                  </a:cubicBezTo>
                  <a:cubicBezTo>
                    <a:pt x="15626" y="34660"/>
                    <a:pt x="15216" y="34489"/>
                    <a:pt x="14846" y="34463"/>
                  </a:cubicBezTo>
                  <a:cubicBezTo>
                    <a:pt x="13916" y="34396"/>
                    <a:pt x="12987" y="34203"/>
                    <a:pt x="12042" y="34203"/>
                  </a:cubicBezTo>
                  <a:cubicBezTo>
                    <a:pt x="12003" y="34203"/>
                    <a:pt x="11964" y="34203"/>
                    <a:pt x="11925" y="34204"/>
                  </a:cubicBezTo>
                  <a:cubicBezTo>
                    <a:pt x="10957" y="34221"/>
                    <a:pt x="9834" y="34446"/>
                    <a:pt x="9989" y="35759"/>
                  </a:cubicBezTo>
                  <a:cubicBezTo>
                    <a:pt x="10128" y="37072"/>
                    <a:pt x="9834" y="38196"/>
                    <a:pt x="9592" y="39440"/>
                  </a:cubicBezTo>
                  <a:cubicBezTo>
                    <a:pt x="9385" y="40425"/>
                    <a:pt x="8693" y="42136"/>
                    <a:pt x="10542" y="42464"/>
                  </a:cubicBezTo>
                  <a:cubicBezTo>
                    <a:pt x="12305" y="42758"/>
                    <a:pt x="12668" y="43173"/>
                    <a:pt x="11735" y="44693"/>
                  </a:cubicBezTo>
                  <a:cubicBezTo>
                    <a:pt x="11389" y="45298"/>
                    <a:pt x="10888" y="45817"/>
                    <a:pt x="10300" y="46180"/>
                  </a:cubicBezTo>
                  <a:cubicBezTo>
                    <a:pt x="9108" y="46871"/>
                    <a:pt x="8175" y="47752"/>
                    <a:pt x="8313" y="49342"/>
                  </a:cubicBezTo>
                  <a:cubicBezTo>
                    <a:pt x="8365" y="49964"/>
                    <a:pt x="8140" y="50707"/>
                    <a:pt x="7535" y="50967"/>
                  </a:cubicBezTo>
                  <a:cubicBezTo>
                    <a:pt x="5168" y="52021"/>
                    <a:pt x="3768" y="53991"/>
                    <a:pt x="2662" y="56168"/>
                  </a:cubicBezTo>
                  <a:cubicBezTo>
                    <a:pt x="1781" y="57931"/>
                    <a:pt x="122" y="59469"/>
                    <a:pt x="1279" y="61888"/>
                  </a:cubicBezTo>
                  <a:cubicBezTo>
                    <a:pt x="1936" y="63236"/>
                    <a:pt x="1573" y="64792"/>
                    <a:pt x="830" y="66209"/>
                  </a:cubicBezTo>
                  <a:cubicBezTo>
                    <a:pt x="1" y="67781"/>
                    <a:pt x="744" y="70477"/>
                    <a:pt x="2126" y="71687"/>
                  </a:cubicBezTo>
                  <a:cubicBezTo>
                    <a:pt x="2420" y="71946"/>
                    <a:pt x="2662" y="72240"/>
                    <a:pt x="2818" y="72586"/>
                  </a:cubicBezTo>
                  <a:cubicBezTo>
                    <a:pt x="4027" y="75040"/>
                    <a:pt x="5462" y="77303"/>
                    <a:pt x="7881" y="78755"/>
                  </a:cubicBezTo>
                  <a:cubicBezTo>
                    <a:pt x="8455" y="79100"/>
                    <a:pt x="9053" y="79742"/>
                    <a:pt x="9645" y="79742"/>
                  </a:cubicBezTo>
                  <a:cubicBezTo>
                    <a:pt x="9766" y="79742"/>
                    <a:pt x="9887" y="79715"/>
                    <a:pt x="10007" y="79654"/>
                  </a:cubicBezTo>
                  <a:cubicBezTo>
                    <a:pt x="12824" y="78254"/>
                    <a:pt x="16142" y="79844"/>
                    <a:pt x="18889" y="77874"/>
                  </a:cubicBezTo>
                  <a:cubicBezTo>
                    <a:pt x="19326" y="77562"/>
                    <a:pt x="19938" y="77352"/>
                    <a:pt x="20558" y="77352"/>
                  </a:cubicBezTo>
                  <a:cubicBezTo>
                    <a:pt x="21313" y="77352"/>
                    <a:pt x="22079" y="77663"/>
                    <a:pt x="22553" y="78479"/>
                  </a:cubicBezTo>
                  <a:cubicBezTo>
                    <a:pt x="23034" y="79313"/>
                    <a:pt x="23538" y="79650"/>
                    <a:pt x="24283" y="79650"/>
                  </a:cubicBezTo>
                  <a:cubicBezTo>
                    <a:pt x="24448" y="79650"/>
                    <a:pt x="24626" y="79633"/>
                    <a:pt x="24817" y="79602"/>
                  </a:cubicBezTo>
                  <a:cubicBezTo>
                    <a:pt x="24994" y="79574"/>
                    <a:pt x="25161" y="79561"/>
                    <a:pt x="25317" y="79561"/>
                  </a:cubicBezTo>
                  <a:cubicBezTo>
                    <a:pt x="26715" y="79561"/>
                    <a:pt x="27271" y="80640"/>
                    <a:pt x="26960" y="82194"/>
                  </a:cubicBezTo>
                  <a:cubicBezTo>
                    <a:pt x="26683" y="83611"/>
                    <a:pt x="25750" y="85218"/>
                    <a:pt x="26545" y="86480"/>
                  </a:cubicBezTo>
                  <a:cubicBezTo>
                    <a:pt x="27461" y="87966"/>
                    <a:pt x="28515" y="89400"/>
                    <a:pt x="29206" y="90973"/>
                  </a:cubicBezTo>
                  <a:cubicBezTo>
                    <a:pt x="30416" y="93721"/>
                    <a:pt x="31298" y="96641"/>
                    <a:pt x="29777" y="99631"/>
                  </a:cubicBezTo>
                  <a:cubicBezTo>
                    <a:pt x="28809" y="101515"/>
                    <a:pt x="28619" y="103502"/>
                    <a:pt x="29535" y="105369"/>
                  </a:cubicBezTo>
                  <a:cubicBezTo>
                    <a:pt x="30503" y="107321"/>
                    <a:pt x="31228" y="109274"/>
                    <a:pt x="31488" y="111469"/>
                  </a:cubicBezTo>
                  <a:cubicBezTo>
                    <a:pt x="31712" y="113456"/>
                    <a:pt x="31695" y="115599"/>
                    <a:pt x="33371" y="117172"/>
                  </a:cubicBezTo>
                  <a:cubicBezTo>
                    <a:pt x="34322" y="118088"/>
                    <a:pt x="34581" y="119436"/>
                    <a:pt x="35013" y="120645"/>
                  </a:cubicBezTo>
                  <a:cubicBezTo>
                    <a:pt x="35393" y="121717"/>
                    <a:pt x="34546" y="123065"/>
                    <a:pt x="35843" y="123998"/>
                  </a:cubicBezTo>
                  <a:cubicBezTo>
                    <a:pt x="36206" y="124270"/>
                    <a:pt x="36549" y="124368"/>
                    <a:pt x="36881" y="124368"/>
                  </a:cubicBezTo>
                  <a:cubicBezTo>
                    <a:pt x="37735" y="124368"/>
                    <a:pt x="38515" y="123721"/>
                    <a:pt x="39372" y="123721"/>
                  </a:cubicBezTo>
                  <a:cubicBezTo>
                    <a:pt x="39388" y="123721"/>
                    <a:pt x="39404" y="123721"/>
                    <a:pt x="39420" y="123721"/>
                  </a:cubicBezTo>
                  <a:cubicBezTo>
                    <a:pt x="39526" y="123724"/>
                    <a:pt x="39630" y="123725"/>
                    <a:pt x="39734" y="123725"/>
                  </a:cubicBezTo>
                  <a:cubicBezTo>
                    <a:pt x="44937" y="123725"/>
                    <a:pt x="47636" y="120353"/>
                    <a:pt x="49754" y="116100"/>
                  </a:cubicBezTo>
                  <a:cubicBezTo>
                    <a:pt x="50186" y="115236"/>
                    <a:pt x="49720" y="113957"/>
                    <a:pt x="50826" y="113508"/>
                  </a:cubicBezTo>
                  <a:cubicBezTo>
                    <a:pt x="52761" y="112713"/>
                    <a:pt x="53193" y="111175"/>
                    <a:pt x="52692" y="109499"/>
                  </a:cubicBezTo>
                  <a:cubicBezTo>
                    <a:pt x="51949" y="107028"/>
                    <a:pt x="53297" y="106112"/>
                    <a:pt x="55181" y="105282"/>
                  </a:cubicBezTo>
                  <a:cubicBezTo>
                    <a:pt x="57773" y="104107"/>
                    <a:pt x="59449" y="98370"/>
                    <a:pt x="57963" y="96071"/>
                  </a:cubicBezTo>
                  <a:cubicBezTo>
                    <a:pt x="56770" y="94239"/>
                    <a:pt x="57099" y="92217"/>
                    <a:pt x="57444" y="90316"/>
                  </a:cubicBezTo>
                  <a:cubicBezTo>
                    <a:pt x="57911" y="87621"/>
                    <a:pt x="59933" y="85823"/>
                    <a:pt x="61851" y="84164"/>
                  </a:cubicBezTo>
                  <a:cubicBezTo>
                    <a:pt x="65601" y="80915"/>
                    <a:pt x="68055" y="76992"/>
                    <a:pt x="69109" y="72171"/>
                  </a:cubicBezTo>
                  <a:cubicBezTo>
                    <a:pt x="69271" y="71459"/>
                    <a:pt x="69266" y="70656"/>
                    <a:pt x="68371" y="70656"/>
                  </a:cubicBezTo>
                  <a:cubicBezTo>
                    <a:pt x="68311" y="70656"/>
                    <a:pt x="68246" y="70660"/>
                    <a:pt x="68176" y="70667"/>
                  </a:cubicBezTo>
                  <a:cubicBezTo>
                    <a:pt x="67157" y="70788"/>
                    <a:pt x="66154" y="71151"/>
                    <a:pt x="65152" y="71462"/>
                  </a:cubicBezTo>
                  <a:cubicBezTo>
                    <a:pt x="63960" y="71826"/>
                    <a:pt x="63201" y="72060"/>
                    <a:pt x="62664" y="72060"/>
                  </a:cubicBezTo>
                  <a:cubicBezTo>
                    <a:pt x="61727" y="72060"/>
                    <a:pt x="61469" y="71346"/>
                    <a:pt x="60772" y="69363"/>
                  </a:cubicBezTo>
                  <a:lnTo>
                    <a:pt x="60772" y="69363"/>
                  </a:lnTo>
                  <a:cubicBezTo>
                    <a:pt x="61180" y="69747"/>
                    <a:pt x="61467" y="70422"/>
                    <a:pt x="62074" y="70422"/>
                  </a:cubicBezTo>
                  <a:cubicBezTo>
                    <a:pt x="62180" y="70422"/>
                    <a:pt x="62295" y="70402"/>
                    <a:pt x="62422" y="70356"/>
                  </a:cubicBezTo>
                  <a:cubicBezTo>
                    <a:pt x="63925" y="69769"/>
                    <a:pt x="65359" y="68957"/>
                    <a:pt x="66897" y="68455"/>
                  </a:cubicBezTo>
                  <a:cubicBezTo>
                    <a:pt x="68660" y="67868"/>
                    <a:pt x="69732" y="66209"/>
                    <a:pt x="71391" y="65639"/>
                  </a:cubicBezTo>
                  <a:cubicBezTo>
                    <a:pt x="73706" y="64844"/>
                    <a:pt x="76713" y="61716"/>
                    <a:pt x="76852" y="59383"/>
                  </a:cubicBezTo>
                  <a:cubicBezTo>
                    <a:pt x="76834" y="59072"/>
                    <a:pt x="76713" y="58778"/>
                    <a:pt x="76506" y="58553"/>
                  </a:cubicBezTo>
                  <a:cubicBezTo>
                    <a:pt x="75918" y="57810"/>
                    <a:pt x="75279" y="57153"/>
                    <a:pt x="74294" y="56894"/>
                  </a:cubicBezTo>
                  <a:cubicBezTo>
                    <a:pt x="73724" y="56739"/>
                    <a:pt x="73378" y="56151"/>
                    <a:pt x="73516" y="55581"/>
                  </a:cubicBezTo>
                  <a:cubicBezTo>
                    <a:pt x="73547" y="55481"/>
                    <a:pt x="73596" y="55443"/>
                    <a:pt x="73658" y="55443"/>
                  </a:cubicBezTo>
                  <a:cubicBezTo>
                    <a:pt x="73842" y="55443"/>
                    <a:pt x="74139" y="55775"/>
                    <a:pt x="74398" y="55788"/>
                  </a:cubicBezTo>
                  <a:cubicBezTo>
                    <a:pt x="75366" y="55855"/>
                    <a:pt x="76333" y="56083"/>
                    <a:pt x="77301" y="56083"/>
                  </a:cubicBezTo>
                  <a:cubicBezTo>
                    <a:pt x="77336" y="56083"/>
                    <a:pt x="77370" y="56083"/>
                    <a:pt x="77405" y="56082"/>
                  </a:cubicBezTo>
                  <a:cubicBezTo>
                    <a:pt x="77727" y="56077"/>
                    <a:pt x="78047" y="56073"/>
                    <a:pt x="78365" y="56073"/>
                  </a:cubicBezTo>
                  <a:cubicBezTo>
                    <a:pt x="81373" y="56073"/>
                    <a:pt x="84145" y="56432"/>
                    <a:pt x="85786" y="59746"/>
                  </a:cubicBezTo>
                  <a:cubicBezTo>
                    <a:pt x="86136" y="60461"/>
                    <a:pt x="86996" y="61297"/>
                    <a:pt x="88011" y="61297"/>
                  </a:cubicBezTo>
                  <a:cubicBezTo>
                    <a:pt x="88148" y="61297"/>
                    <a:pt x="88288" y="61282"/>
                    <a:pt x="88430" y="61249"/>
                  </a:cubicBezTo>
                  <a:cubicBezTo>
                    <a:pt x="88585" y="61214"/>
                    <a:pt x="88707" y="61197"/>
                    <a:pt x="88805" y="61197"/>
                  </a:cubicBezTo>
                  <a:cubicBezTo>
                    <a:pt x="89186" y="61197"/>
                    <a:pt x="89184" y="61451"/>
                    <a:pt x="89225" y="61837"/>
                  </a:cubicBezTo>
                  <a:cubicBezTo>
                    <a:pt x="89830" y="66554"/>
                    <a:pt x="91990" y="70685"/>
                    <a:pt x="94133" y="74832"/>
                  </a:cubicBezTo>
                  <a:cubicBezTo>
                    <a:pt x="94475" y="75487"/>
                    <a:pt x="94875" y="75911"/>
                    <a:pt x="95290" y="75911"/>
                  </a:cubicBezTo>
                  <a:cubicBezTo>
                    <a:pt x="95652" y="75911"/>
                    <a:pt x="96025" y="75588"/>
                    <a:pt x="96380" y="74815"/>
                  </a:cubicBezTo>
                  <a:cubicBezTo>
                    <a:pt x="96622" y="74297"/>
                    <a:pt x="97036" y="73847"/>
                    <a:pt x="97382" y="73381"/>
                  </a:cubicBezTo>
                  <a:lnTo>
                    <a:pt x="97538" y="73225"/>
                  </a:lnTo>
                  <a:cubicBezTo>
                    <a:pt x="98212" y="71618"/>
                    <a:pt x="98056" y="69993"/>
                    <a:pt x="97831" y="68317"/>
                  </a:cubicBezTo>
                  <a:cubicBezTo>
                    <a:pt x="97762" y="67833"/>
                    <a:pt x="97589" y="67211"/>
                    <a:pt x="98194" y="67073"/>
                  </a:cubicBezTo>
                  <a:cubicBezTo>
                    <a:pt x="99784" y="66693"/>
                    <a:pt x="100268" y="65258"/>
                    <a:pt x="101149" y="64187"/>
                  </a:cubicBezTo>
                  <a:cubicBezTo>
                    <a:pt x="102117" y="63029"/>
                    <a:pt x="103137" y="61629"/>
                    <a:pt x="104243" y="60903"/>
                  </a:cubicBezTo>
                  <a:cubicBezTo>
                    <a:pt x="104825" y="60515"/>
                    <a:pt x="105739" y="59942"/>
                    <a:pt x="106690" y="59942"/>
                  </a:cubicBezTo>
                  <a:cubicBezTo>
                    <a:pt x="107432" y="59942"/>
                    <a:pt x="108196" y="60292"/>
                    <a:pt x="108840" y="61353"/>
                  </a:cubicBezTo>
                  <a:cubicBezTo>
                    <a:pt x="109600" y="62632"/>
                    <a:pt x="110965" y="63565"/>
                    <a:pt x="111017" y="65258"/>
                  </a:cubicBezTo>
                  <a:cubicBezTo>
                    <a:pt x="111034" y="65777"/>
                    <a:pt x="110793" y="66433"/>
                    <a:pt x="111536" y="66693"/>
                  </a:cubicBezTo>
                  <a:cubicBezTo>
                    <a:pt x="111822" y="66788"/>
                    <a:pt x="112112" y="66862"/>
                    <a:pt x="112391" y="66862"/>
                  </a:cubicBezTo>
                  <a:cubicBezTo>
                    <a:pt x="112769" y="66862"/>
                    <a:pt x="113129" y="66727"/>
                    <a:pt x="113437" y="66330"/>
                  </a:cubicBezTo>
                  <a:cubicBezTo>
                    <a:pt x="113540" y="66205"/>
                    <a:pt x="113700" y="66031"/>
                    <a:pt x="113856" y="66031"/>
                  </a:cubicBezTo>
                  <a:cubicBezTo>
                    <a:pt x="113960" y="66031"/>
                    <a:pt x="114062" y="66109"/>
                    <a:pt x="114145" y="66330"/>
                  </a:cubicBezTo>
                  <a:cubicBezTo>
                    <a:pt x="114543" y="67470"/>
                    <a:pt x="114802" y="68663"/>
                    <a:pt x="115286" y="69769"/>
                  </a:cubicBezTo>
                  <a:cubicBezTo>
                    <a:pt x="116271" y="72033"/>
                    <a:pt x="114940" y="74677"/>
                    <a:pt x="116858" y="76871"/>
                  </a:cubicBezTo>
                  <a:cubicBezTo>
                    <a:pt x="118241" y="78461"/>
                    <a:pt x="118362" y="80915"/>
                    <a:pt x="119900" y="82540"/>
                  </a:cubicBezTo>
                  <a:cubicBezTo>
                    <a:pt x="120401" y="82799"/>
                    <a:pt x="120885" y="83058"/>
                    <a:pt x="121386" y="83300"/>
                  </a:cubicBezTo>
                  <a:cubicBezTo>
                    <a:pt x="121538" y="83368"/>
                    <a:pt x="121699" y="83403"/>
                    <a:pt x="121846" y="83403"/>
                  </a:cubicBezTo>
                  <a:cubicBezTo>
                    <a:pt x="122184" y="83403"/>
                    <a:pt x="122445" y="83219"/>
                    <a:pt x="122337" y="82834"/>
                  </a:cubicBezTo>
                  <a:cubicBezTo>
                    <a:pt x="121818" y="80915"/>
                    <a:pt x="121991" y="78790"/>
                    <a:pt x="119969" y="77355"/>
                  </a:cubicBezTo>
                  <a:cubicBezTo>
                    <a:pt x="118414" y="76249"/>
                    <a:pt x="117239" y="74521"/>
                    <a:pt x="117463" y="72378"/>
                  </a:cubicBezTo>
                  <a:cubicBezTo>
                    <a:pt x="117528" y="71821"/>
                    <a:pt x="116912" y="70437"/>
                    <a:pt x="117695" y="70437"/>
                  </a:cubicBezTo>
                  <a:cubicBezTo>
                    <a:pt x="117955" y="70437"/>
                    <a:pt x="118371" y="70590"/>
                    <a:pt x="119019" y="70979"/>
                  </a:cubicBezTo>
                  <a:cubicBezTo>
                    <a:pt x="120194" y="71704"/>
                    <a:pt x="121386" y="72655"/>
                    <a:pt x="121749" y="73605"/>
                  </a:cubicBezTo>
                  <a:cubicBezTo>
                    <a:pt x="122096" y="74553"/>
                    <a:pt x="122434" y="74868"/>
                    <a:pt x="122776" y="74868"/>
                  </a:cubicBezTo>
                  <a:cubicBezTo>
                    <a:pt x="123251" y="74868"/>
                    <a:pt x="123732" y="74261"/>
                    <a:pt x="124255" y="73899"/>
                  </a:cubicBezTo>
                  <a:cubicBezTo>
                    <a:pt x="124531" y="73709"/>
                    <a:pt x="124721" y="73363"/>
                    <a:pt x="125015" y="73208"/>
                  </a:cubicBezTo>
                  <a:cubicBezTo>
                    <a:pt x="126743" y="72292"/>
                    <a:pt x="127210" y="70961"/>
                    <a:pt x="126743" y="69043"/>
                  </a:cubicBezTo>
                  <a:cubicBezTo>
                    <a:pt x="126294" y="67159"/>
                    <a:pt x="125292" y="65725"/>
                    <a:pt x="123892" y="64533"/>
                  </a:cubicBezTo>
                  <a:cubicBezTo>
                    <a:pt x="122596" y="63409"/>
                    <a:pt x="122285" y="62459"/>
                    <a:pt x="123546" y="61059"/>
                  </a:cubicBezTo>
                  <a:cubicBezTo>
                    <a:pt x="123952" y="60621"/>
                    <a:pt x="124332" y="60388"/>
                    <a:pt x="124705" y="60388"/>
                  </a:cubicBezTo>
                  <a:cubicBezTo>
                    <a:pt x="124936" y="60388"/>
                    <a:pt x="125164" y="60477"/>
                    <a:pt x="125395" y="60661"/>
                  </a:cubicBezTo>
                  <a:cubicBezTo>
                    <a:pt x="126000" y="61145"/>
                    <a:pt x="125810" y="61750"/>
                    <a:pt x="125119" y="62234"/>
                  </a:cubicBezTo>
                  <a:cubicBezTo>
                    <a:pt x="124618" y="62580"/>
                    <a:pt x="124445" y="63219"/>
                    <a:pt x="125050" y="63651"/>
                  </a:cubicBezTo>
                  <a:cubicBezTo>
                    <a:pt x="125442" y="63952"/>
                    <a:pt x="125858" y="64171"/>
                    <a:pt x="126268" y="64171"/>
                  </a:cubicBezTo>
                  <a:cubicBezTo>
                    <a:pt x="126635" y="64171"/>
                    <a:pt x="126996" y="63996"/>
                    <a:pt x="127331" y="63547"/>
                  </a:cubicBezTo>
                  <a:cubicBezTo>
                    <a:pt x="127694" y="63046"/>
                    <a:pt x="128247" y="62407"/>
                    <a:pt x="127469" y="61940"/>
                  </a:cubicBezTo>
                  <a:cubicBezTo>
                    <a:pt x="126398" y="61318"/>
                    <a:pt x="127037" y="61042"/>
                    <a:pt x="127590" y="60696"/>
                  </a:cubicBezTo>
                  <a:cubicBezTo>
                    <a:pt x="130061" y="59210"/>
                    <a:pt x="133449" y="59106"/>
                    <a:pt x="134693" y="55788"/>
                  </a:cubicBezTo>
                  <a:cubicBezTo>
                    <a:pt x="135298" y="54146"/>
                    <a:pt x="136093" y="52591"/>
                    <a:pt x="135851" y="50725"/>
                  </a:cubicBezTo>
                  <a:cubicBezTo>
                    <a:pt x="135522" y="48288"/>
                    <a:pt x="133932" y="46629"/>
                    <a:pt x="132498" y="44918"/>
                  </a:cubicBezTo>
                  <a:cubicBezTo>
                    <a:pt x="131772" y="44054"/>
                    <a:pt x="131859" y="43622"/>
                    <a:pt x="132775" y="43173"/>
                  </a:cubicBezTo>
                  <a:cubicBezTo>
                    <a:pt x="133120" y="43017"/>
                    <a:pt x="133397" y="42793"/>
                    <a:pt x="133362" y="42378"/>
                  </a:cubicBezTo>
                  <a:cubicBezTo>
                    <a:pt x="133345" y="41980"/>
                    <a:pt x="133051" y="41635"/>
                    <a:pt x="132671" y="41548"/>
                  </a:cubicBezTo>
                  <a:cubicBezTo>
                    <a:pt x="132227" y="41462"/>
                    <a:pt x="131713" y="41297"/>
                    <a:pt x="131292" y="41297"/>
                  </a:cubicBezTo>
                  <a:cubicBezTo>
                    <a:pt x="131122" y="41297"/>
                    <a:pt x="130968" y="41323"/>
                    <a:pt x="130839" y="41393"/>
                  </a:cubicBezTo>
                  <a:cubicBezTo>
                    <a:pt x="130667" y="41486"/>
                    <a:pt x="130517" y="41524"/>
                    <a:pt x="130385" y="41524"/>
                  </a:cubicBezTo>
                  <a:cubicBezTo>
                    <a:pt x="129751" y="41524"/>
                    <a:pt x="129496" y="40648"/>
                    <a:pt x="128935" y="40648"/>
                  </a:cubicBezTo>
                  <a:cubicBezTo>
                    <a:pt x="128871" y="40648"/>
                    <a:pt x="128804" y="40659"/>
                    <a:pt x="128731" y="40684"/>
                  </a:cubicBezTo>
                  <a:cubicBezTo>
                    <a:pt x="129025" y="40425"/>
                    <a:pt x="129336" y="40166"/>
                    <a:pt x="129612" y="39889"/>
                  </a:cubicBezTo>
                  <a:cubicBezTo>
                    <a:pt x="129699" y="39786"/>
                    <a:pt x="129768" y="39647"/>
                    <a:pt x="129802" y="39509"/>
                  </a:cubicBezTo>
                  <a:cubicBezTo>
                    <a:pt x="129896" y="39229"/>
                    <a:pt x="130059" y="38963"/>
                    <a:pt x="130355" y="38963"/>
                  </a:cubicBezTo>
                  <a:cubicBezTo>
                    <a:pt x="130388" y="38963"/>
                    <a:pt x="130423" y="38966"/>
                    <a:pt x="130459" y="38973"/>
                  </a:cubicBezTo>
                  <a:cubicBezTo>
                    <a:pt x="130822" y="39025"/>
                    <a:pt x="130718" y="39405"/>
                    <a:pt x="130753" y="39665"/>
                  </a:cubicBezTo>
                  <a:cubicBezTo>
                    <a:pt x="130885" y="40368"/>
                    <a:pt x="131150" y="40680"/>
                    <a:pt x="131522" y="40680"/>
                  </a:cubicBezTo>
                  <a:cubicBezTo>
                    <a:pt x="131781" y="40680"/>
                    <a:pt x="132092" y="40529"/>
                    <a:pt x="132446" y="40252"/>
                  </a:cubicBezTo>
                  <a:cubicBezTo>
                    <a:pt x="132816" y="39963"/>
                    <a:pt x="133198" y="39825"/>
                    <a:pt x="133552" y="39825"/>
                  </a:cubicBezTo>
                  <a:cubicBezTo>
                    <a:pt x="134190" y="39825"/>
                    <a:pt x="134735" y="40276"/>
                    <a:pt x="134935" y="41099"/>
                  </a:cubicBezTo>
                  <a:cubicBezTo>
                    <a:pt x="135004" y="41410"/>
                    <a:pt x="135246" y="41911"/>
                    <a:pt x="135436" y="41928"/>
                  </a:cubicBezTo>
                  <a:cubicBezTo>
                    <a:pt x="136836" y="42067"/>
                    <a:pt x="137130" y="43259"/>
                    <a:pt x="137441" y="44192"/>
                  </a:cubicBezTo>
                  <a:cubicBezTo>
                    <a:pt x="137757" y="45176"/>
                    <a:pt x="138205" y="45491"/>
                    <a:pt x="138710" y="45491"/>
                  </a:cubicBezTo>
                  <a:cubicBezTo>
                    <a:pt x="139226" y="45491"/>
                    <a:pt x="139803" y="45163"/>
                    <a:pt x="140361" y="44884"/>
                  </a:cubicBezTo>
                  <a:cubicBezTo>
                    <a:pt x="141813" y="44175"/>
                    <a:pt x="140586" y="43363"/>
                    <a:pt x="140327" y="42654"/>
                  </a:cubicBezTo>
                  <a:cubicBezTo>
                    <a:pt x="140188" y="42188"/>
                    <a:pt x="139739" y="41773"/>
                    <a:pt x="139324" y="41479"/>
                  </a:cubicBezTo>
                  <a:cubicBezTo>
                    <a:pt x="137717" y="40356"/>
                    <a:pt x="137648" y="38921"/>
                    <a:pt x="138305" y="37245"/>
                  </a:cubicBezTo>
                  <a:cubicBezTo>
                    <a:pt x="138533" y="36644"/>
                    <a:pt x="138753" y="36160"/>
                    <a:pt x="139216" y="36160"/>
                  </a:cubicBezTo>
                  <a:cubicBezTo>
                    <a:pt x="139418" y="36160"/>
                    <a:pt x="139666" y="36252"/>
                    <a:pt x="139981" y="36468"/>
                  </a:cubicBezTo>
                  <a:cubicBezTo>
                    <a:pt x="140121" y="36569"/>
                    <a:pt x="140268" y="36617"/>
                    <a:pt x="140413" y="36617"/>
                  </a:cubicBezTo>
                  <a:cubicBezTo>
                    <a:pt x="140661" y="36617"/>
                    <a:pt x="140902" y="36477"/>
                    <a:pt x="141087" y="36226"/>
                  </a:cubicBezTo>
                  <a:cubicBezTo>
                    <a:pt x="142573" y="34255"/>
                    <a:pt x="142850" y="29797"/>
                    <a:pt x="141640" y="27706"/>
                  </a:cubicBezTo>
                  <a:cubicBezTo>
                    <a:pt x="141485" y="27447"/>
                    <a:pt x="141104" y="27187"/>
                    <a:pt x="141398" y="26807"/>
                  </a:cubicBezTo>
                  <a:lnTo>
                    <a:pt x="141398" y="26807"/>
                  </a:lnTo>
                  <a:cubicBezTo>
                    <a:pt x="141623" y="26997"/>
                    <a:pt x="141917" y="27153"/>
                    <a:pt x="142072" y="27395"/>
                  </a:cubicBezTo>
                  <a:cubicBezTo>
                    <a:pt x="142988" y="28812"/>
                    <a:pt x="143869" y="30229"/>
                    <a:pt x="144733" y="31663"/>
                  </a:cubicBezTo>
                  <a:cubicBezTo>
                    <a:pt x="144984" y="32062"/>
                    <a:pt x="145261" y="32460"/>
                    <a:pt x="145713" y="32460"/>
                  </a:cubicBezTo>
                  <a:cubicBezTo>
                    <a:pt x="145790" y="32460"/>
                    <a:pt x="145872" y="32449"/>
                    <a:pt x="145960" y="32424"/>
                  </a:cubicBezTo>
                  <a:cubicBezTo>
                    <a:pt x="146323" y="32320"/>
                    <a:pt x="146825" y="32043"/>
                    <a:pt x="146928" y="31750"/>
                  </a:cubicBezTo>
                  <a:cubicBezTo>
                    <a:pt x="147118" y="31197"/>
                    <a:pt x="146496" y="30972"/>
                    <a:pt x="146151" y="30644"/>
                  </a:cubicBezTo>
                  <a:cubicBezTo>
                    <a:pt x="145805" y="30298"/>
                    <a:pt x="144889" y="29935"/>
                    <a:pt x="145511" y="29348"/>
                  </a:cubicBezTo>
                  <a:cubicBezTo>
                    <a:pt x="146220" y="28674"/>
                    <a:pt x="145701" y="28363"/>
                    <a:pt x="145373" y="27982"/>
                  </a:cubicBezTo>
                  <a:cubicBezTo>
                    <a:pt x="144924" y="27464"/>
                    <a:pt x="144353" y="27049"/>
                    <a:pt x="143904" y="26513"/>
                  </a:cubicBezTo>
                  <a:cubicBezTo>
                    <a:pt x="142452" y="24803"/>
                    <a:pt x="140309" y="24008"/>
                    <a:pt x="138927" y="23455"/>
                  </a:cubicBezTo>
                  <a:cubicBezTo>
                    <a:pt x="137233" y="22781"/>
                    <a:pt x="135350" y="23368"/>
                    <a:pt x="133794" y="22349"/>
                  </a:cubicBezTo>
                  <a:cubicBezTo>
                    <a:pt x="133621" y="22228"/>
                    <a:pt x="133120" y="22141"/>
                    <a:pt x="133379" y="21934"/>
                  </a:cubicBezTo>
                  <a:cubicBezTo>
                    <a:pt x="134416" y="21156"/>
                    <a:pt x="134192" y="19843"/>
                    <a:pt x="134814" y="18910"/>
                  </a:cubicBezTo>
                  <a:cubicBezTo>
                    <a:pt x="135183" y="18357"/>
                    <a:pt x="137525" y="17996"/>
                    <a:pt x="139389" y="17996"/>
                  </a:cubicBezTo>
                  <a:cubicBezTo>
                    <a:pt x="140321" y="17996"/>
                    <a:pt x="141133" y="18086"/>
                    <a:pt x="141519" y="18287"/>
                  </a:cubicBezTo>
                  <a:cubicBezTo>
                    <a:pt x="141913" y="18491"/>
                    <a:pt x="142318" y="18567"/>
                    <a:pt x="142722" y="18567"/>
                  </a:cubicBezTo>
                  <a:cubicBezTo>
                    <a:pt x="143310" y="18567"/>
                    <a:pt x="143896" y="18407"/>
                    <a:pt x="144440" y="18253"/>
                  </a:cubicBezTo>
                  <a:cubicBezTo>
                    <a:pt x="145183" y="18028"/>
                    <a:pt x="144301" y="17320"/>
                    <a:pt x="144440" y="16905"/>
                  </a:cubicBezTo>
                  <a:cubicBezTo>
                    <a:pt x="144595" y="16473"/>
                    <a:pt x="144232" y="15764"/>
                    <a:pt x="144803" y="15626"/>
                  </a:cubicBezTo>
                  <a:cubicBezTo>
                    <a:pt x="144894" y="15602"/>
                    <a:pt x="144986" y="15590"/>
                    <a:pt x="145078" y="15590"/>
                  </a:cubicBezTo>
                  <a:cubicBezTo>
                    <a:pt x="145503" y="15590"/>
                    <a:pt x="145922" y="15838"/>
                    <a:pt x="146306" y="16179"/>
                  </a:cubicBezTo>
                  <a:cubicBezTo>
                    <a:pt x="146709" y="16532"/>
                    <a:pt x="147171" y="16997"/>
                    <a:pt x="147617" y="16997"/>
                  </a:cubicBezTo>
                  <a:cubicBezTo>
                    <a:pt x="147935" y="16997"/>
                    <a:pt x="148244" y="16760"/>
                    <a:pt x="148518" y="16075"/>
                  </a:cubicBezTo>
                  <a:cubicBezTo>
                    <a:pt x="148584" y="15900"/>
                    <a:pt x="148692" y="15801"/>
                    <a:pt x="148828" y="15801"/>
                  </a:cubicBezTo>
                  <a:cubicBezTo>
                    <a:pt x="148906" y="15801"/>
                    <a:pt x="148994" y="15833"/>
                    <a:pt x="149088" y="15903"/>
                  </a:cubicBezTo>
                  <a:cubicBezTo>
                    <a:pt x="149348" y="16110"/>
                    <a:pt x="149348" y="16335"/>
                    <a:pt x="149192" y="16646"/>
                  </a:cubicBezTo>
                  <a:cubicBezTo>
                    <a:pt x="148743" y="17596"/>
                    <a:pt x="147965" y="18547"/>
                    <a:pt x="147965" y="19497"/>
                  </a:cubicBezTo>
                  <a:cubicBezTo>
                    <a:pt x="147931" y="21122"/>
                    <a:pt x="148708" y="22677"/>
                    <a:pt x="150022" y="23627"/>
                  </a:cubicBezTo>
                  <a:cubicBezTo>
                    <a:pt x="151231" y="24561"/>
                    <a:pt x="152631" y="25269"/>
                    <a:pt x="153582" y="26513"/>
                  </a:cubicBezTo>
                  <a:cubicBezTo>
                    <a:pt x="153835" y="26852"/>
                    <a:pt x="154112" y="27339"/>
                    <a:pt x="154580" y="27339"/>
                  </a:cubicBezTo>
                  <a:cubicBezTo>
                    <a:pt x="154686" y="27339"/>
                    <a:pt x="154802" y="27314"/>
                    <a:pt x="154930" y="27257"/>
                  </a:cubicBezTo>
                  <a:cubicBezTo>
                    <a:pt x="155621" y="26928"/>
                    <a:pt x="155673" y="26271"/>
                    <a:pt x="155604" y="25615"/>
                  </a:cubicBezTo>
                  <a:cubicBezTo>
                    <a:pt x="155448" y="24025"/>
                    <a:pt x="155863" y="22435"/>
                    <a:pt x="154739" y="20845"/>
                  </a:cubicBezTo>
                  <a:cubicBezTo>
                    <a:pt x="154065" y="19877"/>
                    <a:pt x="153772" y="18823"/>
                    <a:pt x="152406" y="18737"/>
                  </a:cubicBezTo>
                  <a:cubicBezTo>
                    <a:pt x="152044" y="18720"/>
                    <a:pt x="151940" y="18478"/>
                    <a:pt x="151888" y="18201"/>
                  </a:cubicBezTo>
                  <a:cubicBezTo>
                    <a:pt x="151820" y="17931"/>
                    <a:pt x="151918" y="17578"/>
                    <a:pt x="152229" y="17578"/>
                  </a:cubicBezTo>
                  <a:cubicBezTo>
                    <a:pt x="152236" y="17578"/>
                    <a:pt x="152243" y="17579"/>
                    <a:pt x="152251" y="17579"/>
                  </a:cubicBezTo>
                  <a:cubicBezTo>
                    <a:pt x="152284" y="17581"/>
                    <a:pt x="152317" y="17582"/>
                    <a:pt x="152350" y="17582"/>
                  </a:cubicBezTo>
                  <a:cubicBezTo>
                    <a:pt x="153000" y="17582"/>
                    <a:pt x="153628" y="17254"/>
                    <a:pt x="154277" y="17254"/>
                  </a:cubicBezTo>
                  <a:cubicBezTo>
                    <a:pt x="154558" y="17254"/>
                    <a:pt x="154844" y="17316"/>
                    <a:pt x="155137" y="17493"/>
                  </a:cubicBezTo>
                  <a:cubicBezTo>
                    <a:pt x="155393" y="17649"/>
                    <a:pt x="155627" y="17726"/>
                    <a:pt x="155836" y="17726"/>
                  </a:cubicBezTo>
                  <a:cubicBezTo>
                    <a:pt x="156249" y="17726"/>
                    <a:pt x="156566" y="17427"/>
                    <a:pt x="156761" y="16853"/>
                  </a:cubicBezTo>
                  <a:cubicBezTo>
                    <a:pt x="157072" y="15920"/>
                    <a:pt x="157954" y="15505"/>
                    <a:pt x="158662" y="15039"/>
                  </a:cubicBezTo>
                  <a:cubicBezTo>
                    <a:pt x="158771" y="14969"/>
                    <a:pt x="158912" y="14953"/>
                    <a:pt x="159064" y="14953"/>
                  </a:cubicBezTo>
                  <a:cubicBezTo>
                    <a:pt x="159192" y="14953"/>
                    <a:pt x="159327" y="14964"/>
                    <a:pt x="159458" y="14964"/>
                  </a:cubicBezTo>
                  <a:cubicBezTo>
                    <a:pt x="159792" y="14964"/>
                    <a:pt x="160100" y="14892"/>
                    <a:pt x="160183" y="14382"/>
                  </a:cubicBezTo>
                  <a:cubicBezTo>
                    <a:pt x="160304" y="13501"/>
                    <a:pt x="159475" y="13310"/>
                    <a:pt x="158887" y="12965"/>
                  </a:cubicBezTo>
                  <a:cubicBezTo>
                    <a:pt x="158662" y="12827"/>
                    <a:pt x="158334" y="12550"/>
                    <a:pt x="158351" y="12395"/>
                  </a:cubicBezTo>
                  <a:cubicBezTo>
                    <a:pt x="158404" y="12154"/>
                    <a:pt x="158582" y="12097"/>
                    <a:pt x="158776" y="12097"/>
                  </a:cubicBezTo>
                  <a:cubicBezTo>
                    <a:pt x="158903" y="12097"/>
                    <a:pt x="159037" y="12122"/>
                    <a:pt x="159146" y="12135"/>
                  </a:cubicBezTo>
                  <a:cubicBezTo>
                    <a:pt x="160460" y="12308"/>
                    <a:pt x="161652" y="12999"/>
                    <a:pt x="163017" y="12999"/>
                  </a:cubicBezTo>
                  <a:cubicBezTo>
                    <a:pt x="163570" y="12999"/>
                    <a:pt x="163795" y="12913"/>
                    <a:pt x="164002" y="12274"/>
                  </a:cubicBezTo>
                  <a:cubicBezTo>
                    <a:pt x="164745" y="10182"/>
                    <a:pt x="163311" y="10010"/>
                    <a:pt x="161998" y="9923"/>
                  </a:cubicBezTo>
                  <a:cubicBezTo>
                    <a:pt x="160218" y="9820"/>
                    <a:pt x="158438" y="9543"/>
                    <a:pt x="156710" y="9076"/>
                  </a:cubicBezTo>
                  <a:cubicBezTo>
                    <a:pt x="153313" y="8169"/>
                    <a:pt x="149984" y="6872"/>
                    <a:pt x="146431" y="6872"/>
                  </a:cubicBezTo>
                  <a:cubicBezTo>
                    <a:pt x="145249" y="6872"/>
                    <a:pt x="144041" y="7016"/>
                    <a:pt x="142798" y="7366"/>
                  </a:cubicBezTo>
                  <a:cubicBezTo>
                    <a:pt x="142441" y="7468"/>
                    <a:pt x="142044" y="7507"/>
                    <a:pt x="141624" y="7507"/>
                  </a:cubicBezTo>
                  <a:cubicBezTo>
                    <a:pt x="140475" y="7507"/>
                    <a:pt x="139148" y="7211"/>
                    <a:pt x="137959" y="7072"/>
                  </a:cubicBezTo>
                  <a:cubicBezTo>
                    <a:pt x="135760" y="6810"/>
                    <a:pt x="133765" y="5577"/>
                    <a:pt x="131513" y="5577"/>
                  </a:cubicBezTo>
                  <a:cubicBezTo>
                    <a:pt x="131235" y="5577"/>
                    <a:pt x="130953" y="5596"/>
                    <a:pt x="130666" y="5637"/>
                  </a:cubicBezTo>
                  <a:cubicBezTo>
                    <a:pt x="130197" y="5701"/>
                    <a:pt x="129713" y="5752"/>
                    <a:pt x="129231" y="5752"/>
                  </a:cubicBezTo>
                  <a:cubicBezTo>
                    <a:pt x="128525" y="5752"/>
                    <a:pt x="127823" y="5641"/>
                    <a:pt x="127175" y="5292"/>
                  </a:cubicBezTo>
                  <a:cubicBezTo>
                    <a:pt x="124583" y="3857"/>
                    <a:pt x="121352" y="4808"/>
                    <a:pt x="118811" y="3097"/>
                  </a:cubicBezTo>
                  <a:cubicBezTo>
                    <a:pt x="118623" y="2965"/>
                    <a:pt x="118385" y="2894"/>
                    <a:pt x="118144" y="2894"/>
                  </a:cubicBezTo>
                  <a:cubicBezTo>
                    <a:pt x="117786" y="2894"/>
                    <a:pt x="117421" y="3050"/>
                    <a:pt x="117204" y="3391"/>
                  </a:cubicBezTo>
                  <a:cubicBezTo>
                    <a:pt x="116737" y="4117"/>
                    <a:pt x="117601" y="4134"/>
                    <a:pt x="117930" y="4462"/>
                  </a:cubicBezTo>
                  <a:cubicBezTo>
                    <a:pt x="118103" y="4670"/>
                    <a:pt x="118154" y="4946"/>
                    <a:pt x="118068" y="5188"/>
                  </a:cubicBezTo>
                  <a:cubicBezTo>
                    <a:pt x="117958" y="5398"/>
                    <a:pt x="116241" y="5510"/>
                    <a:pt x="114740" y="5510"/>
                  </a:cubicBezTo>
                  <a:cubicBezTo>
                    <a:pt x="113645" y="5510"/>
                    <a:pt x="112664" y="5450"/>
                    <a:pt x="112503" y="5326"/>
                  </a:cubicBezTo>
                  <a:cubicBezTo>
                    <a:pt x="111242" y="4410"/>
                    <a:pt x="109825" y="3719"/>
                    <a:pt x="108321" y="3287"/>
                  </a:cubicBezTo>
                  <a:cubicBezTo>
                    <a:pt x="108108" y="3224"/>
                    <a:pt x="107902" y="3198"/>
                    <a:pt x="107703" y="3198"/>
                  </a:cubicBezTo>
                  <a:cubicBezTo>
                    <a:pt x="106742" y="3198"/>
                    <a:pt x="105934" y="3807"/>
                    <a:pt x="105084" y="3807"/>
                  </a:cubicBezTo>
                  <a:cubicBezTo>
                    <a:pt x="105000" y="3807"/>
                    <a:pt x="104915" y="3801"/>
                    <a:pt x="104830" y="3788"/>
                  </a:cubicBezTo>
                  <a:cubicBezTo>
                    <a:pt x="102083" y="3391"/>
                    <a:pt x="99266" y="3909"/>
                    <a:pt x="96760" y="1559"/>
                  </a:cubicBezTo>
                  <a:cubicBezTo>
                    <a:pt x="95295" y="185"/>
                    <a:pt x="93272" y="50"/>
                    <a:pt x="91223" y="50"/>
                  </a:cubicBezTo>
                  <a:cubicBezTo>
                    <a:pt x="90718" y="50"/>
                    <a:pt x="90212" y="58"/>
                    <a:pt x="89713" y="58"/>
                  </a:cubicBezTo>
                  <a:cubicBezTo>
                    <a:pt x="89152" y="58"/>
                    <a:pt x="88600" y="48"/>
                    <a:pt x="88067" y="4"/>
                  </a:cubicBezTo>
                  <a:cubicBezTo>
                    <a:pt x="88037" y="2"/>
                    <a:pt x="88007" y="1"/>
                    <a:pt x="879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206;p44">
              <a:extLst>
                <a:ext uri="{FF2B5EF4-FFF2-40B4-BE49-F238E27FC236}">
                  <a16:creationId xmlns:a16="http://schemas.microsoft.com/office/drawing/2014/main" id="{DA6966FE-5001-B5B5-6379-C08001475864}"/>
                </a:ext>
              </a:extLst>
            </p:cNvPr>
            <p:cNvSpPr/>
            <p:nvPr/>
          </p:nvSpPr>
          <p:spPr>
            <a:xfrm>
              <a:off x="5913800" y="3523050"/>
              <a:ext cx="1109075" cy="813875"/>
            </a:xfrm>
            <a:custGeom>
              <a:avLst/>
              <a:gdLst/>
              <a:ahLst/>
              <a:cxnLst/>
              <a:rect l="l" t="t" r="r" b="b"/>
              <a:pathLst>
                <a:path w="44363" h="32555" extrusionOk="0">
                  <a:moveTo>
                    <a:pt x="28245" y="1"/>
                  </a:moveTo>
                  <a:cubicBezTo>
                    <a:pt x="27747" y="1"/>
                    <a:pt x="27602" y="373"/>
                    <a:pt x="27634" y="804"/>
                  </a:cubicBezTo>
                  <a:cubicBezTo>
                    <a:pt x="27737" y="2117"/>
                    <a:pt x="27979" y="3482"/>
                    <a:pt x="27996" y="4778"/>
                  </a:cubicBezTo>
                  <a:cubicBezTo>
                    <a:pt x="28014" y="5660"/>
                    <a:pt x="28567" y="7094"/>
                    <a:pt x="27634" y="7267"/>
                  </a:cubicBezTo>
                  <a:cubicBezTo>
                    <a:pt x="27521" y="7286"/>
                    <a:pt x="27406" y="7295"/>
                    <a:pt x="27290" y="7295"/>
                  </a:cubicBezTo>
                  <a:cubicBezTo>
                    <a:pt x="25431" y="7295"/>
                    <a:pt x="23230" y="4918"/>
                    <a:pt x="23555" y="3275"/>
                  </a:cubicBezTo>
                  <a:cubicBezTo>
                    <a:pt x="23754" y="2264"/>
                    <a:pt x="23333" y="1317"/>
                    <a:pt x="22034" y="1317"/>
                  </a:cubicBezTo>
                  <a:cubicBezTo>
                    <a:pt x="21978" y="1317"/>
                    <a:pt x="21920" y="1318"/>
                    <a:pt x="21862" y="1322"/>
                  </a:cubicBezTo>
                  <a:cubicBezTo>
                    <a:pt x="21814" y="1325"/>
                    <a:pt x="21765" y="1327"/>
                    <a:pt x="21716" y="1327"/>
                  </a:cubicBezTo>
                  <a:cubicBezTo>
                    <a:pt x="20777" y="1327"/>
                    <a:pt x="19668" y="752"/>
                    <a:pt x="18692" y="752"/>
                  </a:cubicBezTo>
                  <a:cubicBezTo>
                    <a:pt x="18107" y="752"/>
                    <a:pt x="17570" y="958"/>
                    <a:pt x="17144" y="1616"/>
                  </a:cubicBezTo>
                  <a:cubicBezTo>
                    <a:pt x="16642" y="2376"/>
                    <a:pt x="15295" y="2826"/>
                    <a:pt x="15191" y="4035"/>
                  </a:cubicBezTo>
                  <a:cubicBezTo>
                    <a:pt x="15162" y="4430"/>
                    <a:pt x="15144" y="4616"/>
                    <a:pt x="15002" y="4616"/>
                  </a:cubicBezTo>
                  <a:cubicBezTo>
                    <a:pt x="14889" y="4616"/>
                    <a:pt x="14698" y="4499"/>
                    <a:pt x="14361" y="4277"/>
                  </a:cubicBezTo>
                  <a:cubicBezTo>
                    <a:pt x="13724" y="3844"/>
                    <a:pt x="13113" y="3612"/>
                    <a:pt x="12606" y="3612"/>
                  </a:cubicBezTo>
                  <a:cubicBezTo>
                    <a:pt x="12042" y="3612"/>
                    <a:pt x="11607" y="3900"/>
                    <a:pt x="11406" y="4519"/>
                  </a:cubicBezTo>
                  <a:cubicBezTo>
                    <a:pt x="10784" y="6334"/>
                    <a:pt x="8710" y="7215"/>
                    <a:pt x="8624" y="9392"/>
                  </a:cubicBezTo>
                  <a:cubicBezTo>
                    <a:pt x="8607" y="10153"/>
                    <a:pt x="7933" y="10619"/>
                    <a:pt x="7086" y="10879"/>
                  </a:cubicBezTo>
                  <a:cubicBezTo>
                    <a:pt x="5669" y="11311"/>
                    <a:pt x="4355" y="11864"/>
                    <a:pt x="3007" y="12382"/>
                  </a:cubicBezTo>
                  <a:cubicBezTo>
                    <a:pt x="1003" y="13160"/>
                    <a:pt x="0" y="16910"/>
                    <a:pt x="1538" y="19018"/>
                  </a:cubicBezTo>
                  <a:cubicBezTo>
                    <a:pt x="2835" y="20798"/>
                    <a:pt x="3128" y="22595"/>
                    <a:pt x="3992" y="24375"/>
                  </a:cubicBezTo>
                  <a:cubicBezTo>
                    <a:pt x="4494" y="25360"/>
                    <a:pt x="4424" y="26276"/>
                    <a:pt x="3750" y="26950"/>
                  </a:cubicBezTo>
                  <a:cubicBezTo>
                    <a:pt x="3353" y="27348"/>
                    <a:pt x="3509" y="27797"/>
                    <a:pt x="4148" y="28298"/>
                  </a:cubicBezTo>
                  <a:cubicBezTo>
                    <a:pt x="5020" y="28962"/>
                    <a:pt x="5824" y="29302"/>
                    <a:pt x="6549" y="29302"/>
                  </a:cubicBezTo>
                  <a:cubicBezTo>
                    <a:pt x="7089" y="29302"/>
                    <a:pt x="7586" y="29114"/>
                    <a:pt x="8036" y="28730"/>
                  </a:cubicBezTo>
                  <a:cubicBezTo>
                    <a:pt x="8740" y="28095"/>
                    <a:pt x="9643" y="27747"/>
                    <a:pt x="10576" y="27747"/>
                  </a:cubicBezTo>
                  <a:cubicBezTo>
                    <a:pt x="10811" y="27747"/>
                    <a:pt x="11049" y="27769"/>
                    <a:pt x="11285" y="27814"/>
                  </a:cubicBezTo>
                  <a:cubicBezTo>
                    <a:pt x="11420" y="27836"/>
                    <a:pt x="11551" y="27846"/>
                    <a:pt x="11676" y="27846"/>
                  </a:cubicBezTo>
                  <a:cubicBezTo>
                    <a:pt x="12065" y="27846"/>
                    <a:pt x="12402" y="27743"/>
                    <a:pt x="12650" y="27521"/>
                  </a:cubicBezTo>
                  <a:cubicBezTo>
                    <a:pt x="14551" y="25793"/>
                    <a:pt x="17368" y="25343"/>
                    <a:pt x="20047" y="24790"/>
                  </a:cubicBezTo>
                  <a:cubicBezTo>
                    <a:pt x="20247" y="24746"/>
                    <a:pt x="20464" y="24721"/>
                    <a:pt x="20691" y="24721"/>
                  </a:cubicBezTo>
                  <a:cubicBezTo>
                    <a:pt x="21623" y="24721"/>
                    <a:pt x="22712" y="25150"/>
                    <a:pt x="23365" y="26484"/>
                  </a:cubicBezTo>
                  <a:cubicBezTo>
                    <a:pt x="23667" y="27105"/>
                    <a:pt x="23855" y="28198"/>
                    <a:pt x="25083" y="28198"/>
                  </a:cubicBezTo>
                  <a:cubicBezTo>
                    <a:pt x="25120" y="28198"/>
                    <a:pt x="25158" y="28197"/>
                    <a:pt x="25197" y="28195"/>
                  </a:cubicBezTo>
                  <a:cubicBezTo>
                    <a:pt x="25345" y="28183"/>
                    <a:pt x="25455" y="28022"/>
                    <a:pt x="25593" y="28022"/>
                  </a:cubicBezTo>
                  <a:cubicBezTo>
                    <a:pt x="25664" y="28022"/>
                    <a:pt x="25742" y="28065"/>
                    <a:pt x="25836" y="28195"/>
                  </a:cubicBezTo>
                  <a:cubicBezTo>
                    <a:pt x="25923" y="28298"/>
                    <a:pt x="25767" y="28592"/>
                    <a:pt x="25612" y="28713"/>
                  </a:cubicBezTo>
                  <a:cubicBezTo>
                    <a:pt x="25318" y="28938"/>
                    <a:pt x="24903" y="29128"/>
                    <a:pt x="25283" y="29646"/>
                  </a:cubicBezTo>
                  <a:cubicBezTo>
                    <a:pt x="25508" y="29871"/>
                    <a:pt x="25802" y="30026"/>
                    <a:pt x="26113" y="30078"/>
                  </a:cubicBezTo>
                  <a:cubicBezTo>
                    <a:pt x="26172" y="30086"/>
                    <a:pt x="26229" y="30090"/>
                    <a:pt x="26283" y="30090"/>
                  </a:cubicBezTo>
                  <a:cubicBezTo>
                    <a:pt x="26710" y="30090"/>
                    <a:pt x="27006" y="29856"/>
                    <a:pt x="27098" y="29473"/>
                  </a:cubicBezTo>
                  <a:cubicBezTo>
                    <a:pt x="27115" y="29335"/>
                    <a:pt x="27098" y="29197"/>
                    <a:pt x="27029" y="29076"/>
                  </a:cubicBezTo>
                  <a:cubicBezTo>
                    <a:pt x="26976" y="28903"/>
                    <a:pt x="26992" y="28848"/>
                    <a:pt x="27041" y="28848"/>
                  </a:cubicBezTo>
                  <a:cubicBezTo>
                    <a:pt x="27105" y="28848"/>
                    <a:pt x="27225" y="28941"/>
                    <a:pt x="27322" y="28990"/>
                  </a:cubicBezTo>
                  <a:cubicBezTo>
                    <a:pt x="27824" y="29266"/>
                    <a:pt x="28463" y="29473"/>
                    <a:pt x="28169" y="30113"/>
                  </a:cubicBezTo>
                  <a:cubicBezTo>
                    <a:pt x="27945" y="30597"/>
                    <a:pt x="28117" y="31029"/>
                    <a:pt x="28809" y="31461"/>
                  </a:cubicBezTo>
                  <a:cubicBezTo>
                    <a:pt x="30199" y="32318"/>
                    <a:pt x="31628" y="32554"/>
                    <a:pt x="32898" y="32554"/>
                  </a:cubicBezTo>
                  <a:cubicBezTo>
                    <a:pt x="33522" y="32554"/>
                    <a:pt x="34108" y="32497"/>
                    <a:pt x="34633" y="32429"/>
                  </a:cubicBezTo>
                  <a:cubicBezTo>
                    <a:pt x="36672" y="32135"/>
                    <a:pt x="39299" y="31824"/>
                    <a:pt x="39299" y="29145"/>
                  </a:cubicBezTo>
                  <a:cubicBezTo>
                    <a:pt x="39299" y="28938"/>
                    <a:pt x="39541" y="28799"/>
                    <a:pt x="39592" y="28575"/>
                  </a:cubicBezTo>
                  <a:cubicBezTo>
                    <a:pt x="40024" y="26968"/>
                    <a:pt x="41804" y="26363"/>
                    <a:pt x="42496" y="24998"/>
                  </a:cubicBezTo>
                  <a:cubicBezTo>
                    <a:pt x="44224" y="21559"/>
                    <a:pt x="44362" y="17722"/>
                    <a:pt x="40232" y="13661"/>
                  </a:cubicBezTo>
                  <a:cubicBezTo>
                    <a:pt x="38953" y="12399"/>
                    <a:pt x="38037" y="10671"/>
                    <a:pt x="36309" y="9859"/>
                  </a:cubicBezTo>
                  <a:cubicBezTo>
                    <a:pt x="34494" y="9012"/>
                    <a:pt x="34080" y="7716"/>
                    <a:pt x="33509" y="6472"/>
                  </a:cubicBezTo>
                  <a:cubicBezTo>
                    <a:pt x="33388" y="5608"/>
                    <a:pt x="33008" y="4761"/>
                    <a:pt x="32213" y="4346"/>
                  </a:cubicBezTo>
                  <a:cubicBezTo>
                    <a:pt x="30658" y="3465"/>
                    <a:pt x="30278" y="2100"/>
                    <a:pt x="29414" y="942"/>
                  </a:cubicBezTo>
                  <a:cubicBezTo>
                    <a:pt x="29120" y="544"/>
                    <a:pt x="28947" y="78"/>
                    <a:pt x="28377" y="9"/>
                  </a:cubicBezTo>
                  <a:cubicBezTo>
                    <a:pt x="28330" y="3"/>
                    <a:pt x="28287" y="1"/>
                    <a:pt x="282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207;p44">
              <a:extLst>
                <a:ext uri="{FF2B5EF4-FFF2-40B4-BE49-F238E27FC236}">
                  <a16:creationId xmlns:a16="http://schemas.microsoft.com/office/drawing/2014/main" id="{97D6E842-AC2A-D499-F46B-89D238FF8C7F}"/>
                </a:ext>
              </a:extLst>
            </p:cNvPr>
            <p:cNvSpPr/>
            <p:nvPr/>
          </p:nvSpPr>
          <p:spPr>
            <a:xfrm>
              <a:off x="6442175" y="3238700"/>
              <a:ext cx="571625" cy="311800"/>
            </a:xfrm>
            <a:custGeom>
              <a:avLst/>
              <a:gdLst/>
              <a:ahLst/>
              <a:cxnLst/>
              <a:rect l="l" t="t" r="r" b="b"/>
              <a:pathLst>
                <a:path w="22865" h="12472" extrusionOk="0">
                  <a:moveTo>
                    <a:pt x="3070" y="1"/>
                  </a:moveTo>
                  <a:cubicBezTo>
                    <a:pt x="2939" y="1"/>
                    <a:pt x="2792" y="15"/>
                    <a:pt x="2627" y="46"/>
                  </a:cubicBezTo>
                  <a:cubicBezTo>
                    <a:pt x="1833" y="202"/>
                    <a:pt x="830" y="29"/>
                    <a:pt x="415" y="927"/>
                  </a:cubicBezTo>
                  <a:cubicBezTo>
                    <a:pt x="1" y="1826"/>
                    <a:pt x="934" y="1861"/>
                    <a:pt x="1400" y="2189"/>
                  </a:cubicBezTo>
                  <a:cubicBezTo>
                    <a:pt x="1504" y="2258"/>
                    <a:pt x="1366" y="2569"/>
                    <a:pt x="1435" y="2742"/>
                  </a:cubicBezTo>
                  <a:cubicBezTo>
                    <a:pt x="1757" y="3623"/>
                    <a:pt x="1963" y="4886"/>
                    <a:pt x="3062" y="4886"/>
                  </a:cubicBezTo>
                  <a:cubicBezTo>
                    <a:pt x="3084" y="4886"/>
                    <a:pt x="3106" y="4886"/>
                    <a:pt x="3129" y="4885"/>
                  </a:cubicBezTo>
                  <a:cubicBezTo>
                    <a:pt x="3207" y="4880"/>
                    <a:pt x="3284" y="4878"/>
                    <a:pt x="3360" y="4878"/>
                  </a:cubicBezTo>
                  <a:cubicBezTo>
                    <a:pt x="4698" y="4878"/>
                    <a:pt x="5731" y="5570"/>
                    <a:pt x="6810" y="6077"/>
                  </a:cubicBezTo>
                  <a:cubicBezTo>
                    <a:pt x="7328" y="6319"/>
                    <a:pt x="8019" y="7322"/>
                    <a:pt x="7207" y="8203"/>
                  </a:cubicBezTo>
                  <a:cubicBezTo>
                    <a:pt x="6913" y="8531"/>
                    <a:pt x="6948" y="8911"/>
                    <a:pt x="7121" y="9292"/>
                  </a:cubicBezTo>
                  <a:cubicBezTo>
                    <a:pt x="7274" y="9613"/>
                    <a:pt x="7597" y="9810"/>
                    <a:pt x="7934" y="9810"/>
                  </a:cubicBezTo>
                  <a:cubicBezTo>
                    <a:pt x="8014" y="9810"/>
                    <a:pt x="8095" y="9799"/>
                    <a:pt x="8175" y="9775"/>
                  </a:cubicBezTo>
                  <a:cubicBezTo>
                    <a:pt x="8275" y="9755"/>
                    <a:pt x="8368" y="9745"/>
                    <a:pt x="8457" y="9745"/>
                  </a:cubicBezTo>
                  <a:cubicBezTo>
                    <a:pt x="8811" y="9745"/>
                    <a:pt x="9087" y="9900"/>
                    <a:pt x="9419" y="10121"/>
                  </a:cubicBezTo>
                  <a:cubicBezTo>
                    <a:pt x="10079" y="10569"/>
                    <a:pt x="10930" y="10787"/>
                    <a:pt x="11688" y="10787"/>
                  </a:cubicBezTo>
                  <a:cubicBezTo>
                    <a:pt x="12538" y="10787"/>
                    <a:pt x="13270" y="10513"/>
                    <a:pt x="13480" y="9983"/>
                  </a:cubicBezTo>
                  <a:cubicBezTo>
                    <a:pt x="13648" y="9563"/>
                    <a:pt x="13555" y="9014"/>
                    <a:pt x="14230" y="9014"/>
                  </a:cubicBezTo>
                  <a:cubicBezTo>
                    <a:pt x="14250" y="9014"/>
                    <a:pt x="14271" y="9014"/>
                    <a:pt x="14293" y="9015"/>
                  </a:cubicBezTo>
                  <a:cubicBezTo>
                    <a:pt x="15036" y="9050"/>
                    <a:pt x="15381" y="9516"/>
                    <a:pt x="15450" y="10138"/>
                  </a:cubicBezTo>
                  <a:cubicBezTo>
                    <a:pt x="15640" y="11486"/>
                    <a:pt x="16522" y="11953"/>
                    <a:pt x="17697" y="11988"/>
                  </a:cubicBezTo>
                  <a:cubicBezTo>
                    <a:pt x="18224" y="11988"/>
                    <a:pt x="18870" y="12472"/>
                    <a:pt x="19366" y="12472"/>
                  </a:cubicBezTo>
                  <a:cubicBezTo>
                    <a:pt x="19602" y="12472"/>
                    <a:pt x="19804" y="12362"/>
                    <a:pt x="19944" y="12039"/>
                  </a:cubicBezTo>
                  <a:cubicBezTo>
                    <a:pt x="20289" y="11210"/>
                    <a:pt x="19287" y="10398"/>
                    <a:pt x="18596" y="9758"/>
                  </a:cubicBezTo>
                  <a:cubicBezTo>
                    <a:pt x="18164" y="9361"/>
                    <a:pt x="17420" y="8825"/>
                    <a:pt x="17749" y="8272"/>
                  </a:cubicBezTo>
                  <a:cubicBezTo>
                    <a:pt x="17984" y="7884"/>
                    <a:pt x="18253" y="7197"/>
                    <a:pt x="18937" y="7197"/>
                  </a:cubicBezTo>
                  <a:cubicBezTo>
                    <a:pt x="19107" y="7197"/>
                    <a:pt x="19302" y="7239"/>
                    <a:pt x="19529" y="7339"/>
                  </a:cubicBezTo>
                  <a:cubicBezTo>
                    <a:pt x="19732" y="7429"/>
                    <a:pt x="19935" y="7468"/>
                    <a:pt x="20135" y="7468"/>
                  </a:cubicBezTo>
                  <a:cubicBezTo>
                    <a:pt x="20854" y="7468"/>
                    <a:pt x="21544" y="6970"/>
                    <a:pt x="22138" y="6578"/>
                  </a:cubicBezTo>
                  <a:cubicBezTo>
                    <a:pt x="22795" y="6146"/>
                    <a:pt x="22864" y="5248"/>
                    <a:pt x="22311" y="4643"/>
                  </a:cubicBezTo>
                  <a:cubicBezTo>
                    <a:pt x="22115" y="4425"/>
                    <a:pt x="21948" y="4340"/>
                    <a:pt x="21799" y="4340"/>
                  </a:cubicBezTo>
                  <a:cubicBezTo>
                    <a:pt x="21465" y="4340"/>
                    <a:pt x="21227" y="4774"/>
                    <a:pt x="20963" y="5110"/>
                  </a:cubicBezTo>
                  <a:cubicBezTo>
                    <a:pt x="20756" y="5334"/>
                    <a:pt x="20479" y="5472"/>
                    <a:pt x="20168" y="5507"/>
                  </a:cubicBezTo>
                  <a:cubicBezTo>
                    <a:pt x="20112" y="5512"/>
                    <a:pt x="20051" y="5514"/>
                    <a:pt x="19986" y="5514"/>
                  </a:cubicBezTo>
                  <a:cubicBezTo>
                    <a:pt x="18639" y="5514"/>
                    <a:pt x="15548" y="4518"/>
                    <a:pt x="14344" y="3727"/>
                  </a:cubicBezTo>
                  <a:cubicBezTo>
                    <a:pt x="13999" y="3485"/>
                    <a:pt x="13636" y="3295"/>
                    <a:pt x="13238" y="3139"/>
                  </a:cubicBezTo>
                  <a:cubicBezTo>
                    <a:pt x="11925" y="2690"/>
                    <a:pt x="10473" y="2465"/>
                    <a:pt x="9298" y="1774"/>
                  </a:cubicBezTo>
                  <a:cubicBezTo>
                    <a:pt x="8770" y="1458"/>
                    <a:pt x="8301" y="1322"/>
                    <a:pt x="7877" y="1322"/>
                  </a:cubicBezTo>
                  <a:cubicBezTo>
                    <a:pt x="7093" y="1322"/>
                    <a:pt x="6459" y="1787"/>
                    <a:pt x="5876" y="2448"/>
                  </a:cubicBezTo>
                  <a:cubicBezTo>
                    <a:pt x="5497" y="2886"/>
                    <a:pt x="5240" y="3062"/>
                    <a:pt x="5050" y="3062"/>
                  </a:cubicBezTo>
                  <a:cubicBezTo>
                    <a:pt x="4739" y="3062"/>
                    <a:pt x="4614" y="2586"/>
                    <a:pt x="4442" y="2016"/>
                  </a:cubicBezTo>
                  <a:cubicBezTo>
                    <a:pt x="4193" y="1191"/>
                    <a:pt x="4266" y="1"/>
                    <a:pt x="30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208;p44">
              <a:extLst>
                <a:ext uri="{FF2B5EF4-FFF2-40B4-BE49-F238E27FC236}">
                  <a16:creationId xmlns:a16="http://schemas.microsoft.com/office/drawing/2014/main" id="{9A9E5CFE-EF0C-14E4-4D84-E17162893A8E}"/>
                </a:ext>
              </a:extLst>
            </p:cNvPr>
            <p:cNvSpPr/>
            <p:nvPr/>
          </p:nvSpPr>
          <p:spPr>
            <a:xfrm>
              <a:off x="5898675" y="3029225"/>
              <a:ext cx="282150" cy="318450"/>
            </a:xfrm>
            <a:custGeom>
              <a:avLst/>
              <a:gdLst/>
              <a:ahLst/>
              <a:cxnLst/>
              <a:rect l="l" t="t" r="r" b="b"/>
              <a:pathLst>
                <a:path w="11286" h="12738" extrusionOk="0">
                  <a:moveTo>
                    <a:pt x="8163" y="0"/>
                  </a:moveTo>
                  <a:cubicBezTo>
                    <a:pt x="7646" y="0"/>
                    <a:pt x="7307" y="634"/>
                    <a:pt x="7121" y="1115"/>
                  </a:cubicBezTo>
                  <a:cubicBezTo>
                    <a:pt x="6498" y="2618"/>
                    <a:pt x="5081" y="3362"/>
                    <a:pt x="4027" y="4450"/>
                  </a:cubicBezTo>
                  <a:cubicBezTo>
                    <a:pt x="3562" y="4916"/>
                    <a:pt x="2753" y="5709"/>
                    <a:pt x="2170" y="5709"/>
                  </a:cubicBezTo>
                  <a:cubicBezTo>
                    <a:pt x="2125" y="5709"/>
                    <a:pt x="2082" y="5704"/>
                    <a:pt x="2040" y="5695"/>
                  </a:cubicBezTo>
                  <a:cubicBezTo>
                    <a:pt x="1767" y="5631"/>
                    <a:pt x="1536" y="5602"/>
                    <a:pt x="1339" y="5602"/>
                  </a:cubicBezTo>
                  <a:cubicBezTo>
                    <a:pt x="150" y="5602"/>
                    <a:pt x="215" y="6659"/>
                    <a:pt x="52" y="7475"/>
                  </a:cubicBezTo>
                  <a:cubicBezTo>
                    <a:pt x="1" y="9410"/>
                    <a:pt x="1625" y="11518"/>
                    <a:pt x="3267" y="12123"/>
                  </a:cubicBezTo>
                  <a:cubicBezTo>
                    <a:pt x="3638" y="12262"/>
                    <a:pt x="4019" y="12277"/>
                    <a:pt x="4389" y="12277"/>
                  </a:cubicBezTo>
                  <a:cubicBezTo>
                    <a:pt x="4488" y="12277"/>
                    <a:pt x="4586" y="12276"/>
                    <a:pt x="4683" y="12276"/>
                  </a:cubicBezTo>
                  <a:cubicBezTo>
                    <a:pt x="5034" y="12276"/>
                    <a:pt x="5369" y="12290"/>
                    <a:pt x="5669" y="12417"/>
                  </a:cubicBezTo>
                  <a:cubicBezTo>
                    <a:pt x="6156" y="12630"/>
                    <a:pt x="6559" y="12738"/>
                    <a:pt x="6895" y="12738"/>
                  </a:cubicBezTo>
                  <a:cubicBezTo>
                    <a:pt x="7678" y="12738"/>
                    <a:pt x="8093" y="12148"/>
                    <a:pt x="8348" y="10914"/>
                  </a:cubicBezTo>
                  <a:cubicBezTo>
                    <a:pt x="8572" y="9773"/>
                    <a:pt x="9073" y="8235"/>
                    <a:pt x="9937" y="7786"/>
                  </a:cubicBezTo>
                  <a:cubicBezTo>
                    <a:pt x="11268" y="7094"/>
                    <a:pt x="10577" y="6697"/>
                    <a:pt x="10231" y="6023"/>
                  </a:cubicBezTo>
                  <a:cubicBezTo>
                    <a:pt x="9782" y="5124"/>
                    <a:pt x="8797" y="4278"/>
                    <a:pt x="10058" y="3189"/>
                  </a:cubicBezTo>
                  <a:cubicBezTo>
                    <a:pt x="10404" y="2895"/>
                    <a:pt x="11285" y="2618"/>
                    <a:pt x="10853" y="1945"/>
                  </a:cubicBezTo>
                  <a:cubicBezTo>
                    <a:pt x="10266" y="1063"/>
                    <a:pt x="9402" y="286"/>
                    <a:pt x="8348" y="26"/>
                  </a:cubicBezTo>
                  <a:cubicBezTo>
                    <a:pt x="8284" y="9"/>
                    <a:pt x="8222" y="0"/>
                    <a:pt x="81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209;p44">
              <a:extLst>
                <a:ext uri="{FF2B5EF4-FFF2-40B4-BE49-F238E27FC236}">
                  <a16:creationId xmlns:a16="http://schemas.microsoft.com/office/drawing/2014/main" id="{C10AC3E2-D711-C2F8-231F-A69A2C726334}"/>
                </a:ext>
              </a:extLst>
            </p:cNvPr>
            <p:cNvSpPr/>
            <p:nvPr/>
          </p:nvSpPr>
          <p:spPr>
            <a:xfrm>
              <a:off x="5544400" y="3065225"/>
              <a:ext cx="541800" cy="430700"/>
            </a:xfrm>
            <a:custGeom>
              <a:avLst/>
              <a:gdLst/>
              <a:ahLst/>
              <a:cxnLst/>
              <a:rect l="l" t="t" r="r" b="b"/>
              <a:pathLst>
                <a:path w="21672" h="17228" extrusionOk="0">
                  <a:moveTo>
                    <a:pt x="7484" y="4583"/>
                  </a:moveTo>
                  <a:lnTo>
                    <a:pt x="7484" y="4583"/>
                  </a:lnTo>
                  <a:cubicBezTo>
                    <a:pt x="7486" y="4586"/>
                    <a:pt x="7488" y="4589"/>
                    <a:pt x="7491" y="4592"/>
                  </a:cubicBezTo>
                  <a:lnTo>
                    <a:pt x="7491" y="4592"/>
                  </a:lnTo>
                  <a:cubicBezTo>
                    <a:pt x="7494" y="4595"/>
                    <a:pt x="7498" y="4597"/>
                    <a:pt x="7501" y="4600"/>
                  </a:cubicBezTo>
                  <a:lnTo>
                    <a:pt x="7484" y="4583"/>
                  </a:lnTo>
                  <a:close/>
                  <a:moveTo>
                    <a:pt x="1210" y="0"/>
                  </a:moveTo>
                  <a:cubicBezTo>
                    <a:pt x="910" y="0"/>
                    <a:pt x="646" y="84"/>
                    <a:pt x="415" y="314"/>
                  </a:cubicBezTo>
                  <a:cubicBezTo>
                    <a:pt x="1" y="712"/>
                    <a:pt x="260" y="1127"/>
                    <a:pt x="571" y="1403"/>
                  </a:cubicBezTo>
                  <a:cubicBezTo>
                    <a:pt x="1833" y="2561"/>
                    <a:pt x="2939" y="3874"/>
                    <a:pt x="3872" y="5309"/>
                  </a:cubicBezTo>
                  <a:cubicBezTo>
                    <a:pt x="5894" y="8264"/>
                    <a:pt x="6948" y="12014"/>
                    <a:pt x="10663" y="13552"/>
                  </a:cubicBezTo>
                  <a:cubicBezTo>
                    <a:pt x="10715" y="13587"/>
                    <a:pt x="10733" y="13656"/>
                    <a:pt x="10733" y="13725"/>
                  </a:cubicBezTo>
                  <a:cubicBezTo>
                    <a:pt x="10007" y="15522"/>
                    <a:pt x="11579" y="15401"/>
                    <a:pt x="12478" y="15660"/>
                  </a:cubicBezTo>
                  <a:cubicBezTo>
                    <a:pt x="14932" y="16334"/>
                    <a:pt x="17420" y="16801"/>
                    <a:pt x="19961" y="17043"/>
                  </a:cubicBezTo>
                  <a:cubicBezTo>
                    <a:pt x="20276" y="17079"/>
                    <a:pt x="20618" y="17227"/>
                    <a:pt x="20904" y="17227"/>
                  </a:cubicBezTo>
                  <a:cubicBezTo>
                    <a:pt x="21167" y="17227"/>
                    <a:pt x="21382" y="17101"/>
                    <a:pt x="21482" y="16645"/>
                  </a:cubicBezTo>
                  <a:cubicBezTo>
                    <a:pt x="21672" y="15816"/>
                    <a:pt x="20842" y="15626"/>
                    <a:pt x="20306" y="15280"/>
                  </a:cubicBezTo>
                  <a:cubicBezTo>
                    <a:pt x="18129" y="13932"/>
                    <a:pt x="15502" y="14347"/>
                    <a:pt x="13204" y="13448"/>
                  </a:cubicBezTo>
                  <a:cubicBezTo>
                    <a:pt x="13103" y="13410"/>
                    <a:pt x="12986" y="13400"/>
                    <a:pt x="12863" y="13400"/>
                  </a:cubicBezTo>
                  <a:cubicBezTo>
                    <a:pt x="12726" y="13400"/>
                    <a:pt x="12582" y="13412"/>
                    <a:pt x="12448" y="13412"/>
                  </a:cubicBezTo>
                  <a:cubicBezTo>
                    <a:pt x="12162" y="13412"/>
                    <a:pt x="11919" y="13355"/>
                    <a:pt x="11873" y="12999"/>
                  </a:cubicBezTo>
                  <a:cubicBezTo>
                    <a:pt x="11769" y="12221"/>
                    <a:pt x="11614" y="11288"/>
                    <a:pt x="12409" y="10666"/>
                  </a:cubicBezTo>
                  <a:cubicBezTo>
                    <a:pt x="12979" y="10199"/>
                    <a:pt x="12806" y="9836"/>
                    <a:pt x="12478" y="9249"/>
                  </a:cubicBezTo>
                  <a:cubicBezTo>
                    <a:pt x="11908" y="8195"/>
                    <a:pt x="10352" y="8558"/>
                    <a:pt x="10076" y="7849"/>
                  </a:cubicBezTo>
                  <a:cubicBezTo>
                    <a:pt x="9542" y="6419"/>
                    <a:pt x="8354" y="5659"/>
                    <a:pt x="7491" y="4592"/>
                  </a:cubicBezTo>
                  <a:lnTo>
                    <a:pt x="7491" y="4592"/>
                  </a:lnTo>
                  <a:cubicBezTo>
                    <a:pt x="6993" y="4179"/>
                    <a:pt x="6512" y="3733"/>
                    <a:pt x="5980" y="3339"/>
                  </a:cubicBezTo>
                  <a:cubicBezTo>
                    <a:pt x="4563" y="2285"/>
                    <a:pt x="3682" y="522"/>
                    <a:pt x="1763" y="72"/>
                  </a:cubicBezTo>
                  <a:cubicBezTo>
                    <a:pt x="1567" y="28"/>
                    <a:pt x="1383" y="0"/>
                    <a:pt x="12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210;p44">
              <a:extLst>
                <a:ext uri="{FF2B5EF4-FFF2-40B4-BE49-F238E27FC236}">
                  <a16:creationId xmlns:a16="http://schemas.microsoft.com/office/drawing/2014/main" id="{2755BC6C-8CCD-68A7-1501-38030E93D53C}"/>
                </a:ext>
              </a:extLst>
            </p:cNvPr>
            <p:cNvSpPr/>
            <p:nvPr/>
          </p:nvSpPr>
          <p:spPr>
            <a:xfrm>
              <a:off x="4388700" y="3530600"/>
              <a:ext cx="227275" cy="395425"/>
            </a:xfrm>
            <a:custGeom>
              <a:avLst/>
              <a:gdLst/>
              <a:ahLst/>
              <a:cxnLst/>
              <a:rect l="l" t="t" r="r" b="b"/>
              <a:pathLst>
                <a:path w="9091" h="15817" extrusionOk="0">
                  <a:moveTo>
                    <a:pt x="7622" y="0"/>
                  </a:moveTo>
                  <a:cubicBezTo>
                    <a:pt x="7155" y="0"/>
                    <a:pt x="6965" y="363"/>
                    <a:pt x="6740" y="761"/>
                  </a:cubicBezTo>
                  <a:cubicBezTo>
                    <a:pt x="5963" y="2212"/>
                    <a:pt x="5323" y="3802"/>
                    <a:pt x="3405" y="4200"/>
                  </a:cubicBezTo>
                  <a:cubicBezTo>
                    <a:pt x="2645" y="4338"/>
                    <a:pt x="2247" y="4891"/>
                    <a:pt x="2109" y="5738"/>
                  </a:cubicBezTo>
                  <a:cubicBezTo>
                    <a:pt x="1781" y="7587"/>
                    <a:pt x="1971" y="9471"/>
                    <a:pt x="917" y="11285"/>
                  </a:cubicBezTo>
                  <a:cubicBezTo>
                    <a:pt x="1" y="12910"/>
                    <a:pt x="1660" y="15813"/>
                    <a:pt x="3077" y="15813"/>
                  </a:cubicBezTo>
                  <a:cubicBezTo>
                    <a:pt x="3125" y="15815"/>
                    <a:pt x="3172" y="15816"/>
                    <a:pt x="3219" y="15816"/>
                  </a:cubicBezTo>
                  <a:cubicBezTo>
                    <a:pt x="4640" y="15816"/>
                    <a:pt x="5279" y="14808"/>
                    <a:pt x="5496" y="13670"/>
                  </a:cubicBezTo>
                  <a:cubicBezTo>
                    <a:pt x="6049" y="11095"/>
                    <a:pt x="7034" y="8676"/>
                    <a:pt x="8002" y="6256"/>
                  </a:cubicBezTo>
                  <a:cubicBezTo>
                    <a:pt x="8745" y="4373"/>
                    <a:pt x="9091" y="2645"/>
                    <a:pt x="8192" y="778"/>
                  </a:cubicBezTo>
                  <a:cubicBezTo>
                    <a:pt x="8054" y="467"/>
                    <a:pt x="8106" y="18"/>
                    <a:pt x="76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211;p44">
              <a:extLst>
                <a:ext uri="{FF2B5EF4-FFF2-40B4-BE49-F238E27FC236}">
                  <a16:creationId xmlns:a16="http://schemas.microsoft.com/office/drawing/2014/main" id="{7D239A27-D15B-0351-FC4C-716934FCD73D}"/>
                </a:ext>
              </a:extLst>
            </p:cNvPr>
            <p:cNvSpPr/>
            <p:nvPr/>
          </p:nvSpPr>
          <p:spPr>
            <a:xfrm>
              <a:off x="6438300" y="1893850"/>
              <a:ext cx="267450" cy="418275"/>
            </a:xfrm>
            <a:custGeom>
              <a:avLst/>
              <a:gdLst/>
              <a:ahLst/>
              <a:cxnLst/>
              <a:rect l="l" t="t" r="r" b="b"/>
              <a:pathLst>
                <a:path w="10698" h="16731" extrusionOk="0">
                  <a:moveTo>
                    <a:pt x="4909" y="1"/>
                  </a:moveTo>
                  <a:cubicBezTo>
                    <a:pt x="4667" y="1"/>
                    <a:pt x="4504" y="61"/>
                    <a:pt x="4562" y="216"/>
                  </a:cubicBezTo>
                  <a:cubicBezTo>
                    <a:pt x="5064" y="1633"/>
                    <a:pt x="3992" y="3465"/>
                    <a:pt x="5444" y="4502"/>
                  </a:cubicBezTo>
                  <a:cubicBezTo>
                    <a:pt x="6654" y="5366"/>
                    <a:pt x="6515" y="6627"/>
                    <a:pt x="6913" y="7647"/>
                  </a:cubicBezTo>
                  <a:cubicBezTo>
                    <a:pt x="6804" y="8207"/>
                    <a:pt x="6835" y="9062"/>
                    <a:pt x="6426" y="9062"/>
                  </a:cubicBezTo>
                  <a:cubicBezTo>
                    <a:pt x="6380" y="9062"/>
                    <a:pt x="6330" y="9052"/>
                    <a:pt x="6273" y="9029"/>
                  </a:cubicBezTo>
                  <a:cubicBezTo>
                    <a:pt x="6019" y="8928"/>
                    <a:pt x="5817" y="8884"/>
                    <a:pt x="5657" y="8884"/>
                  </a:cubicBezTo>
                  <a:cubicBezTo>
                    <a:pt x="5131" y="8884"/>
                    <a:pt x="5047" y="9360"/>
                    <a:pt x="4995" y="9876"/>
                  </a:cubicBezTo>
                  <a:cubicBezTo>
                    <a:pt x="4925" y="10533"/>
                    <a:pt x="4614" y="10757"/>
                    <a:pt x="4044" y="10896"/>
                  </a:cubicBezTo>
                  <a:cubicBezTo>
                    <a:pt x="726" y="11673"/>
                    <a:pt x="0" y="13229"/>
                    <a:pt x="1659" y="16028"/>
                  </a:cubicBezTo>
                  <a:cubicBezTo>
                    <a:pt x="1834" y="16314"/>
                    <a:pt x="1935" y="16730"/>
                    <a:pt x="2351" y="16730"/>
                  </a:cubicBezTo>
                  <a:cubicBezTo>
                    <a:pt x="2389" y="16730"/>
                    <a:pt x="2429" y="16727"/>
                    <a:pt x="2471" y="16720"/>
                  </a:cubicBezTo>
                  <a:cubicBezTo>
                    <a:pt x="3007" y="16633"/>
                    <a:pt x="3197" y="16236"/>
                    <a:pt x="3301" y="15752"/>
                  </a:cubicBezTo>
                  <a:cubicBezTo>
                    <a:pt x="3405" y="15251"/>
                    <a:pt x="3301" y="14784"/>
                    <a:pt x="4009" y="14542"/>
                  </a:cubicBezTo>
                  <a:cubicBezTo>
                    <a:pt x="5651" y="13955"/>
                    <a:pt x="7241" y="13194"/>
                    <a:pt x="8866" y="12555"/>
                  </a:cubicBezTo>
                  <a:cubicBezTo>
                    <a:pt x="9298" y="12399"/>
                    <a:pt x="9643" y="12261"/>
                    <a:pt x="9799" y="11829"/>
                  </a:cubicBezTo>
                  <a:cubicBezTo>
                    <a:pt x="10300" y="10308"/>
                    <a:pt x="8866" y="5746"/>
                    <a:pt x="7604" y="4709"/>
                  </a:cubicBezTo>
                  <a:cubicBezTo>
                    <a:pt x="7397" y="4536"/>
                    <a:pt x="6809" y="4571"/>
                    <a:pt x="7016" y="4139"/>
                  </a:cubicBezTo>
                  <a:cubicBezTo>
                    <a:pt x="7082" y="4008"/>
                    <a:pt x="7166" y="3963"/>
                    <a:pt x="7262" y="3963"/>
                  </a:cubicBezTo>
                  <a:cubicBezTo>
                    <a:pt x="7468" y="3963"/>
                    <a:pt x="7725" y="4173"/>
                    <a:pt x="7950" y="4173"/>
                  </a:cubicBezTo>
                  <a:cubicBezTo>
                    <a:pt x="7979" y="4174"/>
                    <a:pt x="8009" y="4175"/>
                    <a:pt x="8039" y="4175"/>
                  </a:cubicBezTo>
                  <a:cubicBezTo>
                    <a:pt x="9008" y="4175"/>
                    <a:pt x="9913" y="3634"/>
                    <a:pt x="10265" y="2946"/>
                  </a:cubicBezTo>
                  <a:cubicBezTo>
                    <a:pt x="10697" y="2117"/>
                    <a:pt x="9695" y="1667"/>
                    <a:pt x="8987" y="1581"/>
                  </a:cubicBezTo>
                  <a:cubicBezTo>
                    <a:pt x="7811" y="1443"/>
                    <a:pt x="6930" y="786"/>
                    <a:pt x="5962" y="250"/>
                  </a:cubicBezTo>
                  <a:cubicBezTo>
                    <a:pt x="5704" y="111"/>
                    <a:pt x="5235" y="1"/>
                    <a:pt x="49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212;p44">
              <a:extLst>
                <a:ext uri="{FF2B5EF4-FFF2-40B4-BE49-F238E27FC236}">
                  <a16:creationId xmlns:a16="http://schemas.microsoft.com/office/drawing/2014/main" id="{72F839A4-A94B-3501-1E5A-D122A886748C}"/>
                </a:ext>
              </a:extLst>
            </p:cNvPr>
            <p:cNvSpPr/>
            <p:nvPr/>
          </p:nvSpPr>
          <p:spPr>
            <a:xfrm>
              <a:off x="6901875" y="4220725"/>
              <a:ext cx="468775" cy="354550"/>
            </a:xfrm>
            <a:custGeom>
              <a:avLst/>
              <a:gdLst/>
              <a:ahLst/>
              <a:cxnLst/>
              <a:rect l="l" t="t" r="r" b="b"/>
              <a:pathLst>
                <a:path w="18751" h="14182" extrusionOk="0">
                  <a:moveTo>
                    <a:pt x="15666" y="0"/>
                  </a:moveTo>
                  <a:cubicBezTo>
                    <a:pt x="15588" y="0"/>
                    <a:pt x="15504" y="9"/>
                    <a:pt x="15415" y="28"/>
                  </a:cubicBezTo>
                  <a:cubicBezTo>
                    <a:pt x="14690" y="184"/>
                    <a:pt x="14759" y="772"/>
                    <a:pt x="14897" y="1290"/>
                  </a:cubicBezTo>
                  <a:cubicBezTo>
                    <a:pt x="15294" y="2845"/>
                    <a:pt x="14880" y="4038"/>
                    <a:pt x="13463" y="4850"/>
                  </a:cubicBezTo>
                  <a:cubicBezTo>
                    <a:pt x="13013" y="5109"/>
                    <a:pt x="12823" y="5472"/>
                    <a:pt x="13065" y="5991"/>
                  </a:cubicBezTo>
                  <a:cubicBezTo>
                    <a:pt x="13324" y="6578"/>
                    <a:pt x="12823" y="6803"/>
                    <a:pt x="12512" y="7097"/>
                  </a:cubicBezTo>
                  <a:cubicBezTo>
                    <a:pt x="12410" y="7191"/>
                    <a:pt x="12303" y="7233"/>
                    <a:pt x="12200" y="7233"/>
                  </a:cubicBezTo>
                  <a:cubicBezTo>
                    <a:pt x="12041" y="7233"/>
                    <a:pt x="11891" y="7133"/>
                    <a:pt x="11786" y="6976"/>
                  </a:cubicBezTo>
                  <a:cubicBezTo>
                    <a:pt x="11531" y="6610"/>
                    <a:pt x="11284" y="6477"/>
                    <a:pt x="11039" y="6477"/>
                  </a:cubicBezTo>
                  <a:cubicBezTo>
                    <a:pt x="10705" y="6477"/>
                    <a:pt x="10373" y="6726"/>
                    <a:pt x="10024" y="6976"/>
                  </a:cubicBezTo>
                  <a:cubicBezTo>
                    <a:pt x="8797" y="7891"/>
                    <a:pt x="7811" y="9188"/>
                    <a:pt x="6308" y="9637"/>
                  </a:cubicBezTo>
                  <a:cubicBezTo>
                    <a:pt x="4303" y="10242"/>
                    <a:pt x="2696" y="11572"/>
                    <a:pt x="812" y="12385"/>
                  </a:cubicBezTo>
                  <a:cubicBezTo>
                    <a:pt x="242" y="12627"/>
                    <a:pt x="0" y="13214"/>
                    <a:pt x="692" y="13577"/>
                  </a:cubicBezTo>
                  <a:cubicBezTo>
                    <a:pt x="1262" y="13888"/>
                    <a:pt x="1936" y="13992"/>
                    <a:pt x="2610" y="14182"/>
                  </a:cubicBezTo>
                  <a:cubicBezTo>
                    <a:pt x="3819" y="13854"/>
                    <a:pt x="4943" y="13249"/>
                    <a:pt x="5893" y="12436"/>
                  </a:cubicBezTo>
                  <a:cubicBezTo>
                    <a:pt x="7829" y="10743"/>
                    <a:pt x="10144" y="9447"/>
                    <a:pt x="12357" y="8496"/>
                  </a:cubicBezTo>
                  <a:cubicBezTo>
                    <a:pt x="14396" y="7615"/>
                    <a:pt x="15847" y="6042"/>
                    <a:pt x="17817" y="5213"/>
                  </a:cubicBezTo>
                  <a:cubicBezTo>
                    <a:pt x="18301" y="4988"/>
                    <a:pt x="18751" y="4452"/>
                    <a:pt x="18612" y="3848"/>
                  </a:cubicBezTo>
                  <a:cubicBezTo>
                    <a:pt x="18539" y="3538"/>
                    <a:pt x="18402" y="3442"/>
                    <a:pt x="18239" y="3442"/>
                  </a:cubicBezTo>
                  <a:cubicBezTo>
                    <a:pt x="18019" y="3442"/>
                    <a:pt x="17752" y="3615"/>
                    <a:pt x="17524" y="3675"/>
                  </a:cubicBezTo>
                  <a:cubicBezTo>
                    <a:pt x="17487" y="3682"/>
                    <a:pt x="17451" y="3686"/>
                    <a:pt x="17417" y="3686"/>
                  </a:cubicBezTo>
                  <a:cubicBezTo>
                    <a:pt x="17207" y="3686"/>
                    <a:pt x="17050" y="3554"/>
                    <a:pt x="17109" y="3346"/>
                  </a:cubicBezTo>
                  <a:cubicBezTo>
                    <a:pt x="17385" y="2431"/>
                    <a:pt x="16625" y="1791"/>
                    <a:pt x="16556" y="962"/>
                  </a:cubicBezTo>
                  <a:cubicBezTo>
                    <a:pt x="16526" y="461"/>
                    <a:pt x="16229" y="0"/>
                    <a:pt x="156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13;p44">
              <a:extLst>
                <a:ext uri="{FF2B5EF4-FFF2-40B4-BE49-F238E27FC236}">
                  <a16:creationId xmlns:a16="http://schemas.microsoft.com/office/drawing/2014/main" id="{B1C4C73F-EEBE-226F-417B-6324C4CE7FF3}"/>
                </a:ext>
              </a:extLst>
            </p:cNvPr>
            <p:cNvSpPr/>
            <p:nvPr/>
          </p:nvSpPr>
          <p:spPr>
            <a:xfrm>
              <a:off x="6306100" y="2654825"/>
              <a:ext cx="232875" cy="385425"/>
            </a:xfrm>
            <a:custGeom>
              <a:avLst/>
              <a:gdLst/>
              <a:ahLst/>
              <a:cxnLst/>
              <a:rect l="l" t="t" r="r" b="b"/>
              <a:pathLst>
                <a:path w="9315" h="15417" extrusionOk="0">
                  <a:moveTo>
                    <a:pt x="6907" y="9941"/>
                  </a:moveTo>
                  <a:cubicBezTo>
                    <a:pt x="6738" y="10523"/>
                    <a:pt x="6645" y="11167"/>
                    <a:pt x="5910" y="11304"/>
                  </a:cubicBezTo>
                  <a:cubicBezTo>
                    <a:pt x="5905" y="11305"/>
                    <a:pt x="5899" y="11305"/>
                    <a:pt x="5892" y="11305"/>
                  </a:cubicBezTo>
                  <a:cubicBezTo>
                    <a:pt x="5767" y="11305"/>
                    <a:pt x="5547" y="11146"/>
                    <a:pt x="5547" y="11097"/>
                  </a:cubicBezTo>
                  <a:cubicBezTo>
                    <a:pt x="5616" y="10270"/>
                    <a:pt x="6304" y="10147"/>
                    <a:pt x="6907" y="9941"/>
                  </a:cubicBezTo>
                  <a:close/>
                  <a:moveTo>
                    <a:pt x="2345" y="1"/>
                  </a:moveTo>
                  <a:cubicBezTo>
                    <a:pt x="2049" y="1"/>
                    <a:pt x="1708" y="93"/>
                    <a:pt x="1419" y="93"/>
                  </a:cubicBezTo>
                  <a:cubicBezTo>
                    <a:pt x="1383" y="93"/>
                    <a:pt x="1348" y="92"/>
                    <a:pt x="1313" y="88"/>
                  </a:cubicBezTo>
                  <a:cubicBezTo>
                    <a:pt x="1306" y="88"/>
                    <a:pt x="1299" y="88"/>
                    <a:pt x="1292" y="88"/>
                  </a:cubicBezTo>
                  <a:cubicBezTo>
                    <a:pt x="885" y="88"/>
                    <a:pt x="504" y="561"/>
                    <a:pt x="639" y="883"/>
                  </a:cubicBezTo>
                  <a:cubicBezTo>
                    <a:pt x="1244" y="2283"/>
                    <a:pt x="0" y="3977"/>
                    <a:pt x="1348" y="5273"/>
                  </a:cubicBezTo>
                  <a:cubicBezTo>
                    <a:pt x="1538" y="5446"/>
                    <a:pt x="1383" y="5964"/>
                    <a:pt x="1538" y="6241"/>
                  </a:cubicBezTo>
                  <a:cubicBezTo>
                    <a:pt x="1851" y="6738"/>
                    <a:pt x="1941" y="7889"/>
                    <a:pt x="2501" y="7889"/>
                  </a:cubicBezTo>
                  <a:cubicBezTo>
                    <a:pt x="2623" y="7889"/>
                    <a:pt x="2766" y="7836"/>
                    <a:pt x="2938" y="7710"/>
                  </a:cubicBezTo>
                  <a:cubicBezTo>
                    <a:pt x="3345" y="7411"/>
                    <a:pt x="3664" y="7306"/>
                    <a:pt x="3951" y="7306"/>
                  </a:cubicBezTo>
                  <a:cubicBezTo>
                    <a:pt x="4345" y="7306"/>
                    <a:pt x="4678" y="7505"/>
                    <a:pt x="5098" y="7675"/>
                  </a:cubicBezTo>
                  <a:cubicBezTo>
                    <a:pt x="5375" y="7796"/>
                    <a:pt x="5651" y="7848"/>
                    <a:pt x="5668" y="8176"/>
                  </a:cubicBezTo>
                  <a:cubicBezTo>
                    <a:pt x="5668" y="8297"/>
                    <a:pt x="5547" y="8401"/>
                    <a:pt x="5478" y="8504"/>
                  </a:cubicBezTo>
                  <a:cubicBezTo>
                    <a:pt x="5288" y="8384"/>
                    <a:pt x="5098" y="8263"/>
                    <a:pt x="4908" y="8107"/>
                  </a:cubicBezTo>
                  <a:cubicBezTo>
                    <a:pt x="4670" y="7869"/>
                    <a:pt x="4349" y="7740"/>
                    <a:pt x="4020" y="7740"/>
                  </a:cubicBezTo>
                  <a:cubicBezTo>
                    <a:pt x="3895" y="7740"/>
                    <a:pt x="3770" y="7758"/>
                    <a:pt x="3646" y="7796"/>
                  </a:cubicBezTo>
                  <a:cubicBezTo>
                    <a:pt x="3059" y="7951"/>
                    <a:pt x="3284" y="8470"/>
                    <a:pt x="3249" y="8850"/>
                  </a:cubicBezTo>
                  <a:cubicBezTo>
                    <a:pt x="3180" y="10008"/>
                    <a:pt x="4701" y="11270"/>
                    <a:pt x="4580" y="11408"/>
                  </a:cubicBezTo>
                  <a:cubicBezTo>
                    <a:pt x="3042" y="13170"/>
                    <a:pt x="4251" y="13205"/>
                    <a:pt x="5599" y="13758"/>
                  </a:cubicBezTo>
                  <a:cubicBezTo>
                    <a:pt x="6014" y="13948"/>
                    <a:pt x="6429" y="15244"/>
                    <a:pt x="7379" y="15400"/>
                  </a:cubicBezTo>
                  <a:cubicBezTo>
                    <a:pt x="7454" y="15411"/>
                    <a:pt x="7523" y="15417"/>
                    <a:pt x="7586" y="15417"/>
                  </a:cubicBezTo>
                  <a:cubicBezTo>
                    <a:pt x="8462" y="15417"/>
                    <a:pt x="8316" y="14362"/>
                    <a:pt x="8606" y="13879"/>
                  </a:cubicBezTo>
                  <a:cubicBezTo>
                    <a:pt x="9315" y="12687"/>
                    <a:pt x="8554" y="11529"/>
                    <a:pt x="8105" y="10423"/>
                  </a:cubicBezTo>
                  <a:cubicBezTo>
                    <a:pt x="7967" y="10058"/>
                    <a:pt x="7709" y="9812"/>
                    <a:pt x="7353" y="9812"/>
                  </a:cubicBezTo>
                  <a:cubicBezTo>
                    <a:pt x="7222" y="9812"/>
                    <a:pt x="7078" y="9845"/>
                    <a:pt x="6922" y="9917"/>
                  </a:cubicBezTo>
                  <a:lnTo>
                    <a:pt x="6922" y="9917"/>
                  </a:lnTo>
                  <a:cubicBezTo>
                    <a:pt x="7290" y="9072"/>
                    <a:pt x="8114" y="7913"/>
                    <a:pt x="7103" y="7433"/>
                  </a:cubicBezTo>
                  <a:cubicBezTo>
                    <a:pt x="5789" y="6828"/>
                    <a:pt x="5530" y="5048"/>
                    <a:pt x="3854" y="4927"/>
                  </a:cubicBezTo>
                  <a:cubicBezTo>
                    <a:pt x="3335" y="4893"/>
                    <a:pt x="2886" y="4167"/>
                    <a:pt x="3318" y="3424"/>
                  </a:cubicBezTo>
                  <a:cubicBezTo>
                    <a:pt x="3975" y="2318"/>
                    <a:pt x="3353" y="1298"/>
                    <a:pt x="2955" y="348"/>
                  </a:cubicBezTo>
                  <a:cubicBezTo>
                    <a:pt x="2833" y="73"/>
                    <a:pt x="2607" y="1"/>
                    <a:pt x="23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214;p44">
              <a:extLst>
                <a:ext uri="{FF2B5EF4-FFF2-40B4-BE49-F238E27FC236}">
                  <a16:creationId xmlns:a16="http://schemas.microsoft.com/office/drawing/2014/main" id="{4F0592BF-E04A-7B36-4C38-EE469C28A775}"/>
                </a:ext>
              </a:extLst>
            </p:cNvPr>
            <p:cNvSpPr/>
            <p:nvPr/>
          </p:nvSpPr>
          <p:spPr>
            <a:xfrm>
              <a:off x="6139750" y="3178550"/>
              <a:ext cx="185375" cy="227425"/>
            </a:xfrm>
            <a:custGeom>
              <a:avLst/>
              <a:gdLst/>
              <a:ahLst/>
              <a:cxnLst/>
              <a:rect l="l" t="t" r="r" b="b"/>
              <a:pathLst>
                <a:path w="7415" h="9097" extrusionOk="0">
                  <a:moveTo>
                    <a:pt x="6576" y="0"/>
                  </a:moveTo>
                  <a:cubicBezTo>
                    <a:pt x="6440" y="0"/>
                    <a:pt x="6314" y="46"/>
                    <a:pt x="6222" y="154"/>
                  </a:cubicBezTo>
                  <a:cubicBezTo>
                    <a:pt x="5928" y="483"/>
                    <a:pt x="5611" y="592"/>
                    <a:pt x="5290" y="592"/>
                  </a:cubicBezTo>
                  <a:cubicBezTo>
                    <a:pt x="4988" y="592"/>
                    <a:pt x="4683" y="496"/>
                    <a:pt x="4390" y="396"/>
                  </a:cubicBezTo>
                  <a:cubicBezTo>
                    <a:pt x="3964" y="242"/>
                    <a:pt x="3597" y="173"/>
                    <a:pt x="3279" y="173"/>
                  </a:cubicBezTo>
                  <a:cubicBezTo>
                    <a:pt x="1986" y="173"/>
                    <a:pt x="1492" y="1318"/>
                    <a:pt x="1020" y="2608"/>
                  </a:cubicBezTo>
                  <a:cubicBezTo>
                    <a:pt x="364" y="4353"/>
                    <a:pt x="1" y="6064"/>
                    <a:pt x="796" y="7360"/>
                  </a:cubicBezTo>
                  <a:cubicBezTo>
                    <a:pt x="847" y="8362"/>
                    <a:pt x="761" y="8984"/>
                    <a:pt x="1470" y="9088"/>
                  </a:cubicBezTo>
                  <a:cubicBezTo>
                    <a:pt x="1519" y="9094"/>
                    <a:pt x="1568" y="9097"/>
                    <a:pt x="1614" y="9097"/>
                  </a:cubicBezTo>
                  <a:cubicBezTo>
                    <a:pt x="2117" y="9097"/>
                    <a:pt x="2435" y="8762"/>
                    <a:pt x="2593" y="8224"/>
                  </a:cubicBezTo>
                  <a:cubicBezTo>
                    <a:pt x="2634" y="8075"/>
                    <a:pt x="2578" y="7743"/>
                    <a:pt x="2746" y="7743"/>
                  </a:cubicBezTo>
                  <a:cubicBezTo>
                    <a:pt x="2792" y="7743"/>
                    <a:pt x="2854" y="7768"/>
                    <a:pt x="2938" y="7827"/>
                  </a:cubicBezTo>
                  <a:cubicBezTo>
                    <a:pt x="3173" y="7995"/>
                    <a:pt x="3380" y="8062"/>
                    <a:pt x="3567" y="8062"/>
                  </a:cubicBezTo>
                  <a:cubicBezTo>
                    <a:pt x="4013" y="8062"/>
                    <a:pt x="4340" y="7677"/>
                    <a:pt x="4632" y="7360"/>
                  </a:cubicBezTo>
                  <a:cubicBezTo>
                    <a:pt x="5116" y="6842"/>
                    <a:pt x="4563" y="6358"/>
                    <a:pt x="4373" y="5839"/>
                  </a:cubicBezTo>
                  <a:cubicBezTo>
                    <a:pt x="4183" y="5321"/>
                    <a:pt x="3491" y="4750"/>
                    <a:pt x="4442" y="4249"/>
                  </a:cubicBezTo>
                  <a:cubicBezTo>
                    <a:pt x="4943" y="3990"/>
                    <a:pt x="5790" y="3852"/>
                    <a:pt x="5427" y="3057"/>
                  </a:cubicBezTo>
                  <a:cubicBezTo>
                    <a:pt x="5274" y="2713"/>
                    <a:pt x="5030" y="2616"/>
                    <a:pt x="4752" y="2616"/>
                  </a:cubicBezTo>
                  <a:cubicBezTo>
                    <a:pt x="4400" y="2616"/>
                    <a:pt x="3994" y="2771"/>
                    <a:pt x="3647" y="2780"/>
                  </a:cubicBezTo>
                  <a:cubicBezTo>
                    <a:pt x="3388" y="2815"/>
                    <a:pt x="3129" y="2850"/>
                    <a:pt x="2887" y="2919"/>
                  </a:cubicBezTo>
                  <a:cubicBezTo>
                    <a:pt x="2887" y="2746"/>
                    <a:pt x="2800" y="2487"/>
                    <a:pt x="2887" y="2435"/>
                  </a:cubicBezTo>
                  <a:cubicBezTo>
                    <a:pt x="3111" y="2262"/>
                    <a:pt x="3405" y="2037"/>
                    <a:pt x="3664" y="2037"/>
                  </a:cubicBezTo>
                  <a:cubicBezTo>
                    <a:pt x="4321" y="2055"/>
                    <a:pt x="4995" y="2262"/>
                    <a:pt x="5634" y="2262"/>
                  </a:cubicBezTo>
                  <a:cubicBezTo>
                    <a:pt x="6481" y="2262"/>
                    <a:pt x="6861" y="1553"/>
                    <a:pt x="7242" y="931"/>
                  </a:cubicBezTo>
                  <a:cubicBezTo>
                    <a:pt x="7414" y="689"/>
                    <a:pt x="7328" y="344"/>
                    <a:pt x="7086" y="188"/>
                  </a:cubicBezTo>
                  <a:cubicBezTo>
                    <a:pt x="6932" y="73"/>
                    <a:pt x="6746" y="0"/>
                    <a:pt x="65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215;p44">
              <a:extLst>
                <a:ext uri="{FF2B5EF4-FFF2-40B4-BE49-F238E27FC236}">
                  <a16:creationId xmlns:a16="http://schemas.microsoft.com/office/drawing/2014/main" id="{727CCBA8-C1FB-65FE-FC8B-92BADEBE98DD}"/>
                </a:ext>
              </a:extLst>
            </p:cNvPr>
            <p:cNvSpPr/>
            <p:nvPr/>
          </p:nvSpPr>
          <p:spPr>
            <a:xfrm>
              <a:off x="4320000" y="1079225"/>
              <a:ext cx="260125" cy="163000"/>
            </a:xfrm>
            <a:custGeom>
              <a:avLst/>
              <a:gdLst/>
              <a:ahLst/>
              <a:cxnLst/>
              <a:rect l="l" t="t" r="r" b="b"/>
              <a:pathLst>
                <a:path w="10405" h="6520" extrusionOk="0">
                  <a:moveTo>
                    <a:pt x="8970" y="1"/>
                  </a:moveTo>
                  <a:cubicBezTo>
                    <a:pt x="6620" y="778"/>
                    <a:pt x="3786" y="294"/>
                    <a:pt x="1764" y="2576"/>
                  </a:cubicBezTo>
                  <a:cubicBezTo>
                    <a:pt x="502" y="3993"/>
                    <a:pt x="1" y="5410"/>
                    <a:pt x="1038" y="5876"/>
                  </a:cubicBezTo>
                  <a:cubicBezTo>
                    <a:pt x="2057" y="6274"/>
                    <a:pt x="3146" y="6499"/>
                    <a:pt x="4252" y="6516"/>
                  </a:cubicBezTo>
                  <a:cubicBezTo>
                    <a:pt x="4303" y="6518"/>
                    <a:pt x="4355" y="6520"/>
                    <a:pt x="4406" y="6520"/>
                  </a:cubicBezTo>
                  <a:cubicBezTo>
                    <a:pt x="4717" y="6520"/>
                    <a:pt x="5012" y="6455"/>
                    <a:pt x="5116" y="6084"/>
                  </a:cubicBezTo>
                  <a:cubicBezTo>
                    <a:pt x="5237" y="5652"/>
                    <a:pt x="4892" y="5479"/>
                    <a:pt x="4563" y="5323"/>
                  </a:cubicBezTo>
                  <a:cubicBezTo>
                    <a:pt x="3094" y="4598"/>
                    <a:pt x="3630" y="3924"/>
                    <a:pt x="4598" y="3198"/>
                  </a:cubicBezTo>
                  <a:cubicBezTo>
                    <a:pt x="5980" y="2144"/>
                    <a:pt x="7726" y="2126"/>
                    <a:pt x="9264" y="1487"/>
                  </a:cubicBezTo>
                  <a:cubicBezTo>
                    <a:pt x="9696" y="1331"/>
                    <a:pt x="10404" y="1556"/>
                    <a:pt x="10352" y="796"/>
                  </a:cubicBezTo>
                  <a:cubicBezTo>
                    <a:pt x="10301" y="35"/>
                    <a:pt x="9627" y="70"/>
                    <a:pt x="89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216;p44">
              <a:extLst>
                <a:ext uri="{FF2B5EF4-FFF2-40B4-BE49-F238E27FC236}">
                  <a16:creationId xmlns:a16="http://schemas.microsoft.com/office/drawing/2014/main" id="{8769784A-E9BA-AC03-CF41-423438088349}"/>
                </a:ext>
              </a:extLst>
            </p:cNvPr>
            <p:cNvSpPr/>
            <p:nvPr/>
          </p:nvSpPr>
          <p:spPr>
            <a:xfrm>
              <a:off x="3605850" y="1017225"/>
              <a:ext cx="246275" cy="88775"/>
            </a:xfrm>
            <a:custGeom>
              <a:avLst/>
              <a:gdLst/>
              <a:ahLst/>
              <a:cxnLst/>
              <a:rect l="l" t="t" r="r" b="b"/>
              <a:pathLst>
                <a:path w="9851" h="3551" extrusionOk="0">
                  <a:moveTo>
                    <a:pt x="3896" y="1"/>
                  </a:moveTo>
                  <a:cubicBezTo>
                    <a:pt x="2951" y="1"/>
                    <a:pt x="1998" y="113"/>
                    <a:pt x="1055" y="130"/>
                  </a:cubicBezTo>
                  <a:cubicBezTo>
                    <a:pt x="674" y="130"/>
                    <a:pt x="260" y="217"/>
                    <a:pt x="121" y="649"/>
                  </a:cubicBezTo>
                  <a:cubicBezTo>
                    <a:pt x="0" y="1046"/>
                    <a:pt x="173" y="1461"/>
                    <a:pt x="536" y="1651"/>
                  </a:cubicBezTo>
                  <a:cubicBezTo>
                    <a:pt x="1487" y="2256"/>
                    <a:pt x="2489" y="2792"/>
                    <a:pt x="3474" y="3345"/>
                  </a:cubicBezTo>
                  <a:cubicBezTo>
                    <a:pt x="3715" y="3472"/>
                    <a:pt x="3939" y="3551"/>
                    <a:pt x="4149" y="3551"/>
                  </a:cubicBezTo>
                  <a:cubicBezTo>
                    <a:pt x="4450" y="3551"/>
                    <a:pt x="4723" y="3389"/>
                    <a:pt x="4978" y="2982"/>
                  </a:cubicBezTo>
                  <a:cubicBezTo>
                    <a:pt x="5203" y="2650"/>
                    <a:pt x="5511" y="2104"/>
                    <a:pt x="5931" y="2104"/>
                  </a:cubicBezTo>
                  <a:cubicBezTo>
                    <a:pt x="6058" y="2104"/>
                    <a:pt x="6195" y="2153"/>
                    <a:pt x="6343" y="2273"/>
                  </a:cubicBezTo>
                  <a:cubicBezTo>
                    <a:pt x="6982" y="2809"/>
                    <a:pt x="7673" y="2826"/>
                    <a:pt x="8365" y="2895"/>
                  </a:cubicBezTo>
                  <a:cubicBezTo>
                    <a:pt x="8588" y="2920"/>
                    <a:pt x="8869" y="3004"/>
                    <a:pt x="9118" y="3004"/>
                  </a:cubicBezTo>
                  <a:cubicBezTo>
                    <a:pt x="9390" y="3004"/>
                    <a:pt x="9623" y="2904"/>
                    <a:pt x="9695" y="2515"/>
                  </a:cubicBezTo>
                  <a:cubicBezTo>
                    <a:pt x="9851" y="1789"/>
                    <a:pt x="9142" y="1668"/>
                    <a:pt x="8641" y="1478"/>
                  </a:cubicBezTo>
                  <a:lnTo>
                    <a:pt x="6585" y="493"/>
                  </a:lnTo>
                  <a:cubicBezTo>
                    <a:pt x="5704" y="104"/>
                    <a:pt x="4803" y="1"/>
                    <a:pt x="38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217;p44">
              <a:extLst>
                <a:ext uri="{FF2B5EF4-FFF2-40B4-BE49-F238E27FC236}">
                  <a16:creationId xmlns:a16="http://schemas.microsoft.com/office/drawing/2014/main" id="{EFD1504B-E38F-F186-4FE6-615AC6AEA329}"/>
                </a:ext>
              </a:extLst>
            </p:cNvPr>
            <p:cNvSpPr/>
            <p:nvPr/>
          </p:nvSpPr>
          <p:spPr>
            <a:xfrm>
              <a:off x="3161275" y="1612775"/>
              <a:ext cx="115825" cy="115825"/>
            </a:xfrm>
            <a:custGeom>
              <a:avLst/>
              <a:gdLst/>
              <a:ahLst/>
              <a:cxnLst/>
              <a:rect l="l" t="t" r="r" b="b"/>
              <a:pathLst>
                <a:path w="4633" h="4633" extrusionOk="0">
                  <a:moveTo>
                    <a:pt x="2966" y="1"/>
                  </a:moveTo>
                  <a:cubicBezTo>
                    <a:pt x="2951" y="1"/>
                    <a:pt x="2936" y="1"/>
                    <a:pt x="2921" y="1"/>
                  </a:cubicBezTo>
                  <a:cubicBezTo>
                    <a:pt x="1729" y="36"/>
                    <a:pt x="1" y="2421"/>
                    <a:pt x="139" y="3803"/>
                  </a:cubicBezTo>
                  <a:cubicBezTo>
                    <a:pt x="139" y="4252"/>
                    <a:pt x="502" y="4615"/>
                    <a:pt x="951" y="4633"/>
                  </a:cubicBezTo>
                  <a:cubicBezTo>
                    <a:pt x="2956" y="4581"/>
                    <a:pt x="4632" y="3026"/>
                    <a:pt x="4529" y="1297"/>
                  </a:cubicBezTo>
                  <a:cubicBezTo>
                    <a:pt x="4478" y="482"/>
                    <a:pt x="3809" y="1"/>
                    <a:pt x="29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218;p44">
              <a:extLst>
                <a:ext uri="{FF2B5EF4-FFF2-40B4-BE49-F238E27FC236}">
                  <a16:creationId xmlns:a16="http://schemas.microsoft.com/office/drawing/2014/main" id="{DACDEB7A-2BC6-845F-BBA8-B26CFA0F5457}"/>
                </a:ext>
              </a:extLst>
            </p:cNvPr>
            <p:cNvSpPr/>
            <p:nvPr/>
          </p:nvSpPr>
          <p:spPr>
            <a:xfrm>
              <a:off x="6082850" y="3458350"/>
              <a:ext cx="215350" cy="82375"/>
            </a:xfrm>
            <a:custGeom>
              <a:avLst/>
              <a:gdLst/>
              <a:ahLst/>
              <a:cxnLst/>
              <a:rect l="l" t="t" r="r" b="b"/>
              <a:pathLst>
                <a:path w="8614" h="3295" extrusionOk="0">
                  <a:moveTo>
                    <a:pt x="8412" y="834"/>
                  </a:moveTo>
                  <a:lnTo>
                    <a:pt x="8412" y="834"/>
                  </a:lnTo>
                  <a:cubicBezTo>
                    <a:pt x="8408" y="835"/>
                    <a:pt x="8404" y="836"/>
                    <a:pt x="8401" y="837"/>
                  </a:cubicBezTo>
                  <a:lnTo>
                    <a:pt x="8401" y="837"/>
                  </a:lnTo>
                  <a:cubicBezTo>
                    <a:pt x="8399" y="842"/>
                    <a:pt x="8396" y="846"/>
                    <a:pt x="8394" y="851"/>
                  </a:cubicBezTo>
                  <a:lnTo>
                    <a:pt x="8412" y="834"/>
                  </a:lnTo>
                  <a:close/>
                  <a:moveTo>
                    <a:pt x="6441" y="1"/>
                  </a:moveTo>
                  <a:cubicBezTo>
                    <a:pt x="5426" y="1"/>
                    <a:pt x="4424" y="103"/>
                    <a:pt x="3504" y="557"/>
                  </a:cubicBezTo>
                  <a:cubicBezTo>
                    <a:pt x="3268" y="683"/>
                    <a:pt x="3156" y="756"/>
                    <a:pt x="3064" y="756"/>
                  </a:cubicBezTo>
                  <a:cubicBezTo>
                    <a:pt x="2968" y="756"/>
                    <a:pt x="2895" y="675"/>
                    <a:pt x="2726" y="488"/>
                  </a:cubicBezTo>
                  <a:cubicBezTo>
                    <a:pt x="2440" y="160"/>
                    <a:pt x="2158" y="41"/>
                    <a:pt x="1882" y="41"/>
                  </a:cubicBezTo>
                  <a:cubicBezTo>
                    <a:pt x="1373" y="41"/>
                    <a:pt x="881" y="443"/>
                    <a:pt x="410" y="678"/>
                  </a:cubicBezTo>
                  <a:cubicBezTo>
                    <a:pt x="0" y="866"/>
                    <a:pt x="164" y="1612"/>
                    <a:pt x="452" y="1612"/>
                  </a:cubicBezTo>
                  <a:cubicBezTo>
                    <a:pt x="455" y="1612"/>
                    <a:pt x="459" y="1612"/>
                    <a:pt x="462" y="1612"/>
                  </a:cubicBezTo>
                  <a:cubicBezTo>
                    <a:pt x="518" y="1607"/>
                    <a:pt x="572" y="1605"/>
                    <a:pt x="625" y="1605"/>
                  </a:cubicBezTo>
                  <a:cubicBezTo>
                    <a:pt x="1895" y="1605"/>
                    <a:pt x="2508" y="2753"/>
                    <a:pt x="3504" y="3184"/>
                  </a:cubicBezTo>
                  <a:cubicBezTo>
                    <a:pt x="3665" y="3259"/>
                    <a:pt x="3818" y="3295"/>
                    <a:pt x="3955" y="3295"/>
                  </a:cubicBezTo>
                  <a:cubicBezTo>
                    <a:pt x="4389" y="3295"/>
                    <a:pt x="4667" y="2934"/>
                    <a:pt x="4575" y="2303"/>
                  </a:cubicBezTo>
                  <a:cubicBezTo>
                    <a:pt x="4523" y="1905"/>
                    <a:pt x="4541" y="1784"/>
                    <a:pt x="4973" y="1698"/>
                  </a:cubicBezTo>
                  <a:cubicBezTo>
                    <a:pt x="6127" y="1457"/>
                    <a:pt x="7264" y="1130"/>
                    <a:pt x="8401" y="837"/>
                  </a:cubicBezTo>
                  <a:lnTo>
                    <a:pt x="8401" y="837"/>
                  </a:lnTo>
                  <a:cubicBezTo>
                    <a:pt x="8535" y="525"/>
                    <a:pt x="8613" y="56"/>
                    <a:pt x="8256" y="56"/>
                  </a:cubicBezTo>
                  <a:cubicBezTo>
                    <a:pt x="7656" y="37"/>
                    <a:pt x="7046" y="1"/>
                    <a:pt x="64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219;p44">
              <a:extLst>
                <a:ext uri="{FF2B5EF4-FFF2-40B4-BE49-F238E27FC236}">
                  <a16:creationId xmlns:a16="http://schemas.microsoft.com/office/drawing/2014/main" id="{A0D1486D-5491-28D4-0772-EEBBB544D666}"/>
                </a:ext>
              </a:extLst>
            </p:cNvPr>
            <p:cNvSpPr/>
            <p:nvPr/>
          </p:nvSpPr>
          <p:spPr>
            <a:xfrm>
              <a:off x="5726825" y="1103850"/>
              <a:ext cx="262175" cy="54825"/>
            </a:xfrm>
            <a:custGeom>
              <a:avLst/>
              <a:gdLst/>
              <a:ahLst/>
              <a:cxnLst/>
              <a:rect l="l" t="t" r="r" b="b"/>
              <a:pathLst>
                <a:path w="10487" h="2193" extrusionOk="0">
                  <a:moveTo>
                    <a:pt x="2675" y="1"/>
                  </a:moveTo>
                  <a:cubicBezTo>
                    <a:pt x="2260" y="122"/>
                    <a:pt x="1984" y="208"/>
                    <a:pt x="1707" y="260"/>
                  </a:cubicBezTo>
                  <a:cubicBezTo>
                    <a:pt x="1625" y="276"/>
                    <a:pt x="1533" y="281"/>
                    <a:pt x="1436" y="281"/>
                  </a:cubicBezTo>
                  <a:cubicBezTo>
                    <a:pt x="1238" y="281"/>
                    <a:pt x="1018" y="259"/>
                    <a:pt x="814" y="259"/>
                  </a:cubicBezTo>
                  <a:cubicBezTo>
                    <a:pt x="370" y="259"/>
                    <a:pt x="1" y="367"/>
                    <a:pt x="83" y="1055"/>
                  </a:cubicBezTo>
                  <a:cubicBezTo>
                    <a:pt x="160" y="1671"/>
                    <a:pt x="629" y="1783"/>
                    <a:pt x="1147" y="1783"/>
                  </a:cubicBezTo>
                  <a:cubicBezTo>
                    <a:pt x="1443" y="1783"/>
                    <a:pt x="1754" y="1746"/>
                    <a:pt x="2018" y="1746"/>
                  </a:cubicBezTo>
                  <a:cubicBezTo>
                    <a:pt x="3176" y="1729"/>
                    <a:pt x="4334" y="1625"/>
                    <a:pt x="5488" y="1625"/>
                  </a:cubicBezTo>
                  <a:cubicBezTo>
                    <a:pt x="6641" y="1625"/>
                    <a:pt x="7790" y="1729"/>
                    <a:pt x="8931" y="2126"/>
                  </a:cubicBezTo>
                  <a:cubicBezTo>
                    <a:pt x="9064" y="2171"/>
                    <a:pt x="9201" y="2192"/>
                    <a:pt x="9336" y="2192"/>
                  </a:cubicBezTo>
                  <a:cubicBezTo>
                    <a:pt x="9780" y="2192"/>
                    <a:pt x="10194" y="1955"/>
                    <a:pt x="10314" y="1504"/>
                  </a:cubicBezTo>
                  <a:cubicBezTo>
                    <a:pt x="10486" y="813"/>
                    <a:pt x="9761" y="744"/>
                    <a:pt x="9294" y="606"/>
                  </a:cubicBezTo>
                  <a:cubicBezTo>
                    <a:pt x="8746" y="426"/>
                    <a:pt x="8189" y="370"/>
                    <a:pt x="7630" y="370"/>
                  </a:cubicBezTo>
                  <a:cubicBezTo>
                    <a:pt x="6715" y="370"/>
                    <a:pt x="5795" y="519"/>
                    <a:pt x="4900" y="519"/>
                  </a:cubicBezTo>
                  <a:cubicBezTo>
                    <a:pt x="4133" y="519"/>
                    <a:pt x="3384" y="409"/>
                    <a:pt x="26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220;p44">
              <a:extLst>
                <a:ext uri="{FF2B5EF4-FFF2-40B4-BE49-F238E27FC236}">
                  <a16:creationId xmlns:a16="http://schemas.microsoft.com/office/drawing/2014/main" id="{635EA2DE-0C18-99C3-DA74-08E55C9DF1A8}"/>
                </a:ext>
              </a:extLst>
            </p:cNvPr>
            <p:cNvSpPr/>
            <p:nvPr/>
          </p:nvSpPr>
          <p:spPr>
            <a:xfrm>
              <a:off x="6497925" y="4391525"/>
              <a:ext cx="125725" cy="97375"/>
            </a:xfrm>
            <a:custGeom>
              <a:avLst/>
              <a:gdLst/>
              <a:ahLst/>
              <a:cxnLst/>
              <a:rect l="l" t="t" r="r" b="b"/>
              <a:pathLst>
                <a:path w="5029" h="3895" extrusionOk="0">
                  <a:moveTo>
                    <a:pt x="4062" y="0"/>
                  </a:moveTo>
                  <a:cubicBezTo>
                    <a:pt x="3557" y="0"/>
                    <a:pt x="2937" y="491"/>
                    <a:pt x="2445" y="491"/>
                  </a:cubicBezTo>
                  <a:cubicBezTo>
                    <a:pt x="2234" y="491"/>
                    <a:pt x="2046" y="401"/>
                    <a:pt x="1901" y="144"/>
                  </a:cubicBezTo>
                  <a:cubicBezTo>
                    <a:pt x="0" y="403"/>
                    <a:pt x="570" y="1975"/>
                    <a:pt x="225" y="2960"/>
                  </a:cubicBezTo>
                  <a:cubicBezTo>
                    <a:pt x="38" y="3485"/>
                    <a:pt x="566" y="3894"/>
                    <a:pt x="1172" y="3894"/>
                  </a:cubicBezTo>
                  <a:cubicBezTo>
                    <a:pt x="1185" y="3894"/>
                    <a:pt x="1197" y="3894"/>
                    <a:pt x="1210" y="3894"/>
                  </a:cubicBezTo>
                  <a:cubicBezTo>
                    <a:pt x="2298" y="3876"/>
                    <a:pt x="5029" y="1630"/>
                    <a:pt x="4804" y="783"/>
                  </a:cubicBezTo>
                  <a:cubicBezTo>
                    <a:pt x="4638" y="185"/>
                    <a:pt x="4372" y="0"/>
                    <a:pt x="406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221;p44">
              <a:extLst>
                <a:ext uri="{FF2B5EF4-FFF2-40B4-BE49-F238E27FC236}">
                  <a16:creationId xmlns:a16="http://schemas.microsoft.com/office/drawing/2014/main" id="{F280DD77-1E0E-3C7B-54F8-9402C172CB24}"/>
                </a:ext>
              </a:extLst>
            </p:cNvPr>
            <p:cNvSpPr/>
            <p:nvPr/>
          </p:nvSpPr>
          <p:spPr>
            <a:xfrm>
              <a:off x="5334875" y="2906300"/>
              <a:ext cx="82100" cy="128050"/>
            </a:xfrm>
            <a:custGeom>
              <a:avLst/>
              <a:gdLst/>
              <a:ahLst/>
              <a:cxnLst/>
              <a:rect l="l" t="t" r="r" b="b"/>
              <a:pathLst>
                <a:path w="3284" h="5122" extrusionOk="0">
                  <a:moveTo>
                    <a:pt x="519" y="1"/>
                  </a:moveTo>
                  <a:lnTo>
                    <a:pt x="380" y="139"/>
                  </a:lnTo>
                  <a:cubicBezTo>
                    <a:pt x="104" y="1452"/>
                    <a:pt x="0" y="2766"/>
                    <a:pt x="380" y="4062"/>
                  </a:cubicBezTo>
                  <a:cubicBezTo>
                    <a:pt x="534" y="4660"/>
                    <a:pt x="796" y="5122"/>
                    <a:pt x="1420" y="5122"/>
                  </a:cubicBezTo>
                  <a:cubicBezTo>
                    <a:pt x="1500" y="5122"/>
                    <a:pt x="1585" y="5114"/>
                    <a:pt x="1676" y="5099"/>
                  </a:cubicBezTo>
                  <a:cubicBezTo>
                    <a:pt x="2471" y="4978"/>
                    <a:pt x="3284" y="4408"/>
                    <a:pt x="3111" y="3734"/>
                  </a:cubicBezTo>
                  <a:cubicBezTo>
                    <a:pt x="2748" y="2213"/>
                    <a:pt x="2108" y="744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222;p44">
              <a:extLst>
                <a:ext uri="{FF2B5EF4-FFF2-40B4-BE49-F238E27FC236}">
                  <a16:creationId xmlns:a16="http://schemas.microsoft.com/office/drawing/2014/main" id="{B86C897E-D74C-7F05-FD3D-57B8D567C8EB}"/>
                </a:ext>
              </a:extLst>
            </p:cNvPr>
            <p:cNvSpPr/>
            <p:nvPr/>
          </p:nvSpPr>
          <p:spPr>
            <a:xfrm>
              <a:off x="4869125" y="997550"/>
              <a:ext cx="160750" cy="66150"/>
            </a:xfrm>
            <a:custGeom>
              <a:avLst/>
              <a:gdLst/>
              <a:ahLst/>
              <a:cxnLst/>
              <a:rect l="l" t="t" r="r" b="b"/>
              <a:pathLst>
                <a:path w="6430" h="2646" extrusionOk="0">
                  <a:moveTo>
                    <a:pt x="1040" y="1"/>
                  </a:moveTo>
                  <a:cubicBezTo>
                    <a:pt x="589" y="1"/>
                    <a:pt x="239" y="358"/>
                    <a:pt x="104" y="814"/>
                  </a:cubicBezTo>
                  <a:cubicBezTo>
                    <a:pt x="1" y="1108"/>
                    <a:pt x="191" y="1419"/>
                    <a:pt x="502" y="1470"/>
                  </a:cubicBezTo>
                  <a:cubicBezTo>
                    <a:pt x="1971" y="1885"/>
                    <a:pt x="3440" y="2283"/>
                    <a:pt x="4736" y="2646"/>
                  </a:cubicBezTo>
                  <a:cubicBezTo>
                    <a:pt x="5427" y="2611"/>
                    <a:pt x="5928" y="2611"/>
                    <a:pt x="6239" y="2127"/>
                  </a:cubicBezTo>
                  <a:cubicBezTo>
                    <a:pt x="6429" y="1851"/>
                    <a:pt x="6308" y="1470"/>
                    <a:pt x="6066" y="1419"/>
                  </a:cubicBezTo>
                  <a:cubicBezTo>
                    <a:pt x="4373" y="1021"/>
                    <a:pt x="2852" y="36"/>
                    <a:pt x="1072" y="2"/>
                  </a:cubicBezTo>
                  <a:cubicBezTo>
                    <a:pt x="1061" y="1"/>
                    <a:pt x="1051" y="1"/>
                    <a:pt x="10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223;p44">
              <a:extLst>
                <a:ext uri="{FF2B5EF4-FFF2-40B4-BE49-F238E27FC236}">
                  <a16:creationId xmlns:a16="http://schemas.microsoft.com/office/drawing/2014/main" id="{9253C677-2F8F-6BE0-1AD9-D9D3FF235ED5}"/>
                </a:ext>
              </a:extLst>
            </p:cNvPr>
            <p:cNvSpPr/>
            <p:nvPr/>
          </p:nvSpPr>
          <p:spPr>
            <a:xfrm>
              <a:off x="3763550" y="998475"/>
              <a:ext cx="117975" cy="55725"/>
            </a:xfrm>
            <a:custGeom>
              <a:avLst/>
              <a:gdLst/>
              <a:ahLst/>
              <a:cxnLst/>
              <a:rect l="l" t="t" r="r" b="b"/>
              <a:pathLst>
                <a:path w="4719" h="2229" extrusionOk="0">
                  <a:moveTo>
                    <a:pt x="747" y="0"/>
                  </a:moveTo>
                  <a:cubicBezTo>
                    <a:pt x="407" y="0"/>
                    <a:pt x="65" y="161"/>
                    <a:pt x="18" y="690"/>
                  </a:cubicBezTo>
                  <a:cubicBezTo>
                    <a:pt x="0" y="863"/>
                    <a:pt x="190" y="1053"/>
                    <a:pt x="277" y="1243"/>
                  </a:cubicBezTo>
                  <a:lnTo>
                    <a:pt x="2333" y="2228"/>
                  </a:lnTo>
                  <a:cubicBezTo>
                    <a:pt x="2437" y="2220"/>
                    <a:pt x="2541" y="2220"/>
                    <a:pt x="2644" y="2220"/>
                  </a:cubicBezTo>
                  <a:cubicBezTo>
                    <a:pt x="2748" y="2220"/>
                    <a:pt x="2852" y="2220"/>
                    <a:pt x="2955" y="2211"/>
                  </a:cubicBezTo>
                  <a:cubicBezTo>
                    <a:pt x="3647" y="2142"/>
                    <a:pt x="4718" y="2090"/>
                    <a:pt x="4511" y="1261"/>
                  </a:cubicBezTo>
                  <a:cubicBezTo>
                    <a:pt x="4255" y="308"/>
                    <a:pt x="3582" y="187"/>
                    <a:pt x="2842" y="187"/>
                  </a:cubicBezTo>
                  <a:cubicBezTo>
                    <a:pt x="2589" y="187"/>
                    <a:pt x="2328" y="201"/>
                    <a:pt x="2074" y="201"/>
                  </a:cubicBezTo>
                  <a:cubicBezTo>
                    <a:pt x="1762" y="201"/>
                    <a:pt x="1460" y="180"/>
                    <a:pt x="1193" y="85"/>
                  </a:cubicBezTo>
                  <a:cubicBezTo>
                    <a:pt x="1066" y="36"/>
                    <a:pt x="907" y="0"/>
                    <a:pt x="7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224;p44">
              <a:extLst>
                <a:ext uri="{FF2B5EF4-FFF2-40B4-BE49-F238E27FC236}">
                  <a16:creationId xmlns:a16="http://schemas.microsoft.com/office/drawing/2014/main" id="{5F031552-D10D-4A11-A413-017E87BC4975}"/>
                </a:ext>
              </a:extLst>
            </p:cNvPr>
            <p:cNvSpPr/>
            <p:nvPr/>
          </p:nvSpPr>
          <p:spPr>
            <a:xfrm>
              <a:off x="6244750" y="3463175"/>
              <a:ext cx="127900" cy="76650"/>
            </a:xfrm>
            <a:custGeom>
              <a:avLst/>
              <a:gdLst/>
              <a:ahLst/>
              <a:cxnLst/>
              <a:rect l="l" t="t" r="r" b="b"/>
              <a:pathLst>
                <a:path w="5116" h="3066" extrusionOk="0">
                  <a:moveTo>
                    <a:pt x="4184" y="1"/>
                  </a:moveTo>
                  <a:cubicBezTo>
                    <a:pt x="4093" y="1"/>
                    <a:pt x="4000" y="13"/>
                    <a:pt x="3906" y="36"/>
                  </a:cubicBezTo>
                  <a:cubicBezTo>
                    <a:pt x="3232" y="209"/>
                    <a:pt x="2575" y="416"/>
                    <a:pt x="1918" y="641"/>
                  </a:cubicBezTo>
                  <a:lnTo>
                    <a:pt x="1936" y="641"/>
                  </a:lnTo>
                  <a:cubicBezTo>
                    <a:pt x="1659" y="848"/>
                    <a:pt x="1383" y="1038"/>
                    <a:pt x="1089" y="1194"/>
                  </a:cubicBezTo>
                  <a:cubicBezTo>
                    <a:pt x="432" y="1505"/>
                    <a:pt x="0" y="2093"/>
                    <a:pt x="311" y="2680"/>
                  </a:cubicBezTo>
                  <a:cubicBezTo>
                    <a:pt x="460" y="2964"/>
                    <a:pt x="650" y="3065"/>
                    <a:pt x="856" y="3065"/>
                  </a:cubicBezTo>
                  <a:cubicBezTo>
                    <a:pt x="1178" y="3065"/>
                    <a:pt x="1537" y="2818"/>
                    <a:pt x="1832" y="2628"/>
                  </a:cubicBezTo>
                  <a:cubicBezTo>
                    <a:pt x="2558" y="2093"/>
                    <a:pt x="3370" y="1695"/>
                    <a:pt x="4234" y="1436"/>
                  </a:cubicBezTo>
                  <a:cubicBezTo>
                    <a:pt x="4631" y="1332"/>
                    <a:pt x="5115" y="1108"/>
                    <a:pt x="4994" y="606"/>
                  </a:cubicBezTo>
                  <a:cubicBezTo>
                    <a:pt x="4883" y="203"/>
                    <a:pt x="4559" y="1"/>
                    <a:pt x="41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225;p44">
              <a:extLst>
                <a:ext uri="{FF2B5EF4-FFF2-40B4-BE49-F238E27FC236}">
                  <a16:creationId xmlns:a16="http://schemas.microsoft.com/office/drawing/2014/main" id="{13D6D912-1409-07A2-E5E8-749B6A028661}"/>
                </a:ext>
              </a:extLst>
            </p:cNvPr>
            <p:cNvSpPr/>
            <p:nvPr/>
          </p:nvSpPr>
          <p:spPr>
            <a:xfrm>
              <a:off x="6286725" y="2464325"/>
              <a:ext cx="67775" cy="93850"/>
            </a:xfrm>
            <a:custGeom>
              <a:avLst/>
              <a:gdLst/>
              <a:ahLst/>
              <a:cxnLst/>
              <a:rect l="l" t="t" r="r" b="b"/>
              <a:pathLst>
                <a:path w="2711" h="3754" extrusionOk="0">
                  <a:moveTo>
                    <a:pt x="1532" y="0"/>
                  </a:moveTo>
                  <a:cubicBezTo>
                    <a:pt x="1516" y="0"/>
                    <a:pt x="1500" y="0"/>
                    <a:pt x="1484" y="1"/>
                  </a:cubicBezTo>
                  <a:cubicBezTo>
                    <a:pt x="187" y="53"/>
                    <a:pt x="239" y="1332"/>
                    <a:pt x="101" y="2265"/>
                  </a:cubicBezTo>
                  <a:cubicBezTo>
                    <a:pt x="1" y="3066"/>
                    <a:pt x="465" y="3754"/>
                    <a:pt x="1243" y="3754"/>
                  </a:cubicBezTo>
                  <a:cubicBezTo>
                    <a:pt x="1271" y="3754"/>
                    <a:pt x="1299" y="3753"/>
                    <a:pt x="1328" y="3751"/>
                  </a:cubicBezTo>
                  <a:cubicBezTo>
                    <a:pt x="2711" y="3682"/>
                    <a:pt x="1967" y="2403"/>
                    <a:pt x="2313" y="1815"/>
                  </a:cubicBezTo>
                  <a:cubicBezTo>
                    <a:pt x="2228" y="1050"/>
                    <a:pt x="2528" y="0"/>
                    <a:pt x="15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226;p44">
              <a:extLst>
                <a:ext uri="{FF2B5EF4-FFF2-40B4-BE49-F238E27FC236}">
                  <a16:creationId xmlns:a16="http://schemas.microsoft.com/office/drawing/2014/main" id="{9BFB146D-2413-AE8E-8FC1-93D5B61ADF71}"/>
                </a:ext>
              </a:extLst>
            </p:cNvPr>
            <p:cNvSpPr/>
            <p:nvPr/>
          </p:nvSpPr>
          <p:spPr>
            <a:xfrm>
              <a:off x="6279300" y="2861375"/>
              <a:ext cx="75625" cy="97275"/>
            </a:xfrm>
            <a:custGeom>
              <a:avLst/>
              <a:gdLst/>
              <a:ahLst/>
              <a:cxnLst/>
              <a:rect l="l" t="t" r="r" b="b"/>
              <a:pathLst>
                <a:path w="3025" h="3891" extrusionOk="0">
                  <a:moveTo>
                    <a:pt x="2403" y="1"/>
                  </a:moveTo>
                  <a:cubicBezTo>
                    <a:pt x="2178" y="1"/>
                    <a:pt x="1971" y="104"/>
                    <a:pt x="1850" y="277"/>
                  </a:cubicBezTo>
                  <a:cubicBezTo>
                    <a:pt x="1504" y="1193"/>
                    <a:pt x="882" y="1884"/>
                    <a:pt x="277" y="2610"/>
                  </a:cubicBezTo>
                  <a:cubicBezTo>
                    <a:pt x="35" y="2869"/>
                    <a:pt x="1" y="3284"/>
                    <a:pt x="208" y="3578"/>
                  </a:cubicBezTo>
                  <a:cubicBezTo>
                    <a:pt x="326" y="3766"/>
                    <a:pt x="507" y="3890"/>
                    <a:pt x="682" y="3890"/>
                  </a:cubicBezTo>
                  <a:cubicBezTo>
                    <a:pt x="764" y="3890"/>
                    <a:pt x="845" y="3863"/>
                    <a:pt x="916" y="3802"/>
                  </a:cubicBezTo>
                  <a:cubicBezTo>
                    <a:pt x="1815" y="3128"/>
                    <a:pt x="2731" y="2420"/>
                    <a:pt x="3025" y="1452"/>
                  </a:cubicBezTo>
                  <a:cubicBezTo>
                    <a:pt x="2973" y="744"/>
                    <a:pt x="2921" y="225"/>
                    <a:pt x="24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227;p44">
              <a:extLst>
                <a:ext uri="{FF2B5EF4-FFF2-40B4-BE49-F238E27FC236}">
                  <a16:creationId xmlns:a16="http://schemas.microsoft.com/office/drawing/2014/main" id="{BE52B4FA-F28A-F6AB-6D19-19F72B8699D7}"/>
                </a:ext>
              </a:extLst>
            </p:cNvPr>
            <p:cNvSpPr/>
            <p:nvPr/>
          </p:nvSpPr>
          <p:spPr>
            <a:xfrm>
              <a:off x="4145025" y="994975"/>
              <a:ext cx="111500" cy="47325"/>
            </a:xfrm>
            <a:custGeom>
              <a:avLst/>
              <a:gdLst/>
              <a:ahLst/>
              <a:cxnLst/>
              <a:rect l="l" t="t" r="r" b="b"/>
              <a:pathLst>
                <a:path w="4460" h="1893" extrusionOk="0">
                  <a:moveTo>
                    <a:pt x="1539" y="105"/>
                  </a:moveTo>
                  <a:cubicBezTo>
                    <a:pt x="969" y="243"/>
                    <a:pt x="139" y="1"/>
                    <a:pt x="70" y="744"/>
                  </a:cubicBezTo>
                  <a:cubicBezTo>
                    <a:pt x="1" y="1418"/>
                    <a:pt x="813" y="1418"/>
                    <a:pt x="1332" y="1556"/>
                  </a:cubicBezTo>
                  <a:cubicBezTo>
                    <a:pt x="1764" y="1677"/>
                    <a:pt x="2213" y="1764"/>
                    <a:pt x="2645" y="1815"/>
                  </a:cubicBezTo>
                  <a:cubicBezTo>
                    <a:pt x="2898" y="1847"/>
                    <a:pt x="3179" y="1893"/>
                    <a:pt x="3440" y="1893"/>
                  </a:cubicBezTo>
                  <a:cubicBezTo>
                    <a:pt x="3890" y="1893"/>
                    <a:pt x="4279" y="1756"/>
                    <a:pt x="4356" y="1176"/>
                  </a:cubicBezTo>
                  <a:cubicBezTo>
                    <a:pt x="4459" y="346"/>
                    <a:pt x="3561" y="416"/>
                    <a:pt x="2956" y="329"/>
                  </a:cubicBezTo>
                  <a:lnTo>
                    <a:pt x="1539" y="10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228;p44">
              <a:extLst>
                <a:ext uri="{FF2B5EF4-FFF2-40B4-BE49-F238E27FC236}">
                  <a16:creationId xmlns:a16="http://schemas.microsoft.com/office/drawing/2014/main" id="{17A2A973-382F-E2DA-4398-1D1A8951D771}"/>
                </a:ext>
              </a:extLst>
            </p:cNvPr>
            <p:cNvSpPr/>
            <p:nvPr/>
          </p:nvSpPr>
          <p:spPr>
            <a:xfrm>
              <a:off x="7213625" y="3803350"/>
              <a:ext cx="74075" cy="80050"/>
            </a:xfrm>
            <a:custGeom>
              <a:avLst/>
              <a:gdLst/>
              <a:ahLst/>
              <a:cxnLst/>
              <a:rect l="l" t="t" r="r" b="b"/>
              <a:pathLst>
                <a:path w="2963" h="3202" extrusionOk="0">
                  <a:moveTo>
                    <a:pt x="573" y="1"/>
                  </a:moveTo>
                  <a:cubicBezTo>
                    <a:pt x="233" y="1"/>
                    <a:pt x="0" y="333"/>
                    <a:pt x="59" y="704"/>
                  </a:cubicBezTo>
                  <a:cubicBezTo>
                    <a:pt x="284" y="1965"/>
                    <a:pt x="1096" y="2777"/>
                    <a:pt x="2289" y="3175"/>
                  </a:cubicBezTo>
                  <a:cubicBezTo>
                    <a:pt x="2343" y="3193"/>
                    <a:pt x="2395" y="3202"/>
                    <a:pt x="2445" y="3202"/>
                  </a:cubicBezTo>
                  <a:cubicBezTo>
                    <a:pt x="2729" y="3202"/>
                    <a:pt x="2933" y="2914"/>
                    <a:pt x="2963" y="2414"/>
                  </a:cubicBezTo>
                  <a:cubicBezTo>
                    <a:pt x="2341" y="1619"/>
                    <a:pt x="1960" y="427"/>
                    <a:pt x="751" y="30"/>
                  </a:cubicBezTo>
                  <a:cubicBezTo>
                    <a:pt x="689" y="10"/>
                    <a:pt x="630" y="1"/>
                    <a:pt x="57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229;p44">
              <a:extLst>
                <a:ext uri="{FF2B5EF4-FFF2-40B4-BE49-F238E27FC236}">
                  <a16:creationId xmlns:a16="http://schemas.microsoft.com/office/drawing/2014/main" id="{8CA9D0FF-4156-0103-A6CB-D729A64627F1}"/>
                </a:ext>
              </a:extLst>
            </p:cNvPr>
            <p:cNvSpPr/>
            <p:nvPr/>
          </p:nvSpPr>
          <p:spPr>
            <a:xfrm>
              <a:off x="6542025" y="3118350"/>
              <a:ext cx="66075" cy="79800"/>
            </a:xfrm>
            <a:custGeom>
              <a:avLst/>
              <a:gdLst/>
              <a:ahLst/>
              <a:cxnLst/>
              <a:rect l="l" t="t" r="r" b="b"/>
              <a:pathLst>
                <a:path w="2643" h="3192" extrusionOk="0">
                  <a:moveTo>
                    <a:pt x="1295" y="1"/>
                  </a:moveTo>
                  <a:cubicBezTo>
                    <a:pt x="1273" y="1"/>
                    <a:pt x="1250" y="2"/>
                    <a:pt x="1226" y="4"/>
                  </a:cubicBezTo>
                  <a:cubicBezTo>
                    <a:pt x="275" y="108"/>
                    <a:pt x="51" y="954"/>
                    <a:pt x="33" y="1732"/>
                  </a:cubicBezTo>
                  <a:cubicBezTo>
                    <a:pt x="1" y="2354"/>
                    <a:pt x="200" y="3192"/>
                    <a:pt x="910" y="3192"/>
                  </a:cubicBezTo>
                  <a:cubicBezTo>
                    <a:pt x="950" y="3192"/>
                    <a:pt x="992" y="3189"/>
                    <a:pt x="1036" y="3184"/>
                  </a:cubicBezTo>
                  <a:cubicBezTo>
                    <a:pt x="2643" y="2959"/>
                    <a:pt x="1640" y="1767"/>
                    <a:pt x="1640" y="1110"/>
                  </a:cubicBezTo>
                  <a:cubicBezTo>
                    <a:pt x="1740" y="547"/>
                    <a:pt x="1792" y="1"/>
                    <a:pt x="12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230;p44">
              <a:extLst>
                <a:ext uri="{FF2B5EF4-FFF2-40B4-BE49-F238E27FC236}">
                  <a16:creationId xmlns:a16="http://schemas.microsoft.com/office/drawing/2014/main" id="{2C5841EC-512D-4978-545C-98EE5C72290C}"/>
                </a:ext>
              </a:extLst>
            </p:cNvPr>
            <p:cNvSpPr/>
            <p:nvPr/>
          </p:nvSpPr>
          <p:spPr>
            <a:xfrm>
              <a:off x="4278100" y="987200"/>
              <a:ext cx="87225" cy="50150"/>
            </a:xfrm>
            <a:custGeom>
              <a:avLst/>
              <a:gdLst/>
              <a:ahLst/>
              <a:cxnLst/>
              <a:rect l="l" t="t" r="r" b="b"/>
              <a:pathLst>
                <a:path w="3489" h="2006" extrusionOk="0">
                  <a:moveTo>
                    <a:pt x="2519" y="46"/>
                  </a:moveTo>
                  <a:cubicBezTo>
                    <a:pt x="2407" y="46"/>
                    <a:pt x="2296" y="60"/>
                    <a:pt x="2195" y="87"/>
                  </a:cubicBezTo>
                  <a:cubicBezTo>
                    <a:pt x="1435" y="312"/>
                    <a:pt x="191" y="1"/>
                    <a:pt x="87" y="1107"/>
                  </a:cubicBezTo>
                  <a:cubicBezTo>
                    <a:pt x="1" y="1798"/>
                    <a:pt x="986" y="1746"/>
                    <a:pt x="1642" y="1781"/>
                  </a:cubicBezTo>
                  <a:cubicBezTo>
                    <a:pt x="2299" y="1556"/>
                    <a:pt x="3422" y="2005"/>
                    <a:pt x="3474" y="813"/>
                  </a:cubicBezTo>
                  <a:cubicBezTo>
                    <a:pt x="3488" y="284"/>
                    <a:pt x="2986" y="46"/>
                    <a:pt x="2519" y="4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231;p44">
              <a:extLst>
                <a:ext uri="{FF2B5EF4-FFF2-40B4-BE49-F238E27FC236}">
                  <a16:creationId xmlns:a16="http://schemas.microsoft.com/office/drawing/2014/main" id="{F94EBA55-2BC8-21A3-99E5-1E3A10339E1B}"/>
                </a:ext>
              </a:extLst>
            </p:cNvPr>
            <p:cNvSpPr/>
            <p:nvPr/>
          </p:nvSpPr>
          <p:spPr>
            <a:xfrm>
              <a:off x="6595650" y="1204100"/>
              <a:ext cx="81075" cy="41800"/>
            </a:xfrm>
            <a:custGeom>
              <a:avLst/>
              <a:gdLst/>
              <a:ahLst/>
              <a:cxnLst/>
              <a:rect l="l" t="t" r="r" b="b"/>
              <a:pathLst>
                <a:path w="3243" h="1672" extrusionOk="0">
                  <a:moveTo>
                    <a:pt x="1466" y="121"/>
                  </a:moveTo>
                  <a:cubicBezTo>
                    <a:pt x="1366" y="163"/>
                    <a:pt x="1241" y="173"/>
                    <a:pt x="1106" y="173"/>
                  </a:cubicBezTo>
                  <a:cubicBezTo>
                    <a:pt x="987" y="173"/>
                    <a:pt x="861" y="165"/>
                    <a:pt x="738" y="165"/>
                  </a:cubicBezTo>
                  <a:cubicBezTo>
                    <a:pt x="371" y="165"/>
                    <a:pt x="34" y="234"/>
                    <a:pt x="14" y="778"/>
                  </a:cubicBezTo>
                  <a:cubicBezTo>
                    <a:pt x="0" y="1593"/>
                    <a:pt x="628" y="1660"/>
                    <a:pt x="1232" y="1660"/>
                  </a:cubicBezTo>
                  <a:cubicBezTo>
                    <a:pt x="1352" y="1660"/>
                    <a:pt x="1472" y="1658"/>
                    <a:pt x="1585" y="1658"/>
                  </a:cubicBezTo>
                  <a:cubicBezTo>
                    <a:pt x="1627" y="1658"/>
                    <a:pt x="1668" y="1658"/>
                    <a:pt x="1708" y="1659"/>
                  </a:cubicBezTo>
                  <a:cubicBezTo>
                    <a:pt x="1826" y="1666"/>
                    <a:pt x="1954" y="1672"/>
                    <a:pt x="2085" y="1672"/>
                  </a:cubicBezTo>
                  <a:cubicBezTo>
                    <a:pt x="2644" y="1672"/>
                    <a:pt x="3242" y="1563"/>
                    <a:pt x="3228" y="933"/>
                  </a:cubicBezTo>
                  <a:cubicBezTo>
                    <a:pt x="3194" y="0"/>
                    <a:pt x="2209" y="207"/>
                    <a:pt x="1466" y="12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232;p44">
              <a:extLst>
                <a:ext uri="{FF2B5EF4-FFF2-40B4-BE49-F238E27FC236}">
                  <a16:creationId xmlns:a16="http://schemas.microsoft.com/office/drawing/2014/main" id="{93C758B5-3F74-6168-CEAB-F3BE606E0DFF}"/>
                </a:ext>
              </a:extLst>
            </p:cNvPr>
            <p:cNvSpPr/>
            <p:nvPr/>
          </p:nvSpPr>
          <p:spPr>
            <a:xfrm>
              <a:off x="5040350" y="1034625"/>
              <a:ext cx="81550" cy="46975"/>
            </a:xfrm>
            <a:custGeom>
              <a:avLst/>
              <a:gdLst/>
              <a:ahLst/>
              <a:cxnLst/>
              <a:rect l="l" t="t" r="r" b="b"/>
              <a:pathLst>
                <a:path w="3262" h="1879" extrusionOk="0">
                  <a:moveTo>
                    <a:pt x="1625" y="1"/>
                  </a:moveTo>
                  <a:cubicBezTo>
                    <a:pt x="803" y="1"/>
                    <a:pt x="279" y="461"/>
                    <a:pt x="99" y="1249"/>
                  </a:cubicBezTo>
                  <a:cubicBezTo>
                    <a:pt x="0" y="1616"/>
                    <a:pt x="339" y="1879"/>
                    <a:pt x="645" y="1879"/>
                  </a:cubicBezTo>
                  <a:cubicBezTo>
                    <a:pt x="714" y="1879"/>
                    <a:pt x="781" y="1865"/>
                    <a:pt x="842" y="1837"/>
                  </a:cubicBezTo>
                  <a:cubicBezTo>
                    <a:pt x="1620" y="1474"/>
                    <a:pt x="2829" y="1750"/>
                    <a:pt x="3106" y="800"/>
                  </a:cubicBezTo>
                  <a:cubicBezTo>
                    <a:pt x="3261" y="229"/>
                    <a:pt x="2363" y="22"/>
                    <a:pt x="1758" y="5"/>
                  </a:cubicBezTo>
                  <a:cubicBezTo>
                    <a:pt x="1713" y="2"/>
                    <a:pt x="1668" y="1"/>
                    <a:pt x="16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233;p44">
              <a:extLst>
                <a:ext uri="{FF2B5EF4-FFF2-40B4-BE49-F238E27FC236}">
                  <a16:creationId xmlns:a16="http://schemas.microsoft.com/office/drawing/2014/main" id="{F0A14CAB-EDF3-9939-19D3-FC117425DD22}"/>
                </a:ext>
              </a:extLst>
            </p:cNvPr>
            <p:cNvSpPr/>
            <p:nvPr/>
          </p:nvSpPr>
          <p:spPr>
            <a:xfrm>
              <a:off x="6380950" y="3302475"/>
              <a:ext cx="77800" cy="40225"/>
            </a:xfrm>
            <a:custGeom>
              <a:avLst/>
              <a:gdLst/>
              <a:ahLst/>
              <a:cxnLst/>
              <a:rect l="l" t="t" r="r" b="b"/>
              <a:pathLst>
                <a:path w="3112" h="1609" extrusionOk="0">
                  <a:moveTo>
                    <a:pt x="843" y="80"/>
                  </a:moveTo>
                  <a:cubicBezTo>
                    <a:pt x="352" y="80"/>
                    <a:pt x="1" y="466"/>
                    <a:pt x="65" y="882"/>
                  </a:cubicBezTo>
                  <a:cubicBezTo>
                    <a:pt x="161" y="1545"/>
                    <a:pt x="602" y="1578"/>
                    <a:pt x="1054" y="1578"/>
                  </a:cubicBezTo>
                  <a:cubicBezTo>
                    <a:pt x="1103" y="1578"/>
                    <a:pt x="1152" y="1577"/>
                    <a:pt x="1201" y="1577"/>
                  </a:cubicBezTo>
                  <a:cubicBezTo>
                    <a:pt x="1347" y="1577"/>
                    <a:pt x="1491" y="1581"/>
                    <a:pt x="1620" y="1608"/>
                  </a:cubicBezTo>
                  <a:cubicBezTo>
                    <a:pt x="1746" y="1549"/>
                    <a:pt x="1903" y="1535"/>
                    <a:pt x="2065" y="1535"/>
                  </a:cubicBezTo>
                  <a:cubicBezTo>
                    <a:pt x="2212" y="1535"/>
                    <a:pt x="2363" y="1547"/>
                    <a:pt x="2502" y="1547"/>
                  </a:cubicBezTo>
                  <a:cubicBezTo>
                    <a:pt x="2845" y="1547"/>
                    <a:pt x="3112" y="1478"/>
                    <a:pt x="3037" y="1003"/>
                  </a:cubicBezTo>
                  <a:cubicBezTo>
                    <a:pt x="2882" y="1"/>
                    <a:pt x="1741" y="191"/>
                    <a:pt x="963" y="87"/>
                  </a:cubicBezTo>
                  <a:cubicBezTo>
                    <a:pt x="923" y="82"/>
                    <a:pt x="882" y="80"/>
                    <a:pt x="843" y="8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234;p44">
              <a:extLst>
                <a:ext uri="{FF2B5EF4-FFF2-40B4-BE49-F238E27FC236}">
                  <a16:creationId xmlns:a16="http://schemas.microsoft.com/office/drawing/2014/main" id="{988589BA-F7CA-2612-FB1B-060EE33D175F}"/>
                </a:ext>
              </a:extLst>
            </p:cNvPr>
            <p:cNvSpPr/>
            <p:nvPr/>
          </p:nvSpPr>
          <p:spPr>
            <a:xfrm>
              <a:off x="4384825" y="996700"/>
              <a:ext cx="62025" cy="39775"/>
            </a:xfrm>
            <a:custGeom>
              <a:avLst/>
              <a:gdLst/>
              <a:ahLst/>
              <a:cxnLst/>
              <a:rect l="l" t="t" r="r" b="b"/>
              <a:pathLst>
                <a:path w="2481" h="1591" extrusionOk="0">
                  <a:moveTo>
                    <a:pt x="1811" y="155"/>
                  </a:moveTo>
                  <a:cubicBezTo>
                    <a:pt x="1713" y="155"/>
                    <a:pt x="1613" y="168"/>
                    <a:pt x="1521" y="191"/>
                  </a:cubicBezTo>
                  <a:cubicBezTo>
                    <a:pt x="985" y="312"/>
                    <a:pt x="121" y="1"/>
                    <a:pt x="52" y="917"/>
                  </a:cubicBezTo>
                  <a:cubicBezTo>
                    <a:pt x="0" y="1487"/>
                    <a:pt x="536" y="1574"/>
                    <a:pt x="1054" y="1591"/>
                  </a:cubicBezTo>
                  <a:cubicBezTo>
                    <a:pt x="1573" y="1418"/>
                    <a:pt x="2385" y="1556"/>
                    <a:pt x="2454" y="727"/>
                  </a:cubicBezTo>
                  <a:cubicBezTo>
                    <a:pt x="2481" y="311"/>
                    <a:pt x="2153" y="155"/>
                    <a:pt x="1811" y="1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235;p44">
              <a:extLst>
                <a:ext uri="{FF2B5EF4-FFF2-40B4-BE49-F238E27FC236}">
                  <a16:creationId xmlns:a16="http://schemas.microsoft.com/office/drawing/2014/main" id="{83027371-6CDC-8528-184F-31B9C9B61298}"/>
                </a:ext>
              </a:extLst>
            </p:cNvPr>
            <p:cNvSpPr/>
            <p:nvPr/>
          </p:nvSpPr>
          <p:spPr>
            <a:xfrm>
              <a:off x="2100625" y="1004500"/>
              <a:ext cx="520200" cy="95050"/>
            </a:xfrm>
            <a:custGeom>
              <a:avLst/>
              <a:gdLst/>
              <a:ahLst/>
              <a:cxnLst/>
              <a:rect l="l" t="t" r="r" b="b"/>
              <a:pathLst>
                <a:path w="20808" h="3802" extrusionOk="0">
                  <a:moveTo>
                    <a:pt x="20756" y="0"/>
                  </a:moveTo>
                  <a:lnTo>
                    <a:pt x="20738" y="17"/>
                  </a:lnTo>
                  <a:lnTo>
                    <a:pt x="20773" y="17"/>
                  </a:lnTo>
                  <a:lnTo>
                    <a:pt x="20808" y="0"/>
                  </a:lnTo>
                  <a:close/>
                  <a:moveTo>
                    <a:pt x="1" y="3785"/>
                  </a:moveTo>
                  <a:lnTo>
                    <a:pt x="1" y="3802"/>
                  </a:lnTo>
                  <a:lnTo>
                    <a:pt x="18" y="3802"/>
                  </a:lnTo>
                  <a:lnTo>
                    <a:pt x="18" y="378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236;p44">
              <a:extLst>
                <a:ext uri="{FF2B5EF4-FFF2-40B4-BE49-F238E27FC236}">
                  <a16:creationId xmlns:a16="http://schemas.microsoft.com/office/drawing/2014/main" id="{B4324E33-4589-58D7-195C-E429C55FA750}"/>
                </a:ext>
              </a:extLst>
            </p:cNvPr>
            <p:cNvSpPr/>
            <p:nvPr/>
          </p:nvSpPr>
          <p:spPr>
            <a:xfrm>
              <a:off x="233350" y="949250"/>
              <a:ext cx="3232550" cy="3802300"/>
            </a:xfrm>
            <a:custGeom>
              <a:avLst/>
              <a:gdLst/>
              <a:ahLst/>
              <a:cxnLst/>
              <a:rect l="l" t="t" r="r" b="b"/>
              <a:pathLst>
                <a:path w="129302" h="152092" extrusionOk="0">
                  <a:moveTo>
                    <a:pt x="97270" y="1644"/>
                  </a:moveTo>
                  <a:cubicBezTo>
                    <a:pt x="97347" y="1644"/>
                    <a:pt x="97424" y="1648"/>
                    <a:pt x="97503" y="1657"/>
                  </a:cubicBezTo>
                  <a:cubicBezTo>
                    <a:pt x="97555" y="1674"/>
                    <a:pt x="97607" y="1692"/>
                    <a:pt x="97642" y="1709"/>
                  </a:cubicBezTo>
                  <a:lnTo>
                    <a:pt x="95601" y="2170"/>
                  </a:lnTo>
                  <a:lnTo>
                    <a:pt x="95601" y="2170"/>
                  </a:lnTo>
                  <a:cubicBezTo>
                    <a:pt x="96129" y="1917"/>
                    <a:pt x="96661" y="1644"/>
                    <a:pt x="97270" y="1644"/>
                  </a:cubicBezTo>
                  <a:close/>
                  <a:moveTo>
                    <a:pt x="95473" y="2210"/>
                  </a:moveTo>
                  <a:lnTo>
                    <a:pt x="95447" y="2227"/>
                  </a:lnTo>
                  <a:lnTo>
                    <a:pt x="95429" y="2227"/>
                  </a:lnTo>
                  <a:lnTo>
                    <a:pt x="95464" y="2210"/>
                  </a:lnTo>
                  <a:close/>
                  <a:moveTo>
                    <a:pt x="68358" y="8951"/>
                  </a:moveTo>
                  <a:cubicBezTo>
                    <a:pt x="68553" y="8951"/>
                    <a:pt x="68761" y="9049"/>
                    <a:pt x="68989" y="9313"/>
                  </a:cubicBezTo>
                  <a:cubicBezTo>
                    <a:pt x="69208" y="9280"/>
                    <a:pt x="69420" y="9268"/>
                    <a:pt x="69634" y="9268"/>
                  </a:cubicBezTo>
                  <a:cubicBezTo>
                    <a:pt x="69758" y="9268"/>
                    <a:pt x="69882" y="9272"/>
                    <a:pt x="70008" y="9278"/>
                  </a:cubicBezTo>
                  <a:cubicBezTo>
                    <a:pt x="70061" y="9286"/>
                    <a:pt x="70117" y="9289"/>
                    <a:pt x="70177" y="9289"/>
                  </a:cubicBezTo>
                  <a:cubicBezTo>
                    <a:pt x="70522" y="9289"/>
                    <a:pt x="70965" y="9176"/>
                    <a:pt x="71318" y="9176"/>
                  </a:cubicBezTo>
                  <a:cubicBezTo>
                    <a:pt x="71841" y="9176"/>
                    <a:pt x="72167" y="9425"/>
                    <a:pt x="71685" y="10661"/>
                  </a:cubicBezTo>
                  <a:cubicBezTo>
                    <a:pt x="71581" y="10937"/>
                    <a:pt x="71823" y="11265"/>
                    <a:pt x="72151" y="11386"/>
                  </a:cubicBezTo>
                  <a:cubicBezTo>
                    <a:pt x="72428" y="11438"/>
                    <a:pt x="72722" y="11490"/>
                    <a:pt x="72998" y="11507"/>
                  </a:cubicBezTo>
                  <a:cubicBezTo>
                    <a:pt x="72652" y="11922"/>
                    <a:pt x="72359" y="12406"/>
                    <a:pt x="71927" y="12717"/>
                  </a:cubicBezTo>
                  <a:cubicBezTo>
                    <a:pt x="71831" y="12786"/>
                    <a:pt x="71741" y="12813"/>
                    <a:pt x="71654" y="12813"/>
                  </a:cubicBezTo>
                  <a:cubicBezTo>
                    <a:pt x="71349" y="12813"/>
                    <a:pt x="71090" y="12473"/>
                    <a:pt x="70821" y="12406"/>
                  </a:cubicBezTo>
                  <a:cubicBezTo>
                    <a:pt x="69127" y="11939"/>
                    <a:pt x="69334" y="10488"/>
                    <a:pt x="68989" y="9313"/>
                  </a:cubicBezTo>
                  <a:lnTo>
                    <a:pt x="67330" y="9520"/>
                  </a:lnTo>
                  <a:cubicBezTo>
                    <a:pt x="67668" y="9295"/>
                    <a:pt x="67992" y="8951"/>
                    <a:pt x="68358" y="8951"/>
                  </a:cubicBezTo>
                  <a:close/>
                  <a:moveTo>
                    <a:pt x="51546" y="12467"/>
                  </a:moveTo>
                  <a:cubicBezTo>
                    <a:pt x="51593" y="12467"/>
                    <a:pt x="51647" y="12470"/>
                    <a:pt x="51707" y="12475"/>
                  </a:cubicBezTo>
                  <a:cubicBezTo>
                    <a:pt x="51897" y="12648"/>
                    <a:pt x="52157" y="12890"/>
                    <a:pt x="52433" y="13115"/>
                  </a:cubicBezTo>
                  <a:cubicBezTo>
                    <a:pt x="52260" y="13270"/>
                    <a:pt x="52053" y="13374"/>
                    <a:pt x="51845" y="13460"/>
                  </a:cubicBezTo>
                  <a:cubicBezTo>
                    <a:pt x="51802" y="13467"/>
                    <a:pt x="51764" y="13470"/>
                    <a:pt x="51729" y="13470"/>
                  </a:cubicBezTo>
                  <a:cubicBezTo>
                    <a:pt x="51300" y="13470"/>
                    <a:pt x="51439" y="13007"/>
                    <a:pt x="51327" y="12752"/>
                  </a:cubicBezTo>
                  <a:cubicBezTo>
                    <a:pt x="51225" y="12548"/>
                    <a:pt x="51295" y="12467"/>
                    <a:pt x="51546" y="12467"/>
                  </a:cubicBezTo>
                  <a:close/>
                  <a:moveTo>
                    <a:pt x="55481" y="12549"/>
                  </a:moveTo>
                  <a:cubicBezTo>
                    <a:pt x="55526" y="12549"/>
                    <a:pt x="55570" y="12553"/>
                    <a:pt x="55613" y="12562"/>
                  </a:cubicBezTo>
                  <a:lnTo>
                    <a:pt x="54576" y="13789"/>
                  </a:lnTo>
                  <a:lnTo>
                    <a:pt x="53954" y="13184"/>
                  </a:lnTo>
                  <a:cubicBezTo>
                    <a:pt x="54420" y="12976"/>
                    <a:pt x="54870" y="12752"/>
                    <a:pt x="55336" y="12562"/>
                  </a:cubicBezTo>
                  <a:cubicBezTo>
                    <a:pt x="55388" y="12553"/>
                    <a:pt x="55436" y="12549"/>
                    <a:pt x="55481" y="12549"/>
                  </a:cubicBezTo>
                  <a:close/>
                  <a:moveTo>
                    <a:pt x="116966" y="0"/>
                  </a:moveTo>
                  <a:cubicBezTo>
                    <a:pt x="112339" y="0"/>
                    <a:pt x="107712" y="747"/>
                    <a:pt x="103085" y="1035"/>
                  </a:cubicBezTo>
                  <a:cubicBezTo>
                    <a:pt x="101910" y="1104"/>
                    <a:pt x="100735" y="983"/>
                    <a:pt x="99542" y="1260"/>
                  </a:cubicBezTo>
                  <a:cubicBezTo>
                    <a:pt x="99533" y="1262"/>
                    <a:pt x="99523" y="1263"/>
                    <a:pt x="99512" y="1263"/>
                  </a:cubicBezTo>
                  <a:cubicBezTo>
                    <a:pt x="99194" y="1263"/>
                    <a:pt x="98389" y="307"/>
                    <a:pt x="97503" y="240"/>
                  </a:cubicBezTo>
                  <a:cubicBezTo>
                    <a:pt x="96554" y="172"/>
                    <a:pt x="95607" y="143"/>
                    <a:pt x="94661" y="143"/>
                  </a:cubicBezTo>
                  <a:cubicBezTo>
                    <a:pt x="91541" y="143"/>
                    <a:pt x="88432" y="459"/>
                    <a:pt x="85303" y="724"/>
                  </a:cubicBezTo>
                  <a:cubicBezTo>
                    <a:pt x="83379" y="875"/>
                    <a:pt x="81549" y="1637"/>
                    <a:pt x="79578" y="1637"/>
                  </a:cubicBezTo>
                  <a:cubicBezTo>
                    <a:pt x="79300" y="1637"/>
                    <a:pt x="79020" y="1622"/>
                    <a:pt x="78736" y="1588"/>
                  </a:cubicBezTo>
                  <a:cubicBezTo>
                    <a:pt x="78573" y="1568"/>
                    <a:pt x="78403" y="1557"/>
                    <a:pt x="78229" y="1557"/>
                  </a:cubicBezTo>
                  <a:cubicBezTo>
                    <a:pt x="77349" y="1557"/>
                    <a:pt x="76386" y="1840"/>
                    <a:pt x="75953" y="2677"/>
                  </a:cubicBezTo>
                  <a:cubicBezTo>
                    <a:pt x="75538" y="3489"/>
                    <a:pt x="76333" y="4163"/>
                    <a:pt x="76956" y="4750"/>
                  </a:cubicBezTo>
                  <a:cubicBezTo>
                    <a:pt x="77215" y="4992"/>
                    <a:pt x="77232" y="5511"/>
                    <a:pt x="77370" y="5891"/>
                  </a:cubicBezTo>
                  <a:cubicBezTo>
                    <a:pt x="77348" y="5890"/>
                    <a:pt x="77325" y="5889"/>
                    <a:pt x="77301" y="5889"/>
                  </a:cubicBezTo>
                  <a:cubicBezTo>
                    <a:pt x="77154" y="5889"/>
                    <a:pt x="76988" y="5912"/>
                    <a:pt x="76844" y="5912"/>
                  </a:cubicBezTo>
                  <a:cubicBezTo>
                    <a:pt x="76726" y="5912"/>
                    <a:pt x="76623" y="5896"/>
                    <a:pt x="76558" y="5839"/>
                  </a:cubicBezTo>
                  <a:cubicBezTo>
                    <a:pt x="76285" y="5586"/>
                    <a:pt x="76034" y="5489"/>
                    <a:pt x="75796" y="5489"/>
                  </a:cubicBezTo>
                  <a:cubicBezTo>
                    <a:pt x="75417" y="5489"/>
                    <a:pt x="75070" y="5733"/>
                    <a:pt x="74709" y="5977"/>
                  </a:cubicBezTo>
                  <a:lnTo>
                    <a:pt x="74709" y="5995"/>
                  </a:lnTo>
                  <a:lnTo>
                    <a:pt x="74692" y="5995"/>
                  </a:lnTo>
                  <a:cubicBezTo>
                    <a:pt x="74415" y="6358"/>
                    <a:pt x="73707" y="6479"/>
                    <a:pt x="73897" y="7066"/>
                  </a:cubicBezTo>
                  <a:cubicBezTo>
                    <a:pt x="74104" y="7654"/>
                    <a:pt x="74761" y="7671"/>
                    <a:pt x="75331" y="7723"/>
                  </a:cubicBezTo>
                  <a:lnTo>
                    <a:pt x="75625" y="7723"/>
                  </a:lnTo>
                  <a:lnTo>
                    <a:pt x="77146" y="7982"/>
                  </a:lnTo>
                  <a:cubicBezTo>
                    <a:pt x="76904" y="8068"/>
                    <a:pt x="76662" y="8120"/>
                    <a:pt x="76403" y="8120"/>
                  </a:cubicBezTo>
                  <a:cubicBezTo>
                    <a:pt x="76178" y="8103"/>
                    <a:pt x="75970" y="7930"/>
                    <a:pt x="75729" y="7861"/>
                  </a:cubicBezTo>
                  <a:cubicBezTo>
                    <a:pt x="75594" y="7823"/>
                    <a:pt x="75464" y="7807"/>
                    <a:pt x="75337" y="7807"/>
                  </a:cubicBezTo>
                  <a:cubicBezTo>
                    <a:pt x="74777" y="7807"/>
                    <a:pt x="74273" y="8116"/>
                    <a:pt x="73724" y="8172"/>
                  </a:cubicBezTo>
                  <a:cubicBezTo>
                    <a:pt x="73717" y="8173"/>
                    <a:pt x="73710" y="8174"/>
                    <a:pt x="73702" y="8174"/>
                  </a:cubicBezTo>
                  <a:cubicBezTo>
                    <a:pt x="73450" y="8174"/>
                    <a:pt x="72913" y="7613"/>
                    <a:pt x="72946" y="7394"/>
                  </a:cubicBezTo>
                  <a:cubicBezTo>
                    <a:pt x="73102" y="6479"/>
                    <a:pt x="73810" y="6098"/>
                    <a:pt x="74674" y="5995"/>
                  </a:cubicBezTo>
                  <a:lnTo>
                    <a:pt x="74674" y="5977"/>
                  </a:lnTo>
                  <a:cubicBezTo>
                    <a:pt x="74726" y="5545"/>
                    <a:pt x="74830" y="5113"/>
                    <a:pt x="74951" y="4681"/>
                  </a:cubicBezTo>
                  <a:cubicBezTo>
                    <a:pt x="75072" y="4370"/>
                    <a:pt x="75435" y="4076"/>
                    <a:pt x="75124" y="3748"/>
                  </a:cubicBezTo>
                  <a:cubicBezTo>
                    <a:pt x="74832" y="3467"/>
                    <a:pt x="74483" y="3396"/>
                    <a:pt x="74119" y="3396"/>
                  </a:cubicBezTo>
                  <a:cubicBezTo>
                    <a:pt x="73856" y="3396"/>
                    <a:pt x="73587" y="3433"/>
                    <a:pt x="73326" y="3454"/>
                  </a:cubicBezTo>
                  <a:cubicBezTo>
                    <a:pt x="72946" y="3506"/>
                    <a:pt x="72756" y="3748"/>
                    <a:pt x="72704" y="4180"/>
                  </a:cubicBezTo>
                  <a:cubicBezTo>
                    <a:pt x="72601" y="5252"/>
                    <a:pt x="72134" y="6098"/>
                    <a:pt x="70959" y="6340"/>
                  </a:cubicBezTo>
                  <a:cubicBezTo>
                    <a:pt x="70855" y="6427"/>
                    <a:pt x="70769" y="6513"/>
                    <a:pt x="70665" y="6617"/>
                  </a:cubicBezTo>
                  <a:cubicBezTo>
                    <a:pt x="70786" y="6859"/>
                    <a:pt x="70924" y="7083"/>
                    <a:pt x="71097" y="7291"/>
                  </a:cubicBezTo>
                  <a:cubicBezTo>
                    <a:pt x="71304" y="7412"/>
                    <a:pt x="71546" y="7515"/>
                    <a:pt x="71788" y="7567"/>
                  </a:cubicBezTo>
                  <a:cubicBezTo>
                    <a:pt x="71650" y="7550"/>
                    <a:pt x="71512" y="7541"/>
                    <a:pt x="71374" y="7541"/>
                  </a:cubicBezTo>
                  <a:cubicBezTo>
                    <a:pt x="71235" y="7541"/>
                    <a:pt x="71097" y="7550"/>
                    <a:pt x="70959" y="7567"/>
                  </a:cubicBezTo>
                  <a:cubicBezTo>
                    <a:pt x="70569" y="7671"/>
                    <a:pt x="70173" y="7708"/>
                    <a:pt x="69775" y="7708"/>
                  </a:cubicBezTo>
                  <a:cubicBezTo>
                    <a:pt x="68812" y="7708"/>
                    <a:pt x="67832" y="7494"/>
                    <a:pt x="66868" y="7494"/>
                  </a:cubicBezTo>
                  <a:cubicBezTo>
                    <a:pt x="66108" y="7494"/>
                    <a:pt x="65357" y="7627"/>
                    <a:pt x="64634" y="8103"/>
                  </a:cubicBezTo>
                  <a:cubicBezTo>
                    <a:pt x="64271" y="8345"/>
                    <a:pt x="63580" y="8379"/>
                    <a:pt x="63666" y="8863"/>
                  </a:cubicBezTo>
                  <a:cubicBezTo>
                    <a:pt x="63752" y="9382"/>
                    <a:pt x="64167" y="9900"/>
                    <a:pt x="64547" y="10315"/>
                  </a:cubicBezTo>
                  <a:cubicBezTo>
                    <a:pt x="64666" y="10447"/>
                    <a:pt x="64798" y="10498"/>
                    <a:pt x="64939" y="10498"/>
                  </a:cubicBezTo>
                  <a:cubicBezTo>
                    <a:pt x="65148" y="10498"/>
                    <a:pt x="65375" y="10387"/>
                    <a:pt x="65602" y="10263"/>
                  </a:cubicBezTo>
                  <a:cubicBezTo>
                    <a:pt x="66124" y="9977"/>
                    <a:pt x="66711" y="9789"/>
                    <a:pt x="67269" y="9556"/>
                  </a:cubicBezTo>
                  <a:lnTo>
                    <a:pt x="67269" y="9556"/>
                  </a:lnTo>
                  <a:cubicBezTo>
                    <a:pt x="66173" y="11022"/>
                    <a:pt x="64072" y="10911"/>
                    <a:pt x="62975" y="11974"/>
                  </a:cubicBezTo>
                  <a:cubicBezTo>
                    <a:pt x="62086" y="12850"/>
                    <a:pt x="61268" y="13162"/>
                    <a:pt x="60357" y="13162"/>
                  </a:cubicBezTo>
                  <a:cubicBezTo>
                    <a:pt x="59993" y="13162"/>
                    <a:pt x="59613" y="13112"/>
                    <a:pt x="59207" y="13028"/>
                  </a:cubicBezTo>
                  <a:cubicBezTo>
                    <a:pt x="58430" y="12873"/>
                    <a:pt x="57687" y="12510"/>
                    <a:pt x="56926" y="12233"/>
                  </a:cubicBezTo>
                  <a:cubicBezTo>
                    <a:pt x="57173" y="12050"/>
                    <a:pt x="57402" y="11981"/>
                    <a:pt x="57619" y="11981"/>
                  </a:cubicBezTo>
                  <a:cubicBezTo>
                    <a:pt x="58162" y="11981"/>
                    <a:pt x="58632" y="12416"/>
                    <a:pt x="59138" y="12613"/>
                  </a:cubicBezTo>
                  <a:cubicBezTo>
                    <a:pt x="59332" y="12687"/>
                    <a:pt x="59512" y="12718"/>
                    <a:pt x="59680" y="12718"/>
                  </a:cubicBezTo>
                  <a:cubicBezTo>
                    <a:pt x="60502" y="12718"/>
                    <a:pt x="61062" y="11967"/>
                    <a:pt x="61765" y="11680"/>
                  </a:cubicBezTo>
                  <a:cubicBezTo>
                    <a:pt x="62404" y="11421"/>
                    <a:pt x="61903" y="10851"/>
                    <a:pt x="61661" y="10384"/>
                  </a:cubicBezTo>
                  <a:cubicBezTo>
                    <a:pt x="61454" y="9987"/>
                    <a:pt x="61921" y="9745"/>
                    <a:pt x="62249" y="9537"/>
                  </a:cubicBezTo>
                  <a:cubicBezTo>
                    <a:pt x="62664" y="9295"/>
                    <a:pt x="63441" y="9226"/>
                    <a:pt x="63182" y="8518"/>
                  </a:cubicBezTo>
                  <a:cubicBezTo>
                    <a:pt x="63018" y="8098"/>
                    <a:pt x="62703" y="8030"/>
                    <a:pt x="62354" y="8030"/>
                  </a:cubicBezTo>
                  <a:cubicBezTo>
                    <a:pt x="62187" y="8030"/>
                    <a:pt x="62013" y="8045"/>
                    <a:pt x="61845" y="8045"/>
                  </a:cubicBezTo>
                  <a:cubicBezTo>
                    <a:pt x="61771" y="8045"/>
                    <a:pt x="61698" y="8042"/>
                    <a:pt x="61627" y="8034"/>
                  </a:cubicBezTo>
                  <a:cubicBezTo>
                    <a:pt x="61564" y="8027"/>
                    <a:pt x="61502" y="8024"/>
                    <a:pt x="61440" y="8024"/>
                  </a:cubicBezTo>
                  <a:cubicBezTo>
                    <a:pt x="60620" y="8024"/>
                    <a:pt x="59973" y="8583"/>
                    <a:pt x="59080" y="8583"/>
                  </a:cubicBezTo>
                  <a:cubicBezTo>
                    <a:pt x="59004" y="8583"/>
                    <a:pt x="58925" y="8579"/>
                    <a:pt x="58844" y="8570"/>
                  </a:cubicBezTo>
                  <a:cubicBezTo>
                    <a:pt x="57410" y="8414"/>
                    <a:pt x="56391" y="7671"/>
                    <a:pt x="55181" y="7187"/>
                  </a:cubicBezTo>
                  <a:cubicBezTo>
                    <a:pt x="54440" y="6892"/>
                    <a:pt x="53723" y="6767"/>
                    <a:pt x="53025" y="6767"/>
                  </a:cubicBezTo>
                  <a:cubicBezTo>
                    <a:pt x="51022" y="6767"/>
                    <a:pt x="49177" y="7799"/>
                    <a:pt x="47370" y="8812"/>
                  </a:cubicBezTo>
                  <a:cubicBezTo>
                    <a:pt x="46903" y="9071"/>
                    <a:pt x="46765" y="9434"/>
                    <a:pt x="46972" y="9969"/>
                  </a:cubicBezTo>
                  <a:cubicBezTo>
                    <a:pt x="47155" y="10426"/>
                    <a:pt x="47351" y="10748"/>
                    <a:pt x="47819" y="10748"/>
                  </a:cubicBezTo>
                  <a:cubicBezTo>
                    <a:pt x="47883" y="10748"/>
                    <a:pt x="47952" y="10742"/>
                    <a:pt x="48026" y="10730"/>
                  </a:cubicBezTo>
                  <a:lnTo>
                    <a:pt x="50498" y="10280"/>
                  </a:lnTo>
                  <a:cubicBezTo>
                    <a:pt x="50618" y="10263"/>
                    <a:pt x="50739" y="10229"/>
                    <a:pt x="50878" y="10194"/>
                  </a:cubicBezTo>
                  <a:lnTo>
                    <a:pt x="50878" y="10194"/>
                  </a:lnTo>
                  <a:cubicBezTo>
                    <a:pt x="50878" y="10298"/>
                    <a:pt x="50860" y="10401"/>
                    <a:pt x="50860" y="10505"/>
                  </a:cubicBezTo>
                  <a:cubicBezTo>
                    <a:pt x="50614" y="11663"/>
                    <a:pt x="50148" y="12321"/>
                    <a:pt x="49280" y="12321"/>
                  </a:cubicBezTo>
                  <a:cubicBezTo>
                    <a:pt x="48931" y="12321"/>
                    <a:pt x="48517" y="12214"/>
                    <a:pt x="48026" y="11991"/>
                  </a:cubicBezTo>
                  <a:cubicBezTo>
                    <a:pt x="46374" y="11254"/>
                    <a:pt x="44693" y="10979"/>
                    <a:pt x="42955" y="10979"/>
                  </a:cubicBezTo>
                  <a:cubicBezTo>
                    <a:pt x="42002" y="10979"/>
                    <a:pt x="41033" y="11062"/>
                    <a:pt x="40042" y="11196"/>
                  </a:cubicBezTo>
                  <a:cubicBezTo>
                    <a:pt x="38536" y="11404"/>
                    <a:pt x="37062" y="12285"/>
                    <a:pt x="35569" y="12285"/>
                  </a:cubicBezTo>
                  <a:cubicBezTo>
                    <a:pt x="35195" y="12285"/>
                    <a:pt x="34820" y="12230"/>
                    <a:pt x="34443" y="12095"/>
                  </a:cubicBezTo>
                  <a:cubicBezTo>
                    <a:pt x="32698" y="11490"/>
                    <a:pt x="30900" y="11110"/>
                    <a:pt x="29068" y="10920"/>
                  </a:cubicBezTo>
                  <a:cubicBezTo>
                    <a:pt x="27080" y="10698"/>
                    <a:pt x="25171" y="10202"/>
                    <a:pt x="23146" y="10202"/>
                  </a:cubicBezTo>
                  <a:cubicBezTo>
                    <a:pt x="22337" y="10202"/>
                    <a:pt x="21510" y="10281"/>
                    <a:pt x="20652" y="10488"/>
                  </a:cubicBezTo>
                  <a:cubicBezTo>
                    <a:pt x="18383" y="11055"/>
                    <a:pt x="16215" y="12269"/>
                    <a:pt x="13793" y="12269"/>
                  </a:cubicBezTo>
                  <a:cubicBezTo>
                    <a:pt x="13559" y="12269"/>
                    <a:pt x="13322" y="12258"/>
                    <a:pt x="13083" y="12233"/>
                  </a:cubicBezTo>
                  <a:cubicBezTo>
                    <a:pt x="13049" y="12230"/>
                    <a:pt x="13015" y="12229"/>
                    <a:pt x="12982" y="12229"/>
                  </a:cubicBezTo>
                  <a:cubicBezTo>
                    <a:pt x="12473" y="12229"/>
                    <a:pt x="12176" y="12605"/>
                    <a:pt x="12323" y="13287"/>
                  </a:cubicBezTo>
                  <a:cubicBezTo>
                    <a:pt x="12498" y="14071"/>
                    <a:pt x="12325" y="14707"/>
                    <a:pt x="11687" y="14707"/>
                  </a:cubicBezTo>
                  <a:cubicBezTo>
                    <a:pt x="11510" y="14707"/>
                    <a:pt x="11296" y="14658"/>
                    <a:pt x="11044" y="14549"/>
                  </a:cubicBezTo>
                  <a:cubicBezTo>
                    <a:pt x="10655" y="14378"/>
                    <a:pt x="10292" y="14308"/>
                    <a:pt x="9947" y="14308"/>
                  </a:cubicBezTo>
                  <a:cubicBezTo>
                    <a:pt x="9034" y="14308"/>
                    <a:pt x="8242" y="14801"/>
                    <a:pt x="7415" y="15240"/>
                  </a:cubicBezTo>
                  <a:cubicBezTo>
                    <a:pt x="6965" y="15482"/>
                    <a:pt x="6672" y="15914"/>
                    <a:pt x="6879" y="16467"/>
                  </a:cubicBezTo>
                  <a:cubicBezTo>
                    <a:pt x="7027" y="16886"/>
                    <a:pt x="7334" y="16988"/>
                    <a:pt x="7700" y="16988"/>
                  </a:cubicBezTo>
                  <a:cubicBezTo>
                    <a:pt x="7802" y="16988"/>
                    <a:pt x="7910" y="16980"/>
                    <a:pt x="8020" y="16968"/>
                  </a:cubicBezTo>
                  <a:cubicBezTo>
                    <a:pt x="8305" y="16929"/>
                    <a:pt x="8590" y="16910"/>
                    <a:pt x="8875" y="16910"/>
                  </a:cubicBezTo>
                  <a:cubicBezTo>
                    <a:pt x="8970" y="16910"/>
                    <a:pt x="9065" y="16912"/>
                    <a:pt x="9160" y="16917"/>
                  </a:cubicBezTo>
                  <a:cubicBezTo>
                    <a:pt x="9186" y="16919"/>
                    <a:pt x="9214" y="16920"/>
                    <a:pt x="9242" y="16920"/>
                  </a:cubicBezTo>
                  <a:cubicBezTo>
                    <a:pt x="9458" y="16920"/>
                    <a:pt x="9735" y="16862"/>
                    <a:pt x="9947" y="16862"/>
                  </a:cubicBezTo>
                  <a:cubicBezTo>
                    <a:pt x="10131" y="16862"/>
                    <a:pt x="10266" y="16906"/>
                    <a:pt x="10266" y="17072"/>
                  </a:cubicBezTo>
                  <a:cubicBezTo>
                    <a:pt x="10266" y="17498"/>
                    <a:pt x="9728" y="17637"/>
                    <a:pt x="9291" y="17637"/>
                  </a:cubicBezTo>
                  <a:cubicBezTo>
                    <a:pt x="9214" y="17637"/>
                    <a:pt x="9141" y="17633"/>
                    <a:pt x="9074" y="17625"/>
                  </a:cubicBezTo>
                  <a:cubicBezTo>
                    <a:pt x="8873" y="17604"/>
                    <a:pt x="8677" y="17594"/>
                    <a:pt x="8484" y="17594"/>
                  </a:cubicBezTo>
                  <a:cubicBezTo>
                    <a:pt x="6314" y="17594"/>
                    <a:pt x="4587" y="18859"/>
                    <a:pt x="2714" y="19716"/>
                  </a:cubicBezTo>
                  <a:cubicBezTo>
                    <a:pt x="1193" y="20407"/>
                    <a:pt x="2351" y="21548"/>
                    <a:pt x="2282" y="22429"/>
                  </a:cubicBezTo>
                  <a:cubicBezTo>
                    <a:pt x="2264" y="22814"/>
                    <a:pt x="2455" y="22907"/>
                    <a:pt x="2706" y="22907"/>
                  </a:cubicBezTo>
                  <a:cubicBezTo>
                    <a:pt x="2939" y="22907"/>
                    <a:pt x="3223" y="22827"/>
                    <a:pt x="3440" y="22827"/>
                  </a:cubicBezTo>
                  <a:cubicBezTo>
                    <a:pt x="3665" y="22827"/>
                    <a:pt x="3872" y="22982"/>
                    <a:pt x="4079" y="23069"/>
                  </a:cubicBezTo>
                  <a:cubicBezTo>
                    <a:pt x="3924" y="23242"/>
                    <a:pt x="3751" y="23380"/>
                    <a:pt x="3544" y="23501"/>
                  </a:cubicBezTo>
                  <a:cubicBezTo>
                    <a:pt x="2610" y="23881"/>
                    <a:pt x="1643" y="24192"/>
                    <a:pt x="709" y="24589"/>
                  </a:cubicBezTo>
                  <a:cubicBezTo>
                    <a:pt x="329" y="24745"/>
                    <a:pt x="1" y="25142"/>
                    <a:pt x="226" y="25609"/>
                  </a:cubicBezTo>
                  <a:cubicBezTo>
                    <a:pt x="325" y="25816"/>
                    <a:pt x="462" y="25880"/>
                    <a:pt x="615" y="25880"/>
                  </a:cubicBezTo>
                  <a:cubicBezTo>
                    <a:pt x="807" y="25880"/>
                    <a:pt x="1026" y="25778"/>
                    <a:pt x="1228" y="25730"/>
                  </a:cubicBezTo>
                  <a:cubicBezTo>
                    <a:pt x="2248" y="25454"/>
                    <a:pt x="3354" y="25350"/>
                    <a:pt x="4252" y="24866"/>
                  </a:cubicBezTo>
                  <a:cubicBezTo>
                    <a:pt x="4601" y="24679"/>
                    <a:pt x="4965" y="24620"/>
                    <a:pt x="5336" y="24620"/>
                  </a:cubicBezTo>
                  <a:cubicBezTo>
                    <a:pt x="5952" y="24620"/>
                    <a:pt x="6585" y="24782"/>
                    <a:pt x="7191" y="24782"/>
                  </a:cubicBezTo>
                  <a:cubicBezTo>
                    <a:pt x="7702" y="24782"/>
                    <a:pt x="8195" y="24667"/>
                    <a:pt x="8642" y="24244"/>
                  </a:cubicBezTo>
                  <a:cubicBezTo>
                    <a:pt x="9143" y="23760"/>
                    <a:pt x="9627" y="23276"/>
                    <a:pt x="10128" y="22809"/>
                  </a:cubicBezTo>
                  <a:cubicBezTo>
                    <a:pt x="10518" y="22438"/>
                    <a:pt x="10935" y="22335"/>
                    <a:pt x="11366" y="22335"/>
                  </a:cubicBezTo>
                  <a:cubicBezTo>
                    <a:pt x="11904" y="22335"/>
                    <a:pt x="12465" y="22495"/>
                    <a:pt x="13026" y="22495"/>
                  </a:cubicBezTo>
                  <a:cubicBezTo>
                    <a:pt x="13270" y="22495"/>
                    <a:pt x="13515" y="22465"/>
                    <a:pt x="13757" y="22377"/>
                  </a:cubicBezTo>
                  <a:cubicBezTo>
                    <a:pt x="14876" y="21972"/>
                    <a:pt x="15968" y="21278"/>
                    <a:pt x="17215" y="21278"/>
                  </a:cubicBezTo>
                  <a:cubicBezTo>
                    <a:pt x="17721" y="21278"/>
                    <a:pt x="18252" y="21392"/>
                    <a:pt x="18820" y="21686"/>
                  </a:cubicBezTo>
                  <a:cubicBezTo>
                    <a:pt x="20272" y="22429"/>
                    <a:pt x="22242" y="22343"/>
                    <a:pt x="21966" y="24780"/>
                  </a:cubicBezTo>
                  <a:cubicBezTo>
                    <a:pt x="21914" y="25212"/>
                    <a:pt x="22104" y="25868"/>
                    <a:pt x="22415" y="26127"/>
                  </a:cubicBezTo>
                  <a:cubicBezTo>
                    <a:pt x="23746" y="27251"/>
                    <a:pt x="23659" y="29411"/>
                    <a:pt x="23210" y="29981"/>
                  </a:cubicBezTo>
                  <a:cubicBezTo>
                    <a:pt x="22052" y="31485"/>
                    <a:pt x="22484" y="32573"/>
                    <a:pt x="22985" y="33973"/>
                  </a:cubicBezTo>
                  <a:cubicBezTo>
                    <a:pt x="23124" y="34405"/>
                    <a:pt x="22795" y="35045"/>
                    <a:pt x="22553" y="35529"/>
                  </a:cubicBezTo>
                  <a:cubicBezTo>
                    <a:pt x="21447" y="37844"/>
                    <a:pt x="19356" y="39469"/>
                    <a:pt x="18233" y="41802"/>
                  </a:cubicBezTo>
                  <a:cubicBezTo>
                    <a:pt x="17455" y="43409"/>
                    <a:pt x="17058" y="48783"/>
                    <a:pt x="18354" y="49734"/>
                  </a:cubicBezTo>
                  <a:cubicBezTo>
                    <a:pt x="20220" y="51116"/>
                    <a:pt x="19927" y="52862"/>
                    <a:pt x="20238" y="54659"/>
                  </a:cubicBezTo>
                  <a:cubicBezTo>
                    <a:pt x="20428" y="55748"/>
                    <a:pt x="20410" y="57528"/>
                    <a:pt x="20687" y="57752"/>
                  </a:cubicBezTo>
                  <a:cubicBezTo>
                    <a:pt x="22380" y="59083"/>
                    <a:pt x="22242" y="61364"/>
                    <a:pt x="23625" y="62764"/>
                  </a:cubicBezTo>
                  <a:cubicBezTo>
                    <a:pt x="23915" y="63066"/>
                    <a:pt x="24197" y="63258"/>
                    <a:pt x="24508" y="63258"/>
                  </a:cubicBezTo>
                  <a:cubicBezTo>
                    <a:pt x="24660" y="63258"/>
                    <a:pt x="24820" y="63212"/>
                    <a:pt x="24990" y="63110"/>
                  </a:cubicBezTo>
                  <a:cubicBezTo>
                    <a:pt x="25508" y="62816"/>
                    <a:pt x="25526" y="62246"/>
                    <a:pt x="25197" y="61831"/>
                  </a:cubicBezTo>
                  <a:cubicBezTo>
                    <a:pt x="23607" y="59671"/>
                    <a:pt x="23746" y="56888"/>
                    <a:pt x="22536" y="54590"/>
                  </a:cubicBezTo>
                  <a:cubicBezTo>
                    <a:pt x="22415" y="54348"/>
                    <a:pt x="22605" y="53933"/>
                    <a:pt x="22692" y="53605"/>
                  </a:cubicBezTo>
                  <a:cubicBezTo>
                    <a:pt x="22704" y="53568"/>
                    <a:pt x="22878" y="53539"/>
                    <a:pt x="22981" y="53539"/>
                  </a:cubicBezTo>
                  <a:cubicBezTo>
                    <a:pt x="23021" y="53539"/>
                    <a:pt x="23050" y="53543"/>
                    <a:pt x="23054" y="53553"/>
                  </a:cubicBezTo>
                  <a:cubicBezTo>
                    <a:pt x="23175" y="53812"/>
                    <a:pt x="23366" y="54106"/>
                    <a:pt x="23366" y="54400"/>
                  </a:cubicBezTo>
                  <a:cubicBezTo>
                    <a:pt x="23383" y="56819"/>
                    <a:pt x="24973" y="58617"/>
                    <a:pt x="26027" y="60569"/>
                  </a:cubicBezTo>
                  <a:cubicBezTo>
                    <a:pt x="26977" y="62297"/>
                    <a:pt x="28654" y="63663"/>
                    <a:pt x="27720" y="65978"/>
                  </a:cubicBezTo>
                  <a:cubicBezTo>
                    <a:pt x="27530" y="66445"/>
                    <a:pt x="27928" y="66791"/>
                    <a:pt x="28273" y="67136"/>
                  </a:cubicBezTo>
                  <a:cubicBezTo>
                    <a:pt x="29138" y="68000"/>
                    <a:pt x="30226" y="68536"/>
                    <a:pt x="31246" y="69193"/>
                  </a:cubicBezTo>
                  <a:cubicBezTo>
                    <a:pt x="32910" y="70222"/>
                    <a:pt x="34447" y="71516"/>
                    <a:pt x="36422" y="71516"/>
                  </a:cubicBezTo>
                  <a:cubicBezTo>
                    <a:pt x="36867" y="71516"/>
                    <a:pt x="37334" y="71451"/>
                    <a:pt x="37830" y="71301"/>
                  </a:cubicBezTo>
                  <a:cubicBezTo>
                    <a:pt x="37930" y="71272"/>
                    <a:pt x="38022" y="71258"/>
                    <a:pt x="38107" y="71258"/>
                  </a:cubicBezTo>
                  <a:cubicBezTo>
                    <a:pt x="38527" y="71258"/>
                    <a:pt x="38793" y="71582"/>
                    <a:pt x="39023" y="71941"/>
                  </a:cubicBezTo>
                  <a:cubicBezTo>
                    <a:pt x="39748" y="73098"/>
                    <a:pt x="40768" y="73721"/>
                    <a:pt x="42116" y="74032"/>
                  </a:cubicBezTo>
                  <a:cubicBezTo>
                    <a:pt x="43585" y="74360"/>
                    <a:pt x="45296" y="74775"/>
                    <a:pt x="45745" y="76399"/>
                  </a:cubicBezTo>
                  <a:cubicBezTo>
                    <a:pt x="46194" y="78110"/>
                    <a:pt x="47439" y="79112"/>
                    <a:pt x="48648" y="79907"/>
                  </a:cubicBezTo>
                  <a:cubicBezTo>
                    <a:pt x="49237" y="80296"/>
                    <a:pt x="50039" y="81326"/>
                    <a:pt x="50895" y="81326"/>
                  </a:cubicBezTo>
                  <a:cubicBezTo>
                    <a:pt x="51372" y="81326"/>
                    <a:pt x="51865" y="81007"/>
                    <a:pt x="52347" y="80080"/>
                  </a:cubicBezTo>
                  <a:cubicBezTo>
                    <a:pt x="52462" y="79850"/>
                    <a:pt x="52631" y="79714"/>
                    <a:pt x="52813" y="79714"/>
                  </a:cubicBezTo>
                  <a:cubicBezTo>
                    <a:pt x="53013" y="79714"/>
                    <a:pt x="53228" y="79880"/>
                    <a:pt x="53401" y="80270"/>
                  </a:cubicBezTo>
                  <a:cubicBezTo>
                    <a:pt x="54593" y="83156"/>
                    <a:pt x="53919" y="85697"/>
                    <a:pt x="51621" y="87943"/>
                  </a:cubicBezTo>
                  <a:cubicBezTo>
                    <a:pt x="50498" y="89049"/>
                    <a:pt x="49806" y="90604"/>
                    <a:pt x="50774" y="92194"/>
                  </a:cubicBezTo>
                  <a:cubicBezTo>
                    <a:pt x="51085" y="92730"/>
                    <a:pt x="51068" y="92886"/>
                    <a:pt x="50688" y="93283"/>
                  </a:cubicBezTo>
                  <a:cubicBezTo>
                    <a:pt x="49685" y="94337"/>
                    <a:pt x="49703" y="95875"/>
                    <a:pt x="50567" y="96636"/>
                  </a:cubicBezTo>
                  <a:cubicBezTo>
                    <a:pt x="52208" y="98087"/>
                    <a:pt x="52986" y="99971"/>
                    <a:pt x="53971" y="101803"/>
                  </a:cubicBezTo>
                  <a:cubicBezTo>
                    <a:pt x="55440" y="104516"/>
                    <a:pt x="56771" y="107281"/>
                    <a:pt x="59933" y="108629"/>
                  </a:cubicBezTo>
                  <a:cubicBezTo>
                    <a:pt x="61661" y="109372"/>
                    <a:pt x="62629" y="111014"/>
                    <a:pt x="62664" y="113122"/>
                  </a:cubicBezTo>
                  <a:cubicBezTo>
                    <a:pt x="62716" y="116319"/>
                    <a:pt x="62871" y="119516"/>
                    <a:pt x="63096" y="122713"/>
                  </a:cubicBezTo>
                  <a:cubicBezTo>
                    <a:pt x="63251" y="125115"/>
                    <a:pt x="64426" y="127431"/>
                    <a:pt x="63631" y="129920"/>
                  </a:cubicBezTo>
                  <a:cubicBezTo>
                    <a:pt x="63303" y="130922"/>
                    <a:pt x="63459" y="131907"/>
                    <a:pt x="63839" y="132875"/>
                  </a:cubicBezTo>
                  <a:cubicBezTo>
                    <a:pt x="64323" y="134067"/>
                    <a:pt x="64461" y="135363"/>
                    <a:pt x="64288" y="136642"/>
                  </a:cubicBezTo>
                  <a:cubicBezTo>
                    <a:pt x="64184" y="137593"/>
                    <a:pt x="64582" y="138664"/>
                    <a:pt x="65653" y="139148"/>
                  </a:cubicBezTo>
                  <a:cubicBezTo>
                    <a:pt x="65680" y="139159"/>
                    <a:pt x="65711" y="139163"/>
                    <a:pt x="65743" y="139163"/>
                  </a:cubicBezTo>
                  <a:cubicBezTo>
                    <a:pt x="65886" y="139163"/>
                    <a:pt x="66069" y="139076"/>
                    <a:pt x="66205" y="139076"/>
                  </a:cubicBezTo>
                  <a:cubicBezTo>
                    <a:pt x="66332" y="139076"/>
                    <a:pt x="66419" y="139151"/>
                    <a:pt x="66397" y="139442"/>
                  </a:cubicBezTo>
                  <a:cubicBezTo>
                    <a:pt x="66362" y="139995"/>
                    <a:pt x="67071" y="140565"/>
                    <a:pt x="66293" y="141135"/>
                  </a:cubicBezTo>
                  <a:cubicBezTo>
                    <a:pt x="65895" y="141412"/>
                    <a:pt x="65360" y="142259"/>
                    <a:pt x="65774" y="142414"/>
                  </a:cubicBezTo>
                  <a:cubicBezTo>
                    <a:pt x="66898" y="142846"/>
                    <a:pt x="66500" y="143797"/>
                    <a:pt x="66777" y="144488"/>
                  </a:cubicBezTo>
                  <a:cubicBezTo>
                    <a:pt x="67468" y="146164"/>
                    <a:pt x="68505" y="147668"/>
                    <a:pt x="69801" y="148929"/>
                  </a:cubicBezTo>
                  <a:cubicBezTo>
                    <a:pt x="71823" y="150906"/>
                    <a:pt x="74091" y="152091"/>
                    <a:pt x="76808" y="152091"/>
                  </a:cubicBezTo>
                  <a:cubicBezTo>
                    <a:pt x="77226" y="152091"/>
                    <a:pt x="77656" y="152063"/>
                    <a:pt x="78096" y="152005"/>
                  </a:cubicBezTo>
                  <a:cubicBezTo>
                    <a:pt x="78355" y="151953"/>
                    <a:pt x="78580" y="151781"/>
                    <a:pt x="78718" y="151556"/>
                  </a:cubicBezTo>
                  <a:cubicBezTo>
                    <a:pt x="78874" y="151262"/>
                    <a:pt x="78615" y="151038"/>
                    <a:pt x="78355" y="150882"/>
                  </a:cubicBezTo>
                  <a:cubicBezTo>
                    <a:pt x="77595" y="150415"/>
                    <a:pt x="76835" y="149914"/>
                    <a:pt x="76040" y="149482"/>
                  </a:cubicBezTo>
                  <a:cubicBezTo>
                    <a:pt x="73914" y="148342"/>
                    <a:pt x="73551" y="146648"/>
                    <a:pt x="74899" y="144695"/>
                  </a:cubicBezTo>
                  <a:cubicBezTo>
                    <a:pt x="75608" y="143658"/>
                    <a:pt x="75694" y="142570"/>
                    <a:pt x="74173" y="142017"/>
                  </a:cubicBezTo>
                  <a:cubicBezTo>
                    <a:pt x="73707" y="141861"/>
                    <a:pt x="72929" y="141550"/>
                    <a:pt x="73551" y="140997"/>
                  </a:cubicBezTo>
                  <a:cubicBezTo>
                    <a:pt x="74260" y="140340"/>
                    <a:pt x="74260" y="139597"/>
                    <a:pt x="74415" y="138837"/>
                  </a:cubicBezTo>
                  <a:cubicBezTo>
                    <a:pt x="74605" y="137783"/>
                    <a:pt x="73534" y="136193"/>
                    <a:pt x="75677" y="135985"/>
                  </a:cubicBezTo>
                  <a:cubicBezTo>
                    <a:pt x="75746" y="135985"/>
                    <a:pt x="75850" y="135588"/>
                    <a:pt x="75798" y="135432"/>
                  </a:cubicBezTo>
                  <a:cubicBezTo>
                    <a:pt x="75444" y="134260"/>
                    <a:pt x="75867" y="133923"/>
                    <a:pt x="76900" y="133923"/>
                  </a:cubicBezTo>
                  <a:cubicBezTo>
                    <a:pt x="76978" y="133923"/>
                    <a:pt x="77060" y="133925"/>
                    <a:pt x="77146" y="133929"/>
                  </a:cubicBezTo>
                  <a:cubicBezTo>
                    <a:pt x="77188" y="133931"/>
                    <a:pt x="77231" y="133932"/>
                    <a:pt x="77272" y="133932"/>
                  </a:cubicBezTo>
                  <a:cubicBezTo>
                    <a:pt x="78202" y="133932"/>
                    <a:pt x="78980" y="133388"/>
                    <a:pt x="79427" y="132512"/>
                  </a:cubicBezTo>
                  <a:cubicBezTo>
                    <a:pt x="79859" y="131648"/>
                    <a:pt x="79738" y="130836"/>
                    <a:pt x="79047" y="130110"/>
                  </a:cubicBezTo>
                  <a:cubicBezTo>
                    <a:pt x="78857" y="129902"/>
                    <a:pt x="78822" y="129557"/>
                    <a:pt x="78701" y="129280"/>
                  </a:cubicBezTo>
                  <a:lnTo>
                    <a:pt x="78701" y="129280"/>
                  </a:lnTo>
                  <a:cubicBezTo>
                    <a:pt x="78977" y="129298"/>
                    <a:pt x="79237" y="129332"/>
                    <a:pt x="79513" y="129384"/>
                  </a:cubicBezTo>
                  <a:cubicBezTo>
                    <a:pt x="79669" y="129427"/>
                    <a:pt x="79830" y="129448"/>
                    <a:pt x="79991" y="129448"/>
                  </a:cubicBezTo>
                  <a:cubicBezTo>
                    <a:pt x="80347" y="129448"/>
                    <a:pt x="80702" y="129344"/>
                    <a:pt x="80999" y="129142"/>
                  </a:cubicBezTo>
                  <a:cubicBezTo>
                    <a:pt x="82900" y="128001"/>
                    <a:pt x="83350" y="125841"/>
                    <a:pt x="84473" y="124148"/>
                  </a:cubicBezTo>
                  <a:cubicBezTo>
                    <a:pt x="85216" y="123024"/>
                    <a:pt x="86149" y="121815"/>
                    <a:pt x="85544" y="120225"/>
                  </a:cubicBezTo>
                  <a:cubicBezTo>
                    <a:pt x="85026" y="118808"/>
                    <a:pt x="85959" y="118186"/>
                    <a:pt x="86927" y="117356"/>
                  </a:cubicBezTo>
                  <a:cubicBezTo>
                    <a:pt x="88258" y="116233"/>
                    <a:pt x="90314" y="116371"/>
                    <a:pt x="91230" y="115213"/>
                  </a:cubicBezTo>
                  <a:cubicBezTo>
                    <a:pt x="93096" y="112846"/>
                    <a:pt x="93788" y="109908"/>
                    <a:pt x="93874" y="106866"/>
                  </a:cubicBezTo>
                  <a:cubicBezTo>
                    <a:pt x="93909" y="105743"/>
                    <a:pt x="93563" y="104637"/>
                    <a:pt x="94635" y="103635"/>
                  </a:cubicBezTo>
                  <a:cubicBezTo>
                    <a:pt x="95637" y="102650"/>
                    <a:pt x="96432" y="101492"/>
                    <a:pt x="97002" y="100213"/>
                  </a:cubicBezTo>
                  <a:cubicBezTo>
                    <a:pt x="98350" y="97189"/>
                    <a:pt x="97555" y="95668"/>
                    <a:pt x="93770" y="93404"/>
                  </a:cubicBezTo>
                  <a:cubicBezTo>
                    <a:pt x="92864" y="92866"/>
                    <a:pt x="92012" y="92178"/>
                    <a:pt x="90923" y="92178"/>
                  </a:cubicBezTo>
                  <a:cubicBezTo>
                    <a:pt x="90787" y="92178"/>
                    <a:pt x="90648" y="92189"/>
                    <a:pt x="90504" y="92212"/>
                  </a:cubicBezTo>
                  <a:cubicBezTo>
                    <a:pt x="90375" y="92232"/>
                    <a:pt x="90250" y="92241"/>
                    <a:pt x="90128" y="92241"/>
                  </a:cubicBezTo>
                  <a:cubicBezTo>
                    <a:pt x="89316" y="92241"/>
                    <a:pt x="88640" y="91827"/>
                    <a:pt x="87964" y="91451"/>
                  </a:cubicBezTo>
                  <a:cubicBezTo>
                    <a:pt x="86720" y="90760"/>
                    <a:pt x="85423" y="90190"/>
                    <a:pt x="84076" y="89740"/>
                  </a:cubicBezTo>
                  <a:cubicBezTo>
                    <a:pt x="83419" y="89533"/>
                    <a:pt x="82365" y="89412"/>
                    <a:pt x="82226" y="88306"/>
                  </a:cubicBezTo>
                  <a:cubicBezTo>
                    <a:pt x="81898" y="85511"/>
                    <a:pt x="80349" y="82231"/>
                    <a:pt x="77208" y="82231"/>
                  </a:cubicBezTo>
                  <a:cubicBezTo>
                    <a:pt x="77047" y="82231"/>
                    <a:pt x="76883" y="82240"/>
                    <a:pt x="76714" y="82258"/>
                  </a:cubicBezTo>
                  <a:cubicBezTo>
                    <a:pt x="76610" y="82274"/>
                    <a:pt x="76507" y="82282"/>
                    <a:pt x="76405" y="82282"/>
                  </a:cubicBezTo>
                  <a:cubicBezTo>
                    <a:pt x="75873" y="82282"/>
                    <a:pt x="75365" y="82061"/>
                    <a:pt x="75003" y="81670"/>
                  </a:cubicBezTo>
                  <a:cubicBezTo>
                    <a:pt x="73810" y="80478"/>
                    <a:pt x="72722" y="79147"/>
                    <a:pt x="71356" y="78179"/>
                  </a:cubicBezTo>
                  <a:cubicBezTo>
                    <a:pt x="70652" y="77672"/>
                    <a:pt x="69937" y="76844"/>
                    <a:pt x="68958" y="76844"/>
                  </a:cubicBezTo>
                  <a:cubicBezTo>
                    <a:pt x="68735" y="76844"/>
                    <a:pt x="68499" y="76887"/>
                    <a:pt x="68246" y="76987"/>
                  </a:cubicBezTo>
                  <a:cubicBezTo>
                    <a:pt x="68013" y="77081"/>
                    <a:pt x="67785" y="77113"/>
                    <a:pt x="67562" y="77113"/>
                  </a:cubicBezTo>
                  <a:cubicBezTo>
                    <a:pt x="67089" y="77113"/>
                    <a:pt x="66635" y="76969"/>
                    <a:pt x="66189" y="76969"/>
                  </a:cubicBezTo>
                  <a:cubicBezTo>
                    <a:pt x="64783" y="76969"/>
                    <a:pt x="63941" y="75706"/>
                    <a:pt x="62605" y="75706"/>
                  </a:cubicBezTo>
                  <a:cubicBezTo>
                    <a:pt x="62579" y="75706"/>
                    <a:pt x="62552" y="75707"/>
                    <a:pt x="62525" y="75708"/>
                  </a:cubicBezTo>
                  <a:cubicBezTo>
                    <a:pt x="62280" y="75708"/>
                    <a:pt x="61828" y="76012"/>
                    <a:pt x="61511" y="76012"/>
                  </a:cubicBezTo>
                  <a:cubicBezTo>
                    <a:pt x="61248" y="76012"/>
                    <a:pt x="61077" y="75802"/>
                    <a:pt x="61195" y="75034"/>
                  </a:cubicBezTo>
                  <a:cubicBezTo>
                    <a:pt x="61232" y="74788"/>
                    <a:pt x="60883" y="74612"/>
                    <a:pt x="60617" y="74612"/>
                  </a:cubicBezTo>
                  <a:cubicBezTo>
                    <a:pt x="60509" y="74612"/>
                    <a:pt x="60415" y="74641"/>
                    <a:pt x="60365" y="74706"/>
                  </a:cubicBezTo>
                  <a:cubicBezTo>
                    <a:pt x="59225" y="76088"/>
                    <a:pt x="57099" y="76071"/>
                    <a:pt x="56166" y="77747"/>
                  </a:cubicBezTo>
                  <a:cubicBezTo>
                    <a:pt x="55842" y="78325"/>
                    <a:pt x="55457" y="78771"/>
                    <a:pt x="54917" y="78771"/>
                  </a:cubicBezTo>
                  <a:cubicBezTo>
                    <a:pt x="54649" y="78771"/>
                    <a:pt x="54343" y="78661"/>
                    <a:pt x="53988" y="78404"/>
                  </a:cubicBezTo>
                  <a:cubicBezTo>
                    <a:pt x="53637" y="78125"/>
                    <a:pt x="53206" y="77982"/>
                    <a:pt x="52772" y="77982"/>
                  </a:cubicBezTo>
                  <a:cubicBezTo>
                    <a:pt x="52480" y="77982"/>
                    <a:pt x="52186" y="78047"/>
                    <a:pt x="51915" y="78179"/>
                  </a:cubicBezTo>
                  <a:cubicBezTo>
                    <a:pt x="51373" y="78410"/>
                    <a:pt x="50918" y="78527"/>
                    <a:pt x="50541" y="78527"/>
                  </a:cubicBezTo>
                  <a:cubicBezTo>
                    <a:pt x="49618" y="78527"/>
                    <a:pt x="49166" y="77825"/>
                    <a:pt x="49080" y="76365"/>
                  </a:cubicBezTo>
                  <a:cubicBezTo>
                    <a:pt x="49046" y="75397"/>
                    <a:pt x="49184" y="74446"/>
                    <a:pt x="49478" y="73530"/>
                  </a:cubicBezTo>
                  <a:cubicBezTo>
                    <a:pt x="50012" y="71861"/>
                    <a:pt x="49095" y="70692"/>
                    <a:pt x="47366" y="70692"/>
                  </a:cubicBezTo>
                  <a:cubicBezTo>
                    <a:pt x="47305" y="70692"/>
                    <a:pt x="47243" y="70693"/>
                    <a:pt x="47179" y="70696"/>
                  </a:cubicBezTo>
                  <a:cubicBezTo>
                    <a:pt x="46730" y="70714"/>
                    <a:pt x="46281" y="70765"/>
                    <a:pt x="45814" y="70783"/>
                  </a:cubicBezTo>
                  <a:cubicBezTo>
                    <a:pt x="45755" y="70784"/>
                    <a:pt x="45699" y="70786"/>
                    <a:pt x="45645" y="70786"/>
                  </a:cubicBezTo>
                  <a:cubicBezTo>
                    <a:pt x="45148" y="70786"/>
                    <a:pt x="44886" y="70683"/>
                    <a:pt x="45088" y="69919"/>
                  </a:cubicBezTo>
                  <a:cubicBezTo>
                    <a:pt x="45469" y="68484"/>
                    <a:pt x="46143" y="67240"/>
                    <a:pt x="46886" y="65996"/>
                  </a:cubicBezTo>
                  <a:cubicBezTo>
                    <a:pt x="47214" y="65443"/>
                    <a:pt x="47231" y="64993"/>
                    <a:pt x="46747" y="64613"/>
                  </a:cubicBezTo>
                  <a:cubicBezTo>
                    <a:pt x="46406" y="64334"/>
                    <a:pt x="45929" y="64209"/>
                    <a:pt x="45417" y="64209"/>
                  </a:cubicBezTo>
                  <a:cubicBezTo>
                    <a:pt x="44221" y="64209"/>
                    <a:pt x="42833" y="64889"/>
                    <a:pt x="42531" y="65857"/>
                  </a:cubicBezTo>
                  <a:cubicBezTo>
                    <a:pt x="42161" y="67044"/>
                    <a:pt x="40793" y="67929"/>
                    <a:pt x="39553" y="67929"/>
                  </a:cubicBezTo>
                  <a:cubicBezTo>
                    <a:pt x="39113" y="67929"/>
                    <a:pt x="38689" y="67817"/>
                    <a:pt x="38331" y="67568"/>
                  </a:cubicBezTo>
                  <a:cubicBezTo>
                    <a:pt x="36966" y="66601"/>
                    <a:pt x="35998" y="64872"/>
                    <a:pt x="36517" y="63455"/>
                  </a:cubicBezTo>
                  <a:cubicBezTo>
                    <a:pt x="37571" y="60569"/>
                    <a:pt x="37986" y="56802"/>
                    <a:pt x="41822" y="56093"/>
                  </a:cubicBezTo>
                  <a:cubicBezTo>
                    <a:pt x="44259" y="55627"/>
                    <a:pt x="46696" y="55299"/>
                    <a:pt x="49167" y="55126"/>
                  </a:cubicBezTo>
                  <a:cubicBezTo>
                    <a:pt x="49252" y="55120"/>
                    <a:pt x="49338" y="55117"/>
                    <a:pt x="49425" y="55117"/>
                  </a:cubicBezTo>
                  <a:cubicBezTo>
                    <a:pt x="50819" y="55117"/>
                    <a:pt x="52364" y="55920"/>
                    <a:pt x="51811" y="58133"/>
                  </a:cubicBezTo>
                  <a:cubicBezTo>
                    <a:pt x="51707" y="58582"/>
                    <a:pt x="52087" y="59204"/>
                    <a:pt x="52329" y="59688"/>
                  </a:cubicBezTo>
                  <a:cubicBezTo>
                    <a:pt x="52602" y="60250"/>
                    <a:pt x="52992" y="60846"/>
                    <a:pt x="53666" y="60846"/>
                  </a:cubicBezTo>
                  <a:cubicBezTo>
                    <a:pt x="53675" y="60846"/>
                    <a:pt x="53685" y="60846"/>
                    <a:pt x="53695" y="60846"/>
                  </a:cubicBezTo>
                  <a:cubicBezTo>
                    <a:pt x="54455" y="60811"/>
                    <a:pt x="54628" y="60085"/>
                    <a:pt x="54852" y="59498"/>
                  </a:cubicBezTo>
                  <a:cubicBezTo>
                    <a:pt x="55146" y="58703"/>
                    <a:pt x="55146" y="57822"/>
                    <a:pt x="54887" y="57027"/>
                  </a:cubicBezTo>
                  <a:cubicBezTo>
                    <a:pt x="54127" y="54642"/>
                    <a:pt x="54922" y="53017"/>
                    <a:pt x="57116" y="51894"/>
                  </a:cubicBezTo>
                  <a:cubicBezTo>
                    <a:pt x="58291" y="51307"/>
                    <a:pt x="59328" y="50442"/>
                    <a:pt x="60469" y="49786"/>
                  </a:cubicBezTo>
                  <a:cubicBezTo>
                    <a:pt x="62128" y="48818"/>
                    <a:pt x="61575" y="46641"/>
                    <a:pt x="63096" y="45448"/>
                  </a:cubicBezTo>
                  <a:cubicBezTo>
                    <a:pt x="64720" y="44169"/>
                    <a:pt x="65757" y="42113"/>
                    <a:pt x="68194" y="42061"/>
                  </a:cubicBezTo>
                  <a:cubicBezTo>
                    <a:pt x="68574" y="42044"/>
                    <a:pt x="69006" y="41888"/>
                    <a:pt x="69075" y="41456"/>
                  </a:cubicBezTo>
                  <a:cubicBezTo>
                    <a:pt x="69369" y="39711"/>
                    <a:pt x="70924" y="39417"/>
                    <a:pt x="72151" y="38760"/>
                  </a:cubicBezTo>
                  <a:cubicBezTo>
                    <a:pt x="72321" y="38667"/>
                    <a:pt x="72565" y="38512"/>
                    <a:pt x="72753" y="38512"/>
                  </a:cubicBezTo>
                  <a:cubicBezTo>
                    <a:pt x="72950" y="38512"/>
                    <a:pt x="73086" y="38680"/>
                    <a:pt x="73015" y="39261"/>
                  </a:cubicBezTo>
                  <a:cubicBezTo>
                    <a:pt x="72956" y="39796"/>
                    <a:pt x="73330" y="40078"/>
                    <a:pt x="73743" y="40078"/>
                  </a:cubicBezTo>
                  <a:cubicBezTo>
                    <a:pt x="73931" y="40078"/>
                    <a:pt x="74127" y="40020"/>
                    <a:pt x="74294" y="39901"/>
                  </a:cubicBezTo>
                  <a:cubicBezTo>
                    <a:pt x="75746" y="38898"/>
                    <a:pt x="77457" y="38501"/>
                    <a:pt x="78995" y="37723"/>
                  </a:cubicBezTo>
                  <a:cubicBezTo>
                    <a:pt x="79738" y="37326"/>
                    <a:pt x="80291" y="36773"/>
                    <a:pt x="79790" y="35995"/>
                  </a:cubicBezTo>
                  <a:cubicBezTo>
                    <a:pt x="79597" y="35708"/>
                    <a:pt x="79414" y="35603"/>
                    <a:pt x="79239" y="35603"/>
                  </a:cubicBezTo>
                  <a:cubicBezTo>
                    <a:pt x="78865" y="35603"/>
                    <a:pt x="78524" y="36083"/>
                    <a:pt x="78183" y="36306"/>
                  </a:cubicBezTo>
                  <a:cubicBezTo>
                    <a:pt x="77820" y="36545"/>
                    <a:pt x="77447" y="36741"/>
                    <a:pt x="77083" y="36741"/>
                  </a:cubicBezTo>
                  <a:cubicBezTo>
                    <a:pt x="76789" y="36741"/>
                    <a:pt x="76501" y="36612"/>
                    <a:pt x="76230" y="36272"/>
                  </a:cubicBezTo>
                  <a:cubicBezTo>
                    <a:pt x="75677" y="35563"/>
                    <a:pt x="76126" y="35148"/>
                    <a:pt x="76731" y="34751"/>
                  </a:cubicBezTo>
                  <a:cubicBezTo>
                    <a:pt x="77318" y="34371"/>
                    <a:pt x="77284" y="33818"/>
                    <a:pt x="77025" y="33196"/>
                  </a:cubicBezTo>
                  <a:cubicBezTo>
                    <a:pt x="76921" y="32919"/>
                    <a:pt x="76161" y="33023"/>
                    <a:pt x="76593" y="32643"/>
                  </a:cubicBezTo>
                  <a:cubicBezTo>
                    <a:pt x="76708" y="32536"/>
                    <a:pt x="76805" y="32492"/>
                    <a:pt x="76888" y="32492"/>
                  </a:cubicBezTo>
                  <a:cubicBezTo>
                    <a:pt x="77143" y="32492"/>
                    <a:pt x="77279" y="32892"/>
                    <a:pt x="77474" y="33126"/>
                  </a:cubicBezTo>
                  <a:cubicBezTo>
                    <a:pt x="77830" y="33563"/>
                    <a:pt x="78559" y="33892"/>
                    <a:pt x="79019" y="33892"/>
                  </a:cubicBezTo>
                  <a:cubicBezTo>
                    <a:pt x="79251" y="33892"/>
                    <a:pt x="79415" y="33808"/>
                    <a:pt x="79427" y="33610"/>
                  </a:cubicBezTo>
                  <a:cubicBezTo>
                    <a:pt x="79485" y="32639"/>
                    <a:pt x="79866" y="32465"/>
                    <a:pt x="80317" y="32465"/>
                  </a:cubicBezTo>
                  <a:cubicBezTo>
                    <a:pt x="80569" y="32465"/>
                    <a:pt x="80843" y="32519"/>
                    <a:pt x="81095" y="32519"/>
                  </a:cubicBezTo>
                  <a:cubicBezTo>
                    <a:pt x="81194" y="32519"/>
                    <a:pt x="81290" y="32511"/>
                    <a:pt x="81380" y="32487"/>
                  </a:cubicBezTo>
                  <a:cubicBezTo>
                    <a:pt x="81894" y="32340"/>
                    <a:pt x="82271" y="31830"/>
                    <a:pt x="82830" y="31830"/>
                  </a:cubicBezTo>
                  <a:cubicBezTo>
                    <a:pt x="82928" y="31830"/>
                    <a:pt x="83031" y="31846"/>
                    <a:pt x="83142" y="31882"/>
                  </a:cubicBezTo>
                  <a:cubicBezTo>
                    <a:pt x="82658" y="32470"/>
                    <a:pt x="82192" y="33075"/>
                    <a:pt x="81708" y="33679"/>
                  </a:cubicBezTo>
                  <a:cubicBezTo>
                    <a:pt x="81604" y="33766"/>
                    <a:pt x="81483" y="33835"/>
                    <a:pt x="81362" y="33904"/>
                  </a:cubicBezTo>
                  <a:cubicBezTo>
                    <a:pt x="81034" y="34129"/>
                    <a:pt x="80775" y="34423"/>
                    <a:pt x="80878" y="34872"/>
                  </a:cubicBezTo>
                  <a:cubicBezTo>
                    <a:pt x="80999" y="35304"/>
                    <a:pt x="81380" y="35252"/>
                    <a:pt x="81673" y="35425"/>
                  </a:cubicBezTo>
                  <a:cubicBezTo>
                    <a:pt x="81973" y="35596"/>
                    <a:pt x="82292" y="35648"/>
                    <a:pt x="82615" y="35648"/>
                  </a:cubicBezTo>
                  <a:cubicBezTo>
                    <a:pt x="83130" y="35648"/>
                    <a:pt x="83658" y="35514"/>
                    <a:pt x="84141" y="35514"/>
                  </a:cubicBezTo>
                  <a:cubicBezTo>
                    <a:pt x="84489" y="35514"/>
                    <a:pt x="84814" y="35584"/>
                    <a:pt x="85095" y="35822"/>
                  </a:cubicBezTo>
                  <a:cubicBezTo>
                    <a:pt x="85535" y="36187"/>
                    <a:pt x="85875" y="36332"/>
                    <a:pt x="86134" y="36332"/>
                  </a:cubicBezTo>
                  <a:cubicBezTo>
                    <a:pt x="86710" y="36332"/>
                    <a:pt x="86887" y="35618"/>
                    <a:pt x="86875" y="35010"/>
                  </a:cubicBezTo>
                  <a:cubicBezTo>
                    <a:pt x="86858" y="34215"/>
                    <a:pt x="87601" y="32729"/>
                    <a:pt x="85665" y="32625"/>
                  </a:cubicBezTo>
                  <a:cubicBezTo>
                    <a:pt x="84991" y="32591"/>
                    <a:pt x="85130" y="31986"/>
                    <a:pt x="85596" y="31485"/>
                  </a:cubicBezTo>
                  <a:cubicBezTo>
                    <a:pt x="87186" y="29791"/>
                    <a:pt x="86650" y="27527"/>
                    <a:pt x="84508" y="26767"/>
                  </a:cubicBezTo>
                  <a:cubicBezTo>
                    <a:pt x="84006" y="26594"/>
                    <a:pt x="83557" y="26214"/>
                    <a:pt x="83661" y="25834"/>
                  </a:cubicBezTo>
                  <a:cubicBezTo>
                    <a:pt x="83972" y="24503"/>
                    <a:pt x="83039" y="23432"/>
                    <a:pt x="83090" y="22170"/>
                  </a:cubicBezTo>
                  <a:cubicBezTo>
                    <a:pt x="83108" y="21773"/>
                    <a:pt x="83073" y="21375"/>
                    <a:pt x="82624" y="21220"/>
                  </a:cubicBezTo>
                  <a:cubicBezTo>
                    <a:pt x="82529" y="21188"/>
                    <a:pt x="82437" y="21174"/>
                    <a:pt x="82348" y="21174"/>
                  </a:cubicBezTo>
                  <a:cubicBezTo>
                    <a:pt x="82049" y="21174"/>
                    <a:pt x="81787" y="21339"/>
                    <a:pt x="81587" y="21565"/>
                  </a:cubicBezTo>
                  <a:cubicBezTo>
                    <a:pt x="81086" y="22135"/>
                    <a:pt x="80464" y="22602"/>
                    <a:pt x="79755" y="22913"/>
                  </a:cubicBezTo>
                  <a:cubicBezTo>
                    <a:pt x="79583" y="22995"/>
                    <a:pt x="79411" y="23071"/>
                    <a:pt x="79247" y="23071"/>
                  </a:cubicBezTo>
                  <a:cubicBezTo>
                    <a:pt x="79097" y="23071"/>
                    <a:pt x="78954" y="23008"/>
                    <a:pt x="78822" y="22827"/>
                  </a:cubicBezTo>
                  <a:cubicBezTo>
                    <a:pt x="78563" y="22498"/>
                    <a:pt x="78753" y="22274"/>
                    <a:pt x="78960" y="22015"/>
                  </a:cubicBezTo>
                  <a:cubicBezTo>
                    <a:pt x="79496" y="21254"/>
                    <a:pt x="79254" y="20736"/>
                    <a:pt x="78459" y="20338"/>
                  </a:cubicBezTo>
                  <a:cubicBezTo>
                    <a:pt x="78131" y="20165"/>
                    <a:pt x="77837" y="19941"/>
                    <a:pt x="77578" y="19664"/>
                  </a:cubicBezTo>
                  <a:cubicBezTo>
                    <a:pt x="77168" y="19146"/>
                    <a:pt x="76356" y="18913"/>
                    <a:pt x="75491" y="18913"/>
                  </a:cubicBezTo>
                  <a:cubicBezTo>
                    <a:pt x="74278" y="18913"/>
                    <a:pt x="72961" y="19371"/>
                    <a:pt x="72497" y="20148"/>
                  </a:cubicBezTo>
                  <a:cubicBezTo>
                    <a:pt x="72065" y="20874"/>
                    <a:pt x="71788" y="21824"/>
                    <a:pt x="70803" y="22170"/>
                  </a:cubicBezTo>
                  <a:cubicBezTo>
                    <a:pt x="70354" y="22326"/>
                    <a:pt x="70043" y="22792"/>
                    <a:pt x="70337" y="23276"/>
                  </a:cubicBezTo>
                  <a:cubicBezTo>
                    <a:pt x="71356" y="25004"/>
                    <a:pt x="70043" y="25488"/>
                    <a:pt x="68902" y="26024"/>
                  </a:cubicBezTo>
                  <a:cubicBezTo>
                    <a:pt x="67693" y="26577"/>
                    <a:pt x="66241" y="26801"/>
                    <a:pt x="66345" y="28685"/>
                  </a:cubicBezTo>
                  <a:cubicBezTo>
                    <a:pt x="66379" y="29117"/>
                    <a:pt x="65895" y="29601"/>
                    <a:pt x="65584" y="30016"/>
                  </a:cubicBezTo>
                  <a:cubicBezTo>
                    <a:pt x="65442" y="30197"/>
                    <a:pt x="65232" y="30465"/>
                    <a:pt x="64983" y="30465"/>
                  </a:cubicBezTo>
                  <a:cubicBezTo>
                    <a:pt x="64899" y="30465"/>
                    <a:pt x="64811" y="30435"/>
                    <a:pt x="64720" y="30361"/>
                  </a:cubicBezTo>
                  <a:cubicBezTo>
                    <a:pt x="64409" y="30120"/>
                    <a:pt x="64288" y="29705"/>
                    <a:pt x="64409" y="29342"/>
                  </a:cubicBezTo>
                  <a:cubicBezTo>
                    <a:pt x="64893" y="27596"/>
                    <a:pt x="65083" y="25989"/>
                    <a:pt x="62508" y="25903"/>
                  </a:cubicBezTo>
                  <a:cubicBezTo>
                    <a:pt x="62249" y="25903"/>
                    <a:pt x="61938" y="25644"/>
                    <a:pt x="61748" y="25436"/>
                  </a:cubicBezTo>
                  <a:cubicBezTo>
                    <a:pt x="61084" y="24759"/>
                    <a:pt x="60400" y="24243"/>
                    <a:pt x="59552" y="24243"/>
                  </a:cubicBezTo>
                  <a:cubicBezTo>
                    <a:pt x="59252" y="24243"/>
                    <a:pt x="58932" y="24307"/>
                    <a:pt x="58585" y="24451"/>
                  </a:cubicBezTo>
                  <a:cubicBezTo>
                    <a:pt x="58566" y="24457"/>
                    <a:pt x="58545" y="24459"/>
                    <a:pt x="58523" y="24459"/>
                  </a:cubicBezTo>
                  <a:cubicBezTo>
                    <a:pt x="58409" y="24459"/>
                    <a:pt x="58269" y="24394"/>
                    <a:pt x="58153" y="24365"/>
                  </a:cubicBezTo>
                  <a:cubicBezTo>
                    <a:pt x="58758" y="23501"/>
                    <a:pt x="57687" y="22429"/>
                    <a:pt x="58827" y="21462"/>
                  </a:cubicBezTo>
                  <a:cubicBezTo>
                    <a:pt x="61800" y="18990"/>
                    <a:pt x="65757" y="18558"/>
                    <a:pt x="68781" y="16294"/>
                  </a:cubicBezTo>
                  <a:lnTo>
                    <a:pt x="69455" y="15828"/>
                  </a:lnTo>
                  <a:cubicBezTo>
                    <a:pt x="70337" y="15586"/>
                    <a:pt x="71218" y="15206"/>
                    <a:pt x="72117" y="15119"/>
                  </a:cubicBezTo>
                  <a:cubicBezTo>
                    <a:pt x="74346" y="14912"/>
                    <a:pt x="75331" y="13910"/>
                    <a:pt x="75262" y="11767"/>
                  </a:cubicBezTo>
                  <a:cubicBezTo>
                    <a:pt x="75262" y="11596"/>
                    <a:pt x="75299" y="11543"/>
                    <a:pt x="75353" y="11543"/>
                  </a:cubicBezTo>
                  <a:cubicBezTo>
                    <a:pt x="75441" y="11543"/>
                    <a:pt x="75574" y="11687"/>
                    <a:pt x="75659" y="11698"/>
                  </a:cubicBezTo>
                  <a:cubicBezTo>
                    <a:pt x="76835" y="11749"/>
                    <a:pt x="77733" y="12683"/>
                    <a:pt x="78943" y="12752"/>
                  </a:cubicBezTo>
                  <a:cubicBezTo>
                    <a:pt x="79461" y="12769"/>
                    <a:pt x="79945" y="13391"/>
                    <a:pt x="80412" y="13789"/>
                  </a:cubicBezTo>
                  <a:cubicBezTo>
                    <a:pt x="80395" y="13944"/>
                    <a:pt x="80325" y="14082"/>
                    <a:pt x="80204" y="14203"/>
                  </a:cubicBezTo>
                  <a:cubicBezTo>
                    <a:pt x="79099" y="14649"/>
                    <a:pt x="78211" y="15599"/>
                    <a:pt x="76924" y="15599"/>
                  </a:cubicBezTo>
                  <a:cubicBezTo>
                    <a:pt x="76763" y="15599"/>
                    <a:pt x="76595" y="15584"/>
                    <a:pt x="76420" y="15551"/>
                  </a:cubicBezTo>
                  <a:cubicBezTo>
                    <a:pt x="76325" y="15534"/>
                    <a:pt x="76229" y="15525"/>
                    <a:pt x="76135" y="15525"/>
                  </a:cubicBezTo>
                  <a:cubicBezTo>
                    <a:pt x="75478" y="15525"/>
                    <a:pt x="74895" y="15947"/>
                    <a:pt x="74985" y="16778"/>
                  </a:cubicBezTo>
                  <a:cubicBezTo>
                    <a:pt x="75041" y="17437"/>
                    <a:pt x="75422" y="17620"/>
                    <a:pt x="75866" y="17620"/>
                  </a:cubicBezTo>
                  <a:cubicBezTo>
                    <a:pt x="76109" y="17620"/>
                    <a:pt x="76372" y="17565"/>
                    <a:pt x="76610" y="17504"/>
                  </a:cubicBezTo>
                  <a:cubicBezTo>
                    <a:pt x="76822" y="17451"/>
                    <a:pt x="77015" y="17425"/>
                    <a:pt x="77193" y="17425"/>
                  </a:cubicBezTo>
                  <a:cubicBezTo>
                    <a:pt x="77828" y="17425"/>
                    <a:pt x="78286" y="17750"/>
                    <a:pt x="78839" y="18316"/>
                  </a:cubicBezTo>
                  <a:cubicBezTo>
                    <a:pt x="79617" y="19094"/>
                    <a:pt x="80723" y="19612"/>
                    <a:pt x="81794" y="19993"/>
                  </a:cubicBezTo>
                  <a:cubicBezTo>
                    <a:pt x="81906" y="20034"/>
                    <a:pt x="82005" y="20053"/>
                    <a:pt x="82094" y="20053"/>
                  </a:cubicBezTo>
                  <a:cubicBezTo>
                    <a:pt x="82595" y="20053"/>
                    <a:pt x="82747" y="19445"/>
                    <a:pt x="82762" y="18887"/>
                  </a:cubicBezTo>
                  <a:cubicBezTo>
                    <a:pt x="82805" y="18878"/>
                    <a:pt x="82849" y="18874"/>
                    <a:pt x="82892" y="18874"/>
                  </a:cubicBezTo>
                  <a:cubicBezTo>
                    <a:pt x="82935" y="18874"/>
                    <a:pt x="82978" y="18878"/>
                    <a:pt x="83021" y="18887"/>
                  </a:cubicBezTo>
                  <a:cubicBezTo>
                    <a:pt x="83375" y="18985"/>
                    <a:pt x="83662" y="19030"/>
                    <a:pt x="83892" y="19030"/>
                  </a:cubicBezTo>
                  <a:cubicBezTo>
                    <a:pt x="85038" y="19030"/>
                    <a:pt x="84816" y="17932"/>
                    <a:pt x="84629" y="16882"/>
                  </a:cubicBezTo>
                  <a:cubicBezTo>
                    <a:pt x="84577" y="16588"/>
                    <a:pt x="84404" y="16122"/>
                    <a:pt x="84525" y="16018"/>
                  </a:cubicBezTo>
                  <a:cubicBezTo>
                    <a:pt x="84606" y="15948"/>
                    <a:pt x="84680" y="15920"/>
                    <a:pt x="84749" y="15920"/>
                  </a:cubicBezTo>
                  <a:cubicBezTo>
                    <a:pt x="84985" y="15920"/>
                    <a:pt x="85161" y="16252"/>
                    <a:pt x="85389" y="16346"/>
                  </a:cubicBezTo>
                  <a:cubicBezTo>
                    <a:pt x="85637" y="16436"/>
                    <a:pt x="85876" y="16474"/>
                    <a:pt x="86110" y="16474"/>
                  </a:cubicBezTo>
                  <a:cubicBezTo>
                    <a:pt x="86771" y="16474"/>
                    <a:pt x="87381" y="16174"/>
                    <a:pt x="87981" y="15931"/>
                  </a:cubicBezTo>
                  <a:cubicBezTo>
                    <a:pt x="88344" y="15793"/>
                    <a:pt x="88500" y="15275"/>
                    <a:pt x="88258" y="15033"/>
                  </a:cubicBezTo>
                  <a:cubicBezTo>
                    <a:pt x="87065" y="13754"/>
                    <a:pt x="85976" y="12406"/>
                    <a:pt x="84819" y="11110"/>
                  </a:cubicBezTo>
                  <a:cubicBezTo>
                    <a:pt x="84162" y="10350"/>
                    <a:pt x="83160" y="9779"/>
                    <a:pt x="82537" y="8915"/>
                  </a:cubicBezTo>
                  <a:cubicBezTo>
                    <a:pt x="82209" y="8379"/>
                    <a:pt x="81639" y="8034"/>
                    <a:pt x="81017" y="7999"/>
                  </a:cubicBezTo>
                  <a:cubicBezTo>
                    <a:pt x="80983" y="7995"/>
                    <a:pt x="80950" y="7994"/>
                    <a:pt x="80916" y="7994"/>
                  </a:cubicBezTo>
                  <a:cubicBezTo>
                    <a:pt x="80688" y="7994"/>
                    <a:pt x="80453" y="8074"/>
                    <a:pt x="80228" y="8074"/>
                  </a:cubicBezTo>
                  <a:cubicBezTo>
                    <a:pt x="80056" y="8074"/>
                    <a:pt x="79890" y="8027"/>
                    <a:pt x="79738" y="7861"/>
                  </a:cubicBezTo>
                  <a:cubicBezTo>
                    <a:pt x="80170" y="7757"/>
                    <a:pt x="80602" y="7654"/>
                    <a:pt x="81017" y="7585"/>
                  </a:cubicBezTo>
                  <a:cubicBezTo>
                    <a:pt x="81518" y="7481"/>
                    <a:pt x="82192" y="7567"/>
                    <a:pt x="82226" y="6859"/>
                  </a:cubicBezTo>
                  <a:cubicBezTo>
                    <a:pt x="82278" y="6202"/>
                    <a:pt x="81673" y="6167"/>
                    <a:pt x="81207" y="6046"/>
                  </a:cubicBezTo>
                  <a:cubicBezTo>
                    <a:pt x="81086" y="6012"/>
                    <a:pt x="80948" y="5960"/>
                    <a:pt x="80844" y="5891"/>
                  </a:cubicBezTo>
                  <a:cubicBezTo>
                    <a:pt x="80958" y="5878"/>
                    <a:pt x="81101" y="5837"/>
                    <a:pt x="81223" y="5837"/>
                  </a:cubicBezTo>
                  <a:cubicBezTo>
                    <a:pt x="81267" y="5837"/>
                    <a:pt x="81309" y="5843"/>
                    <a:pt x="81345" y="5856"/>
                  </a:cubicBezTo>
                  <a:cubicBezTo>
                    <a:pt x="81816" y="6065"/>
                    <a:pt x="82272" y="6151"/>
                    <a:pt x="82714" y="6151"/>
                  </a:cubicBezTo>
                  <a:cubicBezTo>
                    <a:pt x="83993" y="6151"/>
                    <a:pt x="85157" y="5437"/>
                    <a:pt x="86236" y="4923"/>
                  </a:cubicBezTo>
                  <a:cubicBezTo>
                    <a:pt x="89182" y="3528"/>
                    <a:pt x="92334" y="3094"/>
                    <a:pt x="95401" y="2235"/>
                  </a:cubicBezTo>
                  <a:lnTo>
                    <a:pt x="95401" y="2235"/>
                  </a:lnTo>
                  <a:cubicBezTo>
                    <a:pt x="93986" y="3267"/>
                    <a:pt x="92263" y="3834"/>
                    <a:pt x="90504" y="3834"/>
                  </a:cubicBezTo>
                  <a:cubicBezTo>
                    <a:pt x="90401" y="3834"/>
                    <a:pt x="90295" y="3831"/>
                    <a:pt x="90191" y="3831"/>
                  </a:cubicBezTo>
                  <a:cubicBezTo>
                    <a:pt x="89827" y="3831"/>
                    <a:pt x="89479" y="3873"/>
                    <a:pt x="89277" y="4249"/>
                  </a:cubicBezTo>
                  <a:cubicBezTo>
                    <a:pt x="89018" y="4802"/>
                    <a:pt x="89467" y="5113"/>
                    <a:pt x="89744" y="5528"/>
                  </a:cubicBezTo>
                  <a:cubicBezTo>
                    <a:pt x="90251" y="6307"/>
                    <a:pt x="90887" y="6586"/>
                    <a:pt x="91608" y="6586"/>
                  </a:cubicBezTo>
                  <a:cubicBezTo>
                    <a:pt x="91943" y="6586"/>
                    <a:pt x="92297" y="6525"/>
                    <a:pt x="92664" y="6427"/>
                  </a:cubicBezTo>
                  <a:cubicBezTo>
                    <a:pt x="93037" y="6322"/>
                    <a:pt x="93404" y="6272"/>
                    <a:pt x="93755" y="6272"/>
                  </a:cubicBezTo>
                  <a:cubicBezTo>
                    <a:pt x="95314" y="6272"/>
                    <a:pt x="96561" y="7243"/>
                    <a:pt x="96518" y="8639"/>
                  </a:cubicBezTo>
                  <a:cubicBezTo>
                    <a:pt x="96501" y="9123"/>
                    <a:pt x="96000" y="9710"/>
                    <a:pt x="96155" y="10073"/>
                  </a:cubicBezTo>
                  <a:cubicBezTo>
                    <a:pt x="96656" y="11300"/>
                    <a:pt x="95758" y="12302"/>
                    <a:pt x="95378" y="13045"/>
                  </a:cubicBezTo>
                  <a:cubicBezTo>
                    <a:pt x="94393" y="15016"/>
                    <a:pt x="93649" y="16709"/>
                    <a:pt x="95412" y="18541"/>
                  </a:cubicBezTo>
                  <a:cubicBezTo>
                    <a:pt x="95602" y="18714"/>
                    <a:pt x="95723" y="18938"/>
                    <a:pt x="95758" y="19180"/>
                  </a:cubicBezTo>
                  <a:cubicBezTo>
                    <a:pt x="95810" y="21358"/>
                    <a:pt x="97901" y="20788"/>
                    <a:pt x="99007" y="21479"/>
                  </a:cubicBezTo>
                  <a:cubicBezTo>
                    <a:pt x="99192" y="21597"/>
                    <a:pt x="99367" y="21648"/>
                    <a:pt x="99531" y="21648"/>
                  </a:cubicBezTo>
                  <a:cubicBezTo>
                    <a:pt x="100207" y="21648"/>
                    <a:pt x="100708" y="20784"/>
                    <a:pt x="101098" y="20200"/>
                  </a:cubicBezTo>
                  <a:cubicBezTo>
                    <a:pt x="102256" y="18472"/>
                    <a:pt x="104088" y="17055"/>
                    <a:pt x="105729" y="16536"/>
                  </a:cubicBezTo>
                  <a:cubicBezTo>
                    <a:pt x="109220" y="15396"/>
                    <a:pt x="112486" y="13547"/>
                    <a:pt x="116254" y="13115"/>
                  </a:cubicBezTo>
                  <a:cubicBezTo>
                    <a:pt x="117965" y="12907"/>
                    <a:pt x="119935" y="12320"/>
                    <a:pt x="120021" y="9883"/>
                  </a:cubicBezTo>
                  <a:cubicBezTo>
                    <a:pt x="120021" y="9693"/>
                    <a:pt x="120349" y="9485"/>
                    <a:pt x="120557" y="9330"/>
                  </a:cubicBezTo>
                  <a:cubicBezTo>
                    <a:pt x="121663" y="8552"/>
                    <a:pt x="123132" y="8034"/>
                    <a:pt x="122631" y="6202"/>
                  </a:cubicBezTo>
                  <a:cubicBezTo>
                    <a:pt x="122594" y="6055"/>
                    <a:pt x="122626" y="6020"/>
                    <a:pt x="122682" y="6020"/>
                  </a:cubicBezTo>
                  <a:cubicBezTo>
                    <a:pt x="122731" y="6020"/>
                    <a:pt x="122799" y="6046"/>
                    <a:pt x="122855" y="6046"/>
                  </a:cubicBezTo>
                  <a:cubicBezTo>
                    <a:pt x="122928" y="6051"/>
                    <a:pt x="122998" y="6053"/>
                    <a:pt x="123064" y="6053"/>
                  </a:cubicBezTo>
                  <a:cubicBezTo>
                    <a:pt x="124269" y="6053"/>
                    <a:pt x="124381" y="5321"/>
                    <a:pt x="123840" y="4387"/>
                  </a:cubicBezTo>
                  <a:cubicBezTo>
                    <a:pt x="123581" y="3921"/>
                    <a:pt x="123875" y="3955"/>
                    <a:pt x="124048" y="3817"/>
                  </a:cubicBezTo>
                  <a:cubicBezTo>
                    <a:pt x="125240" y="2867"/>
                    <a:pt x="126640" y="2728"/>
                    <a:pt x="128092" y="2659"/>
                  </a:cubicBezTo>
                  <a:cubicBezTo>
                    <a:pt x="128575" y="2625"/>
                    <a:pt x="129180" y="2521"/>
                    <a:pt x="129249" y="1934"/>
                  </a:cubicBezTo>
                  <a:cubicBezTo>
                    <a:pt x="129301" y="1363"/>
                    <a:pt x="128714" y="1242"/>
                    <a:pt x="128299" y="1190"/>
                  </a:cubicBezTo>
                  <a:cubicBezTo>
                    <a:pt x="125707" y="948"/>
                    <a:pt x="123132" y="430"/>
                    <a:pt x="120557" y="171"/>
                  </a:cubicBezTo>
                  <a:cubicBezTo>
                    <a:pt x="119360" y="50"/>
                    <a:pt x="118163" y="0"/>
                    <a:pt x="1169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237;p44">
              <a:extLst>
                <a:ext uri="{FF2B5EF4-FFF2-40B4-BE49-F238E27FC236}">
                  <a16:creationId xmlns:a16="http://schemas.microsoft.com/office/drawing/2014/main" id="{CD896817-3FA1-BACF-4223-8D032D49F906}"/>
                </a:ext>
              </a:extLst>
            </p:cNvPr>
            <p:cNvSpPr/>
            <p:nvPr/>
          </p:nvSpPr>
          <p:spPr>
            <a:xfrm>
              <a:off x="1581325" y="1051125"/>
              <a:ext cx="283000" cy="91675"/>
            </a:xfrm>
            <a:custGeom>
              <a:avLst/>
              <a:gdLst/>
              <a:ahLst/>
              <a:cxnLst/>
              <a:rect l="l" t="t" r="r" b="b"/>
              <a:pathLst>
                <a:path w="11320" h="3667" extrusionOk="0">
                  <a:moveTo>
                    <a:pt x="6214" y="0"/>
                  </a:moveTo>
                  <a:cubicBezTo>
                    <a:pt x="5926" y="0"/>
                    <a:pt x="5584" y="48"/>
                    <a:pt x="5219" y="71"/>
                  </a:cubicBezTo>
                  <a:cubicBezTo>
                    <a:pt x="5082" y="56"/>
                    <a:pt x="4943" y="49"/>
                    <a:pt x="4804" y="49"/>
                  </a:cubicBezTo>
                  <a:cubicBezTo>
                    <a:pt x="3493" y="49"/>
                    <a:pt x="2115" y="667"/>
                    <a:pt x="709" y="1073"/>
                  </a:cubicBezTo>
                  <a:cubicBezTo>
                    <a:pt x="432" y="1177"/>
                    <a:pt x="208" y="1401"/>
                    <a:pt x="69" y="1678"/>
                  </a:cubicBezTo>
                  <a:cubicBezTo>
                    <a:pt x="0" y="1781"/>
                    <a:pt x="242" y="2213"/>
                    <a:pt x="363" y="2231"/>
                  </a:cubicBezTo>
                  <a:cubicBezTo>
                    <a:pt x="2163" y="2438"/>
                    <a:pt x="3786" y="3667"/>
                    <a:pt x="5640" y="3667"/>
                  </a:cubicBezTo>
                  <a:cubicBezTo>
                    <a:pt x="6100" y="3667"/>
                    <a:pt x="6574" y="3591"/>
                    <a:pt x="7068" y="3406"/>
                  </a:cubicBezTo>
                  <a:cubicBezTo>
                    <a:pt x="7396" y="3281"/>
                    <a:pt x="7767" y="3236"/>
                    <a:pt x="8142" y="3236"/>
                  </a:cubicBezTo>
                  <a:cubicBezTo>
                    <a:pt x="8439" y="3236"/>
                    <a:pt x="8738" y="3264"/>
                    <a:pt x="9021" y="3302"/>
                  </a:cubicBezTo>
                  <a:cubicBezTo>
                    <a:pt x="9277" y="3340"/>
                    <a:pt x="9523" y="3370"/>
                    <a:pt x="9759" y="3370"/>
                  </a:cubicBezTo>
                  <a:cubicBezTo>
                    <a:pt x="10271" y="3370"/>
                    <a:pt x="10728" y="3229"/>
                    <a:pt x="11095" y="2732"/>
                  </a:cubicBezTo>
                  <a:cubicBezTo>
                    <a:pt x="11320" y="2473"/>
                    <a:pt x="11268" y="2075"/>
                    <a:pt x="10991" y="1885"/>
                  </a:cubicBezTo>
                  <a:cubicBezTo>
                    <a:pt x="10479" y="1524"/>
                    <a:pt x="10006" y="1077"/>
                    <a:pt x="9430" y="1077"/>
                  </a:cubicBezTo>
                  <a:cubicBezTo>
                    <a:pt x="9151" y="1077"/>
                    <a:pt x="8847" y="1182"/>
                    <a:pt x="8503" y="1453"/>
                  </a:cubicBezTo>
                  <a:cubicBezTo>
                    <a:pt x="8280" y="1626"/>
                    <a:pt x="7919" y="1737"/>
                    <a:pt x="7612" y="1737"/>
                  </a:cubicBezTo>
                  <a:cubicBezTo>
                    <a:pt x="7277" y="1737"/>
                    <a:pt x="7006" y="1605"/>
                    <a:pt x="7051" y="1280"/>
                  </a:cubicBezTo>
                  <a:cubicBezTo>
                    <a:pt x="7179" y="207"/>
                    <a:pt x="6812" y="0"/>
                    <a:pt x="621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238;p44">
              <a:extLst>
                <a:ext uri="{FF2B5EF4-FFF2-40B4-BE49-F238E27FC236}">
                  <a16:creationId xmlns:a16="http://schemas.microsoft.com/office/drawing/2014/main" id="{623FD32E-924F-3C2C-4017-DAA2CD1F7BA1}"/>
                </a:ext>
              </a:extLst>
            </p:cNvPr>
            <p:cNvSpPr/>
            <p:nvPr/>
          </p:nvSpPr>
          <p:spPr>
            <a:xfrm>
              <a:off x="3144425" y="1319375"/>
              <a:ext cx="213450" cy="95575"/>
            </a:xfrm>
            <a:custGeom>
              <a:avLst/>
              <a:gdLst/>
              <a:ahLst/>
              <a:cxnLst/>
              <a:rect l="l" t="t" r="r" b="b"/>
              <a:pathLst>
                <a:path w="8538" h="3823" extrusionOk="0">
                  <a:moveTo>
                    <a:pt x="6155" y="1"/>
                  </a:moveTo>
                  <a:cubicBezTo>
                    <a:pt x="6054" y="1"/>
                    <a:pt x="5950" y="7"/>
                    <a:pt x="5842" y="20"/>
                  </a:cubicBezTo>
                  <a:cubicBezTo>
                    <a:pt x="4846" y="139"/>
                    <a:pt x="3874" y="469"/>
                    <a:pt x="2859" y="469"/>
                  </a:cubicBezTo>
                  <a:cubicBezTo>
                    <a:pt x="2396" y="469"/>
                    <a:pt x="1923" y="400"/>
                    <a:pt x="1435" y="211"/>
                  </a:cubicBezTo>
                  <a:cubicBezTo>
                    <a:pt x="1292" y="150"/>
                    <a:pt x="1133" y="113"/>
                    <a:pt x="974" y="113"/>
                  </a:cubicBezTo>
                  <a:cubicBezTo>
                    <a:pt x="501" y="113"/>
                    <a:pt x="35" y="441"/>
                    <a:pt x="35" y="1438"/>
                  </a:cubicBezTo>
                  <a:cubicBezTo>
                    <a:pt x="1" y="3771"/>
                    <a:pt x="1573" y="3580"/>
                    <a:pt x="3025" y="3822"/>
                  </a:cubicBezTo>
                  <a:cubicBezTo>
                    <a:pt x="4338" y="3753"/>
                    <a:pt x="5617" y="3408"/>
                    <a:pt x="6792" y="2837"/>
                  </a:cubicBezTo>
                  <a:cubicBezTo>
                    <a:pt x="7415" y="2526"/>
                    <a:pt x="8538" y="2474"/>
                    <a:pt x="8192" y="1541"/>
                  </a:cubicBezTo>
                  <a:cubicBezTo>
                    <a:pt x="7892" y="720"/>
                    <a:pt x="7218" y="1"/>
                    <a:pt x="615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239;p44">
              <a:extLst>
                <a:ext uri="{FF2B5EF4-FFF2-40B4-BE49-F238E27FC236}">
                  <a16:creationId xmlns:a16="http://schemas.microsoft.com/office/drawing/2014/main" id="{DB14509B-B685-DC1C-F290-B51D94A3CAA0}"/>
                </a:ext>
              </a:extLst>
            </p:cNvPr>
            <p:cNvSpPr/>
            <p:nvPr/>
          </p:nvSpPr>
          <p:spPr>
            <a:xfrm>
              <a:off x="1453000" y="2509000"/>
              <a:ext cx="263575" cy="113100"/>
            </a:xfrm>
            <a:custGeom>
              <a:avLst/>
              <a:gdLst/>
              <a:ahLst/>
              <a:cxnLst/>
              <a:rect l="l" t="t" r="r" b="b"/>
              <a:pathLst>
                <a:path w="10543" h="4524" extrusionOk="0">
                  <a:moveTo>
                    <a:pt x="3451" y="1"/>
                  </a:moveTo>
                  <a:cubicBezTo>
                    <a:pt x="2445" y="1"/>
                    <a:pt x="1486" y="228"/>
                    <a:pt x="761" y="702"/>
                  </a:cubicBezTo>
                  <a:cubicBezTo>
                    <a:pt x="398" y="927"/>
                    <a:pt x="1" y="1186"/>
                    <a:pt x="243" y="1687"/>
                  </a:cubicBezTo>
                  <a:cubicBezTo>
                    <a:pt x="390" y="1972"/>
                    <a:pt x="609" y="2083"/>
                    <a:pt x="855" y="2083"/>
                  </a:cubicBezTo>
                  <a:cubicBezTo>
                    <a:pt x="1012" y="2083"/>
                    <a:pt x="1180" y="2038"/>
                    <a:pt x="1349" y="1964"/>
                  </a:cubicBezTo>
                  <a:cubicBezTo>
                    <a:pt x="1677" y="1828"/>
                    <a:pt x="1990" y="1776"/>
                    <a:pt x="2298" y="1776"/>
                  </a:cubicBezTo>
                  <a:cubicBezTo>
                    <a:pt x="2932" y="1776"/>
                    <a:pt x="3543" y="1997"/>
                    <a:pt x="4217" y="2171"/>
                  </a:cubicBezTo>
                  <a:cubicBezTo>
                    <a:pt x="5708" y="2540"/>
                    <a:pt x="6405" y="4523"/>
                    <a:pt x="7868" y="4523"/>
                  </a:cubicBezTo>
                  <a:cubicBezTo>
                    <a:pt x="8118" y="4523"/>
                    <a:pt x="8391" y="4465"/>
                    <a:pt x="8693" y="4332"/>
                  </a:cubicBezTo>
                  <a:cubicBezTo>
                    <a:pt x="8824" y="4337"/>
                    <a:pt x="8947" y="4340"/>
                    <a:pt x="9062" y="4340"/>
                  </a:cubicBezTo>
                  <a:cubicBezTo>
                    <a:pt x="10032" y="4340"/>
                    <a:pt x="10475" y="4144"/>
                    <a:pt x="10491" y="3727"/>
                  </a:cubicBezTo>
                  <a:cubicBezTo>
                    <a:pt x="10542" y="2897"/>
                    <a:pt x="9817" y="2724"/>
                    <a:pt x="9264" y="2517"/>
                  </a:cubicBezTo>
                  <a:cubicBezTo>
                    <a:pt x="8711" y="2292"/>
                    <a:pt x="8209" y="1964"/>
                    <a:pt x="7777" y="1567"/>
                  </a:cubicBezTo>
                  <a:cubicBezTo>
                    <a:pt x="6685" y="547"/>
                    <a:pt x="5011" y="1"/>
                    <a:pt x="34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240;p44">
              <a:extLst>
                <a:ext uri="{FF2B5EF4-FFF2-40B4-BE49-F238E27FC236}">
                  <a16:creationId xmlns:a16="http://schemas.microsoft.com/office/drawing/2014/main" id="{618C803C-3041-297B-465E-4CB32EDF1DF1}"/>
                </a:ext>
              </a:extLst>
            </p:cNvPr>
            <p:cNvSpPr/>
            <p:nvPr/>
          </p:nvSpPr>
          <p:spPr>
            <a:xfrm>
              <a:off x="1880725" y="1020350"/>
              <a:ext cx="162025" cy="112025"/>
            </a:xfrm>
            <a:custGeom>
              <a:avLst/>
              <a:gdLst/>
              <a:ahLst/>
              <a:cxnLst/>
              <a:rect l="l" t="t" r="r" b="b"/>
              <a:pathLst>
                <a:path w="6481" h="4481" extrusionOk="0">
                  <a:moveTo>
                    <a:pt x="4294" y="0"/>
                  </a:moveTo>
                  <a:cubicBezTo>
                    <a:pt x="4062" y="0"/>
                    <a:pt x="3818" y="44"/>
                    <a:pt x="3560" y="144"/>
                  </a:cubicBezTo>
                  <a:cubicBezTo>
                    <a:pt x="3094" y="317"/>
                    <a:pt x="2593" y="541"/>
                    <a:pt x="2886" y="1198"/>
                  </a:cubicBezTo>
                  <a:cubicBezTo>
                    <a:pt x="3042" y="1509"/>
                    <a:pt x="3232" y="1820"/>
                    <a:pt x="3457" y="2114"/>
                  </a:cubicBezTo>
                  <a:cubicBezTo>
                    <a:pt x="3147" y="2260"/>
                    <a:pt x="2851" y="2348"/>
                    <a:pt x="2545" y="2348"/>
                  </a:cubicBezTo>
                  <a:cubicBezTo>
                    <a:pt x="2270" y="2348"/>
                    <a:pt x="1987" y="2277"/>
                    <a:pt x="1677" y="2114"/>
                  </a:cubicBezTo>
                  <a:cubicBezTo>
                    <a:pt x="1531" y="2037"/>
                    <a:pt x="1393" y="2002"/>
                    <a:pt x="1262" y="2002"/>
                  </a:cubicBezTo>
                  <a:cubicBezTo>
                    <a:pt x="867" y="2002"/>
                    <a:pt x="545" y="2320"/>
                    <a:pt x="311" y="2736"/>
                  </a:cubicBezTo>
                  <a:cubicBezTo>
                    <a:pt x="0" y="3289"/>
                    <a:pt x="467" y="3479"/>
                    <a:pt x="813" y="3807"/>
                  </a:cubicBezTo>
                  <a:cubicBezTo>
                    <a:pt x="1327" y="4309"/>
                    <a:pt x="1837" y="4480"/>
                    <a:pt x="2344" y="4480"/>
                  </a:cubicBezTo>
                  <a:cubicBezTo>
                    <a:pt x="3164" y="4480"/>
                    <a:pt x="3976" y="4032"/>
                    <a:pt x="4787" y="3807"/>
                  </a:cubicBezTo>
                  <a:lnTo>
                    <a:pt x="5081" y="3514"/>
                  </a:lnTo>
                  <a:cubicBezTo>
                    <a:pt x="5237" y="2788"/>
                    <a:pt x="5098" y="1924"/>
                    <a:pt x="6204" y="1734"/>
                  </a:cubicBezTo>
                  <a:cubicBezTo>
                    <a:pt x="6464" y="1699"/>
                    <a:pt x="6481" y="1129"/>
                    <a:pt x="6222" y="921"/>
                  </a:cubicBezTo>
                  <a:cubicBezTo>
                    <a:pt x="5644" y="436"/>
                    <a:pt x="5027" y="0"/>
                    <a:pt x="42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241;p44">
              <a:extLst>
                <a:ext uri="{FF2B5EF4-FFF2-40B4-BE49-F238E27FC236}">
                  <a16:creationId xmlns:a16="http://schemas.microsoft.com/office/drawing/2014/main" id="{06B7B6B4-A7E5-9F8A-2FEA-4B0B2DF941D5}"/>
                </a:ext>
              </a:extLst>
            </p:cNvPr>
            <p:cNvSpPr/>
            <p:nvPr/>
          </p:nvSpPr>
          <p:spPr>
            <a:xfrm>
              <a:off x="1688900" y="2603450"/>
              <a:ext cx="165050" cy="73950"/>
            </a:xfrm>
            <a:custGeom>
              <a:avLst/>
              <a:gdLst/>
              <a:ahLst/>
              <a:cxnLst/>
              <a:rect l="l" t="t" r="r" b="b"/>
              <a:pathLst>
                <a:path w="6602" h="2958" extrusionOk="0">
                  <a:moveTo>
                    <a:pt x="2842" y="0"/>
                  </a:moveTo>
                  <a:cubicBezTo>
                    <a:pt x="2588" y="0"/>
                    <a:pt x="2332" y="28"/>
                    <a:pt x="2074" y="87"/>
                  </a:cubicBezTo>
                  <a:cubicBezTo>
                    <a:pt x="1452" y="225"/>
                    <a:pt x="1055" y="1331"/>
                    <a:pt x="225" y="1694"/>
                  </a:cubicBezTo>
                  <a:cubicBezTo>
                    <a:pt x="0" y="1798"/>
                    <a:pt x="277" y="2247"/>
                    <a:pt x="536" y="2454"/>
                  </a:cubicBezTo>
                  <a:cubicBezTo>
                    <a:pt x="957" y="2789"/>
                    <a:pt x="2162" y="2958"/>
                    <a:pt x="3373" y="2958"/>
                  </a:cubicBezTo>
                  <a:cubicBezTo>
                    <a:pt x="4599" y="2958"/>
                    <a:pt x="5830" y="2785"/>
                    <a:pt x="6256" y="2437"/>
                  </a:cubicBezTo>
                  <a:cubicBezTo>
                    <a:pt x="6395" y="2282"/>
                    <a:pt x="6515" y="2109"/>
                    <a:pt x="6602" y="1919"/>
                  </a:cubicBezTo>
                  <a:cubicBezTo>
                    <a:pt x="6481" y="1711"/>
                    <a:pt x="6429" y="1469"/>
                    <a:pt x="6291" y="1366"/>
                  </a:cubicBezTo>
                  <a:cubicBezTo>
                    <a:pt x="5231" y="636"/>
                    <a:pt x="4065" y="0"/>
                    <a:pt x="284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242;p44">
              <a:extLst>
                <a:ext uri="{FF2B5EF4-FFF2-40B4-BE49-F238E27FC236}">
                  <a16:creationId xmlns:a16="http://schemas.microsoft.com/office/drawing/2014/main" id="{E9EA670D-C52D-9916-4108-685C1C5FD6E1}"/>
                </a:ext>
              </a:extLst>
            </p:cNvPr>
            <p:cNvSpPr/>
            <p:nvPr/>
          </p:nvSpPr>
          <p:spPr>
            <a:xfrm>
              <a:off x="1922200" y="1344925"/>
              <a:ext cx="129625" cy="64525"/>
            </a:xfrm>
            <a:custGeom>
              <a:avLst/>
              <a:gdLst/>
              <a:ahLst/>
              <a:cxnLst/>
              <a:rect l="l" t="t" r="r" b="b"/>
              <a:pathLst>
                <a:path w="5185" h="2581" extrusionOk="0">
                  <a:moveTo>
                    <a:pt x="1901" y="1"/>
                  </a:moveTo>
                  <a:lnTo>
                    <a:pt x="1227" y="467"/>
                  </a:lnTo>
                  <a:cubicBezTo>
                    <a:pt x="934" y="1020"/>
                    <a:pt x="0" y="1383"/>
                    <a:pt x="415" y="2144"/>
                  </a:cubicBezTo>
                  <a:cubicBezTo>
                    <a:pt x="602" y="2475"/>
                    <a:pt x="838" y="2581"/>
                    <a:pt x="1096" y="2581"/>
                  </a:cubicBezTo>
                  <a:cubicBezTo>
                    <a:pt x="1482" y="2581"/>
                    <a:pt x="1915" y="2344"/>
                    <a:pt x="2299" y="2282"/>
                  </a:cubicBezTo>
                  <a:cubicBezTo>
                    <a:pt x="2552" y="2236"/>
                    <a:pt x="2806" y="2213"/>
                    <a:pt x="3064" y="2213"/>
                  </a:cubicBezTo>
                  <a:cubicBezTo>
                    <a:pt x="3194" y="2213"/>
                    <a:pt x="3324" y="2219"/>
                    <a:pt x="3457" y="2230"/>
                  </a:cubicBezTo>
                  <a:cubicBezTo>
                    <a:pt x="3730" y="2245"/>
                    <a:pt x="4039" y="2324"/>
                    <a:pt x="4314" y="2324"/>
                  </a:cubicBezTo>
                  <a:cubicBezTo>
                    <a:pt x="4665" y="2324"/>
                    <a:pt x="4959" y="2195"/>
                    <a:pt x="5047" y="1643"/>
                  </a:cubicBezTo>
                  <a:cubicBezTo>
                    <a:pt x="5185" y="744"/>
                    <a:pt x="4563" y="277"/>
                    <a:pt x="3768" y="122"/>
                  </a:cubicBezTo>
                  <a:cubicBezTo>
                    <a:pt x="3146" y="35"/>
                    <a:pt x="2523" y="1"/>
                    <a:pt x="19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243;p44">
              <a:extLst>
                <a:ext uri="{FF2B5EF4-FFF2-40B4-BE49-F238E27FC236}">
                  <a16:creationId xmlns:a16="http://schemas.microsoft.com/office/drawing/2014/main" id="{3F77D8CD-5DBC-D493-4F4E-3A25562CA0AA}"/>
                </a:ext>
              </a:extLst>
            </p:cNvPr>
            <p:cNvSpPr/>
            <p:nvPr/>
          </p:nvSpPr>
          <p:spPr>
            <a:xfrm>
              <a:off x="1787825" y="1030550"/>
              <a:ext cx="94250" cy="44825"/>
            </a:xfrm>
            <a:custGeom>
              <a:avLst/>
              <a:gdLst/>
              <a:ahLst/>
              <a:cxnLst/>
              <a:rect l="l" t="t" r="r" b="b"/>
              <a:pathLst>
                <a:path w="3770" h="1793" extrusionOk="0">
                  <a:moveTo>
                    <a:pt x="2929" y="0"/>
                  </a:moveTo>
                  <a:cubicBezTo>
                    <a:pt x="2800" y="0"/>
                    <a:pt x="2676" y="17"/>
                    <a:pt x="2576" y="47"/>
                  </a:cubicBezTo>
                  <a:cubicBezTo>
                    <a:pt x="2412" y="93"/>
                    <a:pt x="2229" y="105"/>
                    <a:pt x="2039" y="105"/>
                  </a:cubicBezTo>
                  <a:cubicBezTo>
                    <a:pt x="1817" y="105"/>
                    <a:pt x="1584" y="88"/>
                    <a:pt x="1360" y="88"/>
                  </a:cubicBezTo>
                  <a:cubicBezTo>
                    <a:pt x="763" y="88"/>
                    <a:pt x="227" y="208"/>
                    <a:pt x="105" y="1084"/>
                  </a:cubicBezTo>
                  <a:cubicBezTo>
                    <a:pt x="1" y="1792"/>
                    <a:pt x="865" y="1688"/>
                    <a:pt x="1504" y="1740"/>
                  </a:cubicBezTo>
                  <a:cubicBezTo>
                    <a:pt x="2265" y="1568"/>
                    <a:pt x="3405" y="1792"/>
                    <a:pt x="3665" y="652"/>
                  </a:cubicBezTo>
                  <a:cubicBezTo>
                    <a:pt x="3769" y="167"/>
                    <a:pt x="3329" y="0"/>
                    <a:pt x="29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244;p44">
              <a:extLst>
                <a:ext uri="{FF2B5EF4-FFF2-40B4-BE49-F238E27FC236}">
                  <a16:creationId xmlns:a16="http://schemas.microsoft.com/office/drawing/2014/main" id="{F8554CD3-223C-CE60-4CCB-C375BB75C606}"/>
                </a:ext>
              </a:extLst>
            </p:cNvPr>
            <p:cNvSpPr/>
            <p:nvPr/>
          </p:nvSpPr>
          <p:spPr>
            <a:xfrm>
              <a:off x="1870350" y="2639275"/>
              <a:ext cx="59225" cy="44325"/>
            </a:xfrm>
            <a:custGeom>
              <a:avLst/>
              <a:gdLst/>
              <a:ahLst/>
              <a:cxnLst/>
              <a:rect l="l" t="t" r="r" b="b"/>
              <a:pathLst>
                <a:path w="2369" h="1773" extrusionOk="0">
                  <a:moveTo>
                    <a:pt x="922" y="1"/>
                  </a:moveTo>
                  <a:cubicBezTo>
                    <a:pt x="435" y="1"/>
                    <a:pt x="1" y="156"/>
                    <a:pt x="1" y="762"/>
                  </a:cubicBezTo>
                  <a:cubicBezTo>
                    <a:pt x="1" y="1414"/>
                    <a:pt x="337" y="1773"/>
                    <a:pt x="982" y="1773"/>
                  </a:cubicBezTo>
                  <a:cubicBezTo>
                    <a:pt x="1038" y="1773"/>
                    <a:pt x="1097" y="1770"/>
                    <a:pt x="1158" y="1765"/>
                  </a:cubicBezTo>
                  <a:cubicBezTo>
                    <a:pt x="1711" y="1730"/>
                    <a:pt x="2368" y="1678"/>
                    <a:pt x="2299" y="901"/>
                  </a:cubicBezTo>
                  <a:cubicBezTo>
                    <a:pt x="2264" y="175"/>
                    <a:pt x="1642" y="2"/>
                    <a:pt x="1003" y="2"/>
                  </a:cubicBezTo>
                  <a:cubicBezTo>
                    <a:pt x="976" y="1"/>
                    <a:pt x="949" y="1"/>
                    <a:pt x="9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245;p44">
              <a:extLst>
                <a:ext uri="{FF2B5EF4-FFF2-40B4-BE49-F238E27FC236}">
                  <a16:creationId xmlns:a16="http://schemas.microsoft.com/office/drawing/2014/main" id="{AC16A95C-A80E-8BA4-4FA9-069A8EF88A97}"/>
                </a:ext>
              </a:extLst>
            </p:cNvPr>
            <p:cNvSpPr/>
            <p:nvPr/>
          </p:nvSpPr>
          <p:spPr>
            <a:xfrm>
              <a:off x="2264800" y="4630125"/>
              <a:ext cx="62675" cy="39225"/>
            </a:xfrm>
            <a:custGeom>
              <a:avLst/>
              <a:gdLst/>
              <a:ahLst/>
              <a:cxnLst/>
              <a:rect l="l" t="t" r="r" b="b"/>
              <a:pathLst>
                <a:path w="2507" h="1569" extrusionOk="0">
                  <a:moveTo>
                    <a:pt x="1176" y="52"/>
                  </a:moveTo>
                  <a:cubicBezTo>
                    <a:pt x="675" y="87"/>
                    <a:pt x="1" y="1"/>
                    <a:pt x="1" y="813"/>
                  </a:cubicBezTo>
                  <a:cubicBezTo>
                    <a:pt x="1" y="1241"/>
                    <a:pt x="341" y="1568"/>
                    <a:pt x="742" y="1568"/>
                  </a:cubicBezTo>
                  <a:cubicBezTo>
                    <a:pt x="811" y="1568"/>
                    <a:pt x="881" y="1559"/>
                    <a:pt x="951" y="1539"/>
                  </a:cubicBezTo>
                  <a:cubicBezTo>
                    <a:pt x="1077" y="1515"/>
                    <a:pt x="1221" y="1513"/>
                    <a:pt x="1369" y="1513"/>
                  </a:cubicBezTo>
                  <a:cubicBezTo>
                    <a:pt x="1403" y="1513"/>
                    <a:pt x="1437" y="1513"/>
                    <a:pt x="1471" y="1513"/>
                  </a:cubicBezTo>
                  <a:cubicBezTo>
                    <a:pt x="1947" y="1513"/>
                    <a:pt x="2434" y="1491"/>
                    <a:pt x="2472" y="830"/>
                  </a:cubicBezTo>
                  <a:cubicBezTo>
                    <a:pt x="2506" y="52"/>
                    <a:pt x="1781" y="87"/>
                    <a:pt x="1176" y="5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246;p44">
              <a:extLst>
                <a:ext uri="{FF2B5EF4-FFF2-40B4-BE49-F238E27FC236}">
                  <a16:creationId xmlns:a16="http://schemas.microsoft.com/office/drawing/2014/main" id="{81FB851F-B20F-7394-16F7-33CF5B5383CA}"/>
                </a:ext>
              </a:extLst>
            </p:cNvPr>
            <p:cNvSpPr/>
            <p:nvPr/>
          </p:nvSpPr>
          <p:spPr>
            <a:xfrm>
              <a:off x="1604225" y="2645350"/>
              <a:ext cx="56175" cy="38275"/>
            </a:xfrm>
            <a:custGeom>
              <a:avLst/>
              <a:gdLst/>
              <a:ahLst/>
              <a:cxnLst/>
              <a:rect l="l" t="t" r="r" b="b"/>
              <a:pathLst>
                <a:path w="2247" h="1531" extrusionOk="0">
                  <a:moveTo>
                    <a:pt x="1003" y="1"/>
                  </a:moveTo>
                  <a:cubicBezTo>
                    <a:pt x="536" y="35"/>
                    <a:pt x="0" y="1"/>
                    <a:pt x="17" y="554"/>
                  </a:cubicBezTo>
                  <a:cubicBezTo>
                    <a:pt x="17" y="1297"/>
                    <a:pt x="640" y="1452"/>
                    <a:pt x="1262" y="1522"/>
                  </a:cubicBezTo>
                  <a:cubicBezTo>
                    <a:pt x="1319" y="1528"/>
                    <a:pt x="1377" y="1531"/>
                    <a:pt x="1434" y="1531"/>
                  </a:cubicBezTo>
                  <a:cubicBezTo>
                    <a:pt x="1857" y="1531"/>
                    <a:pt x="2247" y="1352"/>
                    <a:pt x="2247" y="865"/>
                  </a:cubicBezTo>
                  <a:cubicBezTo>
                    <a:pt x="2247" y="18"/>
                    <a:pt x="1504" y="139"/>
                    <a:pt x="10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247;p44">
              <a:extLst>
                <a:ext uri="{FF2B5EF4-FFF2-40B4-BE49-F238E27FC236}">
                  <a16:creationId xmlns:a16="http://schemas.microsoft.com/office/drawing/2014/main" id="{6B30DE5D-9681-0114-E67E-FCB52AA1EA39}"/>
                </a:ext>
              </a:extLst>
            </p:cNvPr>
            <p:cNvSpPr/>
            <p:nvPr/>
          </p:nvSpPr>
          <p:spPr>
            <a:xfrm>
              <a:off x="7045475" y="3384250"/>
              <a:ext cx="47375" cy="53550"/>
            </a:xfrm>
            <a:custGeom>
              <a:avLst/>
              <a:gdLst/>
              <a:ahLst/>
              <a:cxnLst/>
              <a:rect l="l" t="t" r="r" b="b"/>
              <a:pathLst>
                <a:path w="1895" h="2142" extrusionOk="0">
                  <a:moveTo>
                    <a:pt x="416" y="1"/>
                  </a:moveTo>
                  <a:cubicBezTo>
                    <a:pt x="93" y="1"/>
                    <a:pt x="0" y="338"/>
                    <a:pt x="63" y="618"/>
                  </a:cubicBezTo>
                  <a:cubicBezTo>
                    <a:pt x="201" y="1292"/>
                    <a:pt x="339" y="2035"/>
                    <a:pt x="1203" y="2139"/>
                  </a:cubicBezTo>
                  <a:cubicBezTo>
                    <a:pt x="1224" y="2141"/>
                    <a:pt x="1245" y="2142"/>
                    <a:pt x="1265" y="2142"/>
                  </a:cubicBezTo>
                  <a:cubicBezTo>
                    <a:pt x="1645" y="2142"/>
                    <a:pt x="1895" y="1835"/>
                    <a:pt x="1895" y="1327"/>
                  </a:cubicBezTo>
                  <a:cubicBezTo>
                    <a:pt x="1670" y="705"/>
                    <a:pt x="1273" y="169"/>
                    <a:pt x="529" y="13"/>
                  </a:cubicBezTo>
                  <a:cubicBezTo>
                    <a:pt x="489" y="5"/>
                    <a:pt x="451" y="1"/>
                    <a:pt x="4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248;p44">
              <a:extLst>
                <a:ext uri="{FF2B5EF4-FFF2-40B4-BE49-F238E27FC236}">
                  <a16:creationId xmlns:a16="http://schemas.microsoft.com/office/drawing/2014/main" id="{9481D70A-AF4C-8827-61C0-5DDFC2DEC3FE}"/>
                </a:ext>
              </a:extLst>
            </p:cNvPr>
            <p:cNvSpPr/>
            <p:nvPr/>
          </p:nvSpPr>
          <p:spPr>
            <a:xfrm>
              <a:off x="4291500" y="1250400"/>
              <a:ext cx="54900" cy="37900"/>
            </a:xfrm>
            <a:custGeom>
              <a:avLst/>
              <a:gdLst/>
              <a:ahLst/>
              <a:cxnLst/>
              <a:rect l="l" t="t" r="r" b="b"/>
              <a:pathLst>
                <a:path w="2196" h="1516" extrusionOk="0">
                  <a:moveTo>
                    <a:pt x="1013" y="0"/>
                  </a:moveTo>
                  <a:cubicBezTo>
                    <a:pt x="676" y="0"/>
                    <a:pt x="369" y="181"/>
                    <a:pt x="190" y="464"/>
                  </a:cubicBezTo>
                  <a:cubicBezTo>
                    <a:pt x="0" y="706"/>
                    <a:pt x="35" y="1034"/>
                    <a:pt x="259" y="1224"/>
                  </a:cubicBezTo>
                  <a:cubicBezTo>
                    <a:pt x="466" y="1444"/>
                    <a:pt x="678" y="1515"/>
                    <a:pt x="892" y="1515"/>
                  </a:cubicBezTo>
                  <a:cubicBezTo>
                    <a:pt x="1233" y="1515"/>
                    <a:pt x="1579" y="1336"/>
                    <a:pt x="1919" y="1293"/>
                  </a:cubicBezTo>
                  <a:cubicBezTo>
                    <a:pt x="2195" y="567"/>
                    <a:pt x="1901" y="153"/>
                    <a:pt x="1175" y="14"/>
                  </a:cubicBezTo>
                  <a:cubicBezTo>
                    <a:pt x="1121" y="5"/>
                    <a:pt x="1066" y="0"/>
                    <a:pt x="101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249;p44">
              <a:extLst>
                <a:ext uri="{FF2B5EF4-FFF2-40B4-BE49-F238E27FC236}">
                  <a16:creationId xmlns:a16="http://schemas.microsoft.com/office/drawing/2014/main" id="{430E0023-16E9-5FD4-21DA-666E9FA87D65}"/>
                </a:ext>
              </a:extLst>
            </p:cNvPr>
            <p:cNvSpPr/>
            <p:nvPr/>
          </p:nvSpPr>
          <p:spPr>
            <a:xfrm>
              <a:off x="6323375" y="3314875"/>
              <a:ext cx="50125" cy="37325"/>
            </a:xfrm>
            <a:custGeom>
              <a:avLst/>
              <a:gdLst/>
              <a:ahLst/>
              <a:cxnLst/>
              <a:rect l="l" t="t" r="r" b="b"/>
              <a:pathLst>
                <a:path w="2005" h="1493" extrusionOk="0">
                  <a:moveTo>
                    <a:pt x="754" y="1"/>
                  </a:moveTo>
                  <a:cubicBezTo>
                    <a:pt x="409" y="1"/>
                    <a:pt x="93" y="129"/>
                    <a:pt x="52" y="542"/>
                  </a:cubicBezTo>
                  <a:cubicBezTo>
                    <a:pt x="0" y="1198"/>
                    <a:pt x="536" y="1371"/>
                    <a:pt x="1106" y="1492"/>
                  </a:cubicBezTo>
                  <a:cubicBezTo>
                    <a:pt x="1504" y="1475"/>
                    <a:pt x="1988" y="1440"/>
                    <a:pt x="1988" y="905"/>
                  </a:cubicBezTo>
                  <a:cubicBezTo>
                    <a:pt x="2005" y="317"/>
                    <a:pt x="1504" y="110"/>
                    <a:pt x="1020" y="23"/>
                  </a:cubicBezTo>
                  <a:cubicBezTo>
                    <a:pt x="932" y="9"/>
                    <a:pt x="842" y="1"/>
                    <a:pt x="75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250;p44">
              <a:extLst>
                <a:ext uri="{FF2B5EF4-FFF2-40B4-BE49-F238E27FC236}">
                  <a16:creationId xmlns:a16="http://schemas.microsoft.com/office/drawing/2014/main" id="{0F7BF367-021D-3FE2-A2A0-0B018AE2A3C3}"/>
                </a:ext>
              </a:extLst>
            </p:cNvPr>
            <p:cNvSpPr/>
            <p:nvPr/>
          </p:nvSpPr>
          <p:spPr>
            <a:xfrm>
              <a:off x="6680225" y="1890750"/>
              <a:ext cx="46075" cy="42200"/>
            </a:xfrm>
            <a:custGeom>
              <a:avLst/>
              <a:gdLst/>
              <a:ahLst/>
              <a:cxnLst/>
              <a:rect l="l" t="t" r="r" b="b"/>
              <a:pathLst>
                <a:path w="1843" h="1688" extrusionOk="0">
                  <a:moveTo>
                    <a:pt x="1376" y="1"/>
                  </a:moveTo>
                  <a:cubicBezTo>
                    <a:pt x="1345" y="1"/>
                    <a:pt x="1312" y="4"/>
                    <a:pt x="1280" y="11"/>
                  </a:cubicBezTo>
                  <a:cubicBezTo>
                    <a:pt x="675" y="29"/>
                    <a:pt x="156" y="478"/>
                    <a:pt x="70" y="1083"/>
                  </a:cubicBezTo>
                  <a:cubicBezTo>
                    <a:pt x="1" y="1446"/>
                    <a:pt x="208" y="1670"/>
                    <a:pt x="675" y="1688"/>
                  </a:cubicBezTo>
                  <a:cubicBezTo>
                    <a:pt x="1193" y="1480"/>
                    <a:pt x="1643" y="1135"/>
                    <a:pt x="1781" y="513"/>
                  </a:cubicBezTo>
                  <a:cubicBezTo>
                    <a:pt x="1843" y="250"/>
                    <a:pt x="1642" y="1"/>
                    <a:pt x="13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251;p44">
              <a:extLst>
                <a:ext uri="{FF2B5EF4-FFF2-40B4-BE49-F238E27FC236}">
                  <a16:creationId xmlns:a16="http://schemas.microsoft.com/office/drawing/2014/main" id="{B313897B-A731-3209-E209-052D057028FA}"/>
                </a:ext>
              </a:extLst>
            </p:cNvPr>
            <p:cNvSpPr/>
            <p:nvPr/>
          </p:nvSpPr>
          <p:spPr>
            <a:xfrm>
              <a:off x="3550975" y="1955400"/>
              <a:ext cx="53600" cy="126175"/>
            </a:xfrm>
            <a:custGeom>
              <a:avLst/>
              <a:gdLst/>
              <a:ahLst/>
              <a:cxnLst/>
              <a:rect l="l" t="t" r="r" b="b"/>
              <a:pathLst>
                <a:path w="2144" h="5047" extrusionOk="0">
                  <a:moveTo>
                    <a:pt x="1297" y="0"/>
                  </a:moveTo>
                  <a:cubicBezTo>
                    <a:pt x="778" y="0"/>
                    <a:pt x="260" y="363"/>
                    <a:pt x="364" y="795"/>
                  </a:cubicBezTo>
                  <a:cubicBezTo>
                    <a:pt x="640" y="1850"/>
                    <a:pt x="122" y="2731"/>
                    <a:pt x="1" y="3491"/>
                  </a:cubicBezTo>
                  <a:cubicBezTo>
                    <a:pt x="70" y="4338"/>
                    <a:pt x="1" y="5047"/>
                    <a:pt x="951" y="5047"/>
                  </a:cubicBezTo>
                  <a:cubicBezTo>
                    <a:pt x="1781" y="5047"/>
                    <a:pt x="1971" y="4476"/>
                    <a:pt x="2040" y="3785"/>
                  </a:cubicBezTo>
                  <a:cubicBezTo>
                    <a:pt x="2144" y="2748"/>
                    <a:pt x="1642" y="1746"/>
                    <a:pt x="1936" y="692"/>
                  </a:cubicBezTo>
                  <a:cubicBezTo>
                    <a:pt x="2023" y="381"/>
                    <a:pt x="1712" y="0"/>
                    <a:pt x="12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252;p44">
              <a:extLst>
                <a:ext uri="{FF2B5EF4-FFF2-40B4-BE49-F238E27FC236}">
                  <a16:creationId xmlns:a16="http://schemas.microsoft.com/office/drawing/2014/main" id="{7B7DFE0B-3C79-302E-FBB2-55E291358088}"/>
                </a:ext>
              </a:extLst>
            </p:cNvPr>
            <p:cNvSpPr/>
            <p:nvPr/>
          </p:nvSpPr>
          <p:spPr>
            <a:xfrm>
              <a:off x="3910000" y="2161475"/>
              <a:ext cx="93775" cy="45400"/>
            </a:xfrm>
            <a:custGeom>
              <a:avLst/>
              <a:gdLst/>
              <a:ahLst/>
              <a:cxnLst/>
              <a:rect l="l" t="t" r="r" b="b"/>
              <a:pathLst>
                <a:path w="3751" h="1816" extrusionOk="0">
                  <a:moveTo>
                    <a:pt x="1383" y="1"/>
                  </a:moveTo>
                  <a:cubicBezTo>
                    <a:pt x="778" y="87"/>
                    <a:pt x="1" y="18"/>
                    <a:pt x="122" y="640"/>
                  </a:cubicBezTo>
                  <a:cubicBezTo>
                    <a:pt x="329" y="1625"/>
                    <a:pt x="1297" y="1815"/>
                    <a:pt x="2195" y="1815"/>
                  </a:cubicBezTo>
                  <a:cubicBezTo>
                    <a:pt x="2835" y="1815"/>
                    <a:pt x="3751" y="1712"/>
                    <a:pt x="3613" y="951"/>
                  </a:cubicBezTo>
                  <a:cubicBezTo>
                    <a:pt x="3466" y="240"/>
                    <a:pt x="2970" y="188"/>
                    <a:pt x="2455" y="188"/>
                  </a:cubicBezTo>
                  <a:cubicBezTo>
                    <a:pt x="2366" y="188"/>
                    <a:pt x="2276" y="189"/>
                    <a:pt x="2187" y="189"/>
                  </a:cubicBezTo>
                  <a:cubicBezTo>
                    <a:pt x="1880" y="189"/>
                    <a:pt x="1588" y="170"/>
                    <a:pt x="13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253;p44">
              <a:extLst>
                <a:ext uri="{FF2B5EF4-FFF2-40B4-BE49-F238E27FC236}">
                  <a16:creationId xmlns:a16="http://schemas.microsoft.com/office/drawing/2014/main" id="{09E0A3F7-E167-0004-ABC2-741114949EDF}"/>
                </a:ext>
              </a:extLst>
            </p:cNvPr>
            <p:cNvSpPr/>
            <p:nvPr/>
          </p:nvSpPr>
          <p:spPr>
            <a:xfrm>
              <a:off x="4125600" y="2173875"/>
              <a:ext cx="50575" cy="37600"/>
            </a:xfrm>
            <a:custGeom>
              <a:avLst/>
              <a:gdLst/>
              <a:ahLst/>
              <a:cxnLst/>
              <a:rect l="l" t="t" r="r" b="b"/>
              <a:pathLst>
                <a:path w="2023" h="1504" extrusionOk="0">
                  <a:moveTo>
                    <a:pt x="1294" y="1"/>
                  </a:moveTo>
                  <a:cubicBezTo>
                    <a:pt x="1249" y="1"/>
                    <a:pt x="1204" y="3"/>
                    <a:pt x="1158" y="6"/>
                  </a:cubicBezTo>
                  <a:cubicBezTo>
                    <a:pt x="691" y="144"/>
                    <a:pt x="0" y="109"/>
                    <a:pt x="17" y="904"/>
                  </a:cubicBezTo>
                  <a:cubicBezTo>
                    <a:pt x="17" y="1352"/>
                    <a:pt x="364" y="1503"/>
                    <a:pt x="748" y="1503"/>
                  </a:cubicBezTo>
                  <a:cubicBezTo>
                    <a:pt x="809" y="1503"/>
                    <a:pt x="872" y="1499"/>
                    <a:pt x="933" y="1492"/>
                  </a:cubicBezTo>
                  <a:cubicBezTo>
                    <a:pt x="1486" y="1440"/>
                    <a:pt x="2022" y="1233"/>
                    <a:pt x="2022" y="593"/>
                  </a:cubicBezTo>
                  <a:cubicBezTo>
                    <a:pt x="2022" y="156"/>
                    <a:pt x="1711" y="1"/>
                    <a:pt x="12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254;p44">
              <a:extLst>
                <a:ext uri="{FF2B5EF4-FFF2-40B4-BE49-F238E27FC236}">
                  <a16:creationId xmlns:a16="http://schemas.microsoft.com/office/drawing/2014/main" id="{2CAC87D8-FFBC-70AA-AA33-7F854FB305B4}"/>
                </a:ext>
              </a:extLst>
            </p:cNvPr>
            <p:cNvSpPr/>
            <p:nvPr/>
          </p:nvSpPr>
          <p:spPr>
            <a:xfrm>
              <a:off x="3415775" y="2038325"/>
              <a:ext cx="44925" cy="38175"/>
            </a:xfrm>
            <a:custGeom>
              <a:avLst/>
              <a:gdLst/>
              <a:ahLst/>
              <a:cxnLst/>
              <a:rect l="l" t="t" r="r" b="b"/>
              <a:pathLst>
                <a:path w="1797" h="1527" extrusionOk="0">
                  <a:moveTo>
                    <a:pt x="812" y="0"/>
                  </a:moveTo>
                  <a:cubicBezTo>
                    <a:pt x="383" y="0"/>
                    <a:pt x="1" y="211"/>
                    <a:pt x="34" y="710"/>
                  </a:cubicBezTo>
                  <a:cubicBezTo>
                    <a:pt x="34" y="1164"/>
                    <a:pt x="400" y="1527"/>
                    <a:pt x="845" y="1527"/>
                  </a:cubicBezTo>
                  <a:cubicBezTo>
                    <a:pt x="874" y="1527"/>
                    <a:pt x="903" y="1525"/>
                    <a:pt x="933" y="1522"/>
                  </a:cubicBezTo>
                  <a:cubicBezTo>
                    <a:pt x="1382" y="1522"/>
                    <a:pt x="1745" y="1315"/>
                    <a:pt x="1797" y="796"/>
                  </a:cubicBezTo>
                  <a:cubicBezTo>
                    <a:pt x="1745" y="226"/>
                    <a:pt x="1330" y="19"/>
                    <a:pt x="864" y="1"/>
                  </a:cubicBezTo>
                  <a:cubicBezTo>
                    <a:pt x="847" y="1"/>
                    <a:pt x="829" y="0"/>
                    <a:pt x="8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3EAC656-19B3-9979-A179-5D5507CAD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72969"/>
            <a:ext cx="7704000" cy="572700"/>
          </a:xfrm>
        </p:spPr>
        <p:txBody>
          <a:bodyPr/>
          <a:lstStyle/>
          <a:p>
            <a:pPr algn="ctr"/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Unterrichtsbeispiele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(Insert)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AD540D1-4E60-12C1-DB6C-D15B35FC8295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4736838" y="1417088"/>
            <a:ext cx="3852000" cy="393600"/>
          </a:xfrm>
        </p:spPr>
        <p:txBody>
          <a:bodyPr/>
          <a:lstStyle/>
          <a:p>
            <a:r>
              <a:rPr lang="en-GB" sz="2000" dirty="0"/>
              <a:t>Internationale </a:t>
            </a:r>
            <a:r>
              <a:rPr lang="en-GB" sz="2000" dirty="0" err="1"/>
              <a:t>Arbeitsteilung</a:t>
            </a:r>
            <a:r>
              <a:rPr lang="en-GB" sz="2000" dirty="0"/>
              <a:t> – </a:t>
            </a:r>
            <a:r>
              <a:rPr lang="en-GB" sz="2000" dirty="0" err="1"/>
              <a:t>Medikamentenherstellung</a:t>
            </a:r>
            <a:br>
              <a:rPr lang="en-GB" sz="2000" dirty="0"/>
            </a:br>
            <a:r>
              <a:rPr lang="en-GB" sz="1200" b="0" dirty="0"/>
              <a:t>8. </a:t>
            </a:r>
            <a:r>
              <a:rPr lang="en-GB" sz="1200" b="0" dirty="0" err="1"/>
              <a:t>Schulstufe</a:t>
            </a:r>
            <a:r>
              <a:rPr lang="en-GB" sz="1200" b="0" dirty="0"/>
              <a:t>, 2 EH</a:t>
            </a:r>
            <a:endParaRPr lang="en-GB" sz="2000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F6E61B91-78DA-33AC-525E-B33B77CC4DD2}"/>
              </a:ext>
            </a:extLst>
          </p:cNvPr>
          <p:cNvSpPr>
            <a:spLocks noGrp="1"/>
          </p:cNvSpPr>
          <p:nvPr>
            <p:ph type="title" idx="3"/>
          </p:nvPr>
        </p:nvSpPr>
        <p:spPr>
          <a:xfrm>
            <a:off x="720000" y="1417088"/>
            <a:ext cx="3522300" cy="393600"/>
          </a:xfrm>
        </p:spPr>
        <p:txBody>
          <a:bodyPr/>
          <a:lstStyle/>
          <a:p>
            <a:r>
              <a:rPr lang="en-GB" sz="2000" dirty="0" err="1"/>
              <a:t>Globale</a:t>
            </a:r>
            <a:r>
              <a:rPr lang="en-GB" sz="2000" dirty="0"/>
              <a:t> </a:t>
            </a:r>
            <a:r>
              <a:rPr lang="en-GB" sz="2000" dirty="0" err="1"/>
              <a:t>Warenketten</a:t>
            </a:r>
            <a:r>
              <a:rPr lang="en-GB" sz="2000" dirty="0"/>
              <a:t> – Reise (m)</a:t>
            </a:r>
            <a:r>
              <a:rPr lang="en-GB" sz="2000" dirty="0" err="1"/>
              <a:t>eines</a:t>
            </a:r>
            <a:r>
              <a:rPr lang="en-GB" sz="2000" dirty="0"/>
              <a:t> </a:t>
            </a:r>
            <a:r>
              <a:rPr lang="en-GB" sz="2000" dirty="0" err="1"/>
              <a:t>Orangensafts</a:t>
            </a:r>
            <a:br>
              <a:rPr lang="en-GB" sz="2000" dirty="0"/>
            </a:br>
            <a:r>
              <a:rPr lang="en-GB" sz="1200" b="0" dirty="0"/>
              <a:t>6. </a:t>
            </a:r>
            <a:r>
              <a:rPr lang="en-GB" sz="1200" b="0" dirty="0" err="1"/>
              <a:t>Schulstufe</a:t>
            </a:r>
            <a:r>
              <a:rPr lang="en-GB" sz="1200" b="0" dirty="0"/>
              <a:t>, 2 EH</a:t>
            </a:r>
            <a:endParaRPr lang="en-GB" sz="2000" dirty="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66322B3C-23CB-E23E-1E95-206FEFC1F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6538" y="4199414"/>
            <a:ext cx="3522300" cy="393601"/>
          </a:xfrm>
        </p:spPr>
        <p:txBody>
          <a:bodyPr/>
          <a:lstStyle/>
          <a:p>
            <a:pPr marL="152400" indent="0">
              <a:buNone/>
            </a:pPr>
            <a:r>
              <a:rPr lang="de-DE" sz="9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https://insert.schule.at/unterrichtsbeispiele/arbeitswelt-und-unternehmen/internationale-arbeitsteilung-fallbeispiel-medikamentenherstellung</a:t>
            </a:r>
            <a:endParaRPr lang="en-GB" sz="600" dirty="0"/>
          </a:p>
        </p:txBody>
      </p:sp>
      <p:sp>
        <p:nvSpPr>
          <p:cNvPr id="8" name="Untertitel 7">
            <a:extLst>
              <a:ext uri="{FF2B5EF4-FFF2-40B4-BE49-F238E27FC236}">
                <a16:creationId xmlns:a16="http://schemas.microsoft.com/office/drawing/2014/main" id="{BC8AA45C-D93C-28A7-3217-A417D8489AEE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720000" y="4199415"/>
            <a:ext cx="3522300" cy="393601"/>
          </a:xfrm>
        </p:spPr>
        <p:txBody>
          <a:bodyPr/>
          <a:lstStyle/>
          <a:p>
            <a:pPr marL="152400" indent="0">
              <a:buNone/>
            </a:pPr>
            <a:r>
              <a:rPr lang="de-DE" sz="9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https://insert.schule.at/unterrichtsbeispiele/privater-haushalt-und-konsum/globale-warenketten-reise-meines-orangensafts</a:t>
            </a:r>
            <a:endParaRPr lang="en-GB" sz="6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4609586-BA33-6377-0015-69BE92BCDD37}"/>
              </a:ext>
            </a:extLst>
          </p:cNvPr>
          <p:cNvSpPr txBox="1"/>
          <p:nvPr/>
        </p:nvSpPr>
        <p:spPr>
          <a:xfrm>
            <a:off x="266700" y="2383532"/>
            <a:ext cx="4470138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ArcGIS Story Map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mit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dem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zurückgelegten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Weg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eines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Orangensafts</a:t>
            </a:r>
            <a:endParaRPr lang="en-GB" sz="1300" dirty="0">
              <a:latin typeface="Sora" panose="020B0604020202020204" charset="0"/>
              <a:cs typeface="Sora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Herkunft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der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Orangen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+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wer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sie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pflückt</a:t>
            </a:r>
            <a:endParaRPr lang="en-GB" sz="1300" dirty="0">
              <a:latin typeface="Sora" panose="020B0604020202020204" charset="0"/>
              <a:cs typeface="Sora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Qualitätsmerkmale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und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Gründe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für Saft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aus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Konzentrat</a:t>
            </a:r>
            <a:endParaRPr lang="en-GB" sz="1300" dirty="0">
              <a:latin typeface="Sora" panose="020B0604020202020204" charset="0"/>
              <a:cs typeface="Sora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Produktionsschritte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mittels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LearningApp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sichern</a:t>
            </a:r>
            <a:endParaRPr lang="en-GB" sz="1300" dirty="0">
              <a:latin typeface="Sora" panose="020B0604020202020204" charset="0"/>
              <a:cs typeface="Sora" panose="020B060402020202020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55A6243-F0A7-95C6-5F36-88DCBFC8E377}"/>
              </a:ext>
            </a:extLst>
          </p:cNvPr>
          <p:cNvSpPr txBox="1"/>
          <p:nvPr/>
        </p:nvSpPr>
        <p:spPr>
          <a:xfrm>
            <a:off x="4661686" y="2383532"/>
            <a:ext cx="447013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Herstellungsorte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und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Hersteller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anhand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von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Beipackzetteln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bestimmen</a:t>
            </a:r>
            <a:endParaRPr lang="en-GB" sz="1300" dirty="0">
              <a:latin typeface="Sora" panose="020B0604020202020204" charset="0"/>
              <a:cs typeface="Sora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Gruppenpuzzle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:</a:t>
            </a:r>
          </a:p>
          <a:p>
            <a:pPr marL="627063" indent="-263525">
              <a:buFont typeface="Arial" panose="020B0604020202020204" pitchFamily="34" charset="0"/>
              <a:buChar char="•"/>
            </a:pP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Internationale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Arbeitsteilung</a:t>
            </a:r>
            <a:endParaRPr lang="en-GB" sz="1300" dirty="0">
              <a:latin typeface="Sora" panose="020B0604020202020204" charset="0"/>
              <a:cs typeface="Sora" panose="020B0604020202020204" charset="0"/>
            </a:endParaRPr>
          </a:p>
          <a:p>
            <a:pPr marL="627063" indent="-263525">
              <a:buFont typeface="Arial" panose="020B0604020202020204" pitchFamily="34" charset="0"/>
              <a:buChar char="•"/>
            </a:pP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Erdöl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und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Medikamente</a:t>
            </a:r>
            <a:endParaRPr lang="en-GB" sz="1300" dirty="0">
              <a:latin typeface="Sora" panose="020B0604020202020204" charset="0"/>
              <a:cs typeface="Sora" panose="020B0604020202020204" charset="0"/>
            </a:endParaRPr>
          </a:p>
          <a:p>
            <a:pPr marL="627063" indent="-263525">
              <a:buFont typeface="Arial" panose="020B0604020202020204" pitchFamily="34" charset="0"/>
              <a:buChar char="•"/>
            </a:pP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Medikamente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aus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China/</a:t>
            </a: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Indien</a:t>
            </a:r>
            <a:endParaRPr lang="en-GB" sz="1300" dirty="0">
              <a:latin typeface="Sora" panose="020B0604020202020204" charset="0"/>
              <a:cs typeface="Sora" panose="020B0604020202020204" charset="0"/>
            </a:endParaRPr>
          </a:p>
          <a:p>
            <a:pPr marL="627063" indent="-263525">
              <a:buFont typeface="Arial" panose="020B0604020202020204" pitchFamily="34" charset="0"/>
              <a:buChar char="•"/>
            </a:pP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Lieferengpässe</a:t>
            </a:r>
            <a:endParaRPr lang="en-GB" sz="1300" dirty="0">
              <a:latin typeface="Sora" panose="020B0604020202020204" charset="0"/>
              <a:cs typeface="Sora" panose="020B0604020202020204" charset="0"/>
            </a:endParaRPr>
          </a:p>
          <a:p>
            <a:pPr marL="627063" indent="-263525">
              <a:buFont typeface="Arial" panose="020B0604020202020204" pitchFamily="34" charset="0"/>
              <a:buChar char="•"/>
            </a:pPr>
            <a:r>
              <a:rPr lang="en-GB" sz="1300" dirty="0" err="1">
                <a:latin typeface="Sora" panose="020B0604020202020204" charset="0"/>
                <a:cs typeface="Sora" panose="020B0604020202020204" charset="0"/>
              </a:rPr>
              <a:t>Auswirkungen</a:t>
            </a:r>
            <a:r>
              <a:rPr lang="en-GB" sz="1300" dirty="0">
                <a:latin typeface="Sora" panose="020B0604020202020204" charset="0"/>
                <a:cs typeface="Sora" panose="020B0604020202020204" charset="0"/>
              </a:rPr>
              <a:t> auf die Umwelt</a:t>
            </a:r>
          </a:p>
        </p:txBody>
      </p:sp>
    </p:spTree>
    <p:extLst>
      <p:ext uri="{BB962C8B-B14F-4D97-AF65-F5344CB8AC3E}">
        <p14:creationId xmlns:p14="http://schemas.microsoft.com/office/powerpoint/2010/main" val="1416130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p47"/>
          <p:cNvSpPr txBox="1">
            <a:spLocks noGrp="1"/>
          </p:cNvSpPr>
          <p:nvPr>
            <p:ph type="ctrTitle"/>
          </p:nvPr>
        </p:nvSpPr>
        <p:spPr>
          <a:xfrm>
            <a:off x="-4991" y="1907471"/>
            <a:ext cx="6653513" cy="9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Vielen Dank für die Aufmerksamkeit!</a:t>
            </a:r>
            <a:endParaRPr sz="4800" dirty="0"/>
          </a:p>
        </p:txBody>
      </p:sp>
      <p:grpSp>
        <p:nvGrpSpPr>
          <p:cNvPr id="1339" name="Google Shape;1339;p47"/>
          <p:cNvGrpSpPr/>
          <p:nvPr/>
        </p:nvGrpSpPr>
        <p:grpSpPr>
          <a:xfrm>
            <a:off x="6659257" y="1615803"/>
            <a:ext cx="1064331" cy="684803"/>
            <a:chOff x="6390425" y="2980549"/>
            <a:chExt cx="1064331" cy="684803"/>
          </a:xfrm>
        </p:grpSpPr>
        <p:sp>
          <p:nvSpPr>
            <p:cNvPr id="1340" name="Google Shape;1340;p47"/>
            <p:cNvSpPr/>
            <p:nvPr/>
          </p:nvSpPr>
          <p:spPr>
            <a:xfrm>
              <a:off x="6390425" y="3234323"/>
              <a:ext cx="299145" cy="177258"/>
            </a:xfrm>
            <a:custGeom>
              <a:avLst/>
              <a:gdLst/>
              <a:ahLst/>
              <a:cxnLst/>
              <a:rect l="l" t="t" r="r" b="b"/>
              <a:pathLst>
                <a:path w="3999" h="2370" extrusionOk="0">
                  <a:moveTo>
                    <a:pt x="1983" y="0"/>
                  </a:moveTo>
                  <a:cubicBezTo>
                    <a:pt x="1533" y="0"/>
                    <a:pt x="1176" y="357"/>
                    <a:pt x="1146" y="789"/>
                  </a:cubicBezTo>
                  <a:cubicBezTo>
                    <a:pt x="1053" y="744"/>
                    <a:pt x="945" y="714"/>
                    <a:pt x="837" y="714"/>
                  </a:cubicBezTo>
                  <a:cubicBezTo>
                    <a:pt x="372" y="714"/>
                    <a:pt x="0" y="1086"/>
                    <a:pt x="0" y="1551"/>
                  </a:cubicBezTo>
                  <a:cubicBezTo>
                    <a:pt x="0" y="1998"/>
                    <a:pt x="372" y="2370"/>
                    <a:pt x="837" y="2370"/>
                  </a:cubicBezTo>
                  <a:lnTo>
                    <a:pt x="3240" y="2370"/>
                  </a:lnTo>
                  <a:cubicBezTo>
                    <a:pt x="3672" y="2340"/>
                    <a:pt x="3999" y="1983"/>
                    <a:pt x="3999" y="1551"/>
                  </a:cubicBezTo>
                  <a:cubicBezTo>
                    <a:pt x="3999" y="1086"/>
                    <a:pt x="3627" y="714"/>
                    <a:pt x="3177" y="714"/>
                  </a:cubicBezTo>
                  <a:cubicBezTo>
                    <a:pt x="3035" y="714"/>
                    <a:pt x="2913" y="744"/>
                    <a:pt x="2805" y="807"/>
                  </a:cubicBezTo>
                  <a:cubicBezTo>
                    <a:pt x="2790" y="357"/>
                    <a:pt x="2433" y="0"/>
                    <a:pt x="1983" y="0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47"/>
            <p:cNvSpPr/>
            <p:nvPr/>
          </p:nvSpPr>
          <p:spPr>
            <a:xfrm>
              <a:off x="6778592" y="2980549"/>
              <a:ext cx="429081" cy="253771"/>
            </a:xfrm>
            <a:custGeom>
              <a:avLst/>
              <a:gdLst/>
              <a:ahLst/>
              <a:cxnLst/>
              <a:rect l="l" t="t" r="r" b="b"/>
              <a:pathLst>
                <a:path w="5736" h="3393" extrusionOk="0">
                  <a:moveTo>
                    <a:pt x="2835" y="1"/>
                  </a:moveTo>
                  <a:cubicBezTo>
                    <a:pt x="2202" y="1"/>
                    <a:pt x="1689" y="495"/>
                    <a:pt x="1659" y="1116"/>
                  </a:cubicBezTo>
                  <a:cubicBezTo>
                    <a:pt x="1503" y="1053"/>
                    <a:pt x="1347" y="1023"/>
                    <a:pt x="1194" y="1023"/>
                  </a:cubicBezTo>
                  <a:cubicBezTo>
                    <a:pt x="543" y="1023"/>
                    <a:pt x="0" y="1548"/>
                    <a:pt x="0" y="2199"/>
                  </a:cubicBezTo>
                  <a:cubicBezTo>
                    <a:pt x="0" y="2850"/>
                    <a:pt x="543" y="3393"/>
                    <a:pt x="1194" y="3393"/>
                  </a:cubicBezTo>
                  <a:lnTo>
                    <a:pt x="4635" y="3393"/>
                  </a:lnTo>
                  <a:lnTo>
                    <a:pt x="4635" y="3378"/>
                  </a:lnTo>
                  <a:cubicBezTo>
                    <a:pt x="5252" y="3333"/>
                    <a:pt x="5736" y="2820"/>
                    <a:pt x="5736" y="2199"/>
                  </a:cubicBezTo>
                  <a:cubicBezTo>
                    <a:pt x="5736" y="1548"/>
                    <a:pt x="5193" y="1023"/>
                    <a:pt x="4542" y="1023"/>
                  </a:cubicBezTo>
                  <a:cubicBezTo>
                    <a:pt x="4356" y="1023"/>
                    <a:pt x="4170" y="1068"/>
                    <a:pt x="4014" y="1146"/>
                  </a:cubicBezTo>
                  <a:cubicBezTo>
                    <a:pt x="3999" y="510"/>
                    <a:pt x="3471" y="1"/>
                    <a:pt x="2835" y="1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47"/>
            <p:cNvSpPr/>
            <p:nvPr/>
          </p:nvSpPr>
          <p:spPr>
            <a:xfrm>
              <a:off x="7026722" y="3411581"/>
              <a:ext cx="428034" cy="253771"/>
            </a:xfrm>
            <a:custGeom>
              <a:avLst/>
              <a:gdLst/>
              <a:ahLst/>
              <a:cxnLst/>
              <a:rect l="l" t="t" r="r" b="b"/>
              <a:pathLst>
                <a:path w="5722" h="3393" extrusionOk="0">
                  <a:moveTo>
                    <a:pt x="2824" y="1"/>
                  </a:moveTo>
                  <a:cubicBezTo>
                    <a:pt x="2188" y="1"/>
                    <a:pt x="1674" y="495"/>
                    <a:pt x="1644" y="1116"/>
                  </a:cubicBezTo>
                  <a:cubicBezTo>
                    <a:pt x="1503" y="1053"/>
                    <a:pt x="1336" y="1023"/>
                    <a:pt x="1179" y="1023"/>
                  </a:cubicBezTo>
                  <a:cubicBezTo>
                    <a:pt x="529" y="1023"/>
                    <a:pt x="0" y="1548"/>
                    <a:pt x="0" y="2199"/>
                  </a:cubicBezTo>
                  <a:cubicBezTo>
                    <a:pt x="0" y="2850"/>
                    <a:pt x="529" y="3393"/>
                    <a:pt x="1179" y="3393"/>
                  </a:cubicBezTo>
                  <a:lnTo>
                    <a:pt x="4635" y="3393"/>
                  </a:lnTo>
                  <a:lnTo>
                    <a:pt x="4635" y="3378"/>
                  </a:lnTo>
                  <a:cubicBezTo>
                    <a:pt x="5241" y="3333"/>
                    <a:pt x="5721" y="2820"/>
                    <a:pt x="5721" y="2199"/>
                  </a:cubicBezTo>
                  <a:cubicBezTo>
                    <a:pt x="5721" y="1548"/>
                    <a:pt x="5193" y="1023"/>
                    <a:pt x="4527" y="1023"/>
                  </a:cubicBezTo>
                  <a:cubicBezTo>
                    <a:pt x="4341" y="1023"/>
                    <a:pt x="4155" y="1068"/>
                    <a:pt x="3999" y="1146"/>
                  </a:cubicBezTo>
                  <a:cubicBezTo>
                    <a:pt x="3984" y="510"/>
                    <a:pt x="3456" y="1"/>
                    <a:pt x="2824" y="1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3" name="Google Shape;1343;p47"/>
          <p:cNvGrpSpPr/>
          <p:nvPr/>
        </p:nvGrpSpPr>
        <p:grpSpPr>
          <a:xfrm>
            <a:off x="4847147" y="2662585"/>
            <a:ext cx="3826042" cy="2206065"/>
            <a:chOff x="4847147" y="2562155"/>
            <a:chExt cx="3826042" cy="2206065"/>
          </a:xfrm>
        </p:grpSpPr>
        <p:grpSp>
          <p:nvGrpSpPr>
            <p:cNvPr id="1344" name="Google Shape;1344;p47"/>
            <p:cNvGrpSpPr/>
            <p:nvPr/>
          </p:nvGrpSpPr>
          <p:grpSpPr>
            <a:xfrm flipH="1">
              <a:off x="5021846" y="3569319"/>
              <a:ext cx="3457289" cy="762214"/>
              <a:chOff x="5552648" y="3979701"/>
              <a:chExt cx="3088520" cy="762214"/>
            </a:xfrm>
          </p:grpSpPr>
          <p:grpSp>
            <p:nvGrpSpPr>
              <p:cNvPr id="1345" name="Google Shape;1345;p47"/>
              <p:cNvGrpSpPr/>
              <p:nvPr/>
            </p:nvGrpSpPr>
            <p:grpSpPr>
              <a:xfrm flipH="1">
                <a:off x="5552648" y="4487840"/>
                <a:ext cx="515489" cy="254076"/>
                <a:chOff x="6398068" y="419971"/>
                <a:chExt cx="627651" cy="309358"/>
              </a:xfrm>
            </p:grpSpPr>
            <p:sp>
              <p:nvSpPr>
                <p:cNvPr id="1346" name="Google Shape;1346;p47"/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7" name="Google Shape;1347;p47"/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8" name="Google Shape;1348;p47"/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49" name="Google Shape;1349;p47"/>
              <p:cNvGrpSpPr/>
              <p:nvPr/>
            </p:nvGrpSpPr>
            <p:grpSpPr>
              <a:xfrm flipH="1">
                <a:off x="6068137" y="4487840"/>
                <a:ext cx="515489" cy="254076"/>
                <a:chOff x="5770418" y="419971"/>
                <a:chExt cx="627651" cy="309358"/>
              </a:xfrm>
            </p:grpSpPr>
            <p:sp>
              <p:nvSpPr>
                <p:cNvPr id="1350" name="Google Shape;1350;p47"/>
                <p:cNvSpPr/>
                <p:nvPr/>
              </p:nvSpPr>
              <p:spPr>
                <a:xfrm>
                  <a:off x="577041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1" name="Google Shape;1351;p47"/>
                <p:cNvSpPr/>
                <p:nvPr/>
              </p:nvSpPr>
              <p:spPr>
                <a:xfrm>
                  <a:off x="577041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2" name="Google Shape;1352;p47"/>
                <p:cNvSpPr/>
                <p:nvPr/>
              </p:nvSpPr>
              <p:spPr>
                <a:xfrm>
                  <a:off x="581841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53" name="Google Shape;1353;p47"/>
              <p:cNvGrpSpPr/>
              <p:nvPr/>
            </p:nvGrpSpPr>
            <p:grpSpPr>
              <a:xfrm flipH="1">
                <a:off x="6582045" y="4487840"/>
                <a:ext cx="515489" cy="254076"/>
                <a:chOff x="6398068" y="419971"/>
                <a:chExt cx="627651" cy="309358"/>
              </a:xfrm>
            </p:grpSpPr>
            <p:sp>
              <p:nvSpPr>
                <p:cNvPr id="1354" name="Google Shape;1354;p47"/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5" name="Google Shape;1355;p47"/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6" name="Google Shape;1356;p47"/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57" name="Google Shape;1357;p47"/>
              <p:cNvGrpSpPr/>
              <p:nvPr/>
            </p:nvGrpSpPr>
            <p:grpSpPr>
              <a:xfrm flipH="1">
                <a:off x="7096281" y="4487840"/>
                <a:ext cx="515489" cy="254076"/>
                <a:chOff x="6398068" y="419971"/>
                <a:chExt cx="627651" cy="309358"/>
              </a:xfrm>
            </p:grpSpPr>
            <p:sp>
              <p:nvSpPr>
                <p:cNvPr id="1358" name="Google Shape;1358;p47"/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9" name="Google Shape;1359;p47"/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0" name="Google Shape;1360;p47"/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61" name="Google Shape;1361;p47"/>
              <p:cNvGrpSpPr/>
              <p:nvPr/>
            </p:nvGrpSpPr>
            <p:grpSpPr>
              <a:xfrm flipH="1">
                <a:off x="7611770" y="4487840"/>
                <a:ext cx="515489" cy="254076"/>
                <a:chOff x="5770418" y="419971"/>
                <a:chExt cx="627651" cy="309358"/>
              </a:xfrm>
            </p:grpSpPr>
            <p:sp>
              <p:nvSpPr>
                <p:cNvPr id="1362" name="Google Shape;1362;p47"/>
                <p:cNvSpPr/>
                <p:nvPr/>
              </p:nvSpPr>
              <p:spPr>
                <a:xfrm>
                  <a:off x="577041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3" name="Google Shape;1363;p47"/>
                <p:cNvSpPr/>
                <p:nvPr/>
              </p:nvSpPr>
              <p:spPr>
                <a:xfrm>
                  <a:off x="577041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4" name="Google Shape;1364;p47"/>
                <p:cNvSpPr/>
                <p:nvPr/>
              </p:nvSpPr>
              <p:spPr>
                <a:xfrm>
                  <a:off x="581841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65" name="Google Shape;1365;p47"/>
              <p:cNvGrpSpPr/>
              <p:nvPr/>
            </p:nvGrpSpPr>
            <p:grpSpPr>
              <a:xfrm flipH="1">
                <a:off x="8125678" y="4487840"/>
                <a:ext cx="515489" cy="254076"/>
                <a:chOff x="6398068" y="419971"/>
                <a:chExt cx="627651" cy="309358"/>
              </a:xfrm>
            </p:grpSpPr>
            <p:sp>
              <p:nvSpPr>
                <p:cNvPr id="1366" name="Google Shape;1366;p47"/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7" name="Google Shape;1367;p47"/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8" name="Google Shape;1368;p47"/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69" name="Google Shape;1369;p47"/>
              <p:cNvGrpSpPr/>
              <p:nvPr/>
            </p:nvGrpSpPr>
            <p:grpSpPr>
              <a:xfrm flipH="1">
                <a:off x="6580792" y="4233770"/>
                <a:ext cx="515489" cy="254076"/>
                <a:chOff x="6398068" y="419971"/>
                <a:chExt cx="627651" cy="309358"/>
              </a:xfrm>
            </p:grpSpPr>
            <p:sp>
              <p:nvSpPr>
                <p:cNvPr id="1370" name="Google Shape;1370;p47"/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1" name="Google Shape;1371;p47"/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2" name="Google Shape;1372;p47"/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73" name="Google Shape;1373;p47"/>
              <p:cNvGrpSpPr/>
              <p:nvPr/>
            </p:nvGrpSpPr>
            <p:grpSpPr>
              <a:xfrm flipH="1">
                <a:off x="7096281" y="4233770"/>
                <a:ext cx="515489" cy="254076"/>
                <a:chOff x="5770418" y="419971"/>
                <a:chExt cx="627651" cy="309358"/>
              </a:xfrm>
            </p:grpSpPr>
            <p:sp>
              <p:nvSpPr>
                <p:cNvPr id="1374" name="Google Shape;1374;p47"/>
                <p:cNvSpPr/>
                <p:nvPr/>
              </p:nvSpPr>
              <p:spPr>
                <a:xfrm>
                  <a:off x="577041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5" name="Google Shape;1375;p47"/>
                <p:cNvSpPr/>
                <p:nvPr/>
              </p:nvSpPr>
              <p:spPr>
                <a:xfrm>
                  <a:off x="577041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6" name="Google Shape;1376;p47"/>
                <p:cNvSpPr/>
                <p:nvPr/>
              </p:nvSpPr>
              <p:spPr>
                <a:xfrm>
                  <a:off x="581841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77" name="Google Shape;1377;p47"/>
              <p:cNvGrpSpPr/>
              <p:nvPr/>
            </p:nvGrpSpPr>
            <p:grpSpPr>
              <a:xfrm flipH="1">
                <a:off x="7096281" y="3979701"/>
                <a:ext cx="515489" cy="254076"/>
                <a:chOff x="6398068" y="419971"/>
                <a:chExt cx="627651" cy="309358"/>
              </a:xfrm>
            </p:grpSpPr>
            <p:sp>
              <p:nvSpPr>
                <p:cNvPr id="1378" name="Google Shape;1378;p47"/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9" name="Google Shape;1379;p47"/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0" name="Google Shape;1380;p47"/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81" name="Google Shape;1381;p47"/>
              <p:cNvGrpSpPr/>
              <p:nvPr/>
            </p:nvGrpSpPr>
            <p:grpSpPr>
              <a:xfrm flipH="1">
                <a:off x="7611770" y="4233770"/>
                <a:ext cx="515489" cy="254076"/>
                <a:chOff x="5770418" y="419971"/>
                <a:chExt cx="627651" cy="309358"/>
              </a:xfrm>
            </p:grpSpPr>
            <p:sp>
              <p:nvSpPr>
                <p:cNvPr id="1382" name="Google Shape;1382;p47"/>
                <p:cNvSpPr/>
                <p:nvPr/>
              </p:nvSpPr>
              <p:spPr>
                <a:xfrm>
                  <a:off x="577041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3" name="Google Shape;1383;p47"/>
                <p:cNvSpPr/>
                <p:nvPr/>
              </p:nvSpPr>
              <p:spPr>
                <a:xfrm>
                  <a:off x="577041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4" name="Google Shape;1384;p47"/>
                <p:cNvSpPr/>
                <p:nvPr/>
              </p:nvSpPr>
              <p:spPr>
                <a:xfrm>
                  <a:off x="581841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385" name="Google Shape;1385;p47"/>
            <p:cNvSpPr/>
            <p:nvPr/>
          </p:nvSpPr>
          <p:spPr>
            <a:xfrm>
              <a:off x="7960172" y="2677495"/>
              <a:ext cx="485537" cy="1165476"/>
            </a:xfrm>
            <a:custGeom>
              <a:avLst/>
              <a:gdLst/>
              <a:ahLst/>
              <a:cxnLst/>
              <a:rect l="l" t="t" r="r" b="b"/>
              <a:pathLst>
                <a:path w="1646" h="3951" extrusionOk="0">
                  <a:moveTo>
                    <a:pt x="1" y="0"/>
                  </a:moveTo>
                  <a:lnTo>
                    <a:pt x="1" y="3951"/>
                  </a:lnTo>
                  <a:lnTo>
                    <a:pt x="1645" y="1347"/>
                  </a:lnTo>
                  <a:lnTo>
                    <a:pt x="16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47"/>
            <p:cNvSpPr/>
            <p:nvPr/>
          </p:nvSpPr>
          <p:spPr>
            <a:xfrm>
              <a:off x="7862075" y="3094653"/>
              <a:ext cx="727800" cy="11655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47"/>
            <p:cNvSpPr/>
            <p:nvPr/>
          </p:nvSpPr>
          <p:spPr>
            <a:xfrm>
              <a:off x="7915334" y="2627052"/>
              <a:ext cx="566362" cy="82595"/>
            </a:xfrm>
            <a:custGeom>
              <a:avLst/>
              <a:gdLst/>
              <a:ahLst/>
              <a:cxnLst/>
              <a:rect l="l" t="t" r="r" b="b"/>
              <a:pathLst>
                <a:path w="1920" h="280" extrusionOk="0">
                  <a:moveTo>
                    <a:pt x="0" y="0"/>
                  </a:moveTo>
                  <a:lnTo>
                    <a:pt x="0" y="279"/>
                  </a:lnTo>
                  <a:lnTo>
                    <a:pt x="1920" y="279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47"/>
            <p:cNvSpPr/>
            <p:nvPr/>
          </p:nvSpPr>
          <p:spPr>
            <a:xfrm>
              <a:off x="8006485" y="2781625"/>
              <a:ext cx="68140" cy="174925"/>
            </a:xfrm>
            <a:custGeom>
              <a:avLst/>
              <a:gdLst/>
              <a:ahLst/>
              <a:cxnLst/>
              <a:rect l="l" t="t" r="r" b="b"/>
              <a:pathLst>
                <a:path w="231" h="593" extrusionOk="0">
                  <a:moveTo>
                    <a:pt x="0" y="1"/>
                  </a:moveTo>
                  <a:lnTo>
                    <a:pt x="0" y="592"/>
                  </a:lnTo>
                  <a:lnTo>
                    <a:pt x="231" y="592"/>
                  </a:lnTo>
                  <a:lnTo>
                    <a:pt x="2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47"/>
            <p:cNvSpPr/>
            <p:nvPr/>
          </p:nvSpPr>
          <p:spPr>
            <a:xfrm>
              <a:off x="8101765" y="2781625"/>
              <a:ext cx="69615" cy="174925"/>
            </a:xfrm>
            <a:custGeom>
              <a:avLst/>
              <a:gdLst/>
              <a:ahLst/>
              <a:cxnLst/>
              <a:rect l="l" t="t" r="r" b="b"/>
              <a:pathLst>
                <a:path w="236" h="593" extrusionOk="0">
                  <a:moveTo>
                    <a:pt x="1" y="1"/>
                  </a:moveTo>
                  <a:lnTo>
                    <a:pt x="1" y="592"/>
                  </a:lnTo>
                  <a:lnTo>
                    <a:pt x="235" y="592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47"/>
            <p:cNvSpPr/>
            <p:nvPr/>
          </p:nvSpPr>
          <p:spPr>
            <a:xfrm>
              <a:off x="8225953" y="2781625"/>
              <a:ext cx="68140" cy="174925"/>
            </a:xfrm>
            <a:custGeom>
              <a:avLst/>
              <a:gdLst/>
              <a:ahLst/>
              <a:cxnLst/>
              <a:rect l="l" t="t" r="r" b="b"/>
              <a:pathLst>
                <a:path w="231" h="593" extrusionOk="0">
                  <a:moveTo>
                    <a:pt x="0" y="1"/>
                  </a:moveTo>
                  <a:lnTo>
                    <a:pt x="0" y="592"/>
                  </a:lnTo>
                  <a:lnTo>
                    <a:pt x="231" y="592"/>
                  </a:lnTo>
                  <a:lnTo>
                    <a:pt x="2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47"/>
            <p:cNvSpPr/>
            <p:nvPr/>
          </p:nvSpPr>
          <p:spPr>
            <a:xfrm>
              <a:off x="8321233" y="2781625"/>
              <a:ext cx="69615" cy="174925"/>
            </a:xfrm>
            <a:custGeom>
              <a:avLst/>
              <a:gdLst/>
              <a:ahLst/>
              <a:cxnLst/>
              <a:rect l="l" t="t" r="r" b="b"/>
              <a:pathLst>
                <a:path w="236" h="593" extrusionOk="0">
                  <a:moveTo>
                    <a:pt x="1" y="1"/>
                  </a:moveTo>
                  <a:lnTo>
                    <a:pt x="1" y="592"/>
                  </a:lnTo>
                  <a:lnTo>
                    <a:pt x="235" y="592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47"/>
            <p:cNvSpPr/>
            <p:nvPr/>
          </p:nvSpPr>
          <p:spPr>
            <a:xfrm>
              <a:off x="7814450" y="3047409"/>
              <a:ext cx="822994" cy="78170"/>
            </a:xfrm>
            <a:custGeom>
              <a:avLst/>
              <a:gdLst/>
              <a:ahLst/>
              <a:cxnLst/>
              <a:rect l="l" t="t" r="r" b="b"/>
              <a:pathLst>
                <a:path w="2790" h="265" extrusionOk="0">
                  <a:moveTo>
                    <a:pt x="0" y="0"/>
                  </a:moveTo>
                  <a:lnTo>
                    <a:pt x="0" y="264"/>
                  </a:lnTo>
                  <a:lnTo>
                    <a:pt x="2790" y="264"/>
                  </a:lnTo>
                  <a:lnTo>
                    <a:pt x="27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47"/>
            <p:cNvSpPr/>
            <p:nvPr/>
          </p:nvSpPr>
          <p:spPr>
            <a:xfrm>
              <a:off x="7919759" y="3230596"/>
              <a:ext cx="105603" cy="114453"/>
            </a:xfrm>
            <a:custGeom>
              <a:avLst/>
              <a:gdLst/>
              <a:ahLst/>
              <a:cxnLst/>
              <a:rect l="l" t="t" r="r" b="b"/>
              <a:pathLst>
                <a:path w="358" h="388" extrusionOk="0">
                  <a:moveTo>
                    <a:pt x="0" y="0"/>
                  </a:moveTo>
                  <a:lnTo>
                    <a:pt x="0" y="387"/>
                  </a:lnTo>
                  <a:lnTo>
                    <a:pt x="357" y="387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47"/>
            <p:cNvSpPr/>
            <p:nvPr/>
          </p:nvSpPr>
          <p:spPr>
            <a:xfrm>
              <a:off x="8065482" y="3230596"/>
              <a:ext cx="105898" cy="114453"/>
            </a:xfrm>
            <a:custGeom>
              <a:avLst/>
              <a:gdLst/>
              <a:ahLst/>
              <a:cxnLst/>
              <a:rect l="l" t="t" r="r" b="b"/>
              <a:pathLst>
                <a:path w="359" h="388" extrusionOk="0">
                  <a:moveTo>
                    <a:pt x="1" y="0"/>
                  </a:moveTo>
                  <a:lnTo>
                    <a:pt x="1" y="387"/>
                  </a:lnTo>
                  <a:lnTo>
                    <a:pt x="358" y="387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47"/>
            <p:cNvSpPr/>
            <p:nvPr/>
          </p:nvSpPr>
          <p:spPr>
            <a:xfrm>
              <a:off x="8257517" y="3230596"/>
              <a:ext cx="105898" cy="114453"/>
            </a:xfrm>
            <a:custGeom>
              <a:avLst/>
              <a:gdLst/>
              <a:ahLst/>
              <a:cxnLst/>
              <a:rect l="l" t="t" r="r" b="b"/>
              <a:pathLst>
                <a:path w="359" h="388" extrusionOk="0">
                  <a:moveTo>
                    <a:pt x="1" y="0"/>
                  </a:moveTo>
                  <a:lnTo>
                    <a:pt x="1" y="387"/>
                  </a:lnTo>
                  <a:lnTo>
                    <a:pt x="358" y="387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47"/>
            <p:cNvSpPr/>
            <p:nvPr/>
          </p:nvSpPr>
          <p:spPr>
            <a:xfrm>
              <a:off x="8403534" y="3230596"/>
              <a:ext cx="105603" cy="114453"/>
            </a:xfrm>
            <a:custGeom>
              <a:avLst/>
              <a:gdLst/>
              <a:ahLst/>
              <a:cxnLst/>
              <a:rect l="l" t="t" r="r" b="b"/>
              <a:pathLst>
                <a:path w="358" h="388" extrusionOk="0">
                  <a:moveTo>
                    <a:pt x="1" y="0"/>
                  </a:moveTo>
                  <a:lnTo>
                    <a:pt x="1" y="387"/>
                  </a:lnTo>
                  <a:lnTo>
                    <a:pt x="358" y="387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47"/>
            <p:cNvSpPr/>
            <p:nvPr/>
          </p:nvSpPr>
          <p:spPr>
            <a:xfrm>
              <a:off x="7915334" y="3418208"/>
              <a:ext cx="110028" cy="118878"/>
            </a:xfrm>
            <a:custGeom>
              <a:avLst/>
              <a:gdLst/>
              <a:ahLst/>
              <a:cxnLst/>
              <a:rect l="l" t="t" r="r" b="b"/>
              <a:pathLst>
                <a:path w="373" h="403" extrusionOk="0">
                  <a:moveTo>
                    <a:pt x="0" y="0"/>
                  </a:moveTo>
                  <a:lnTo>
                    <a:pt x="0" y="402"/>
                  </a:lnTo>
                  <a:lnTo>
                    <a:pt x="372" y="402"/>
                  </a:lnTo>
                  <a:lnTo>
                    <a:pt x="3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47"/>
            <p:cNvSpPr/>
            <p:nvPr/>
          </p:nvSpPr>
          <p:spPr>
            <a:xfrm>
              <a:off x="8061352" y="3418208"/>
              <a:ext cx="105603" cy="118878"/>
            </a:xfrm>
            <a:custGeom>
              <a:avLst/>
              <a:gdLst/>
              <a:ahLst/>
              <a:cxnLst/>
              <a:rect l="l" t="t" r="r" b="b"/>
              <a:pathLst>
                <a:path w="358" h="403" extrusionOk="0">
                  <a:moveTo>
                    <a:pt x="0" y="0"/>
                  </a:moveTo>
                  <a:lnTo>
                    <a:pt x="0" y="402"/>
                  </a:lnTo>
                  <a:lnTo>
                    <a:pt x="357" y="402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47"/>
            <p:cNvSpPr/>
            <p:nvPr/>
          </p:nvSpPr>
          <p:spPr>
            <a:xfrm>
              <a:off x="8253387" y="3418208"/>
              <a:ext cx="105603" cy="118878"/>
            </a:xfrm>
            <a:custGeom>
              <a:avLst/>
              <a:gdLst/>
              <a:ahLst/>
              <a:cxnLst/>
              <a:rect l="l" t="t" r="r" b="b"/>
              <a:pathLst>
                <a:path w="358" h="403" extrusionOk="0">
                  <a:moveTo>
                    <a:pt x="0" y="0"/>
                  </a:moveTo>
                  <a:lnTo>
                    <a:pt x="0" y="402"/>
                  </a:lnTo>
                  <a:lnTo>
                    <a:pt x="357" y="402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47"/>
            <p:cNvSpPr/>
            <p:nvPr/>
          </p:nvSpPr>
          <p:spPr>
            <a:xfrm>
              <a:off x="8399109" y="3418208"/>
              <a:ext cx="105603" cy="118878"/>
            </a:xfrm>
            <a:custGeom>
              <a:avLst/>
              <a:gdLst/>
              <a:ahLst/>
              <a:cxnLst/>
              <a:rect l="l" t="t" r="r" b="b"/>
              <a:pathLst>
                <a:path w="358" h="403" extrusionOk="0">
                  <a:moveTo>
                    <a:pt x="1" y="0"/>
                  </a:moveTo>
                  <a:lnTo>
                    <a:pt x="1" y="402"/>
                  </a:lnTo>
                  <a:lnTo>
                    <a:pt x="358" y="402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47"/>
            <p:cNvSpPr/>
            <p:nvPr/>
          </p:nvSpPr>
          <p:spPr>
            <a:xfrm>
              <a:off x="7086722" y="2969237"/>
              <a:ext cx="554562" cy="191444"/>
            </a:xfrm>
            <a:custGeom>
              <a:avLst/>
              <a:gdLst/>
              <a:ahLst/>
              <a:cxnLst/>
              <a:rect l="l" t="t" r="r" b="b"/>
              <a:pathLst>
                <a:path w="1880" h="649" extrusionOk="0">
                  <a:moveTo>
                    <a:pt x="901" y="1"/>
                  </a:moveTo>
                  <a:lnTo>
                    <a:pt x="20" y="592"/>
                  </a:lnTo>
                  <a:cubicBezTo>
                    <a:pt x="1" y="607"/>
                    <a:pt x="1" y="622"/>
                    <a:pt x="20" y="637"/>
                  </a:cubicBezTo>
                  <a:cubicBezTo>
                    <a:pt x="20" y="644"/>
                    <a:pt x="27" y="648"/>
                    <a:pt x="36" y="648"/>
                  </a:cubicBezTo>
                  <a:cubicBezTo>
                    <a:pt x="46" y="648"/>
                    <a:pt x="57" y="644"/>
                    <a:pt x="64" y="637"/>
                  </a:cubicBezTo>
                  <a:lnTo>
                    <a:pt x="916" y="79"/>
                  </a:lnTo>
                  <a:lnTo>
                    <a:pt x="1831" y="637"/>
                  </a:lnTo>
                  <a:cubicBezTo>
                    <a:pt x="1831" y="641"/>
                    <a:pt x="1834" y="643"/>
                    <a:pt x="1837" y="643"/>
                  </a:cubicBezTo>
                  <a:cubicBezTo>
                    <a:pt x="1846" y="643"/>
                    <a:pt x="1861" y="633"/>
                    <a:pt x="1861" y="622"/>
                  </a:cubicBezTo>
                  <a:cubicBezTo>
                    <a:pt x="1879" y="622"/>
                    <a:pt x="1879" y="592"/>
                    <a:pt x="1861" y="592"/>
                  </a:cubicBezTo>
                  <a:lnTo>
                    <a:pt x="9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7"/>
            <p:cNvSpPr/>
            <p:nvPr/>
          </p:nvSpPr>
          <p:spPr>
            <a:xfrm>
              <a:off x="7147194" y="2562155"/>
              <a:ext cx="817685" cy="371383"/>
            </a:xfrm>
            <a:custGeom>
              <a:avLst/>
              <a:gdLst/>
              <a:ahLst/>
              <a:cxnLst/>
              <a:rect l="l" t="t" r="r" b="b"/>
              <a:pathLst>
                <a:path w="2772" h="1259" extrusionOk="0">
                  <a:moveTo>
                    <a:pt x="250" y="68"/>
                  </a:moveTo>
                  <a:lnTo>
                    <a:pt x="2712" y="559"/>
                  </a:lnTo>
                  <a:lnTo>
                    <a:pt x="2712" y="1180"/>
                  </a:lnTo>
                  <a:lnTo>
                    <a:pt x="94" y="328"/>
                  </a:lnTo>
                  <a:lnTo>
                    <a:pt x="250" y="68"/>
                  </a:lnTo>
                  <a:close/>
                  <a:moveTo>
                    <a:pt x="216" y="1"/>
                  </a:moveTo>
                  <a:lnTo>
                    <a:pt x="201" y="20"/>
                  </a:lnTo>
                  <a:lnTo>
                    <a:pt x="1" y="358"/>
                  </a:lnTo>
                  <a:lnTo>
                    <a:pt x="2772" y="1258"/>
                  </a:lnTo>
                  <a:lnTo>
                    <a:pt x="2772" y="514"/>
                  </a:lnTo>
                  <a:lnTo>
                    <a:pt x="2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7"/>
            <p:cNvSpPr/>
            <p:nvPr/>
          </p:nvSpPr>
          <p:spPr>
            <a:xfrm>
              <a:off x="7151619" y="2589588"/>
              <a:ext cx="813260" cy="341295"/>
            </a:xfrm>
            <a:custGeom>
              <a:avLst/>
              <a:gdLst/>
              <a:ahLst/>
              <a:cxnLst/>
              <a:rect l="l" t="t" r="r" b="b"/>
              <a:pathLst>
                <a:path w="2757" h="1157" extrusionOk="0">
                  <a:moveTo>
                    <a:pt x="651" y="1"/>
                  </a:moveTo>
                  <a:lnTo>
                    <a:pt x="30" y="220"/>
                  </a:lnTo>
                  <a:cubicBezTo>
                    <a:pt x="15" y="220"/>
                    <a:pt x="0" y="235"/>
                    <a:pt x="0" y="250"/>
                  </a:cubicBezTo>
                  <a:cubicBezTo>
                    <a:pt x="15" y="265"/>
                    <a:pt x="30" y="280"/>
                    <a:pt x="45" y="280"/>
                  </a:cubicBezTo>
                  <a:lnTo>
                    <a:pt x="637" y="64"/>
                  </a:lnTo>
                  <a:lnTo>
                    <a:pt x="730" y="499"/>
                  </a:lnTo>
                  <a:cubicBezTo>
                    <a:pt x="744" y="499"/>
                    <a:pt x="744" y="514"/>
                    <a:pt x="744" y="514"/>
                  </a:cubicBezTo>
                  <a:lnTo>
                    <a:pt x="774" y="514"/>
                  </a:lnTo>
                  <a:lnTo>
                    <a:pt x="1596" y="265"/>
                  </a:lnTo>
                  <a:lnTo>
                    <a:pt x="1641" y="778"/>
                  </a:lnTo>
                  <a:cubicBezTo>
                    <a:pt x="1641" y="793"/>
                    <a:pt x="1641" y="808"/>
                    <a:pt x="1659" y="808"/>
                  </a:cubicBezTo>
                  <a:lnTo>
                    <a:pt x="1674" y="808"/>
                  </a:lnTo>
                  <a:lnTo>
                    <a:pt x="2526" y="451"/>
                  </a:lnTo>
                  <a:lnTo>
                    <a:pt x="2697" y="1135"/>
                  </a:lnTo>
                  <a:cubicBezTo>
                    <a:pt x="2697" y="1146"/>
                    <a:pt x="2705" y="1156"/>
                    <a:pt x="2714" y="1156"/>
                  </a:cubicBezTo>
                  <a:cubicBezTo>
                    <a:pt x="2718" y="1156"/>
                    <a:pt x="2723" y="1155"/>
                    <a:pt x="2727" y="1150"/>
                  </a:cubicBezTo>
                  <a:cubicBezTo>
                    <a:pt x="2742" y="1150"/>
                    <a:pt x="2757" y="1135"/>
                    <a:pt x="2757" y="1117"/>
                  </a:cubicBezTo>
                  <a:lnTo>
                    <a:pt x="2571" y="391"/>
                  </a:lnTo>
                  <a:cubicBezTo>
                    <a:pt x="2571" y="391"/>
                    <a:pt x="2571" y="373"/>
                    <a:pt x="2556" y="373"/>
                  </a:cubicBezTo>
                  <a:lnTo>
                    <a:pt x="2526" y="373"/>
                  </a:lnTo>
                  <a:lnTo>
                    <a:pt x="1689" y="730"/>
                  </a:lnTo>
                  <a:lnTo>
                    <a:pt x="1659" y="220"/>
                  </a:lnTo>
                  <a:cubicBezTo>
                    <a:pt x="1659" y="205"/>
                    <a:pt x="1641" y="205"/>
                    <a:pt x="1641" y="187"/>
                  </a:cubicBezTo>
                  <a:lnTo>
                    <a:pt x="1611" y="187"/>
                  </a:lnTo>
                  <a:lnTo>
                    <a:pt x="789" y="451"/>
                  </a:lnTo>
                  <a:lnTo>
                    <a:pt x="696" y="20"/>
                  </a:lnTo>
                  <a:lnTo>
                    <a:pt x="68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47"/>
            <p:cNvSpPr/>
            <p:nvPr/>
          </p:nvSpPr>
          <p:spPr>
            <a:xfrm>
              <a:off x="7206486" y="2562155"/>
              <a:ext cx="758394" cy="318286"/>
            </a:xfrm>
            <a:custGeom>
              <a:avLst/>
              <a:gdLst/>
              <a:ahLst/>
              <a:cxnLst/>
              <a:rect l="l" t="t" r="r" b="b"/>
              <a:pathLst>
                <a:path w="2571" h="1079" extrusionOk="0">
                  <a:moveTo>
                    <a:pt x="15" y="1"/>
                  </a:moveTo>
                  <a:cubicBezTo>
                    <a:pt x="0" y="1"/>
                    <a:pt x="0" y="34"/>
                    <a:pt x="0" y="49"/>
                  </a:cubicBezTo>
                  <a:lnTo>
                    <a:pt x="186" y="466"/>
                  </a:lnTo>
                  <a:cubicBezTo>
                    <a:pt x="186" y="484"/>
                    <a:pt x="201" y="484"/>
                    <a:pt x="216" y="484"/>
                  </a:cubicBezTo>
                  <a:lnTo>
                    <a:pt x="867" y="250"/>
                  </a:lnTo>
                  <a:lnTo>
                    <a:pt x="990" y="715"/>
                  </a:lnTo>
                  <a:cubicBezTo>
                    <a:pt x="990" y="730"/>
                    <a:pt x="1008" y="730"/>
                    <a:pt x="1008" y="730"/>
                  </a:cubicBezTo>
                  <a:cubicBezTo>
                    <a:pt x="1023" y="745"/>
                    <a:pt x="1023" y="745"/>
                    <a:pt x="1038" y="745"/>
                  </a:cubicBezTo>
                  <a:lnTo>
                    <a:pt x="1797" y="436"/>
                  </a:lnTo>
                  <a:lnTo>
                    <a:pt x="1983" y="1057"/>
                  </a:lnTo>
                  <a:cubicBezTo>
                    <a:pt x="1983" y="1072"/>
                    <a:pt x="1998" y="1072"/>
                    <a:pt x="1998" y="1072"/>
                  </a:cubicBezTo>
                  <a:cubicBezTo>
                    <a:pt x="2003" y="1077"/>
                    <a:pt x="2008" y="1079"/>
                    <a:pt x="2013" y="1079"/>
                  </a:cubicBezTo>
                  <a:cubicBezTo>
                    <a:pt x="2023" y="1079"/>
                    <a:pt x="2031" y="1072"/>
                    <a:pt x="2031" y="1072"/>
                  </a:cubicBezTo>
                  <a:lnTo>
                    <a:pt x="2556" y="778"/>
                  </a:lnTo>
                  <a:cubicBezTo>
                    <a:pt x="2571" y="763"/>
                    <a:pt x="2571" y="745"/>
                    <a:pt x="2556" y="730"/>
                  </a:cubicBezTo>
                  <a:cubicBezTo>
                    <a:pt x="2556" y="715"/>
                    <a:pt x="2541" y="715"/>
                    <a:pt x="2526" y="715"/>
                  </a:cubicBezTo>
                  <a:lnTo>
                    <a:pt x="2031" y="994"/>
                  </a:lnTo>
                  <a:lnTo>
                    <a:pt x="1860" y="373"/>
                  </a:lnTo>
                  <a:lnTo>
                    <a:pt x="1845" y="358"/>
                  </a:lnTo>
                  <a:lnTo>
                    <a:pt x="1812" y="358"/>
                  </a:lnTo>
                  <a:lnTo>
                    <a:pt x="1053" y="670"/>
                  </a:lnTo>
                  <a:lnTo>
                    <a:pt x="930" y="187"/>
                  </a:lnTo>
                  <a:cubicBezTo>
                    <a:pt x="915" y="187"/>
                    <a:pt x="915" y="172"/>
                    <a:pt x="897" y="172"/>
                  </a:cubicBezTo>
                  <a:lnTo>
                    <a:pt x="882" y="172"/>
                  </a:lnTo>
                  <a:lnTo>
                    <a:pt x="231" y="421"/>
                  </a:lnTo>
                  <a:lnTo>
                    <a:pt x="60" y="20"/>
                  </a:lnTo>
                  <a:cubicBezTo>
                    <a:pt x="60" y="1"/>
                    <a:pt x="30" y="1"/>
                    <a:pt x="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47"/>
            <p:cNvSpPr/>
            <p:nvPr/>
          </p:nvSpPr>
          <p:spPr>
            <a:xfrm>
              <a:off x="7183477" y="2604043"/>
              <a:ext cx="781402" cy="228316"/>
            </a:xfrm>
            <a:custGeom>
              <a:avLst/>
              <a:gdLst/>
              <a:ahLst/>
              <a:cxnLst/>
              <a:rect l="l" t="t" r="r" b="b"/>
              <a:pathLst>
                <a:path w="2649" h="774" extrusionOk="0">
                  <a:moveTo>
                    <a:pt x="30" y="0"/>
                  </a:moveTo>
                  <a:cubicBezTo>
                    <a:pt x="15" y="0"/>
                    <a:pt x="0" y="0"/>
                    <a:pt x="0" y="15"/>
                  </a:cubicBezTo>
                  <a:cubicBezTo>
                    <a:pt x="0" y="30"/>
                    <a:pt x="0" y="45"/>
                    <a:pt x="15" y="63"/>
                  </a:cubicBezTo>
                  <a:lnTo>
                    <a:pt x="2604" y="774"/>
                  </a:lnTo>
                  <a:cubicBezTo>
                    <a:pt x="2619" y="774"/>
                    <a:pt x="2634" y="774"/>
                    <a:pt x="2649" y="759"/>
                  </a:cubicBezTo>
                  <a:cubicBezTo>
                    <a:pt x="2649" y="744"/>
                    <a:pt x="2634" y="729"/>
                    <a:pt x="2619" y="714"/>
                  </a:cubicBezTo>
                  <a:lnTo>
                    <a:pt x="3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47"/>
            <p:cNvSpPr/>
            <p:nvPr/>
          </p:nvSpPr>
          <p:spPr>
            <a:xfrm>
              <a:off x="7366663" y="2722333"/>
              <a:ext cx="17994" cy="156341"/>
            </a:xfrm>
            <a:custGeom>
              <a:avLst/>
              <a:gdLst/>
              <a:ahLst/>
              <a:cxnLst/>
              <a:rect l="l" t="t" r="r" b="b"/>
              <a:pathLst>
                <a:path w="61" h="530" extrusionOk="0">
                  <a:moveTo>
                    <a:pt x="30" y="1"/>
                  </a:moveTo>
                  <a:cubicBezTo>
                    <a:pt x="15" y="1"/>
                    <a:pt x="1" y="16"/>
                    <a:pt x="1" y="34"/>
                  </a:cubicBezTo>
                  <a:lnTo>
                    <a:pt x="1" y="499"/>
                  </a:lnTo>
                  <a:cubicBezTo>
                    <a:pt x="1" y="529"/>
                    <a:pt x="15" y="529"/>
                    <a:pt x="30" y="529"/>
                  </a:cubicBezTo>
                  <a:cubicBezTo>
                    <a:pt x="60" y="529"/>
                    <a:pt x="60" y="529"/>
                    <a:pt x="60" y="499"/>
                  </a:cubicBezTo>
                  <a:lnTo>
                    <a:pt x="60" y="34"/>
                  </a:lnTo>
                  <a:cubicBezTo>
                    <a:pt x="60" y="16"/>
                    <a:pt x="60" y="1"/>
                    <a:pt x="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47"/>
            <p:cNvSpPr/>
            <p:nvPr/>
          </p:nvSpPr>
          <p:spPr>
            <a:xfrm>
              <a:off x="7311795" y="2846522"/>
              <a:ext cx="95868" cy="141887"/>
            </a:xfrm>
            <a:custGeom>
              <a:avLst/>
              <a:gdLst/>
              <a:ahLst/>
              <a:cxnLst/>
              <a:rect l="l" t="t" r="r" b="b"/>
              <a:pathLst>
                <a:path w="325" h="481" extrusionOk="0">
                  <a:moveTo>
                    <a:pt x="216" y="0"/>
                  </a:moveTo>
                  <a:cubicBezTo>
                    <a:pt x="201" y="0"/>
                    <a:pt x="187" y="15"/>
                    <a:pt x="187" y="30"/>
                  </a:cubicBezTo>
                  <a:cubicBezTo>
                    <a:pt x="187" y="97"/>
                    <a:pt x="187" y="164"/>
                    <a:pt x="175" y="231"/>
                  </a:cubicBezTo>
                  <a:lnTo>
                    <a:pt x="175" y="231"/>
                  </a:lnTo>
                  <a:cubicBezTo>
                    <a:pt x="131" y="233"/>
                    <a:pt x="91" y="247"/>
                    <a:pt x="60" y="264"/>
                  </a:cubicBezTo>
                  <a:cubicBezTo>
                    <a:pt x="15" y="294"/>
                    <a:pt x="1" y="324"/>
                    <a:pt x="1" y="357"/>
                  </a:cubicBezTo>
                  <a:cubicBezTo>
                    <a:pt x="1" y="387"/>
                    <a:pt x="15" y="417"/>
                    <a:pt x="30" y="432"/>
                  </a:cubicBezTo>
                  <a:cubicBezTo>
                    <a:pt x="60" y="465"/>
                    <a:pt x="123" y="480"/>
                    <a:pt x="168" y="480"/>
                  </a:cubicBezTo>
                  <a:lnTo>
                    <a:pt x="201" y="480"/>
                  </a:lnTo>
                  <a:cubicBezTo>
                    <a:pt x="231" y="480"/>
                    <a:pt x="261" y="465"/>
                    <a:pt x="294" y="450"/>
                  </a:cubicBezTo>
                  <a:cubicBezTo>
                    <a:pt x="309" y="432"/>
                    <a:pt x="309" y="417"/>
                    <a:pt x="324" y="387"/>
                  </a:cubicBezTo>
                  <a:cubicBezTo>
                    <a:pt x="324" y="387"/>
                    <a:pt x="309" y="372"/>
                    <a:pt x="309" y="357"/>
                  </a:cubicBezTo>
                  <a:cubicBezTo>
                    <a:pt x="302" y="348"/>
                    <a:pt x="294" y="343"/>
                    <a:pt x="286" y="343"/>
                  </a:cubicBezTo>
                  <a:cubicBezTo>
                    <a:pt x="279" y="343"/>
                    <a:pt x="270" y="348"/>
                    <a:pt x="261" y="357"/>
                  </a:cubicBezTo>
                  <a:cubicBezTo>
                    <a:pt x="249" y="357"/>
                    <a:pt x="246" y="378"/>
                    <a:pt x="255" y="393"/>
                  </a:cubicBezTo>
                  <a:lnTo>
                    <a:pt x="255" y="393"/>
                  </a:lnTo>
                  <a:lnTo>
                    <a:pt x="246" y="402"/>
                  </a:lnTo>
                  <a:cubicBezTo>
                    <a:pt x="231" y="402"/>
                    <a:pt x="216" y="417"/>
                    <a:pt x="187" y="417"/>
                  </a:cubicBezTo>
                  <a:lnTo>
                    <a:pt x="168" y="417"/>
                  </a:lnTo>
                  <a:cubicBezTo>
                    <a:pt x="138" y="417"/>
                    <a:pt x="94" y="402"/>
                    <a:pt x="75" y="387"/>
                  </a:cubicBezTo>
                  <a:cubicBezTo>
                    <a:pt x="60" y="372"/>
                    <a:pt x="60" y="372"/>
                    <a:pt x="60" y="357"/>
                  </a:cubicBezTo>
                  <a:cubicBezTo>
                    <a:pt x="60" y="357"/>
                    <a:pt x="60" y="324"/>
                    <a:pt x="94" y="309"/>
                  </a:cubicBezTo>
                  <a:cubicBezTo>
                    <a:pt x="108" y="294"/>
                    <a:pt x="138" y="294"/>
                    <a:pt x="187" y="294"/>
                  </a:cubicBezTo>
                  <a:lnTo>
                    <a:pt x="231" y="294"/>
                  </a:lnTo>
                  <a:lnTo>
                    <a:pt x="231" y="264"/>
                  </a:lnTo>
                  <a:cubicBezTo>
                    <a:pt x="246" y="186"/>
                    <a:pt x="246" y="108"/>
                    <a:pt x="246" y="45"/>
                  </a:cubicBezTo>
                  <a:cubicBezTo>
                    <a:pt x="246" y="15"/>
                    <a:pt x="231" y="15"/>
                    <a:pt x="2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47"/>
            <p:cNvSpPr/>
            <p:nvPr/>
          </p:nvSpPr>
          <p:spPr>
            <a:xfrm>
              <a:off x="7329495" y="2823513"/>
              <a:ext cx="92329" cy="68141"/>
            </a:xfrm>
            <a:custGeom>
              <a:avLst/>
              <a:gdLst/>
              <a:ahLst/>
              <a:cxnLst/>
              <a:rect l="l" t="t" r="r" b="b"/>
              <a:pathLst>
                <a:path w="313" h="231" extrusionOk="0">
                  <a:moveTo>
                    <a:pt x="108" y="0"/>
                  </a:moveTo>
                  <a:cubicBezTo>
                    <a:pt x="48" y="0"/>
                    <a:pt x="0" y="45"/>
                    <a:pt x="0" y="123"/>
                  </a:cubicBezTo>
                  <a:cubicBezTo>
                    <a:pt x="0" y="186"/>
                    <a:pt x="48" y="231"/>
                    <a:pt x="108" y="231"/>
                  </a:cubicBezTo>
                  <a:lnTo>
                    <a:pt x="201" y="231"/>
                  </a:lnTo>
                  <a:cubicBezTo>
                    <a:pt x="264" y="231"/>
                    <a:pt x="313" y="186"/>
                    <a:pt x="313" y="123"/>
                  </a:cubicBezTo>
                  <a:cubicBezTo>
                    <a:pt x="313" y="45"/>
                    <a:pt x="264" y="0"/>
                    <a:pt x="2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09" name="Google Shape;1409;p47"/>
            <p:cNvGrpSpPr/>
            <p:nvPr/>
          </p:nvGrpSpPr>
          <p:grpSpPr>
            <a:xfrm>
              <a:off x="4847147" y="4118546"/>
              <a:ext cx="3826042" cy="649673"/>
              <a:chOff x="1912176" y="3278141"/>
              <a:chExt cx="5648962" cy="959210"/>
            </a:xfrm>
          </p:grpSpPr>
          <p:grpSp>
            <p:nvGrpSpPr>
              <p:cNvPr id="1410" name="Google Shape;1410;p47"/>
              <p:cNvGrpSpPr/>
              <p:nvPr/>
            </p:nvGrpSpPr>
            <p:grpSpPr>
              <a:xfrm>
                <a:off x="1919483" y="3278141"/>
                <a:ext cx="1102415" cy="122275"/>
                <a:chOff x="1919483" y="3278141"/>
                <a:chExt cx="1102415" cy="122275"/>
              </a:xfrm>
            </p:grpSpPr>
            <p:sp>
              <p:nvSpPr>
                <p:cNvPr id="1411" name="Google Shape;1411;p47"/>
                <p:cNvSpPr/>
                <p:nvPr/>
              </p:nvSpPr>
              <p:spPr>
                <a:xfrm>
                  <a:off x="1919483" y="3278141"/>
                  <a:ext cx="1102415" cy="12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3" h="251" extrusionOk="0">
                      <a:moveTo>
                        <a:pt x="1" y="1"/>
                      </a:moveTo>
                      <a:lnTo>
                        <a:pt x="1" y="250"/>
                      </a:lnTo>
                      <a:lnTo>
                        <a:pt x="64" y="250"/>
                      </a:lnTo>
                      <a:lnTo>
                        <a:pt x="64" y="64"/>
                      </a:lnTo>
                      <a:lnTo>
                        <a:pt x="2203" y="64"/>
                      </a:lnTo>
                      <a:lnTo>
                        <a:pt x="2203" y="250"/>
                      </a:lnTo>
                      <a:lnTo>
                        <a:pt x="2262" y="250"/>
                      </a:lnTo>
                      <a:lnTo>
                        <a:pt x="2262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2" name="Google Shape;1412;p47"/>
                <p:cNvSpPr/>
                <p:nvPr/>
              </p:nvSpPr>
              <p:spPr>
                <a:xfrm>
                  <a:off x="2062707" y="3292756"/>
                  <a:ext cx="31177" cy="1076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" h="221" extrusionOk="0">
                      <a:moveTo>
                        <a:pt x="1" y="1"/>
                      </a:moveTo>
                      <a:lnTo>
                        <a:pt x="1" y="220"/>
                      </a:lnTo>
                      <a:lnTo>
                        <a:pt x="64" y="220"/>
                      </a:lnTo>
                      <a:lnTo>
                        <a:pt x="6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3" name="Google Shape;1413;p47"/>
                <p:cNvSpPr/>
                <p:nvPr/>
              </p:nvSpPr>
              <p:spPr>
                <a:xfrm>
                  <a:off x="2260005" y="3292756"/>
                  <a:ext cx="29716" cy="1076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" h="221" extrusionOk="0">
                      <a:moveTo>
                        <a:pt x="1" y="1"/>
                      </a:moveTo>
                      <a:lnTo>
                        <a:pt x="1" y="220"/>
                      </a:lnTo>
                      <a:lnTo>
                        <a:pt x="60" y="220"/>
                      </a:lnTo>
                      <a:lnTo>
                        <a:pt x="6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4" name="Google Shape;1414;p47"/>
                <p:cNvSpPr/>
                <p:nvPr/>
              </p:nvSpPr>
              <p:spPr>
                <a:xfrm>
                  <a:off x="2455841" y="3292756"/>
                  <a:ext cx="31177" cy="1076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" h="221" extrusionOk="0">
                      <a:moveTo>
                        <a:pt x="1" y="1"/>
                      </a:moveTo>
                      <a:lnTo>
                        <a:pt x="1" y="220"/>
                      </a:lnTo>
                      <a:lnTo>
                        <a:pt x="64" y="220"/>
                      </a:lnTo>
                      <a:lnTo>
                        <a:pt x="6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5" name="Google Shape;1415;p47"/>
                <p:cNvSpPr/>
                <p:nvPr/>
              </p:nvSpPr>
              <p:spPr>
                <a:xfrm>
                  <a:off x="2644371" y="3292756"/>
                  <a:ext cx="31177" cy="1076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" h="221" extrusionOk="0">
                      <a:moveTo>
                        <a:pt x="1" y="1"/>
                      </a:moveTo>
                      <a:lnTo>
                        <a:pt x="1" y="220"/>
                      </a:lnTo>
                      <a:lnTo>
                        <a:pt x="64" y="220"/>
                      </a:lnTo>
                      <a:lnTo>
                        <a:pt x="6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6" name="Google Shape;1416;p47"/>
                <p:cNvSpPr/>
                <p:nvPr/>
              </p:nvSpPr>
              <p:spPr>
                <a:xfrm>
                  <a:off x="2832900" y="3292756"/>
                  <a:ext cx="31177" cy="1076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" h="221" extrusionOk="0">
                      <a:moveTo>
                        <a:pt x="0" y="1"/>
                      </a:moveTo>
                      <a:lnTo>
                        <a:pt x="0" y="220"/>
                      </a:lnTo>
                      <a:lnTo>
                        <a:pt x="64" y="220"/>
                      </a:lnTo>
                      <a:lnTo>
                        <a:pt x="6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417" name="Google Shape;1417;p47"/>
              <p:cNvSpPr/>
              <p:nvPr/>
            </p:nvSpPr>
            <p:spPr>
              <a:xfrm>
                <a:off x="1912176" y="3376060"/>
                <a:ext cx="5648962" cy="861281"/>
              </a:xfrm>
              <a:custGeom>
                <a:avLst/>
                <a:gdLst/>
                <a:ahLst/>
                <a:cxnLst/>
                <a:rect l="l" t="t" r="r" b="b"/>
                <a:pathLst>
                  <a:path w="11596" h="1768" extrusionOk="0">
                    <a:moveTo>
                      <a:pt x="1" y="1"/>
                    </a:moveTo>
                    <a:lnTo>
                      <a:pt x="1" y="94"/>
                    </a:lnTo>
                    <a:cubicBezTo>
                      <a:pt x="16" y="265"/>
                      <a:pt x="1087" y="916"/>
                      <a:pt x="1210" y="1288"/>
                    </a:cubicBezTo>
                    <a:cubicBezTo>
                      <a:pt x="1225" y="1318"/>
                      <a:pt x="1146" y="1351"/>
                      <a:pt x="1087" y="1381"/>
                    </a:cubicBezTo>
                    <a:cubicBezTo>
                      <a:pt x="994" y="1396"/>
                      <a:pt x="946" y="1474"/>
                      <a:pt x="946" y="1552"/>
                    </a:cubicBezTo>
                    <a:lnTo>
                      <a:pt x="946" y="1675"/>
                    </a:lnTo>
                    <a:lnTo>
                      <a:pt x="10926" y="1768"/>
                    </a:lnTo>
                    <a:lnTo>
                      <a:pt x="11331" y="1087"/>
                    </a:lnTo>
                    <a:cubicBezTo>
                      <a:pt x="11484" y="823"/>
                      <a:pt x="11547" y="421"/>
                      <a:pt x="11595" y="1"/>
                    </a:cubicBezTo>
                    <a:lnTo>
                      <a:pt x="8943" y="1"/>
                    </a:lnTo>
                    <a:lnTo>
                      <a:pt x="8787" y="373"/>
                    </a:lnTo>
                    <a:lnTo>
                      <a:pt x="2649" y="373"/>
                    </a:lnTo>
                    <a:lnTo>
                      <a:pt x="231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8" name="Google Shape;1418;p47"/>
              <p:cNvSpPr/>
              <p:nvPr/>
            </p:nvSpPr>
            <p:spPr>
              <a:xfrm>
                <a:off x="2372538" y="3927037"/>
                <a:ext cx="5043438" cy="310315"/>
              </a:xfrm>
              <a:custGeom>
                <a:avLst/>
                <a:gdLst/>
                <a:ahLst/>
                <a:cxnLst/>
                <a:rect l="l" t="t" r="r" b="b"/>
                <a:pathLst>
                  <a:path w="10353" h="637" extrusionOk="0">
                    <a:moveTo>
                      <a:pt x="187" y="1"/>
                    </a:moveTo>
                    <a:cubicBezTo>
                      <a:pt x="216" y="64"/>
                      <a:pt x="250" y="109"/>
                      <a:pt x="265" y="157"/>
                    </a:cubicBezTo>
                    <a:cubicBezTo>
                      <a:pt x="280" y="187"/>
                      <a:pt x="201" y="220"/>
                      <a:pt x="142" y="250"/>
                    </a:cubicBezTo>
                    <a:cubicBezTo>
                      <a:pt x="49" y="265"/>
                      <a:pt x="1" y="343"/>
                      <a:pt x="1" y="421"/>
                    </a:cubicBezTo>
                    <a:lnTo>
                      <a:pt x="1" y="544"/>
                    </a:lnTo>
                    <a:lnTo>
                      <a:pt x="9981" y="637"/>
                    </a:lnTo>
                    <a:lnTo>
                      <a:pt x="1035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9" name="Google Shape;1419;p47"/>
              <p:cNvSpPr/>
              <p:nvPr/>
            </p:nvSpPr>
            <p:spPr>
              <a:xfrm>
                <a:off x="1912176" y="3376060"/>
                <a:ext cx="1171103" cy="53099"/>
              </a:xfrm>
              <a:custGeom>
                <a:avLst/>
                <a:gdLst/>
                <a:ahLst/>
                <a:cxnLst/>
                <a:rect l="l" t="t" r="r" b="b"/>
                <a:pathLst>
                  <a:path w="2404" h="109" extrusionOk="0">
                    <a:moveTo>
                      <a:pt x="1" y="1"/>
                    </a:moveTo>
                    <a:lnTo>
                      <a:pt x="1" y="109"/>
                    </a:lnTo>
                    <a:lnTo>
                      <a:pt x="2404" y="109"/>
                    </a:lnTo>
                    <a:lnTo>
                      <a:pt x="231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0" name="Google Shape;1420;p47"/>
              <p:cNvSpPr/>
              <p:nvPr/>
            </p:nvSpPr>
            <p:spPr>
              <a:xfrm>
                <a:off x="6246886" y="3376060"/>
                <a:ext cx="1305068" cy="53099"/>
              </a:xfrm>
              <a:custGeom>
                <a:avLst/>
                <a:gdLst/>
                <a:ahLst/>
                <a:cxnLst/>
                <a:rect l="l" t="t" r="r" b="b"/>
                <a:pathLst>
                  <a:path w="2679" h="109" extrusionOk="0">
                    <a:moveTo>
                      <a:pt x="45" y="1"/>
                    </a:moveTo>
                    <a:lnTo>
                      <a:pt x="0" y="109"/>
                    </a:lnTo>
                    <a:lnTo>
                      <a:pt x="2679" y="109"/>
                    </a:lnTo>
                    <a:lnTo>
                      <a:pt x="267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1" name="Google Shape;1421;p47"/>
              <p:cNvSpPr/>
              <p:nvPr/>
            </p:nvSpPr>
            <p:spPr>
              <a:xfrm>
                <a:off x="3142731" y="3679073"/>
                <a:ext cx="121787" cy="97917"/>
              </a:xfrm>
              <a:custGeom>
                <a:avLst/>
                <a:gdLst/>
                <a:ahLst/>
                <a:cxnLst/>
                <a:rect l="l" t="t" r="r" b="b"/>
                <a:pathLst>
                  <a:path w="250" h="201" extrusionOk="0">
                    <a:moveTo>
                      <a:pt x="123" y="0"/>
                    </a:moveTo>
                    <a:cubicBezTo>
                      <a:pt x="64" y="0"/>
                      <a:pt x="0" y="45"/>
                      <a:pt x="0" y="93"/>
                    </a:cubicBezTo>
                    <a:cubicBezTo>
                      <a:pt x="0" y="153"/>
                      <a:pt x="64" y="201"/>
                      <a:pt x="123" y="201"/>
                    </a:cubicBezTo>
                    <a:cubicBezTo>
                      <a:pt x="201" y="201"/>
                      <a:pt x="250" y="153"/>
                      <a:pt x="250" y="93"/>
                    </a:cubicBezTo>
                    <a:cubicBezTo>
                      <a:pt x="250" y="45"/>
                      <a:pt x="201" y="0"/>
                      <a:pt x="12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2" name="Google Shape;1422;p47"/>
              <p:cNvSpPr/>
              <p:nvPr/>
            </p:nvSpPr>
            <p:spPr>
              <a:xfrm>
                <a:off x="3128116" y="3662510"/>
                <a:ext cx="151016" cy="129095"/>
              </a:xfrm>
              <a:custGeom>
                <a:avLst/>
                <a:gdLst/>
                <a:ahLst/>
                <a:cxnLst/>
                <a:rect l="l" t="t" r="r" b="b"/>
                <a:pathLst>
                  <a:path w="310" h="265" extrusionOk="0">
                    <a:moveTo>
                      <a:pt x="153" y="64"/>
                    </a:moveTo>
                    <a:cubicBezTo>
                      <a:pt x="187" y="64"/>
                      <a:pt x="202" y="79"/>
                      <a:pt x="231" y="79"/>
                    </a:cubicBezTo>
                    <a:cubicBezTo>
                      <a:pt x="246" y="94"/>
                      <a:pt x="246" y="112"/>
                      <a:pt x="246" y="127"/>
                    </a:cubicBezTo>
                    <a:cubicBezTo>
                      <a:pt x="246" y="142"/>
                      <a:pt x="246" y="157"/>
                      <a:pt x="231" y="172"/>
                    </a:cubicBezTo>
                    <a:cubicBezTo>
                      <a:pt x="202" y="187"/>
                      <a:pt x="187" y="205"/>
                      <a:pt x="153" y="205"/>
                    </a:cubicBezTo>
                    <a:cubicBezTo>
                      <a:pt x="123" y="205"/>
                      <a:pt x="109" y="187"/>
                      <a:pt x="94" y="172"/>
                    </a:cubicBezTo>
                    <a:cubicBezTo>
                      <a:pt x="79" y="157"/>
                      <a:pt x="60" y="142"/>
                      <a:pt x="60" y="127"/>
                    </a:cubicBezTo>
                    <a:cubicBezTo>
                      <a:pt x="60" y="112"/>
                      <a:pt x="79" y="94"/>
                      <a:pt x="94" y="79"/>
                    </a:cubicBezTo>
                    <a:cubicBezTo>
                      <a:pt x="109" y="79"/>
                      <a:pt x="123" y="64"/>
                      <a:pt x="153" y="64"/>
                    </a:cubicBezTo>
                    <a:close/>
                    <a:moveTo>
                      <a:pt x="153" y="1"/>
                    </a:moveTo>
                    <a:cubicBezTo>
                      <a:pt x="123" y="1"/>
                      <a:pt x="79" y="19"/>
                      <a:pt x="45" y="34"/>
                    </a:cubicBezTo>
                    <a:cubicBezTo>
                      <a:pt x="16" y="64"/>
                      <a:pt x="1" y="94"/>
                      <a:pt x="1" y="127"/>
                    </a:cubicBezTo>
                    <a:cubicBezTo>
                      <a:pt x="1" y="172"/>
                      <a:pt x="16" y="205"/>
                      <a:pt x="45" y="220"/>
                    </a:cubicBezTo>
                    <a:cubicBezTo>
                      <a:pt x="79" y="250"/>
                      <a:pt x="123" y="265"/>
                      <a:pt x="153" y="265"/>
                    </a:cubicBezTo>
                    <a:cubicBezTo>
                      <a:pt x="202" y="265"/>
                      <a:pt x="231" y="250"/>
                      <a:pt x="265" y="220"/>
                    </a:cubicBezTo>
                    <a:cubicBezTo>
                      <a:pt x="295" y="205"/>
                      <a:pt x="309" y="172"/>
                      <a:pt x="309" y="127"/>
                    </a:cubicBezTo>
                    <a:cubicBezTo>
                      <a:pt x="309" y="94"/>
                      <a:pt x="295" y="64"/>
                      <a:pt x="265" y="34"/>
                    </a:cubicBezTo>
                    <a:cubicBezTo>
                      <a:pt x="231" y="19"/>
                      <a:pt x="202" y="1"/>
                      <a:pt x="15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3" name="Google Shape;1423;p47"/>
              <p:cNvSpPr/>
              <p:nvPr/>
            </p:nvSpPr>
            <p:spPr>
              <a:xfrm>
                <a:off x="3376566" y="3679073"/>
                <a:ext cx="121787" cy="97917"/>
              </a:xfrm>
              <a:custGeom>
                <a:avLst/>
                <a:gdLst/>
                <a:ahLst/>
                <a:cxnLst/>
                <a:rect l="l" t="t" r="r" b="b"/>
                <a:pathLst>
                  <a:path w="250" h="201" extrusionOk="0">
                    <a:moveTo>
                      <a:pt x="127" y="0"/>
                    </a:moveTo>
                    <a:cubicBezTo>
                      <a:pt x="64" y="0"/>
                      <a:pt x="0" y="45"/>
                      <a:pt x="0" y="93"/>
                    </a:cubicBezTo>
                    <a:cubicBezTo>
                      <a:pt x="0" y="153"/>
                      <a:pt x="64" y="201"/>
                      <a:pt x="127" y="201"/>
                    </a:cubicBezTo>
                    <a:cubicBezTo>
                      <a:pt x="201" y="201"/>
                      <a:pt x="250" y="153"/>
                      <a:pt x="250" y="93"/>
                    </a:cubicBezTo>
                    <a:cubicBezTo>
                      <a:pt x="250" y="45"/>
                      <a:pt x="201" y="0"/>
                      <a:pt x="12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4" name="Google Shape;1424;p47"/>
              <p:cNvSpPr/>
              <p:nvPr/>
            </p:nvSpPr>
            <p:spPr>
              <a:xfrm>
                <a:off x="3361951" y="3662510"/>
                <a:ext cx="151016" cy="129095"/>
              </a:xfrm>
              <a:custGeom>
                <a:avLst/>
                <a:gdLst/>
                <a:ahLst/>
                <a:cxnLst/>
                <a:rect l="l" t="t" r="r" b="b"/>
                <a:pathLst>
                  <a:path w="310" h="265" extrusionOk="0">
                    <a:moveTo>
                      <a:pt x="157" y="64"/>
                    </a:moveTo>
                    <a:cubicBezTo>
                      <a:pt x="187" y="64"/>
                      <a:pt x="201" y="79"/>
                      <a:pt x="231" y="79"/>
                    </a:cubicBezTo>
                    <a:cubicBezTo>
                      <a:pt x="250" y="94"/>
                      <a:pt x="250" y="112"/>
                      <a:pt x="250" y="127"/>
                    </a:cubicBezTo>
                    <a:cubicBezTo>
                      <a:pt x="250" y="142"/>
                      <a:pt x="250" y="157"/>
                      <a:pt x="231" y="172"/>
                    </a:cubicBezTo>
                    <a:cubicBezTo>
                      <a:pt x="201" y="187"/>
                      <a:pt x="187" y="205"/>
                      <a:pt x="157" y="205"/>
                    </a:cubicBezTo>
                    <a:cubicBezTo>
                      <a:pt x="123" y="205"/>
                      <a:pt x="108" y="187"/>
                      <a:pt x="94" y="172"/>
                    </a:cubicBezTo>
                    <a:cubicBezTo>
                      <a:pt x="79" y="157"/>
                      <a:pt x="64" y="142"/>
                      <a:pt x="64" y="127"/>
                    </a:cubicBezTo>
                    <a:cubicBezTo>
                      <a:pt x="64" y="112"/>
                      <a:pt x="79" y="94"/>
                      <a:pt x="94" y="79"/>
                    </a:cubicBezTo>
                    <a:cubicBezTo>
                      <a:pt x="108" y="79"/>
                      <a:pt x="123" y="64"/>
                      <a:pt x="157" y="64"/>
                    </a:cubicBezTo>
                    <a:close/>
                    <a:moveTo>
                      <a:pt x="157" y="1"/>
                    </a:moveTo>
                    <a:cubicBezTo>
                      <a:pt x="108" y="1"/>
                      <a:pt x="79" y="19"/>
                      <a:pt x="45" y="34"/>
                    </a:cubicBezTo>
                    <a:cubicBezTo>
                      <a:pt x="15" y="64"/>
                      <a:pt x="1" y="94"/>
                      <a:pt x="1" y="127"/>
                    </a:cubicBezTo>
                    <a:cubicBezTo>
                      <a:pt x="1" y="172"/>
                      <a:pt x="15" y="205"/>
                      <a:pt x="45" y="220"/>
                    </a:cubicBezTo>
                    <a:cubicBezTo>
                      <a:pt x="79" y="250"/>
                      <a:pt x="108" y="265"/>
                      <a:pt x="157" y="265"/>
                    </a:cubicBezTo>
                    <a:cubicBezTo>
                      <a:pt x="201" y="265"/>
                      <a:pt x="231" y="250"/>
                      <a:pt x="265" y="220"/>
                    </a:cubicBezTo>
                    <a:cubicBezTo>
                      <a:pt x="294" y="205"/>
                      <a:pt x="309" y="172"/>
                      <a:pt x="309" y="127"/>
                    </a:cubicBezTo>
                    <a:cubicBezTo>
                      <a:pt x="309" y="94"/>
                      <a:pt x="294" y="64"/>
                      <a:pt x="265" y="34"/>
                    </a:cubicBezTo>
                    <a:cubicBezTo>
                      <a:pt x="231" y="19"/>
                      <a:pt x="201" y="1"/>
                      <a:pt x="15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5" name="Google Shape;1425;p47"/>
              <p:cNvSpPr/>
              <p:nvPr/>
            </p:nvSpPr>
            <p:spPr>
              <a:xfrm>
                <a:off x="3648398" y="3679073"/>
                <a:ext cx="114480" cy="97917"/>
              </a:xfrm>
              <a:custGeom>
                <a:avLst/>
                <a:gdLst/>
                <a:ahLst/>
                <a:cxnLst/>
                <a:rect l="l" t="t" r="r" b="b"/>
                <a:pathLst>
                  <a:path w="235" h="201" extrusionOk="0">
                    <a:moveTo>
                      <a:pt x="127" y="0"/>
                    </a:moveTo>
                    <a:cubicBezTo>
                      <a:pt x="49" y="0"/>
                      <a:pt x="0" y="45"/>
                      <a:pt x="0" y="93"/>
                    </a:cubicBezTo>
                    <a:cubicBezTo>
                      <a:pt x="0" y="153"/>
                      <a:pt x="49" y="201"/>
                      <a:pt x="127" y="201"/>
                    </a:cubicBezTo>
                    <a:cubicBezTo>
                      <a:pt x="186" y="201"/>
                      <a:pt x="235" y="153"/>
                      <a:pt x="235" y="93"/>
                    </a:cubicBezTo>
                    <a:cubicBezTo>
                      <a:pt x="235" y="45"/>
                      <a:pt x="186" y="0"/>
                      <a:pt x="12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6" name="Google Shape;1426;p47"/>
              <p:cNvSpPr/>
              <p:nvPr/>
            </p:nvSpPr>
            <p:spPr>
              <a:xfrm>
                <a:off x="3633784" y="3662510"/>
                <a:ext cx="143709" cy="129095"/>
              </a:xfrm>
              <a:custGeom>
                <a:avLst/>
                <a:gdLst/>
                <a:ahLst/>
                <a:cxnLst/>
                <a:rect l="l" t="t" r="r" b="b"/>
                <a:pathLst>
                  <a:path w="295" h="265" extrusionOk="0">
                    <a:moveTo>
                      <a:pt x="157" y="64"/>
                    </a:moveTo>
                    <a:cubicBezTo>
                      <a:pt x="172" y="64"/>
                      <a:pt x="201" y="79"/>
                      <a:pt x="216" y="79"/>
                    </a:cubicBezTo>
                    <a:cubicBezTo>
                      <a:pt x="231" y="94"/>
                      <a:pt x="231" y="112"/>
                      <a:pt x="231" y="127"/>
                    </a:cubicBezTo>
                    <a:cubicBezTo>
                      <a:pt x="231" y="142"/>
                      <a:pt x="231" y="157"/>
                      <a:pt x="216" y="172"/>
                    </a:cubicBezTo>
                    <a:cubicBezTo>
                      <a:pt x="201" y="187"/>
                      <a:pt x="172" y="205"/>
                      <a:pt x="157" y="205"/>
                    </a:cubicBezTo>
                    <a:cubicBezTo>
                      <a:pt x="123" y="205"/>
                      <a:pt x="94" y="187"/>
                      <a:pt x="79" y="172"/>
                    </a:cubicBezTo>
                    <a:cubicBezTo>
                      <a:pt x="64" y="157"/>
                      <a:pt x="64" y="142"/>
                      <a:pt x="64" y="127"/>
                    </a:cubicBezTo>
                    <a:cubicBezTo>
                      <a:pt x="64" y="112"/>
                      <a:pt x="64" y="94"/>
                      <a:pt x="79" y="79"/>
                    </a:cubicBezTo>
                    <a:cubicBezTo>
                      <a:pt x="94" y="79"/>
                      <a:pt x="123" y="64"/>
                      <a:pt x="157" y="64"/>
                    </a:cubicBezTo>
                    <a:close/>
                    <a:moveTo>
                      <a:pt x="157" y="1"/>
                    </a:moveTo>
                    <a:cubicBezTo>
                      <a:pt x="108" y="1"/>
                      <a:pt x="64" y="19"/>
                      <a:pt x="45" y="34"/>
                    </a:cubicBezTo>
                    <a:cubicBezTo>
                      <a:pt x="15" y="64"/>
                      <a:pt x="1" y="94"/>
                      <a:pt x="1" y="127"/>
                    </a:cubicBezTo>
                    <a:cubicBezTo>
                      <a:pt x="1" y="172"/>
                      <a:pt x="15" y="205"/>
                      <a:pt x="45" y="220"/>
                    </a:cubicBezTo>
                    <a:cubicBezTo>
                      <a:pt x="64" y="250"/>
                      <a:pt x="108" y="265"/>
                      <a:pt x="157" y="265"/>
                    </a:cubicBezTo>
                    <a:cubicBezTo>
                      <a:pt x="186" y="265"/>
                      <a:pt x="231" y="250"/>
                      <a:pt x="250" y="220"/>
                    </a:cubicBezTo>
                    <a:cubicBezTo>
                      <a:pt x="279" y="205"/>
                      <a:pt x="294" y="172"/>
                      <a:pt x="294" y="127"/>
                    </a:cubicBezTo>
                    <a:cubicBezTo>
                      <a:pt x="294" y="94"/>
                      <a:pt x="279" y="64"/>
                      <a:pt x="250" y="34"/>
                    </a:cubicBezTo>
                    <a:cubicBezTo>
                      <a:pt x="231" y="19"/>
                      <a:pt x="186" y="1"/>
                      <a:pt x="15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7" name="Google Shape;1427;p47"/>
              <p:cNvSpPr/>
              <p:nvPr/>
            </p:nvSpPr>
            <p:spPr>
              <a:xfrm>
                <a:off x="3920231" y="3679073"/>
                <a:ext cx="121787" cy="97917"/>
              </a:xfrm>
              <a:custGeom>
                <a:avLst/>
                <a:gdLst/>
                <a:ahLst/>
                <a:cxnLst/>
                <a:rect l="l" t="t" r="r" b="b"/>
                <a:pathLst>
                  <a:path w="250" h="201" extrusionOk="0">
                    <a:moveTo>
                      <a:pt x="127" y="0"/>
                    </a:moveTo>
                    <a:cubicBezTo>
                      <a:pt x="49" y="0"/>
                      <a:pt x="0" y="45"/>
                      <a:pt x="0" y="93"/>
                    </a:cubicBezTo>
                    <a:cubicBezTo>
                      <a:pt x="0" y="153"/>
                      <a:pt x="49" y="201"/>
                      <a:pt x="127" y="201"/>
                    </a:cubicBezTo>
                    <a:cubicBezTo>
                      <a:pt x="186" y="201"/>
                      <a:pt x="249" y="153"/>
                      <a:pt x="249" y="93"/>
                    </a:cubicBezTo>
                    <a:cubicBezTo>
                      <a:pt x="249" y="45"/>
                      <a:pt x="186" y="0"/>
                      <a:pt x="12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8" name="Google Shape;1428;p47"/>
              <p:cNvSpPr/>
              <p:nvPr/>
            </p:nvSpPr>
            <p:spPr>
              <a:xfrm>
                <a:off x="3905617" y="3662510"/>
                <a:ext cx="151016" cy="129095"/>
              </a:xfrm>
              <a:custGeom>
                <a:avLst/>
                <a:gdLst/>
                <a:ahLst/>
                <a:cxnLst/>
                <a:rect l="l" t="t" r="r" b="b"/>
                <a:pathLst>
                  <a:path w="310" h="265" extrusionOk="0">
                    <a:moveTo>
                      <a:pt x="157" y="64"/>
                    </a:moveTo>
                    <a:cubicBezTo>
                      <a:pt x="186" y="64"/>
                      <a:pt x="201" y="79"/>
                      <a:pt x="216" y="79"/>
                    </a:cubicBezTo>
                    <a:cubicBezTo>
                      <a:pt x="231" y="94"/>
                      <a:pt x="250" y="112"/>
                      <a:pt x="250" y="127"/>
                    </a:cubicBezTo>
                    <a:cubicBezTo>
                      <a:pt x="250" y="142"/>
                      <a:pt x="231" y="157"/>
                      <a:pt x="216" y="172"/>
                    </a:cubicBezTo>
                    <a:cubicBezTo>
                      <a:pt x="201" y="187"/>
                      <a:pt x="186" y="205"/>
                      <a:pt x="157" y="205"/>
                    </a:cubicBezTo>
                    <a:cubicBezTo>
                      <a:pt x="123" y="205"/>
                      <a:pt x="93" y="187"/>
                      <a:pt x="79" y="172"/>
                    </a:cubicBezTo>
                    <a:cubicBezTo>
                      <a:pt x="64" y="157"/>
                      <a:pt x="64" y="142"/>
                      <a:pt x="64" y="127"/>
                    </a:cubicBezTo>
                    <a:cubicBezTo>
                      <a:pt x="64" y="112"/>
                      <a:pt x="64" y="94"/>
                      <a:pt x="79" y="79"/>
                    </a:cubicBezTo>
                    <a:cubicBezTo>
                      <a:pt x="93" y="79"/>
                      <a:pt x="123" y="64"/>
                      <a:pt x="157" y="64"/>
                    </a:cubicBezTo>
                    <a:close/>
                    <a:moveTo>
                      <a:pt x="157" y="1"/>
                    </a:moveTo>
                    <a:cubicBezTo>
                      <a:pt x="108" y="1"/>
                      <a:pt x="79" y="19"/>
                      <a:pt x="45" y="34"/>
                    </a:cubicBezTo>
                    <a:cubicBezTo>
                      <a:pt x="15" y="64"/>
                      <a:pt x="0" y="94"/>
                      <a:pt x="0" y="127"/>
                    </a:cubicBezTo>
                    <a:cubicBezTo>
                      <a:pt x="0" y="172"/>
                      <a:pt x="15" y="205"/>
                      <a:pt x="45" y="220"/>
                    </a:cubicBezTo>
                    <a:cubicBezTo>
                      <a:pt x="79" y="250"/>
                      <a:pt x="108" y="265"/>
                      <a:pt x="157" y="265"/>
                    </a:cubicBezTo>
                    <a:cubicBezTo>
                      <a:pt x="186" y="265"/>
                      <a:pt x="231" y="250"/>
                      <a:pt x="265" y="220"/>
                    </a:cubicBezTo>
                    <a:cubicBezTo>
                      <a:pt x="294" y="205"/>
                      <a:pt x="309" y="172"/>
                      <a:pt x="309" y="127"/>
                    </a:cubicBezTo>
                    <a:cubicBezTo>
                      <a:pt x="309" y="94"/>
                      <a:pt x="294" y="64"/>
                      <a:pt x="265" y="34"/>
                    </a:cubicBezTo>
                    <a:cubicBezTo>
                      <a:pt x="231" y="19"/>
                      <a:pt x="186" y="1"/>
                      <a:pt x="15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9" name="Google Shape;1429;p47"/>
              <p:cNvSpPr/>
              <p:nvPr/>
            </p:nvSpPr>
            <p:spPr>
              <a:xfrm>
                <a:off x="5958490" y="3679073"/>
                <a:ext cx="122274" cy="97917"/>
              </a:xfrm>
              <a:custGeom>
                <a:avLst/>
                <a:gdLst/>
                <a:ahLst/>
                <a:cxnLst/>
                <a:rect l="l" t="t" r="r" b="b"/>
                <a:pathLst>
                  <a:path w="251" h="201" extrusionOk="0">
                    <a:moveTo>
                      <a:pt x="127" y="0"/>
                    </a:moveTo>
                    <a:cubicBezTo>
                      <a:pt x="64" y="0"/>
                      <a:pt x="1" y="45"/>
                      <a:pt x="1" y="93"/>
                    </a:cubicBezTo>
                    <a:cubicBezTo>
                      <a:pt x="1" y="153"/>
                      <a:pt x="64" y="201"/>
                      <a:pt x="127" y="201"/>
                    </a:cubicBezTo>
                    <a:cubicBezTo>
                      <a:pt x="187" y="201"/>
                      <a:pt x="250" y="153"/>
                      <a:pt x="250" y="93"/>
                    </a:cubicBezTo>
                    <a:cubicBezTo>
                      <a:pt x="250" y="45"/>
                      <a:pt x="187" y="0"/>
                      <a:pt x="12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0" name="Google Shape;1430;p47"/>
              <p:cNvSpPr/>
              <p:nvPr/>
            </p:nvSpPr>
            <p:spPr>
              <a:xfrm>
                <a:off x="5944363" y="3662510"/>
                <a:ext cx="150529" cy="129095"/>
              </a:xfrm>
              <a:custGeom>
                <a:avLst/>
                <a:gdLst/>
                <a:ahLst/>
                <a:cxnLst/>
                <a:rect l="l" t="t" r="r" b="b"/>
                <a:pathLst>
                  <a:path w="309" h="265" extrusionOk="0">
                    <a:moveTo>
                      <a:pt x="156" y="64"/>
                    </a:moveTo>
                    <a:cubicBezTo>
                      <a:pt x="186" y="64"/>
                      <a:pt x="201" y="79"/>
                      <a:pt x="216" y="79"/>
                    </a:cubicBezTo>
                    <a:cubicBezTo>
                      <a:pt x="249" y="94"/>
                      <a:pt x="249" y="112"/>
                      <a:pt x="249" y="127"/>
                    </a:cubicBezTo>
                    <a:cubicBezTo>
                      <a:pt x="249" y="142"/>
                      <a:pt x="249" y="157"/>
                      <a:pt x="216" y="172"/>
                    </a:cubicBezTo>
                    <a:cubicBezTo>
                      <a:pt x="201" y="187"/>
                      <a:pt x="186" y="205"/>
                      <a:pt x="156" y="205"/>
                    </a:cubicBezTo>
                    <a:cubicBezTo>
                      <a:pt x="123" y="205"/>
                      <a:pt x="108" y="187"/>
                      <a:pt x="93" y="172"/>
                    </a:cubicBezTo>
                    <a:cubicBezTo>
                      <a:pt x="78" y="157"/>
                      <a:pt x="63" y="142"/>
                      <a:pt x="63" y="127"/>
                    </a:cubicBezTo>
                    <a:cubicBezTo>
                      <a:pt x="63" y="112"/>
                      <a:pt x="78" y="94"/>
                      <a:pt x="93" y="79"/>
                    </a:cubicBezTo>
                    <a:cubicBezTo>
                      <a:pt x="108" y="79"/>
                      <a:pt x="123" y="64"/>
                      <a:pt x="156" y="64"/>
                    </a:cubicBezTo>
                    <a:close/>
                    <a:moveTo>
                      <a:pt x="156" y="1"/>
                    </a:moveTo>
                    <a:cubicBezTo>
                      <a:pt x="108" y="1"/>
                      <a:pt x="78" y="19"/>
                      <a:pt x="45" y="34"/>
                    </a:cubicBezTo>
                    <a:cubicBezTo>
                      <a:pt x="15" y="64"/>
                      <a:pt x="0" y="94"/>
                      <a:pt x="0" y="127"/>
                    </a:cubicBezTo>
                    <a:cubicBezTo>
                      <a:pt x="0" y="172"/>
                      <a:pt x="15" y="205"/>
                      <a:pt x="45" y="220"/>
                    </a:cubicBezTo>
                    <a:cubicBezTo>
                      <a:pt x="78" y="250"/>
                      <a:pt x="108" y="265"/>
                      <a:pt x="156" y="265"/>
                    </a:cubicBezTo>
                    <a:cubicBezTo>
                      <a:pt x="201" y="265"/>
                      <a:pt x="231" y="250"/>
                      <a:pt x="264" y="220"/>
                    </a:cubicBezTo>
                    <a:cubicBezTo>
                      <a:pt x="294" y="205"/>
                      <a:pt x="309" y="172"/>
                      <a:pt x="309" y="127"/>
                    </a:cubicBezTo>
                    <a:cubicBezTo>
                      <a:pt x="309" y="94"/>
                      <a:pt x="294" y="64"/>
                      <a:pt x="264" y="34"/>
                    </a:cubicBezTo>
                    <a:cubicBezTo>
                      <a:pt x="231" y="19"/>
                      <a:pt x="201" y="1"/>
                      <a:pt x="15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1" name="Google Shape;1431;p47"/>
              <p:cNvSpPr/>
              <p:nvPr/>
            </p:nvSpPr>
            <p:spPr>
              <a:xfrm>
                <a:off x="6192325" y="3679073"/>
                <a:ext cx="121787" cy="97917"/>
              </a:xfrm>
              <a:custGeom>
                <a:avLst/>
                <a:gdLst/>
                <a:ahLst/>
                <a:cxnLst/>
                <a:rect l="l" t="t" r="r" b="b"/>
                <a:pathLst>
                  <a:path w="250" h="201" extrusionOk="0">
                    <a:moveTo>
                      <a:pt x="127" y="0"/>
                    </a:moveTo>
                    <a:cubicBezTo>
                      <a:pt x="64" y="0"/>
                      <a:pt x="1" y="45"/>
                      <a:pt x="1" y="93"/>
                    </a:cubicBezTo>
                    <a:cubicBezTo>
                      <a:pt x="1" y="153"/>
                      <a:pt x="64" y="201"/>
                      <a:pt x="127" y="201"/>
                    </a:cubicBezTo>
                    <a:cubicBezTo>
                      <a:pt x="187" y="201"/>
                      <a:pt x="250" y="153"/>
                      <a:pt x="250" y="93"/>
                    </a:cubicBezTo>
                    <a:cubicBezTo>
                      <a:pt x="250" y="45"/>
                      <a:pt x="187" y="0"/>
                      <a:pt x="12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2" name="Google Shape;1432;p47"/>
              <p:cNvSpPr/>
              <p:nvPr/>
            </p:nvSpPr>
            <p:spPr>
              <a:xfrm>
                <a:off x="6178197" y="3662510"/>
                <a:ext cx="150529" cy="129095"/>
              </a:xfrm>
              <a:custGeom>
                <a:avLst/>
                <a:gdLst/>
                <a:ahLst/>
                <a:cxnLst/>
                <a:rect l="l" t="t" r="r" b="b"/>
                <a:pathLst>
                  <a:path w="309" h="265" extrusionOk="0">
                    <a:moveTo>
                      <a:pt x="156" y="64"/>
                    </a:moveTo>
                    <a:cubicBezTo>
                      <a:pt x="186" y="64"/>
                      <a:pt x="201" y="79"/>
                      <a:pt x="216" y="79"/>
                    </a:cubicBezTo>
                    <a:cubicBezTo>
                      <a:pt x="249" y="94"/>
                      <a:pt x="249" y="112"/>
                      <a:pt x="249" y="127"/>
                    </a:cubicBezTo>
                    <a:cubicBezTo>
                      <a:pt x="249" y="142"/>
                      <a:pt x="249" y="157"/>
                      <a:pt x="216" y="172"/>
                    </a:cubicBezTo>
                    <a:cubicBezTo>
                      <a:pt x="201" y="187"/>
                      <a:pt x="186" y="205"/>
                      <a:pt x="156" y="205"/>
                    </a:cubicBezTo>
                    <a:cubicBezTo>
                      <a:pt x="123" y="205"/>
                      <a:pt x="108" y="187"/>
                      <a:pt x="93" y="172"/>
                    </a:cubicBezTo>
                    <a:cubicBezTo>
                      <a:pt x="78" y="157"/>
                      <a:pt x="63" y="142"/>
                      <a:pt x="63" y="127"/>
                    </a:cubicBezTo>
                    <a:cubicBezTo>
                      <a:pt x="63" y="112"/>
                      <a:pt x="78" y="94"/>
                      <a:pt x="93" y="79"/>
                    </a:cubicBezTo>
                    <a:cubicBezTo>
                      <a:pt x="108" y="79"/>
                      <a:pt x="123" y="64"/>
                      <a:pt x="156" y="64"/>
                    </a:cubicBezTo>
                    <a:close/>
                    <a:moveTo>
                      <a:pt x="156" y="1"/>
                    </a:moveTo>
                    <a:cubicBezTo>
                      <a:pt x="108" y="1"/>
                      <a:pt x="78" y="19"/>
                      <a:pt x="48" y="34"/>
                    </a:cubicBezTo>
                    <a:cubicBezTo>
                      <a:pt x="15" y="64"/>
                      <a:pt x="0" y="94"/>
                      <a:pt x="0" y="127"/>
                    </a:cubicBezTo>
                    <a:cubicBezTo>
                      <a:pt x="0" y="172"/>
                      <a:pt x="15" y="205"/>
                      <a:pt x="48" y="220"/>
                    </a:cubicBezTo>
                    <a:cubicBezTo>
                      <a:pt x="78" y="250"/>
                      <a:pt x="108" y="265"/>
                      <a:pt x="156" y="265"/>
                    </a:cubicBezTo>
                    <a:cubicBezTo>
                      <a:pt x="201" y="265"/>
                      <a:pt x="234" y="250"/>
                      <a:pt x="264" y="220"/>
                    </a:cubicBezTo>
                    <a:cubicBezTo>
                      <a:pt x="294" y="205"/>
                      <a:pt x="309" y="172"/>
                      <a:pt x="309" y="127"/>
                    </a:cubicBezTo>
                    <a:cubicBezTo>
                      <a:pt x="309" y="94"/>
                      <a:pt x="294" y="64"/>
                      <a:pt x="264" y="34"/>
                    </a:cubicBezTo>
                    <a:cubicBezTo>
                      <a:pt x="234" y="19"/>
                      <a:pt x="201" y="1"/>
                      <a:pt x="15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3" name="Google Shape;1433;p47"/>
              <p:cNvSpPr/>
              <p:nvPr/>
            </p:nvSpPr>
            <p:spPr>
              <a:xfrm>
                <a:off x="6464158" y="3679073"/>
                <a:ext cx="114967" cy="97917"/>
              </a:xfrm>
              <a:custGeom>
                <a:avLst/>
                <a:gdLst/>
                <a:ahLst/>
                <a:cxnLst/>
                <a:rect l="l" t="t" r="r" b="b"/>
                <a:pathLst>
                  <a:path w="236" h="201" extrusionOk="0">
                    <a:moveTo>
                      <a:pt x="112" y="0"/>
                    </a:moveTo>
                    <a:cubicBezTo>
                      <a:pt x="49" y="0"/>
                      <a:pt x="1" y="45"/>
                      <a:pt x="1" y="93"/>
                    </a:cubicBezTo>
                    <a:cubicBezTo>
                      <a:pt x="1" y="153"/>
                      <a:pt x="49" y="201"/>
                      <a:pt x="112" y="201"/>
                    </a:cubicBezTo>
                    <a:cubicBezTo>
                      <a:pt x="187" y="201"/>
                      <a:pt x="235" y="153"/>
                      <a:pt x="235" y="93"/>
                    </a:cubicBezTo>
                    <a:cubicBezTo>
                      <a:pt x="235" y="45"/>
                      <a:pt x="187" y="0"/>
                      <a:pt x="11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4" name="Google Shape;1434;p47"/>
              <p:cNvSpPr/>
              <p:nvPr/>
            </p:nvSpPr>
            <p:spPr>
              <a:xfrm>
                <a:off x="6449543" y="3662510"/>
                <a:ext cx="143709" cy="129095"/>
              </a:xfrm>
              <a:custGeom>
                <a:avLst/>
                <a:gdLst/>
                <a:ahLst/>
                <a:cxnLst/>
                <a:rect l="l" t="t" r="r" b="b"/>
                <a:pathLst>
                  <a:path w="295" h="265" extrusionOk="0">
                    <a:moveTo>
                      <a:pt x="142" y="64"/>
                    </a:moveTo>
                    <a:cubicBezTo>
                      <a:pt x="172" y="64"/>
                      <a:pt x="202" y="79"/>
                      <a:pt x="217" y="79"/>
                    </a:cubicBezTo>
                    <a:cubicBezTo>
                      <a:pt x="235" y="94"/>
                      <a:pt x="235" y="112"/>
                      <a:pt x="235" y="127"/>
                    </a:cubicBezTo>
                    <a:cubicBezTo>
                      <a:pt x="235" y="142"/>
                      <a:pt x="235" y="157"/>
                      <a:pt x="217" y="172"/>
                    </a:cubicBezTo>
                    <a:cubicBezTo>
                      <a:pt x="202" y="187"/>
                      <a:pt x="172" y="205"/>
                      <a:pt x="142" y="205"/>
                    </a:cubicBezTo>
                    <a:cubicBezTo>
                      <a:pt x="124" y="205"/>
                      <a:pt x="94" y="187"/>
                      <a:pt x="79" y="172"/>
                    </a:cubicBezTo>
                    <a:cubicBezTo>
                      <a:pt x="64" y="157"/>
                      <a:pt x="64" y="142"/>
                      <a:pt x="64" y="127"/>
                    </a:cubicBezTo>
                    <a:cubicBezTo>
                      <a:pt x="64" y="112"/>
                      <a:pt x="64" y="94"/>
                      <a:pt x="79" y="79"/>
                    </a:cubicBezTo>
                    <a:cubicBezTo>
                      <a:pt x="94" y="79"/>
                      <a:pt x="124" y="64"/>
                      <a:pt x="142" y="64"/>
                    </a:cubicBezTo>
                    <a:close/>
                    <a:moveTo>
                      <a:pt x="142" y="1"/>
                    </a:moveTo>
                    <a:cubicBezTo>
                      <a:pt x="109" y="1"/>
                      <a:pt x="64" y="19"/>
                      <a:pt x="49" y="34"/>
                    </a:cubicBezTo>
                    <a:cubicBezTo>
                      <a:pt x="16" y="64"/>
                      <a:pt x="1" y="94"/>
                      <a:pt x="1" y="127"/>
                    </a:cubicBezTo>
                    <a:cubicBezTo>
                      <a:pt x="1" y="172"/>
                      <a:pt x="16" y="205"/>
                      <a:pt x="49" y="220"/>
                    </a:cubicBezTo>
                    <a:cubicBezTo>
                      <a:pt x="64" y="250"/>
                      <a:pt x="109" y="265"/>
                      <a:pt x="142" y="265"/>
                    </a:cubicBezTo>
                    <a:cubicBezTo>
                      <a:pt x="187" y="265"/>
                      <a:pt x="235" y="250"/>
                      <a:pt x="250" y="220"/>
                    </a:cubicBezTo>
                    <a:cubicBezTo>
                      <a:pt x="280" y="205"/>
                      <a:pt x="295" y="172"/>
                      <a:pt x="295" y="127"/>
                    </a:cubicBezTo>
                    <a:cubicBezTo>
                      <a:pt x="295" y="94"/>
                      <a:pt x="280" y="64"/>
                      <a:pt x="250" y="34"/>
                    </a:cubicBezTo>
                    <a:cubicBezTo>
                      <a:pt x="235" y="19"/>
                      <a:pt x="187" y="1"/>
                      <a:pt x="14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5" name="Google Shape;1435;p47"/>
              <p:cNvSpPr/>
              <p:nvPr/>
            </p:nvSpPr>
            <p:spPr>
              <a:xfrm>
                <a:off x="6735991" y="3679073"/>
                <a:ext cx="121787" cy="97917"/>
              </a:xfrm>
              <a:custGeom>
                <a:avLst/>
                <a:gdLst/>
                <a:ahLst/>
                <a:cxnLst/>
                <a:rect l="l" t="t" r="r" b="b"/>
                <a:pathLst>
                  <a:path w="250" h="201" extrusionOk="0">
                    <a:moveTo>
                      <a:pt x="127" y="0"/>
                    </a:moveTo>
                    <a:cubicBezTo>
                      <a:pt x="49" y="0"/>
                      <a:pt x="1" y="45"/>
                      <a:pt x="1" y="93"/>
                    </a:cubicBezTo>
                    <a:cubicBezTo>
                      <a:pt x="1" y="153"/>
                      <a:pt x="49" y="201"/>
                      <a:pt x="127" y="201"/>
                    </a:cubicBezTo>
                    <a:cubicBezTo>
                      <a:pt x="187" y="201"/>
                      <a:pt x="250" y="153"/>
                      <a:pt x="250" y="93"/>
                    </a:cubicBezTo>
                    <a:cubicBezTo>
                      <a:pt x="250" y="45"/>
                      <a:pt x="187" y="0"/>
                      <a:pt x="12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6" name="Google Shape;1436;p47"/>
              <p:cNvSpPr/>
              <p:nvPr/>
            </p:nvSpPr>
            <p:spPr>
              <a:xfrm>
                <a:off x="6721376" y="3662510"/>
                <a:ext cx="151016" cy="129095"/>
              </a:xfrm>
              <a:custGeom>
                <a:avLst/>
                <a:gdLst/>
                <a:ahLst/>
                <a:cxnLst/>
                <a:rect l="l" t="t" r="r" b="b"/>
                <a:pathLst>
                  <a:path w="310" h="265" extrusionOk="0">
                    <a:moveTo>
                      <a:pt x="157" y="64"/>
                    </a:moveTo>
                    <a:cubicBezTo>
                      <a:pt x="187" y="64"/>
                      <a:pt x="202" y="79"/>
                      <a:pt x="217" y="79"/>
                    </a:cubicBezTo>
                    <a:cubicBezTo>
                      <a:pt x="235" y="94"/>
                      <a:pt x="250" y="112"/>
                      <a:pt x="250" y="127"/>
                    </a:cubicBezTo>
                    <a:cubicBezTo>
                      <a:pt x="250" y="142"/>
                      <a:pt x="235" y="157"/>
                      <a:pt x="217" y="172"/>
                    </a:cubicBezTo>
                    <a:cubicBezTo>
                      <a:pt x="202" y="187"/>
                      <a:pt x="187" y="205"/>
                      <a:pt x="157" y="205"/>
                    </a:cubicBezTo>
                    <a:cubicBezTo>
                      <a:pt x="124" y="205"/>
                      <a:pt x="94" y="187"/>
                      <a:pt x="79" y="172"/>
                    </a:cubicBezTo>
                    <a:cubicBezTo>
                      <a:pt x="64" y="157"/>
                      <a:pt x="64" y="142"/>
                      <a:pt x="64" y="127"/>
                    </a:cubicBezTo>
                    <a:cubicBezTo>
                      <a:pt x="64" y="112"/>
                      <a:pt x="64" y="94"/>
                      <a:pt x="79" y="79"/>
                    </a:cubicBezTo>
                    <a:cubicBezTo>
                      <a:pt x="94" y="79"/>
                      <a:pt x="124" y="64"/>
                      <a:pt x="157" y="64"/>
                    </a:cubicBezTo>
                    <a:close/>
                    <a:moveTo>
                      <a:pt x="157" y="1"/>
                    </a:moveTo>
                    <a:cubicBezTo>
                      <a:pt x="109" y="1"/>
                      <a:pt x="79" y="19"/>
                      <a:pt x="49" y="34"/>
                    </a:cubicBezTo>
                    <a:cubicBezTo>
                      <a:pt x="16" y="64"/>
                      <a:pt x="1" y="94"/>
                      <a:pt x="1" y="127"/>
                    </a:cubicBezTo>
                    <a:cubicBezTo>
                      <a:pt x="1" y="172"/>
                      <a:pt x="16" y="205"/>
                      <a:pt x="49" y="220"/>
                    </a:cubicBezTo>
                    <a:cubicBezTo>
                      <a:pt x="79" y="250"/>
                      <a:pt x="109" y="265"/>
                      <a:pt x="157" y="265"/>
                    </a:cubicBezTo>
                    <a:cubicBezTo>
                      <a:pt x="187" y="265"/>
                      <a:pt x="235" y="250"/>
                      <a:pt x="265" y="220"/>
                    </a:cubicBezTo>
                    <a:cubicBezTo>
                      <a:pt x="280" y="205"/>
                      <a:pt x="310" y="172"/>
                      <a:pt x="310" y="127"/>
                    </a:cubicBezTo>
                    <a:cubicBezTo>
                      <a:pt x="310" y="94"/>
                      <a:pt x="280" y="64"/>
                      <a:pt x="265" y="34"/>
                    </a:cubicBezTo>
                    <a:cubicBezTo>
                      <a:pt x="235" y="19"/>
                      <a:pt x="187" y="1"/>
                      <a:pt x="15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37" name="Google Shape;1437;p47"/>
            <p:cNvGrpSpPr/>
            <p:nvPr/>
          </p:nvGrpSpPr>
          <p:grpSpPr>
            <a:xfrm>
              <a:off x="7071451" y="3123057"/>
              <a:ext cx="577062" cy="254076"/>
              <a:chOff x="6398068" y="419971"/>
              <a:chExt cx="627651" cy="309358"/>
            </a:xfrm>
          </p:grpSpPr>
          <p:sp>
            <p:nvSpPr>
              <p:cNvPr id="1438" name="Google Shape;1438;p47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9" name="Google Shape;1439;p47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0" name="Google Shape;1440;p47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41" name="Google Shape;1441;p47"/>
          <p:cNvGrpSpPr/>
          <p:nvPr/>
        </p:nvGrpSpPr>
        <p:grpSpPr>
          <a:xfrm>
            <a:off x="62500" y="4691024"/>
            <a:ext cx="9018344" cy="390053"/>
            <a:chOff x="62500" y="4683850"/>
            <a:chExt cx="9018344" cy="390053"/>
          </a:xfrm>
        </p:grpSpPr>
        <p:sp>
          <p:nvSpPr>
            <p:cNvPr id="1442" name="Google Shape;1442;p47"/>
            <p:cNvSpPr/>
            <p:nvPr/>
          </p:nvSpPr>
          <p:spPr>
            <a:xfrm>
              <a:off x="62500" y="4683850"/>
              <a:ext cx="9018344" cy="121197"/>
            </a:xfrm>
            <a:custGeom>
              <a:avLst/>
              <a:gdLst/>
              <a:ahLst/>
              <a:cxnLst/>
              <a:rect l="l" t="t" r="r" b="b"/>
              <a:pathLst>
                <a:path w="57593" h="774" extrusionOk="0">
                  <a:moveTo>
                    <a:pt x="1781" y="1"/>
                  </a:moveTo>
                  <a:cubicBezTo>
                    <a:pt x="1512" y="1"/>
                    <a:pt x="1243" y="64"/>
                    <a:pt x="1020" y="191"/>
                  </a:cubicBezTo>
                  <a:cubicBezTo>
                    <a:pt x="756" y="339"/>
                    <a:pt x="435" y="452"/>
                    <a:pt x="0" y="452"/>
                  </a:cubicBezTo>
                  <a:lnTo>
                    <a:pt x="0" y="773"/>
                  </a:lnTo>
                  <a:lnTo>
                    <a:pt x="57592" y="773"/>
                  </a:lnTo>
                  <a:lnTo>
                    <a:pt x="57592" y="452"/>
                  </a:lnTo>
                  <a:cubicBezTo>
                    <a:pt x="57249" y="452"/>
                    <a:pt x="56837" y="339"/>
                    <a:pt x="56576" y="191"/>
                  </a:cubicBezTo>
                  <a:cubicBezTo>
                    <a:pt x="56352" y="64"/>
                    <a:pt x="56077" y="1"/>
                    <a:pt x="55803" y="1"/>
                  </a:cubicBezTo>
                  <a:cubicBezTo>
                    <a:pt x="55530" y="1"/>
                    <a:pt x="55258" y="64"/>
                    <a:pt x="55040" y="191"/>
                  </a:cubicBezTo>
                  <a:cubicBezTo>
                    <a:pt x="54776" y="339"/>
                    <a:pt x="54432" y="452"/>
                    <a:pt x="54009" y="452"/>
                  </a:cubicBezTo>
                  <a:cubicBezTo>
                    <a:pt x="53575" y="452"/>
                    <a:pt x="53231" y="339"/>
                    <a:pt x="52968" y="191"/>
                  </a:cubicBezTo>
                  <a:cubicBezTo>
                    <a:pt x="52750" y="64"/>
                    <a:pt x="52478" y="1"/>
                    <a:pt x="52205" y="1"/>
                  </a:cubicBezTo>
                  <a:cubicBezTo>
                    <a:pt x="51932" y="1"/>
                    <a:pt x="51657" y="64"/>
                    <a:pt x="51434" y="191"/>
                  </a:cubicBezTo>
                  <a:cubicBezTo>
                    <a:pt x="51170" y="339"/>
                    <a:pt x="50827" y="452"/>
                    <a:pt x="50393" y="452"/>
                  </a:cubicBezTo>
                  <a:cubicBezTo>
                    <a:pt x="49967" y="452"/>
                    <a:pt x="49623" y="339"/>
                    <a:pt x="49362" y="191"/>
                  </a:cubicBezTo>
                  <a:cubicBezTo>
                    <a:pt x="49138" y="64"/>
                    <a:pt x="48863" y="1"/>
                    <a:pt x="48590" y="1"/>
                  </a:cubicBezTo>
                  <a:cubicBezTo>
                    <a:pt x="48317" y="1"/>
                    <a:pt x="48045" y="64"/>
                    <a:pt x="47826" y="191"/>
                  </a:cubicBezTo>
                  <a:cubicBezTo>
                    <a:pt x="47562" y="339"/>
                    <a:pt x="47219" y="452"/>
                    <a:pt x="46785" y="452"/>
                  </a:cubicBezTo>
                  <a:cubicBezTo>
                    <a:pt x="46350" y="452"/>
                    <a:pt x="46018" y="339"/>
                    <a:pt x="45754" y="191"/>
                  </a:cubicBezTo>
                  <a:cubicBezTo>
                    <a:pt x="45532" y="64"/>
                    <a:pt x="45257" y="1"/>
                    <a:pt x="44982" y="1"/>
                  </a:cubicBezTo>
                  <a:cubicBezTo>
                    <a:pt x="44707" y="1"/>
                    <a:pt x="44432" y="64"/>
                    <a:pt x="44210" y="191"/>
                  </a:cubicBezTo>
                  <a:cubicBezTo>
                    <a:pt x="43946" y="339"/>
                    <a:pt x="43613" y="452"/>
                    <a:pt x="43179" y="452"/>
                  </a:cubicBezTo>
                  <a:cubicBezTo>
                    <a:pt x="42742" y="452"/>
                    <a:pt x="42399" y="339"/>
                    <a:pt x="42135" y="191"/>
                  </a:cubicBezTo>
                  <a:cubicBezTo>
                    <a:pt x="41918" y="64"/>
                    <a:pt x="41647" y="1"/>
                    <a:pt x="41374" y="1"/>
                  </a:cubicBezTo>
                  <a:cubicBezTo>
                    <a:pt x="41100" y="1"/>
                    <a:pt x="40826" y="64"/>
                    <a:pt x="40602" y="191"/>
                  </a:cubicBezTo>
                  <a:cubicBezTo>
                    <a:pt x="40338" y="339"/>
                    <a:pt x="39994" y="452"/>
                    <a:pt x="39571" y="452"/>
                  </a:cubicBezTo>
                  <a:cubicBezTo>
                    <a:pt x="39137" y="452"/>
                    <a:pt x="38794" y="339"/>
                    <a:pt x="38530" y="191"/>
                  </a:cubicBezTo>
                  <a:cubicBezTo>
                    <a:pt x="38306" y="64"/>
                    <a:pt x="38031" y="1"/>
                    <a:pt x="37758" y="1"/>
                  </a:cubicBezTo>
                  <a:cubicBezTo>
                    <a:pt x="37485" y="1"/>
                    <a:pt x="37213" y="64"/>
                    <a:pt x="36996" y="191"/>
                  </a:cubicBezTo>
                  <a:cubicBezTo>
                    <a:pt x="36733" y="339"/>
                    <a:pt x="36389" y="452"/>
                    <a:pt x="35952" y="452"/>
                  </a:cubicBezTo>
                  <a:cubicBezTo>
                    <a:pt x="35518" y="452"/>
                    <a:pt x="35185" y="339"/>
                    <a:pt x="34922" y="191"/>
                  </a:cubicBezTo>
                  <a:cubicBezTo>
                    <a:pt x="34699" y="64"/>
                    <a:pt x="34424" y="1"/>
                    <a:pt x="34149" y="1"/>
                  </a:cubicBezTo>
                  <a:cubicBezTo>
                    <a:pt x="33875" y="1"/>
                    <a:pt x="33600" y="64"/>
                    <a:pt x="33377" y="191"/>
                  </a:cubicBezTo>
                  <a:cubicBezTo>
                    <a:pt x="33113" y="339"/>
                    <a:pt x="32781" y="452"/>
                    <a:pt x="32347" y="452"/>
                  </a:cubicBezTo>
                  <a:cubicBezTo>
                    <a:pt x="31913" y="452"/>
                    <a:pt x="31569" y="339"/>
                    <a:pt x="31305" y="191"/>
                  </a:cubicBezTo>
                  <a:cubicBezTo>
                    <a:pt x="31087" y="64"/>
                    <a:pt x="30818" y="1"/>
                    <a:pt x="30549" y="1"/>
                  </a:cubicBezTo>
                  <a:cubicBezTo>
                    <a:pt x="30280" y="1"/>
                    <a:pt x="30011" y="64"/>
                    <a:pt x="29794" y="191"/>
                  </a:cubicBezTo>
                  <a:cubicBezTo>
                    <a:pt x="29530" y="339"/>
                    <a:pt x="29220" y="441"/>
                    <a:pt x="28796" y="452"/>
                  </a:cubicBezTo>
                  <a:cubicBezTo>
                    <a:pt x="28464" y="441"/>
                    <a:pt x="28052" y="339"/>
                    <a:pt x="27802" y="191"/>
                  </a:cubicBezTo>
                  <a:cubicBezTo>
                    <a:pt x="27578" y="64"/>
                    <a:pt x="27306" y="1"/>
                    <a:pt x="27034" y="1"/>
                  </a:cubicBezTo>
                  <a:cubicBezTo>
                    <a:pt x="26762" y="1"/>
                    <a:pt x="26490" y="64"/>
                    <a:pt x="26266" y="191"/>
                  </a:cubicBezTo>
                  <a:cubicBezTo>
                    <a:pt x="26005" y="339"/>
                    <a:pt x="25672" y="452"/>
                    <a:pt x="25235" y="452"/>
                  </a:cubicBezTo>
                  <a:cubicBezTo>
                    <a:pt x="24801" y="452"/>
                    <a:pt x="24457" y="339"/>
                    <a:pt x="24194" y="191"/>
                  </a:cubicBezTo>
                  <a:cubicBezTo>
                    <a:pt x="23976" y="64"/>
                    <a:pt x="23704" y="1"/>
                    <a:pt x="23431" y="1"/>
                  </a:cubicBezTo>
                  <a:cubicBezTo>
                    <a:pt x="23158" y="1"/>
                    <a:pt x="22883" y="64"/>
                    <a:pt x="22660" y="191"/>
                  </a:cubicBezTo>
                  <a:cubicBezTo>
                    <a:pt x="22396" y="339"/>
                    <a:pt x="22053" y="452"/>
                    <a:pt x="21630" y="452"/>
                  </a:cubicBezTo>
                  <a:cubicBezTo>
                    <a:pt x="21196" y="452"/>
                    <a:pt x="20852" y="339"/>
                    <a:pt x="20588" y="191"/>
                  </a:cubicBezTo>
                  <a:cubicBezTo>
                    <a:pt x="20370" y="64"/>
                    <a:pt x="20098" y="1"/>
                    <a:pt x="19824" y="1"/>
                  </a:cubicBezTo>
                  <a:cubicBezTo>
                    <a:pt x="19551" y="1"/>
                    <a:pt x="19276" y="64"/>
                    <a:pt x="19052" y="191"/>
                  </a:cubicBezTo>
                  <a:cubicBezTo>
                    <a:pt x="18791" y="339"/>
                    <a:pt x="18448" y="452"/>
                    <a:pt x="18011" y="452"/>
                  </a:cubicBezTo>
                  <a:cubicBezTo>
                    <a:pt x="17587" y="452"/>
                    <a:pt x="17244" y="339"/>
                    <a:pt x="16980" y="191"/>
                  </a:cubicBezTo>
                  <a:cubicBezTo>
                    <a:pt x="16758" y="64"/>
                    <a:pt x="16483" y="1"/>
                    <a:pt x="16208" y="1"/>
                  </a:cubicBezTo>
                  <a:cubicBezTo>
                    <a:pt x="15933" y="1"/>
                    <a:pt x="15658" y="64"/>
                    <a:pt x="15436" y="191"/>
                  </a:cubicBezTo>
                  <a:cubicBezTo>
                    <a:pt x="15183" y="339"/>
                    <a:pt x="14840" y="452"/>
                    <a:pt x="14405" y="452"/>
                  </a:cubicBezTo>
                  <a:cubicBezTo>
                    <a:pt x="13968" y="452"/>
                    <a:pt x="13639" y="339"/>
                    <a:pt x="13375" y="191"/>
                  </a:cubicBezTo>
                  <a:cubicBezTo>
                    <a:pt x="13151" y="64"/>
                    <a:pt x="12876" y="1"/>
                    <a:pt x="12601" y="1"/>
                  </a:cubicBezTo>
                  <a:cubicBezTo>
                    <a:pt x="12326" y="1"/>
                    <a:pt x="12052" y="64"/>
                    <a:pt x="11828" y="191"/>
                  </a:cubicBezTo>
                  <a:cubicBezTo>
                    <a:pt x="11564" y="339"/>
                    <a:pt x="11234" y="452"/>
                    <a:pt x="10797" y="452"/>
                  </a:cubicBezTo>
                  <a:cubicBezTo>
                    <a:pt x="10363" y="452"/>
                    <a:pt x="10020" y="339"/>
                    <a:pt x="9756" y="191"/>
                  </a:cubicBezTo>
                  <a:cubicBezTo>
                    <a:pt x="9539" y="64"/>
                    <a:pt x="9267" y="1"/>
                    <a:pt x="8993" y="1"/>
                  </a:cubicBezTo>
                  <a:cubicBezTo>
                    <a:pt x="8720" y="1"/>
                    <a:pt x="8445" y="64"/>
                    <a:pt x="8222" y="191"/>
                  </a:cubicBezTo>
                  <a:cubicBezTo>
                    <a:pt x="7959" y="339"/>
                    <a:pt x="7615" y="452"/>
                    <a:pt x="7181" y="452"/>
                  </a:cubicBezTo>
                  <a:cubicBezTo>
                    <a:pt x="6755" y="452"/>
                    <a:pt x="6411" y="339"/>
                    <a:pt x="6150" y="191"/>
                  </a:cubicBezTo>
                  <a:cubicBezTo>
                    <a:pt x="5926" y="64"/>
                    <a:pt x="5652" y="1"/>
                    <a:pt x="5377" y="1"/>
                  </a:cubicBezTo>
                  <a:cubicBezTo>
                    <a:pt x="5102" y="1"/>
                    <a:pt x="4827" y="64"/>
                    <a:pt x="4603" y="191"/>
                  </a:cubicBezTo>
                  <a:cubicBezTo>
                    <a:pt x="4351" y="339"/>
                    <a:pt x="4007" y="452"/>
                    <a:pt x="3573" y="452"/>
                  </a:cubicBezTo>
                  <a:cubicBezTo>
                    <a:pt x="3139" y="452"/>
                    <a:pt x="2806" y="339"/>
                    <a:pt x="2542" y="191"/>
                  </a:cubicBezTo>
                  <a:cubicBezTo>
                    <a:pt x="2320" y="64"/>
                    <a:pt x="2050" y="1"/>
                    <a:pt x="17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47"/>
            <p:cNvSpPr/>
            <p:nvPr/>
          </p:nvSpPr>
          <p:spPr>
            <a:xfrm>
              <a:off x="62500" y="4707180"/>
              <a:ext cx="9018344" cy="366722"/>
            </a:xfrm>
            <a:custGeom>
              <a:avLst/>
              <a:gdLst/>
              <a:ahLst/>
              <a:cxnLst/>
              <a:rect l="l" t="t" r="r" b="b"/>
              <a:pathLst>
                <a:path w="57593" h="2342" extrusionOk="0">
                  <a:moveTo>
                    <a:pt x="1781" y="0"/>
                  </a:moveTo>
                  <a:cubicBezTo>
                    <a:pt x="1512" y="0"/>
                    <a:pt x="1243" y="64"/>
                    <a:pt x="1020" y="190"/>
                  </a:cubicBezTo>
                  <a:cubicBezTo>
                    <a:pt x="756" y="338"/>
                    <a:pt x="435" y="454"/>
                    <a:pt x="0" y="454"/>
                  </a:cubicBezTo>
                  <a:lnTo>
                    <a:pt x="0" y="624"/>
                  </a:lnTo>
                  <a:lnTo>
                    <a:pt x="0" y="762"/>
                  </a:lnTo>
                  <a:lnTo>
                    <a:pt x="0" y="2342"/>
                  </a:lnTo>
                  <a:lnTo>
                    <a:pt x="57592" y="2342"/>
                  </a:lnTo>
                  <a:lnTo>
                    <a:pt x="57592" y="762"/>
                  </a:lnTo>
                  <a:lnTo>
                    <a:pt x="57592" y="624"/>
                  </a:lnTo>
                  <a:lnTo>
                    <a:pt x="57592" y="454"/>
                  </a:lnTo>
                  <a:cubicBezTo>
                    <a:pt x="57249" y="454"/>
                    <a:pt x="56837" y="338"/>
                    <a:pt x="56576" y="190"/>
                  </a:cubicBezTo>
                  <a:cubicBezTo>
                    <a:pt x="56352" y="64"/>
                    <a:pt x="56077" y="0"/>
                    <a:pt x="55803" y="0"/>
                  </a:cubicBezTo>
                  <a:cubicBezTo>
                    <a:pt x="55530" y="0"/>
                    <a:pt x="55258" y="64"/>
                    <a:pt x="55040" y="190"/>
                  </a:cubicBezTo>
                  <a:cubicBezTo>
                    <a:pt x="54776" y="338"/>
                    <a:pt x="54432" y="454"/>
                    <a:pt x="54009" y="454"/>
                  </a:cubicBezTo>
                  <a:cubicBezTo>
                    <a:pt x="53575" y="454"/>
                    <a:pt x="53231" y="338"/>
                    <a:pt x="52968" y="190"/>
                  </a:cubicBezTo>
                  <a:cubicBezTo>
                    <a:pt x="52750" y="64"/>
                    <a:pt x="52478" y="0"/>
                    <a:pt x="52205" y="0"/>
                  </a:cubicBezTo>
                  <a:cubicBezTo>
                    <a:pt x="51932" y="0"/>
                    <a:pt x="51657" y="64"/>
                    <a:pt x="51434" y="190"/>
                  </a:cubicBezTo>
                  <a:cubicBezTo>
                    <a:pt x="51170" y="338"/>
                    <a:pt x="50827" y="454"/>
                    <a:pt x="50393" y="454"/>
                  </a:cubicBezTo>
                  <a:cubicBezTo>
                    <a:pt x="49967" y="454"/>
                    <a:pt x="49623" y="338"/>
                    <a:pt x="49362" y="190"/>
                  </a:cubicBezTo>
                  <a:cubicBezTo>
                    <a:pt x="49138" y="64"/>
                    <a:pt x="48863" y="0"/>
                    <a:pt x="48590" y="0"/>
                  </a:cubicBezTo>
                  <a:cubicBezTo>
                    <a:pt x="48317" y="0"/>
                    <a:pt x="48045" y="64"/>
                    <a:pt x="47826" y="190"/>
                  </a:cubicBezTo>
                  <a:cubicBezTo>
                    <a:pt x="47562" y="338"/>
                    <a:pt x="47219" y="454"/>
                    <a:pt x="46785" y="454"/>
                  </a:cubicBezTo>
                  <a:cubicBezTo>
                    <a:pt x="46350" y="454"/>
                    <a:pt x="46018" y="338"/>
                    <a:pt x="45754" y="190"/>
                  </a:cubicBezTo>
                  <a:cubicBezTo>
                    <a:pt x="45532" y="64"/>
                    <a:pt x="45257" y="0"/>
                    <a:pt x="44982" y="0"/>
                  </a:cubicBezTo>
                  <a:cubicBezTo>
                    <a:pt x="44707" y="0"/>
                    <a:pt x="44432" y="64"/>
                    <a:pt x="44210" y="190"/>
                  </a:cubicBezTo>
                  <a:cubicBezTo>
                    <a:pt x="43946" y="338"/>
                    <a:pt x="43613" y="454"/>
                    <a:pt x="43179" y="454"/>
                  </a:cubicBezTo>
                  <a:cubicBezTo>
                    <a:pt x="42742" y="454"/>
                    <a:pt x="42399" y="338"/>
                    <a:pt x="42135" y="190"/>
                  </a:cubicBezTo>
                  <a:cubicBezTo>
                    <a:pt x="41918" y="64"/>
                    <a:pt x="41647" y="0"/>
                    <a:pt x="41374" y="0"/>
                  </a:cubicBezTo>
                  <a:cubicBezTo>
                    <a:pt x="41100" y="0"/>
                    <a:pt x="40826" y="64"/>
                    <a:pt x="40602" y="190"/>
                  </a:cubicBezTo>
                  <a:cubicBezTo>
                    <a:pt x="40338" y="338"/>
                    <a:pt x="39994" y="454"/>
                    <a:pt x="39571" y="454"/>
                  </a:cubicBezTo>
                  <a:cubicBezTo>
                    <a:pt x="39137" y="454"/>
                    <a:pt x="38794" y="338"/>
                    <a:pt x="38530" y="190"/>
                  </a:cubicBezTo>
                  <a:cubicBezTo>
                    <a:pt x="38306" y="64"/>
                    <a:pt x="38031" y="0"/>
                    <a:pt x="37758" y="0"/>
                  </a:cubicBezTo>
                  <a:cubicBezTo>
                    <a:pt x="37485" y="0"/>
                    <a:pt x="37213" y="64"/>
                    <a:pt x="36996" y="190"/>
                  </a:cubicBezTo>
                  <a:cubicBezTo>
                    <a:pt x="36733" y="338"/>
                    <a:pt x="36389" y="454"/>
                    <a:pt x="35952" y="454"/>
                  </a:cubicBezTo>
                  <a:cubicBezTo>
                    <a:pt x="35518" y="454"/>
                    <a:pt x="35185" y="338"/>
                    <a:pt x="34922" y="190"/>
                  </a:cubicBezTo>
                  <a:cubicBezTo>
                    <a:pt x="34699" y="64"/>
                    <a:pt x="34424" y="0"/>
                    <a:pt x="34149" y="0"/>
                  </a:cubicBezTo>
                  <a:cubicBezTo>
                    <a:pt x="33875" y="0"/>
                    <a:pt x="33600" y="64"/>
                    <a:pt x="33377" y="190"/>
                  </a:cubicBezTo>
                  <a:cubicBezTo>
                    <a:pt x="33113" y="338"/>
                    <a:pt x="32781" y="454"/>
                    <a:pt x="32347" y="454"/>
                  </a:cubicBezTo>
                  <a:cubicBezTo>
                    <a:pt x="31913" y="454"/>
                    <a:pt x="31569" y="338"/>
                    <a:pt x="31305" y="190"/>
                  </a:cubicBezTo>
                  <a:cubicBezTo>
                    <a:pt x="31087" y="64"/>
                    <a:pt x="30818" y="0"/>
                    <a:pt x="30549" y="0"/>
                  </a:cubicBezTo>
                  <a:cubicBezTo>
                    <a:pt x="30280" y="0"/>
                    <a:pt x="30011" y="64"/>
                    <a:pt x="29794" y="190"/>
                  </a:cubicBezTo>
                  <a:cubicBezTo>
                    <a:pt x="29530" y="338"/>
                    <a:pt x="29220" y="440"/>
                    <a:pt x="28796" y="454"/>
                  </a:cubicBezTo>
                  <a:cubicBezTo>
                    <a:pt x="28464" y="440"/>
                    <a:pt x="28052" y="338"/>
                    <a:pt x="27802" y="190"/>
                  </a:cubicBezTo>
                  <a:cubicBezTo>
                    <a:pt x="27578" y="64"/>
                    <a:pt x="27306" y="0"/>
                    <a:pt x="27034" y="0"/>
                  </a:cubicBezTo>
                  <a:cubicBezTo>
                    <a:pt x="26762" y="0"/>
                    <a:pt x="26490" y="64"/>
                    <a:pt x="26266" y="190"/>
                  </a:cubicBezTo>
                  <a:cubicBezTo>
                    <a:pt x="26005" y="338"/>
                    <a:pt x="25672" y="454"/>
                    <a:pt x="25235" y="454"/>
                  </a:cubicBezTo>
                  <a:cubicBezTo>
                    <a:pt x="24801" y="454"/>
                    <a:pt x="24457" y="338"/>
                    <a:pt x="24194" y="190"/>
                  </a:cubicBezTo>
                  <a:cubicBezTo>
                    <a:pt x="23976" y="64"/>
                    <a:pt x="23704" y="0"/>
                    <a:pt x="23431" y="0"/>
                  </a:cubicBezTo>
                  <a:cubicBezTo>
                    <a:pt x="23158" y="0"/>
                    <a:pt x="22883" y="64"/>
                    <a:pt x="22660" y="190"/>
                  </a:cubicBezTo>
                  <a:cubicBezTo>
                    <a:pt x="22396" y="338"/>
                    <a:pt x="22053" y="454"/>
                    <a:pt x="21630" y="454"/>
                  </a:cubicBezTo>
                  <a:cubicBezTo>
                    <a:pt x="21196" y="454"/>
                    <a:pt x="20852" y="338"/>
                    <a:pt x="20588" y="190"/>
                  </a:cubicBezTo>
                  <a:cubicBezTo>
                    <a:pt x="20370" y="64"/>
                    <a:pt x="20098" y="0"/>
                    <a:pt x="19824" y="0"/>
                  </a:cubicBezTo>
                  <a:cubicBezTo>
                    <a:pt x="19551" y="0"/>
                    <a:pt x="19276" y="64"/>
                    <a:pt x="19052" y="190"/>
                  </a:cubicBezTo>
                  <a:cubicBezTo>
                    <a:pt x="18791" y="338"/>
                    <a:pt x="18448" y="454"/>
                    <a:pt x="18011" y="454"/>
                  </a:cubicBezTo>
                  <a:cubicBezTo>
                    <a:pt x="17587" y="454"/>
                    <a:pt x="17244" y="338"/>
                    <a:pt x="16980" y="190"/>
                  </a:cubicBezTo>
                  <a:cubicBezTo>
                    <a:pt x="16758" y="64"/>
                    <a:pt x="16483" y="0"/>
                    <a:pt x="16208" y="0"/>
                  </a:cubicBezTo>
                  <a:cubicBezTo>
                    <a:pt x="15933" y="0"/>
                    <a:pt x="15658" y="64"/>
                    <a:pt x="15436" y="190"/>
                  </a:cubicBezTo>
                  <a:cubicBezTo>
                    <a:pt x="15183" y="338"/>
                    <a:pt x="14840" y="454"/>
                    <a:pt x="14405" y="454"/>
                  </a:cubicBezTo>
                  <a:cubicBezTo>
                    <a:pt x="13968" y="454"/>
                    <a:pt x="13639" y="338"/>
                    <a:pt x="13375" y="190"/>
                  </a:cubicBezTo>
                  <a:cubicBezTo>
                    <a:pt x="13151" y="64"/>
                    <a:pt x="12876" y="0"/>
                    <a:pt x="12601" y="0"/>
                  </a:cubicBezTo>
                  <a:cubicBezTo>
                    <a:pt x="12326" y="0"/>
                    <a:pt x="12052" y="64"/>
                    <a:pt x="11828" y="190"/>
                  </a:cubicBezTo>
                  <a:cubicBezTo>
                    <a:pt x="11564" y="338"/>
                    <a:pt x="11234" y="454"/>
                    <a:pt x="10797" y="454"/>
                  </a:cubicBezTo>
                  <a:cubicBezTo>
                    <a:pt x="10363" y="454"/>
                    <a:pt x="10020" y="338"/>
                    <a:pt x="9756" y="190"/>
                  </a:cubicBezTo>
                  <a:cubicBezTo>
                    <a:pt x="9539" y="64"/>
                    <a:pt x="9267" y="0"/>
                    <a:pt x="8993" y="0"/>
                  </a:cubicBezTo>
                  <a:cubicBezTo>
                    <a:pt x="8720" y="0"/>
                    <a:pt x="8445" y="64"/>
                    <a:pt x="8222" y="190"/>
                  </a:cubicBezTo>
                  <a:cubicBezTo>
                    <a:pt x="7959" y="338"/>
                    <a:pt x="7615" y="454"/>
                    <a:pt x="7181" y="454"/>
                  </a:cubicBezTo>
                  <a:cubicBezTo>
                    <a:pt x="6755" y="454"/>
                    <a:pt x="6411" y="338"/>
                    <a:pt x="6150" y="190"/>
                  </a:cubicBezTo>
                  <a:cubicBezTo>
                    <a:pt x="5926" y="64"/>
                    <a:pt x="5652" y="0"/>
                    <a:pt x="5377" y="0"/>
                  </a:cubicBezTo>
                  <a:cubicBezTo>
                    <a:pt x="5102" y="0"/>
                    <a:pt x="4827" y="64"/>
                    <a:pt x="4603" y="190"/>
                  </a:cubicBezTo>
                  <a:cubicBezTo>
                    <a:pt x="4351" y="338"/>
                    <a:pt x="4007" y="454"/>
                    <a:pt x="3573" y="454"/>
                  </a:cubicBezTo>
                  <a:cubicBezTo>
                    <a:pt x="3139" y="454"/>
                    <a:pt x="2806" y="338"/>
                    <a:pt x="2542" y="190"/>
                  </a:cubicBezTo>
                  <a:cubicBezTo>
                    <a:pt x="2320" y="64"/>
                    <a:pt x="2050" y="0"/>
                    <a:pt x="17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feld 17">
            <a:extLst>
              <a:ext uri="{FF2B5EF4-FFF2-40B4-BE49-F238E27FC236}">
                <a16:creationId xmlns:a16="http://schemas.microsoft.com/office/drawing/2014/main" id="{24FEF4D0-69D7-F1DF-0ACA-1FD8B2999D20}"/>
              </a:ext>
            </a:extLst>
          </p:cNvPr>
          <p:cNvSpPr txBox="1"/>
          <p:nvPr/>
        </p:nvSpPr>
        <p:spPr>
          <a:xfrm>
            <a:off x="341086" y="1039581"/>
            <a:ext cx="8461828" cy="332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215" indent="-450215">
              <a:lnSpc>
                <a:spcPct val="107000"/>
              </a:lnSpc>
              <a:spcAft>
                <a:spcPts val="800"/>
              </a:spcAft>
              <a:buNone/>
            </a:pP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Gabler Wirtschaftslexikon (2018). </a:t>
            </a:r>
            <a:r>
              <a:rPr lang="de-AT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Welthandel</a:t>
            </a: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de-AT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https://wirtschaftslexikon.gabler.de/definition/welthandel-53774</a:t>
            </a: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(22.03.2025).</a:t>
            </a:r>
          </a:p>
          <a:p>
            <a:pPr marL="450215" indent="-450215">
              <a:lnSpc>
                <a:spcPct val="107000"/>
              </a:lnSpc>
              <a:spcAft>
                <a:spcPts val="800"/>
              </a:spcAft>
              <a:buNone/>
            </a:pPr>
            <a:r>
              <a:rPr lang="de-AT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phoenix</a:t>
            </a: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(</a:t>
            </a:r>
            <a:r>
              <a:rPr lang="de-AT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o.D</a:t>
            </a: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.). Geschichte der Weltwirtschaft. </a:t>
            </a:r>
            <a:r>
              <a:rPr lang="de-AT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https://www.phoenix.de/themen/dossiers/geschichte-der-weltwirtschaft-a-213897.html</a:t>
            </a: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(31.03.2025).</a:t>
            </a:r>
          </a:p>
          <a:p>
            <a:pPr marL="450215" indent="-450215">
              <a:lnSpc>
                <a:spcPct val="107000"/>
              </a:lnSpc>
              <a:spcAft>
                <a:spcPts val="800"/>
              </a:spcAft>
              <a:buNone/>
            </a:pP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Spektrum (</a:t>
            </a:r>
            <a:r>
              <a:rPr lang="de-AT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o.D</a:t>
            </a: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.). </a:t>
            </a:r>
            <a:r>
              <a:rPr lang="de-AT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Welthandel</a:t>
            </a: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de-AT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https://www.spektrum.de/lexikon/geographie/welthandel/8943</a:t>
            </a: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(22.03.2025).</a:t>
            </a:r>
          </a:p>
          <a:p>
            <a:pPr marL="450215" indent="-450215">
              <a:lnSpc>
                <a:spcPct val="107000"/>
              </a:lnSpc>
              <a:spcAft>
                <a:spcPts val="800"/>
              </a:spcAft>
              <a:buNone/>
            </a:pP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Weigl, A. (2014). Ein wichtiger Industriestandort – Wien vor dem Ersten Weltkrieg. </a:t>
            </a:r>
            <a:r>
              <a:rPr lang="de-AT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https://ww1.habsburger.net/de/kapitel/ein-wichtiger-industriestandort-wien-vor-dem-ersten-weltkrieg</a:t>
            </a: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(31.03.2025).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Wolf, N. (2022). </a:t>
            </a:r>
            <a:r>
              <a:rPr lang="de-AT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Kurze Geschichte der Weltwirtschaft</a:t>
            </a: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Bundeszentrale für politische Bildung. </a:t>
            </a:r>
            <a:r>
              <a:rPr lang="de-AT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/>
              </a:rPr>
              <a:t>https://www.bpb.de/shop/zeitschriften/apuz/175486/kurze-geschichte-der-weltwirtschaft/?p=1</a:t>
            </a:r>
            <a:r>
              <a:rPr lang="de-A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(30.03.2025).</a:t>
            </a:r>
          </a:p>
          <a:p>
            <a:endParaRPr lang="en-GB" sz="1100" dirty="0"/>
          </a:p>
        </p:txBody>
      </p:sp>
      <p:sp>
        <p:nvSpPr>
          <p:cNvPr id="19" name="Titel 3">
            <a:extLst>
              <a:ext uri="{FF2B5EF4-FFF2-40B4-BE49-F238E27FC236}">
                <a16:creationId xmlns:a16="http://schemas.microsoft.com/office/drawing/2014/main" id="{3428BED3-CC8D-4844-565C-0ACEE8E71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6" y="316894"/>
            <a:ext cx="7704000" cy="572700"/>
          </a:xfrm>
        </p:spPr>
        <p:txBody>
          <a:bodyPr/>
          <a:lstStyle/>
          <a:p>
            <a:pPr algn="l"/>
            <a:r>
              <a:rPr lang="en-GB" sz="3600" dirty="0" err="1">
                <a:solidFill>
                  <a:schemeClr val="accent1">
                    <a:lumMod val="75000"/>
                  </a:schemeClr>
                </a:solidFill>
              </a:rPr>
              <a:t>Literatur</a:t>
            </a:r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32"/>
          <p:cNvSpPr txBox="1">
            <a:spLocks noGrp="1"/>
          </p:cNvSpPr>
          <p:nvPr>
            <p:ph type="title"/>
          </p:nvPr>
        </p:nvSpPr>
        <p:spPr>
          <a:xfrm>
            <a:off x="666101" y="301058"/>
            <a:ext cx="7347381" cy="85511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Welthandel: </a:t>
            </a:r>
            <a:r>
              <a:rPr lang="en" dirty="0">
                <a:solidFill>
                  <a:schemeClr val="lt1"/>
                </a:solidFill>
              </a:rPr>
              <a:t>Definition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615" name="Google Shape;615;p32"/>
          <p:cNvSpPr txBox="1">
            <a:spLocks noGrp="1"/>
          </p:cNvSpPr>
          <p:nvPr>
            <p:ph type="subTitle" idx="1"/>
          </p:nvPr>
        </p:nvSpPr>
        <p:spPr>
          <a:xfrm>
            <a:off x="719694" y="1126605"/>
            <a:ext cx="8268012" cy="23299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de-AT" sz="1800" dirty="0"/>
              <a:t>„</a:t>
            </a:r>
            <a:r>
              <a:rPr lang="de-AT" sz="1800" b="1" i="1" dirty="0"/>
              <a:t>Gesamtheit des Außenhandels aller Staaten der Erde</a:t>
            </a:r>
            <a:r>
              <a:rPr lang="de-AT" sz="1800" dirty="0"/>
              <a:t>“ </a:t>
            </a:r>
            <a:r>
              <a:rPr lang="de-AT" sz="1400" dirty="0"/>
              <a:t>(Gabler Wirtschaftslexikon, 2018)</a:t>
            </a:r>
          </a:p>
          <a:p>
            <a:pPr marL="285750" lvl="0" indent="-28575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de-AT" sz="1800" dirty="0"/>
              <a:t>Bestandteil: Alle Güter, die Staatsgrenzen überschreiten</a:t>
            </a:r>
          </a:p>
          <a:p>
            <a:pPr marL="285750" lvl="0" indent="-28575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de-AT" sz="1800" dirty="0"/>
              <a:t>Dienstleistungsverkehr</a:t>
            </a:r>
          </a:p>
          <a:p>
            <a:pPr marL="285750" lvl="0" indent="-28575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de-AT" sz="1800" dirty="0"/>
              <a:t>Kapitalverkehr</a:t>
            </a:r>
          </a:p>
          <a:p>
            <a:pPr marL="285750" lvl="0" indent="-28575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de-AT" sz="1800" dirty="0"/>
              <a:t>Durch Zoll- und Handelsabkommen gestützt</a:t>
            </a:r>
          </a:p>
          <a:p>
            <a:pPr marL="285750" lvl="0" indent="-28575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de-AT" sz="1800" dirty="0"/>
              <a:t>Von internationaler Arbeitsteilung/Vernetzung gekennzeichnet </a:t>
            </a:r>
            <a:endParaRPr sz="1800" dirty="0"/>
          </a:p>
        </p:txBody>
      </p:sp>
      <p:grpSp>
        <p:nvGrpSpPr>
          <p:cNvPr id="616" name="Google Shape;616;p32"/>
          <p:cNvGrpSpPr/>
          <p:nvPr/>
        </p:nvGrpSpPr>
        <p:grpSpPr>
          <a:xfrm>
            <a:off x="7431896" y="675907"/>
            <a:ext cx="1090649" cy="557353"/>
            <a:chOff x="6505200" y="2955549"/>
            <a:chExt cx="1090649" cy="557353"/>
          </a:xfrm>
        </p:grpSpPr>
        <p:sp>
          <p:nvSpPr>
            <p:cNvPr id="617" name="Google Shape;617;p32"/>
            <p:cNvSpPr/>
            <p:nvPr/>
          </p:nvSpPr>
          <p:spPr>
            <a:xfrm>
              <a:off x="6505200" y="3081873"/>
              <a:ext cx="299145" cy="177258"/>
            </a:xfrm>
            <a:custGeom>
              <a:avLst/>
              <a:gdLst/>
              <a:ahLst/>
              <a:cxnLst/>
              <a:rect l="l" t="t" r="r" b="b"/>
              <a:pathLst>
                <a:path w="3999" h="2370" extrusionOk="0">
                  <a:moveTo>
                    <a:pt x="1983" y="0"/>
                  </a:moveTo>
                  <a:cubicBezTo>
                    <a:pt x="1533" y="0"/>
                    <a:pt x="1176" y="357"/>
                    <a:pt x="1146" y="789"/>
                  </a:cubicBezTo>
                  <a:cubicBezTo>
                    <a:pt x="1053" y="744"/>
                    <a:pt x="945" y="714"/>
                    <a:pt x="837" y="714"/>
                  </a:cubicBezTo>
                  <a:cubicBezTo>
                    <a:pt x="372" y="714"/>
                    <a:pt x="0" y="1086"/>
                    <a:pt x="0" y="1551"/>
                  </a:cubicBezTo>
                  <a:cubicBezTo>
                    <a:pt x="0" y="1998"/>
                    <a:pt x="372" y="2370"/>
                    <a:pt x="837" y="2370"/>
                  </a:cubicBezTo>
                  <a:lnTo>
                    <a:pt x="3240" y="2370"/>
                  </a:lnTo>
                  <a:cubicBezTo>
                    <a:pt x="3672" y="2340"/>
                    <a:pt x="3999" y="1983"/>
                    <a:pt x="3999" y="1551"/>
                  </a:cubicBezTo>
                  <a:cubicBezTo>
                    <a:pt x="3999" y="1086"/>
                    <a:pt x="3627" y="714"/>
                    <a:pt x="3177" y="714"/>
                  </a:cubicBezTo>
                  <a:cubicBezTo>
                    <a:pt x="3035" y="714"/>
                    <a:pt x="2913" y="744"/>
                    <a:pt x="2805" y="807"/>
                  </a:cubicBezTo>
                  <a:cubicBezTo>
                    <a:pt x="2790" y="357"/>
                    <a:pt x="2433" y="0"/>
                    <a:pt x="1983" y="0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2"/>
            <p:cNvSpPr/>
            <p:nvPr/>
          </p:nvSpPr>
          <p:spPr>
            <a:xfrm>
              <a:off x="7166767" y="2955549"/>
              <a:ext cx="429081" cy="253771"/>
            </a:xfrm>
            <a:custGeom>
              <a:avLst/>
              <a:gdLst/>
              <a:ahLst/>
              <a:cxnLst/>
              <a:rect l="l" t="t" r="r" b="b"/>
              <a:pathLst>
                <a:path w="5736" h="3393" extrusionOk="0">
                  <a:moveTo>
                    <a:pt x="2835" y="1"/>
                  </a:moveTo>
                  <a:cubicBezTo>
                    <a:pt x="2202" y="1"/>
                    <a:pt x="1689" y="495"/>
                    <a:pt x="1659" y="1116"/>
                  </a:cubicBezTo>
                  <a:cubicBezTo>
                    <a:pt x="1503" y="1053"/>
                    <a:pt x="1347" y="1023"/>
                    <a:pt x="1194" y="1023"/>
                  </a:cubicBezTo>
                  <a:cubicBezTo>
                    <a:pt x="543" y="1023"/>
                    <a:pt x="0" y="1548"/>
                    <a:pt x="0" y="2199"/>
                  </a:cubicBezTo>
                  <a:cubicBezTo>
                    <a:pt x="0" y="2850"/>
                    <a:pt x="543" y="3393"/>
                    <a:pt x="1194" y="3393"/>
                  </a:cubicBezTo>
                  <a:lnTo>
                    <a:pt x="4635" y="3393"/>
                  </a:lnTo>
                  <a:lnTo>
                    <a:pt x="4635" y="3378"/>
                  </a:lnTo>
                  <a:cubicBezTo>
                    <a:pt x="5252" y="3333"/>
                    <a:pt x="5736" y="2820"/>
                    <a:pt x="5736" y="2199"/>
                  </a:cubicBezTo>
                  <a:cubicBezTo>
                    <a:pt x="5736" y="1548"/>
                    <a:pt x="5193" y="1023"/>
                    <a:pt x="4542" y="1023"/>
                  </a:cubicBezTo>
                  <a:cubicBezTo>
                    <a:pt x="4356" y="1023"/>
                    <a:pt x="4170" y="1068"/>
                    <a:pt x="4014" y="1146"/>
                  </a:cubicBezTo>
                  <a:cubicBezTo>
                    <a:pt x="3999" y="510"/>
                    <a:pt x="3471" y="1"/>
                    <a:pt x="2835" y="1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2"/>
            <p:cNvSpPr/>
            <p:nvPr/>
          </p:nvSpPr>
          <p:spPr>
            <a:xfrm>
              <a:off x="6804347" y="3259131"/>
              <a:ext cx="428034" cy="253771"/>
            </a:xfrm>
            <a:custGeom>
              <a:avLst/>
              <a:gdLst/>
              <a:ahLst/>
              <a:cxnLst/>
              <a:rect l="l" t="t" r="r" b="b"/>
              <a:pathLst>
                <a:path w="5722" h="3393" extrusionOk="0">
                  <a:moveTo>
                    <a:pt x="2824" y="1"/>
                  </a:moveTo>
                  <a:cubicBezTo>
                    <a:pt x="2188" y="1"/>
                    <a:pt x="1674" y="495"/>
                    <a:pt x="1644" y="1116"/>
                  </a:cubicBezTo>
                  <a:cubicBezTo>
                    <a:pt x="1503" y="1053"/>
                    <a:pt x="1336" y="1023"/>
                    <a:pt x="1179" y="1023"/>
                  </a:cubicBezTo>
                  <a:cubicBezTo>
                    <a:pt x="529" y="1023"/>
                    <a:pt x="0" y="1548"/>
                    <a:pt x="0" y="2199"/>
                  </a:cubicBezTo>
                  <a:cubicBezTo>
                    <a:pt x="0" y="2850"/>
                    <a:pt x="529" y="3393"/>
                    <a:pt x="1179" y="3393"/>
                  </a:cubicBezTo>
                  <a:lnTo>
                    <a:pt x="4635" y="3393"/>
                  </a:lnTo>
                  <a:lnTo>
                    <a:pt x="4635" y="3378"/>
                  </a:lnTo>
                  <a:cubicBezTo>
                    <a:pt x="5241" y="3333"/>
                    <a:pt x="5721" y="2820"/>
                    <a:pt x="5721" y="2199"/>
                  </a:cubicBezTo>
                  <a:cubicBezTo>
                    <a:pt x="5721" y="1548"/>
                    <a:pt x="5193" y="1023"/>
                    <a:pt x="4527" y="1023"/>
                  </a:cubicBezTo>
                  <a:cubicBezTo>
                    <a:pt x="4341" y="1023"/>
                    <a:pt x="4155" y="1068"/>
                    <a:pt x="3999" y="1146"/>
                  </a:cubicBezTo>
                  <a:cubicBezTo>
                    <a:pt x="3984" y="510"/>
                    <a:pt x="3456" y="1"/>
                    <a:pt x="2824" y="1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0" name="Google Shape;620;p32"/>
          <p:cNvGrpSpPr/>
          <p:nvPr/>
        </p:nvGrpSpPr>
        <p:grpSpPr>
          <a:xfrm flipH="1">
            <a:off x="792050" y="3763124"/>
            <a:ext cx="1011749" cy="672278"/>
            <a:chOff x="6505200" y="2840624"/>
            <a:chExt cx="1011749" cy="672278"/>
          </a:xfrm>
        </p:grpSpPr>
        <p:sp>
          <p:nvSpPr>
            <p:cNvPr id="621" name="Google Shape;621;p32"/>
            <p:cNvSpPr/>
            <p:nvPr/>
          </p:nvSpPr>
          <p:spPr>
            <a:xfrm>
              <a:off x="6505200" y="3081873"/>
              <a:ext cx="299145" cy="177258"/>
            </a:xfrm>
            <a:custGeom>
              <a:avLst/>
              <a:gdLst/>
              <a:ahLst/>
              <a:cxnLst/>
              <a:rect l="l" t="t" r="r" b="b"/>
              <a:pathLst>
                <a:path w="3999" h="2370" extrusionOk="0">
                  <a:moveTo>
                    <a:pt x="1983" y="0"/>
                  </a:moveTo>
                  <a:cubicBezTo>
                    <a:pt x="1533" y="0"/>
                    <a:pt x="1176" y="357"/>
                    <a:pt x="1146" y="789"/>
                  </a:cubicBezTo>
                  <a:cubicBezTo>
                    <a:pt x="1053" y="744"/>
                    <a:pt x="945" y="714"/>
                    <a:pt x="837" y="714"/>
                  </a:cubicBezTo>
                  <a:cubicBezTo>
                    <a:pt x="372" y="714"/>
                    <a:pt x="0" y="1086"/>
                    <a:pt x="0" y="1551"/>
                  </a:cubicBezTo>
                  <a:cubicBezTo>
                    <a:pt x="0" y="1998"/>
                    <a:pt x="372" y="2370"/>
                    <a:pt x="837" y="2370"/>
                  </a:cubicBezTo>
                  <a:lnTo>
                    <a:pt x="3240" y="2370"/>
                  </a:lnTo>
                  <a:cubicBezTo>
                    <a:pt x="3672" y="2340"/>
                    <a:pt x="3999" y="1983"/>
                    <a:pt x="3999" y="1551"/>
                  </a:cubicBezTo>
                  <a:cubicBezTo>
                    <a:pt x="3999" y="1086"/>
                    <a:pt x="3627" y="714"/>
                    <a:pt x="3177" y="714"/>
                  </a:cubicBezTo>
                  <a:cubicBezTo>
                    <a:pt x="3035" y="714"/>
                    <a:pt x="2913" y="744"/>
                    <a:pt x="2805" y="807"/>
                  </a:cubicBezTo>
                  <a:cubicBezTo>
                    <a:pt x="2790" y="357"/>
                    <a:pt x="2433" y="0"/>
                    <a:pt x="1983" y="0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2"/>
            <p:cNvSpPr/>
            <p:nvPr/>
          </p:nvSpPr>
          <p:spPr>
            <a:xfrm>
              <a:off x="7087867" y="2840624"/>
              <a:ext cx="429081" cy="253771"/>
            </a:xfrm>
            <a:custGeom>
              <a:avLst/>
              <a:gdLst/>
              <a:ahLst/>
              <a:cxnLst/>
              <a:rect l="l" t="t" r="r" b="b"/>
              <a:pathLst>
                <a:path w="5736" h="3393" extrusionOk="0">
                  <a:moveTo>
                    <a:pt x="2835" y="1"/>
                  </a:moveTo>
                  <a:cubicBezTo>
                    <a:pt x="2202" y="1"/>
                    <a:pt x="1689" y="495"/>
                    <a:pt x="1659" y="1116"/>
                  </a:cubicBezTo>
                  <a:cubicBezTo>
                    <a:pt x="1503" y="1053"/>
                    <a:pt x="1347" y="1023"/>
                    <a:pt x="1194" y="1023"/>
                  </a:cubicBezTo>
                  <a:cubicBezTo>
                    <a:pt x="543" y="1023"/>
                    <a:pt x="0" y="1548"/>
                    <a:pt x="0" y="2199"/>
                  </a:cubicBezTo>
                  <a:cubicBezTo>
                    <a:pt x="0" y="2850"/>
                    <a:pt x="543" y="3393"/>
                    <a:pt x="1194" y="3393"/>
                  </a:cubicBezTo>
                  <a:lnTo>
                    <a:pt x="4635" y="3393"/>
                  </a:lnTo>
                  <a:lnTo>
                    <a:pt x="4635" y="3378"/>
                  </a:lnTo>
                  <a:cubicBezTo>
                    <a:pt x="5252" y="3333"/>
                    <a:pt x="5736" y="2820"/>
                    <a:pt x="5736" y="2199"/>
                  </a:cubicBezTo>
                  <a:cubicBezTo>
                    <a:pt x="5736" y="1548"/>
                    <a:pt x="5193" y="1023"/>
                    <a:pt x="4542" y="1023"/>
                  </a:cubicBezTo>
                  <a:cubicBezTo>
                    <a:pt x="4356" y="1023"/>
                    <a:pt x="4170" y="1068"/>
                    <a:pt x="4014" y="1146"/>
                  </a:cubicBezTo>
                  <a:cubicBezTo>
                    <a:pt x="3999" y="510"/>
                    <a:pt x="3471" y="1"/>
                    <a:pt x="2835" y="1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2"/>
            <p:cNvSpPr/>
            <p:nvPr/>
          </p:nvSpPr>
          <p:spPr>
            <a:xfrm>
              <a:off x="6804347" y="3259131"/>
              <a:ext cx="428034" cy="253771"/>
            </a:xfrm>
            <a:custGeom>
              <a:avLst/>
              <a:gdLst/>
              <a:ahLst/>
              <a:cxnLst/>
              <a:rect l="l" t="t" r="r" b="b"/>
              <a:pathLst>
                <a:path w="5722" h="3393" extrusionOk="0">
                  <a:moveTo>
                    <a:pt x="2824" y="1"/>
                  </a:moveTo>
                  <a:cubicBezTo>
                    <a:pt x="2188" y="1"/>
                    <a:pt x="1674" y="495"/>
                    <a:pt x="1644" y="1116"/>
                  </a:cubicBezTo>
                  <a:cubicBezTo>
                    <a:pt x="1503" y="1053"/>
                    <a:pt x="1336" y="1023"/>
                    <a:pt x="1179" y="1023"/>
                  </a:cubicBezTo>
                  <a:cubicBezTo>
                    <a:pt x="529" y="1023"/>
                    <a:pt x="0" y="1548"/>
                    <a:pt x="0" y="2199"/>
                  </a:cubicBezTo>
                  <a:cubicBezTo>
                    <a:pt x="0" y="2850"/>
                    <a:pt x="529" y="3393"/>
                    <a:pt x="1179" y="3393"/>
                  </a:cubicBezTo>
                  <a:lnTo>
                    <a:pt x="4635" y="3393"/>
                  </a:lnTo>
                  <a:lnTo>
                    <a:pt x="4635" y="3378"/>
                  </a:lnTo>
                  <a:cubicBezTo>
                    <a:pt x="5241" y="3333"/>
                    <a:pt x="5721" y="2820"/>
                    <a:pt x="5721" y="2199"/>
                  </a:cubicBezTo>
                  <a:cubicBezTo>
                    <a:pt x="5721" y="1548"/>
                    <a:pt x="5193" y="1023"/>
                    <a:pt x="4527" y="1023"/>
                  </a:cubicBezTo>
                  <a:cubicBezTo>
                    <a:pt x="4341" y="1023"/>
                    <a:pt x="4155" y="1068"/>
                    <a:pt x="3999" y="1146"/>
                  </a:cubicBezTo>
                  <a:cubicBezTo>
                    <a:pt x="3984" y="510"/>
                    <a:pt x="3456" y="1"/>
                    <a:pt x="2824" y="1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4" name="Google Shape;624;p32"/>
          <p:cNvGrpSpPr/>
          <p:nvPr/>
        </p:nvGrpSpPr>
        <p:grpSpPr>
          <a:xfrm>
            <a:off x="3256766" y="3479893"/>
            <a:ext cx="5285951" cy="1350450"/>
            <a:chOff x="343134" y="1700121"/>
            <a:chExt cx="7908516" cy="1912874"/>
          </a:xfrm>
        </p:grpSpPr>
        <p:grpSp>
          <p:nvGrpSpPr>
            <p:cNvPr id="625" name="Google Shape;625;p32"/>
            <p:cNvGrpSpPr/>
            <p:nvPr/>
          </p:nvGrpSpPr>
          <p:grpSpPr>
            <a:xfrm>
              <a:off x="5953293" y="2514671"/>
              <a:ext cx="627651" cy="309358"/>
              <a:chOff x="6398068" y="419971"/>
              <a:chExt cx="627651" cy="309358"/>
            </a:xfrm>
          </p:grpSpPr>
          <p:sp>
            <p:nvSpPr>
              <p:cNvPr id="626" name="Google Shape;626;p32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32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32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9" name="Google Shape;629;p32"/>
            <p:cNvGrpSpPr/>
            <p:nvPr/>
          </p:nvGrpSpPr>
          <p:grpSpPr>
            <a:xfrm>
              <a:off x="5325643" y="2514671"/>
              <a:ext cx="627651" cy="309358"/>
              <a:chOff x="5770418" y="419971"/>
              <a:chExt cx="627651" cy="309358"/>
            </a:xfrm>
          </p:grpSpPr>
          <p:sp>
            <p:nvSpPr>
              <p:cNvPr id="630" name="Google Shape;630;p32"/>
              <p:cNvSpPr/>
              <p:nvPr/>
            </p:nvSpPr>
            <p:spPr>
              <a:xfrm>
                <a:off x="577041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32"/>
              <p:cNvSpPr/>
              <p:nvPr/>
            </p:nvSpPr>
            <p:spPr>
              <a:xfrm>
                <a:off x="577041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32"/>
              <p:cNvSpPr/>
              <p:nvPr/>
            </p:nvSpPr>
            <p:spPr>
              <a:xfrm>
                <a:off x="581841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3" name="Google Shape;633;p32"/>
            <p:cNvGrpSpPr/>
            <p:nvPr/>
          </p:nvGrpSpPr>
          <p:grpSpPr>
            <a:xfrm>
              <a:off x="4699918" y="2514671"/>
              <a:ext cx="627651" cy="309358"/>
              <a:chOff x="6398068" y="419971"/>
              <a:chExt cx="627651" cy="309358"/>
            </a:xfrm>
          </p:grpSpPr>
          <p:sp>
            <p:nvSpPr>
              <p:cNvPr id="634" name="Google Shape;634;p32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32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32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7" name="Google Shape;637;p32"/>
            <p:cNvGrpSpPr/>
            <p:nvPr/>
          </p:nvGrpSpPr>
          <p:grpSpPr>
            <a:xfrm>
              <a:off x="4073793" y="2514671"/>
              <a:ext cx="627651" cy="309358"/>
              <a:chOff x="6398068" y="419971"/>
              <a:chExt cx="627651" cy="309358"/>
            </a:xfrm>
          </p:grpSpPr>
          <p:sp>
            <p:nvSpPr>
              <p:cNvPr id="638" name="Google Shape;638;p32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32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32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41" name="Google Shape;641;p32"/>
            <p:cNvGrpSpPr/>
            <p:nvPr/>
          </p:nvGrpSpPr>
          <p:grpSpPr>
            <a:xfrm>
              <a:off x="3446143" y="2514671"/>
              <a:ext cx="627651" cy="309358"/>
              <a:chOff x="5770418" y="419971"/>
              <a:chExt cx="627651" cy="309358"/>
            </a:xfrm>
          </p:grpSpPr>
          <p:sp>
            <p:nvSpPr>
              <p:cNvPr id="642" name="Google Shape;642;p32"/>
              <p:cNvSpPr/>
              <p:nvPr/>
            </p:nvSpPr>
            <p:spPr>
              <a:xfrm>
                <a:off x="577041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32"/>
              <p:cNvSpPr/>
              <p:nvPr/>
            </p:nvSpPr>
            <p:spPr>
              <a:xfrm>
                <a:off x="577041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32"/>
              <p:cNvSpPr/>
              <p:nvPr/>
            </p:nvSpPr>
            <p:spPr>
              <a:xfrm>
                <a:off x="581841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45" name="Google Shape;645;p32"/>
            <p:cNvGrpSpPr/>
            <p:nvPr/>
          </p:nvGrpSpPr>
          <p:grpSpPr>
            <a:xfrm>
              <a:off x="2820418" y="2514671"/>
              <a:ext cx="627651" cy="309358"/>
              <a:chOff x="6398068" y="419971"/>
              <a:chExt cx="627651" cy="309358"/>
            </a:xfrm>
          </p:grpSpPr>
          <p:sp>
            <p:nvSpPr>
              <p:cNvPr id="646" name="Google Shape;646;p32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32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32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49" name="Google Shape;649;p32"/>
            <p:cNvGrpSpPr/>
            <p:nvPr/>
          </p:nvGrpSpPr>
          <p:grpSpPr>
            <a:xfrm>
              <a:off x="4701443" y="2205321"/>
              <a:ext cx="627651" cy="309358"/>
              <a:chOff x="6398068" y="419971"/>
              <a:chExt cx="627651" cy="309358"/>
            </a:xfrm>
          </p:grpSpPr>
          <p:sp>
            <p:nvSpPr>
              <p:cNvPr id="650" name="Google Shape;650;p32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32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32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53" name="Google Shape;653;p32"/>
            <p:cNvGrpSpPr/>
            <p:nvPr/>
          </p:nvGrpSpPr>
          <p:grpSpPr>
            <a:xfrm>
              <a:off x="4073793" y="2205321"/>
              <a:ext cx="627651" cy="309358"/>
              <a:chOff x="5770418" y="419971"/>
              <a:chExt cx="627651" cy="309358"/>
            </a:xfrm>
          </p:grpSpPr>
          <p:sp>
            <p:nvSpPr>
              <p:cNvPr id="654" name="Google Shape;654;p32"/>
              <p:cNvSpPr/>
              <p:nvPr/>
            </p:nvSpPr>
            <p:spPr>
              <a:xfrm>
                <a:off x="577041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32"/>
              <p:cNvSpPr/>
              <p:nvPr/>
            </p:nvSpPr>
            <p:spPr>
              <a:xfrm>
                <a:off x="577041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32"/>
              <p:cNvSpPr/>
              <p:nvPr/>
            </p:nvSpPr>
            <p:spPr>
              <a:xfrm>
                <a:off x="581841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57" name="Google Shape;657;p32"/>
            <p:cNvGrpSpPr/>
            <p:nvPr/>
          </p:nvGrpSpPr>
          <p:grpSpPr>
            <a:xfrm>
              <a:off x="4073793" y="1895971"/>
              <a:ext cx="627651" cy="309358"/>
              <a:chOff x="6398068" y="419971"/>
              <a:chExt cx="627651" cy="309358"/>
            </a:xfrm>
          </p:grpSpPr>
          <p:sp>
            <p:nvSpPr>
              <p:cNvPr id="658" name="Google Shape;658;p32"/>
              <p:cNvSpPr/>
              <p:nvPr/>
            </p:nvSpPr>
            <p:spPr>
              <a:xfrm>
                <a:off x="639806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32"/>
              <p:cNvSpPr/>
              <p:nvPr/>
            </p:nvSpPr>
            <p:spPr>
              <a:xfrm>
                <a:off x="639806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32"/>
              <p:cNvSpPr/>
              <p:nvPr/>
            </p:nvSpPr>
            <p:spPr>
              <a:xfrm>
                <a:off x="644606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61" name="Google Shape;661;p32"/>
            <p:cNvGrpSpPr/>
            <p:nvPr/>
          </p:nvGrpSpPr>
          <p:grpSpPr>
            <a:xfrm>
              <a:off x="3446143" y="2205321"/>
              <a:ext cx="627651" cy="309358"/>
              <a:chOff x="5770418" y="419971"/>
              <a:chExt cx="627651" cy="309358"/>
            </a:xfrm>
          </p:grpSpPr>
          <p:sp>
            <p:nvSpPr>
              <p:cNvPr id="662" name="Google Shape;662;p32"/>
              <p:cNvSpPr/>
              <p:nvPr/>
            </p:nvSpPr>
            <p:spPr>
              <a:xfrm>
                <a:off x="5770418" y="419971"/>
                <a:ext cx="627651" cy="309358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1489" extrusionOk="0">
                    <a:moveTo>
                      <a:pt x="1" y="1"/>
                    </a:moveTo>
                    <a:lnTo>
                      <a:pt x="1" y="1489"/>
                    </a:lnTo>
                    <a:lnTo>
                      <a:pt x="3021" y="148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32"/>
              <p:cNvSpPr/>
              <p:nvPr/>
            </p:nvSpPr>
            <p:spPr>
              <a:xfrm>
                <a:off x="5770418" y="419971"/>
                <a:ext cx="627651" cy="16413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9" extrusionOk="0">
                    <a:moveTo>
                      <a:pt x="1" y="1"/>
                    </a:moveTo>
                    <a:lnTo>
                      <a:pt x="1" y="79"/>
                    </a:lnTo>
                    <a:lnTo>
                      <a:pt x="3021" y="79"/>
                    </a:lnTo>
                    <a:lnTo>
                      <a:pt x="30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32"/>
              <p:cNvSpPr/>
              <p:nvPr/>
            </p:nvSpPr>
            <p:spPr>
              <a:xfrm>
                <a:off x="5818412" y="449266"/>
                <a:ext cx="538105" cy="251393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1210" extrusionOk="0">
                    <a:moveTo>
                      <a:pt x="0" y="1"/>
                    </a:moveTo>
                    <a:lnTo>
                      <a:pt x="0" y="1210"/>
                    </a:lnTo>
                    <a:lnTo>
                      <a:pt x="63" y="1210"/>
                    </a:lnTo>
                    <a:lnTo>
                      <a:pt x="63" y="1"/>
                    </a:lnTo>
                    <a:close/>
                    <a:moveTo>
                      <a:pt x="279" y="1"/>
                    </a:moveTo>
                    <a:lnTo>
                      <a:pt x="279" y="1210"/>
                    </a:lnTo>
                    <a:lnTo>
                      <a:pt x="342" y="1210"/>
                    </a:lnTo>
                    <a:lnTo>
                      <a:pt x="342" y="1"/>
                    </a:lnTo>
                    <a:close/>
                    <a:moveTo>
                      <a:pt x="558" y="1"/>
                    </a:moveTo>
                    <a:lnTo>
                      <a:pt x="558" y="1210"/>
                    </a:lnTo>
                    <a:lnTo>
                      <a:pt x="621" y="1210"/>
                    </a:lnTo>
                    <a:lnTo>
                      <a:pt x="621" y="1"/>
                    </a:lnTo>
                    <a:close/>
                    <a:moveTo>
                      <a:pt x="837" y="1"/>
                    </a:moveTo>
                    <a:lnTo>
                      <a:pt x="837" y="1210"/>
                    </a:lnTo>
                    <a:lnTo>
                      <a:pt x="900" y="1210"/>
                    </a:lnTo>
                    <a:lnTo>
                      <a:pt x="900" y="1"/>
                    </a:lnTo>
                    <a:close/>
                    <a:moveTo>
                      <a:pt x="1116" y="1"/>
                    </a:moveTo>
                    <a:lnTo>
                      <a:pt x="1116" y="1210"/>
                    </a:lnTo>
                    <a:lnTo>
                      <a:pt x="1179" y="1210"/>
                    </a:lnTo>
                    <a:lnTo>
                      <a:pt x="1179" y="1"/>
                    </a:lnTo>
                    <a:close/>
                    <a:moveTo>
                      <a:pt x="1395" y="1"/>
                    </a:moveTo>
                    <a:lnTo>
                      <a:pt x="1395" y="1210"/>
                    </a:lnTo>
                    <a:lnTo>
                      <a:pt x="1458" y="1210"/>
                    </a:lnTo>
                    <a:lnTo>
                      <a:pt x="1458" y="1"/>
                    </a:lnTo>
                    <a:close/>
                    <a:moveTo>
                      <a:pt x="1674" y="1"/>
                    </a:moveTo>
                    <a:lnTo>
                      <a:pt x="1674" y="1210"/>
                    </a:lnTo>
                    <a:lnTo>
                      <a:pt x="1737" y="1210"/>
                    </a:lnTo>
                    <a:lnTo>
                      <a:pt x="1737" y="1"/>
                    </a:lnTo>
                    <a:close/>
                    <a:moveTo>
                      <a:pt x="1953" y="1"/>
                    </a:moveTo>
                    <a:lnTo>
                      <a:pt x="1953" y="1210"/>
                    </a:lnTo>
                    <a:lnTo>
                      <a:pt x="2016" y="1210"/>
                    </a:lnTo>
                    <a:lnTo>
                      <a:pt x="2016" y="1"/>
                    </a:lnTo>
                    <a:close/>
                    <a:moveTo>
                      <a:pt x="2247" y="1"/>
                    </a:moveTo>
                    <a:lnTo>
                      <a:pt x="2247" y="1210"/>
                    </a:lnTo>
                    <a:lnTo>
                      <a:pt x="2310" y="1210"/>
                    </a:lnTo>
                    <a:lnTo>
                      <a:pt x="2310" y="1"/>
                    </a:lnTo>
                    <a:close/>
                    <a:moveTo>
                      <a:pt x="2526" y="1"/>
                    </a:moveTo>
                    <a:lnTo>
                      <a:pt x="2526" y="1210"/>
                    </a:lnTo>
                    <a:lnTo>
                      <a:pt x="2589" y="1210"/>
                    </a:lnTo>
                    <a:lnTo>
                      <a:pt x="25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65" name="Google Shape;665;p32"/>
            <p:cNvGrpSpPr/>
            <p:nvPr/>
          </p:nvGrpSpPr>
          <p:grpSpPr>
            <a:xfrm>
              <a:off x="343134" y="1700121"/>
              <a:ext cx="7908516" cy="1912874"/>
              <a:chOff x="343134" y="1700121"/>
              <a:chExt cx="7908516" cy="1912874"/>
            </a:xfrm>
          </p:grpSpPr>
          <p:sp>
            <p:nvSpPr>
              <p:cNvPr id="666" name="Google Shape;666;p32"/>
              <p:cNvSpPr/>
              <p:nvPr/>
            </p:nvSpPr>
            <p:spPr>
              <a:xfrm>
                <a:off x="989902" y="1700121"/>
                <a:ext cx="1532664" cy="1037358"/>
              </a:xfrm>
              <a:custGeom>
                <a:avLst/>
                <a:gdLst/>
                <a:ahLst/>
                <a:cxnLst/>
                <a:rect l="l" t="t" r="r" b="b"/>
                <a:pathLst>
                  <a:path w="7377" h="4993" extrusionOk="0">
                    <a:moveTo>
                      <a:pt x="250" y="1"/>
                    </a:moveTo>
                    <a:cubicBezTo>
                      <a:pt x="109" y="1"/>
                      <a:pt x="1" y="127"/>
                      <a:pt x="1" y="280"/>
                    </a:cubicBezTo>
                    <a:lnTo>
                      <a:pt x="1" y="4714"/>
                    </a:lnTo>
                    <a:cubicBezTo>
                      <a:pt x="1" y="4870"/>
                      <a:pt x="109" y="4993"/>
                      <a:pt x="250" y="4993"/>
                    </a:cubicBezTo>
                    <a:lnTo>
                      <a:pt x="7146" y="4993"/>
                    </a:lnTo>
                    <a:cubicBezTo>
                      <a:pt x="7269" y="4993"/>
                      <a:pt x="7377" y="4870"/>
                      <a:pt x="7377" y="4714"/>
                    </a:cubicBezTo>
                    <a:lnTo>
                      <a:pt x="7377" y="280"/>
                    </a:lnTo>
                    <a:cubicBezTo>
                      <a:pt x="7377" y="127"/>
                      <a:pt x="7269" y="1"/>
                      <a:pt x="714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32"/>
              <p:cNvSpPr/>
              <p:nvPr/>
            </p:nvSpPr>
            <p:spPr>
              <a:xfrm>
                <a:off x="832209" y="2205608"/>
                <a:ext cx="1278570" cy="573632"/>
              </a:xfrm>
              <a:custGeom>
                <a:avLst/>
                <a:gdLst/>
                <a:ahLst/>
                <a:cxnLst/>
                <a:rect l="l" t="t" r="r" b="b"/>
                <a:pathLst>
                  <a:path w="6154" h="2761" extrusionOk="0">
                    <a:moveTo>
                      <a:pt x="1" y="0"/>
                    </a:moveTo>
                    <a:lnTo>
                      <a:pt x="1" y="2760"/>
                    </a:lnTo>
                    <a:lnTo>
                      <a:pt x="6153" y="2760"/>
                    </a:lnTo>
                    <a:lnTo>
                      <a:pt x="6153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32"/>
              <p:cNvSpPr/>
              <p:nvPr/>
            </p:nvSpPr>
            <p:spPr>
              <a:xfrm>
                <a:off x="832209" y="2108998"/>
                <a:ext cx="1281687" cy="96817"/>
              </a:xfrm>
              <a:custGeom>
                <a:avLst/>
                <a:gdLst/>
                <a:ahLst/>
                <a:cxnLst/>
                <a:rect l="l" t="t" r="r" b="b"/>
                <a:pathLst>
                  <a:path w="6169" h="466" extrusionOk="0">
                    <a:moveTo>
                      <a:pt x="280" y="0"/>
                    </a:moveTo>
                    <a:cubicBezTo>
                      <a:pt x="124" y="0"/>
                      <a:pt x="1" y="142"/>
                      <a:pt x="1" y="298"/>
                    </a:cubicBezTo>
                    <a:lnTo>
                      <a:pt x="1" y="465"/>
                    </a:lnTo>
                    <a:lnTo>
                      <a:pt x="6168" y="465"/>
                    </a:lnTo>
                    <a:lnTo>
                      <a:pt x="6168" y="298"/>
                    </a:lnTo>
                    <a:cubicBezTo>
                      <a:pt x="6168" y="142"/>
                      <a:pt x="6031" y="0"/>
                      <a:pt x="587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32"/>
              <p:cNvSpPr/>
              <p:nvPr/>
            </p:nvSpPr>
            <p:spPr>
              <a:xfrm>
                <a:off x="928819" y="2282896"/>
                <a:ext cx="135461" cy="74379"/>
              </a:xfrm>
              <a:custGeom>
                <a:avLst/>
                <a:gdLst/>
                <a:ahLst/>
                <a:cxnLst/>
                <a:rect l="l" t="t" r="r" b="b"/>
                <a:pathLst>
                  <a:path w="652" h="358" extrusionOk="0">
                    <a:moveTo>
                      <a:pt x="1" y="0"/>
                    </a:moveTo>
                    <a:lnTo>
                      <a:pt x="1" y="357"/>
                    </a:lnTo>
                    <a:lnTo>
                      <a:pt x="652" y="357"/>
                    </a:lnTo>
                    <a:lnTo>
                      <a:pt x="652" y="0"/>
                    </a:lnTo>
                    <a:close/>
                  </a:path>
                </a:pathLst>
              </a:custGeom>
              <a:solidFill>
                <a:srgbClr val="CED7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32"/>
              <p:cNvSpPr/>
              <p:nvPr/>
            </p:nvSpPr>
            <p:spPr>
              <a:xfrm>
                <a:off x="1163800" y="2282896"/>
                <a:ext cx="138578" cy="74379"/>
              </a:xfrm>
              <a:custGeom>
                <a:avLst/>
                <a:gdLst/>
                <a:ahLst/>
                <a:cxnLst/>
                <a:rect l="l" t="t" r="r" b="b"/>
                <a:pathLst>
                  <a:path w="667" h="358" extrusionOk="0">
                    <a:moveTo>
                      <a:pt x="1" y="0"/>
                    </a:moveTo>
                    <a:lnTo>
                      <a:pt x="1" y="357"/>
                    </a:lnTo>
                    <a:lnTo>
                      <a:pt x="667" y="357"/>
                    </a:lnTo>
                    <a:lnTo>
                      <a:pt x="667" y="0"/>
                    </a:lnTo>
                    <a:close/>
                  </a:path>
                </a:pathLst>
              </a:custGeom>
              <a:solidFill>
                <a:srgbClr val="CED7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32"/>
              <p:cNvSpPr/>
              <p:nvPr/>
            </p:nvSpPr>
            <p:spPr>
              <a:xfrm>
                <a:off x="1401897" y="2282896"/>
                <a:ext cx="139201" cy="74379"/>
              </a:xfrm>
              <a:custGeom>
                <a:avLst/>
                <a:gdLst/>
                <a:ahLst/>
                <a:cxnLst/>
                <a:rect l="l" t="t" r="r" b="b"/>
                <a:pathLst>
                  <a:path w="670" h="358" extrusionOk="0">
                    <a:moveTo>
                      <a:pt x="0" y="0"/>
                    </a:moveTo>
                    <a:lnTo>
                      <a:pt x="0" y="357"/>
                    </a:lnTo>
                    <a:lnTo>
                      <a:pt x="670" y="357"/>
                    </a:lnTo>
                    <a:lnTo>
                      <a:pt x="670" y="0"/>
                    </a:lnTo>
                    <a:close/>
                  </a:path>
                </a:pathLst>
              </a:custGeom>
              <a:solidFill>
                <a:srgbClr val="CED7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32"/>
              <p:cNvSpPr/>
              <p:nvPr/>
            </p:nvSpPr>
            <p:spPr>
              <a:xfrm>
                <a:off x="1640618" y="2282896"/>
                <a:ext cx="135461" cy="74379"/>
              </a:xfrm>
              <a:custGeom>
                <a:avLst/>
                <a:gdLst/>
                <a:ahLst/>
                <a:cxnLst/>
                <a:rect l="l" t="t" r="r" b="b"/>
                <a:pathLst>
                  <a:path w="652" h="358" extrusionOk="0">
                    <a:moveTo>
                      <a:pt x="1" y="0"/>
                    </a:moveTo>
                    <a:lnTo>
                      <a:pt x="1" y="357"/>
                    </a:lnTo>
                    <a:lnTo>
                      <a:pt x="652" y="357"/>
                    </a:lnTo>
                    <a:lnTo>
                      <a:pt x="65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32"/>
              <p:cNvSpPr/>
              <p:nvPr/>
            </p:nvSpPr>
            <p:spPr>
              <a:xfrm>
                <a:off x="1878715" y="2282896"/>
                <a:ext cx="135461" cy="74379"/>
              </a:xfrm>
              <a:custGeom>
                <a:avLst/>
                <a:gdLst/>
                <a:ahLst/>
                <a:cxnLst/>
                <a:rect l="l" t="t" r="r" b="b"/>
                <a:pathLst>
                  <a:path w="652" h="358" extrusionOk="0">
                    <a:moveTo>
                      <a:pt x="0" y="0"/>
                    </a:moveTo>
                    <a:lnTo>
                      <a:pt x="0" y="357"/>
                    </a:lnTo>
                    <a:lnTo>
                      <a:pt x="651" y="357"/>
                    </a:lnTo>
                    <a:lnTo>
                      <a:pt x="65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32"/>
              <p:cNvSpPr/>
              <p:nvPr/>
            </p:nvSpPr>
            <p:spPr>
              <a:xfrm>
                <a:off x="790657" y="3397337"/>
                <a:ext cx="7035877" cy="215657"/>
              </a:xfrm>
              <a:custGeom>
                <a:avLst/>
                <a:gdLst/>
                <a:ahLst/>
                <a:cxnLst/>
                <a:rect l="l" t="t" r="r" b="b"/>
                <a:pathLst>
                  <a:path w="33865" h="1038" extrusionOk="0">
                    <a:moveTo>
                      <a:pt x="495" y="0"/>
                    </a:moveTo>
                    <a:lnTo>
                      <a:pt x="0" y="1038"/>
                    </a:lnTo>
                    <a:lnTo>
                      <a:pt x="33865" y="1038"/>
                    </a:lnTo>
                    <a:lnTo>
                      <a:pt x="3337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32"/>
              <p:cNvSpPr/>
              <p:nvPr/>
            </p:nvSpPr>
            <p:spPr>
              <a:xfrm>
                <a:off x="343134" y="2282889"/>
                <a:ext cx="7908480" cy="1130228"/>
              </a:xfrm>
              <a:custGeom>
                <a:avLst/>
                <a:gdLst/>
                <a:ahLst/>
                <a:cxnLst/>
                <a:rect l="l" t="t" r="r" b="b"/>
                <a:pathLst>
                  <a:path w="38065" h="5440" extrusionOk="0">
                    <a:moveTo>
                      <a:pt x="0" y="1"/>
                    </a:moveTo>
                    <a:lnTo>
                      <a:pt x="2649" y="5439"/>
                    </a:lnTo>
                    <a:lnTo>
                      <a:pt x="35524" y="5439"/>
                    </a:lnTo>
                    <a:lnTo>
                      <a:pt x="38064" y="1333"/>
                    </a:lnTo>
                    <a:lnTo>
                      <a:pt x="30919" y="1333"/>
                    </a:lnTo>
                    <a:cubicBezTo>
                      <a:pt x="30763" y="1935"/>
                      <a:pt x="30175" y="2434"/>
                      <a:pt x="28996" y="2434"/>
                    </a:cubicBezTo>
                    <a:lnTo>
                      <a:pt x="13079" y="2434"/>
                    </a:lnTo>
                    <a:cubicBezTo>
                      <a:pt x="11840" y="2434"/>
                      <a:pt x="11561" y="1377"/>
                      <a:pt x="11561" y="1377"/>
                    </a:cubicBezTo>
                    <a:lnTo>
                      <a:pt x="7313" y="1377"/>
                    </a:lnTo>
                    <a:cubicBezTo>
                      <a:pt x="6153" y="1377"/>
                      <a:pt x="5840" y="1"/>
                      <a:pt x="584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32"/>
              <p:cNvSpPr/>
              <p:nvPr/>
            </p:nvSpPr>
            <p:spPr>
              <a:xfrm>
                <a:off x="1814516" y="2656870"/>
                <a:ext cx="64406" cy="122372"/>
              </a:xfrm>
              <a:custGeom>
                <a:avLst/>
                <a:gdLst/>
                <a:ahLst/>
                <a:cxnLst/>
                <a:rect l="l" t="t" r="r" b="b"/>
                <a:pathLst>
                  <a:path w="310" h="589" extrusionOk="0">
                    <a:moveTo>
                      <a:pt x="1" y="1"/>
                    </a:moveTo>
                    <a:lnTo>
                      <a:pt x="1" y="588"/>
                    </a:lnTo>
                    <a:lnTo>
                      <a:pt x="309" y="588"/>
                    </a:lnTo>
                    <a:lnTo>
                      <a:pt x="309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32"/>
              <p:cNvSpPr/>
              <p:nvPr/>
            </p:nvSpPr>
            <p:spPr>
              <a:xfrm>
                <a:off x="1991531" y="2656870"/>
                <a:ext cx="67523" cy="122372"/>
              </a:xfrm>
              <a:custGeom>
                <a:avLst/>
                <a:gdLst/>
                <a:ahLst/>
                <a:cxnLst/>
                <a:rect l="l" t="t" r="r" b="b"/>
                <a:pathLst>
                  <a:path w="325" h="589" extrusionOk="0">
                    <a:moveTo>
                      <a:pt x="1" y="1"/>
                    </a:moveTo>
                    <a:lnTo>
                      <a:pt x="1" y="588"/>
                    </a:lnTo>
                    <a:lnTo>
                      <a:pt x="324" y="588"/>
                    </a:lnTo>
                    <a:lnTo>
                      <a:pt x="324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32"/>
              <p:cNvSpPr/>
              <p:nvPr/>
            </p:nvSpPr>
            <p:spPr>
              <a:xfrm>
                <a:off x="2171662" y="2656870"/>
                <a:ext cx="65030" cy="122372"/>
              </a:xfrm>
              <a:custGeom>
                <a:avLst/>
                <a:gdLst/>
                <a:ahLst/>
                <a:cxnLst/>
                <a:rect l="l" t="t" r="r" b="b"/>
                <a:pathLst>
                  <a:path w="313" h="589" extrusionOk="0">
                    <a:moveTo>
                      <a:pt x="0" y="1"/>
                    </a:moveTo>
                    <a:lnTo>
                      <a:pt x="0" y="588"/>
                    </a:lnTo>
                    <a:lnTo>
                      <a:pt x="313" y="588"/>
                    </a:lnTo>
                    <a:lnTo>
                      <a:pt x="31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32"/>
              <p:cNvSpPr/>
              <p:nvPr/>
            </p:nvSpPr>
            <p:spPr>
              <a:xfrm>
                <a:off x="2352416" y="2656870"/>
                <a:ext cx="64406" cy="122372"/>
              </a:xfrm>
              <a:custGeom>
                <a:avLst/>
                <a:gdLst/>
                <a:ahLst/>
                <a:cxnLst/>
                <a:rect l="l" t="t" r="r" b="b"/>
                <a:pathLst>
                  <a:path w="310" h="589" extrusionOk="0">
                    <a:moveTo>
                      <a:pt x="1" y="1"/>
                    </a:moveTo>
                    <a:lnTo>
                      <a:pt x="1" y="588"/>
                    </a:lnTo>
                    <a:lnTo>
                      <a:pt x="309" y="588"/>
                    </a:lnTo>
                    <a:lnTo>
                      <a:pt x="309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32"/>
              <p:cNvSpPr/>
              <p:nvPr/>
            </p:nvSpPr>
            <p:spPr>
              <a:xfrm>
                <a:off x="2529431" y="2656870"/>
                <a:ext cx="67523" cy="122372"/>
              </a:xfrm>
              <a:custGeom>
                <a:avLst/>
                <a:gdLst/>
                <a:ahLst/>
                <a:cxnLst/>
                <a:rect l="l" t="t" r="r" b="b"/>
                <a:pathLst>
                  <a:path w="325" h="589" extrusionOk="0">
                    <a:moveTo>
                      <a:pt x="0" y="1"/>
                    </a:moveTo>
                    <a:lnTo>
                      <a:pt x="0" y="588"/>
                    </a:lnTo>
                    <a:lnTo>
                      <a:pt x="324" y="588"/>
                    </a:lnTo>
                    <a:lnTo>
                      <a:pt x="324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32"/>
              <p:cNvSpPr/>
              <p:nvPr/>
            </p:nvSpPr>
            <p:spPr>
              <a:xfrm>
                <a:off x="989902" y="2505410"/>
                <a:ext cx="138578" cy="138578"/>
              </a:xfrm>
              <a:custGeom>
                <a:avLst/>
                <a:gdLst/>
                <a:ahLst/>
                <a:cxnLst/>
                <a:rect l="l" t="t" r="r" b="b"/>
                <a:pathLst>
                  <a:path w="667" h="667" extrusionOk="0">
                    <a:moveTo>
                      <a:pt x="328" y="1"/>
                    </a:moveTo>
                    <a:cubicBezTo>
                      <a:pt x="157" y="1"/>
                      <a:pt x="1" y="138"/>
                      <a:pt x="1" y="324"/>
                    </a:cubicBezTo>
                    <a:cubicBezTo>
                      <a:pt x="1" y="510"/>
                      <a:pt x="157" y="666"/>
                      <a:pt x="328" y="666"/>
                    </a:cubicBezTo>
                    <a:cubicBezTo>
                      <a:pt x="514" y="666"/>
                      <a:pt x="667" y="510"/>
                      <a:pt x="667" y="324"/>
                    </a:cubicBezTo>
                    <a:cubicBezTo>
                      <a:pt x="667" y="138"/>
                      <a:pt x="514" y="1"/>
                      <a:pt x="32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32"/>
              <p:cNvSpPr/>
              <p:nvPr/>
            </p:nvSpPr>
            <p:spPr>
              <a:xfrm>
                <a:off x="989902" y="1700121"/>
                <a:ext cx="1532664" cy="109906"/>
              </a:xfrm>
              <a:custGeom>
                <a:avLst/>
                <a:gdLst/>
                <a:ahLst/>
                <a:cxnLst/>
                <a:rect l="l" t="t" r="r" b="b"/>
                <a:pathLst>
                  <a:path w="7377" h="529" extrusionOk="0">
                    <a:moveTo>
                      <a:pt x="250" y="1"/>
                    </a:moveTo>
                    <a:cubicBezTo>
                      <a:pt x="109" y="1"/>
                      <a:pt x="1" y="127"/>
                      <a:pt x="1" y="280"/>
                    </a:cubicBezTo>
                    <a:lnTo>
                      <a:pt x="1" y="529"/>
                    </a:lnTo>
                    <a:lnTo>
                      <a:pt x="7377" y="529"/>
                    </a:lnTo>
                    <a:lnTo>
                      <a:pt x="7377" y="280"/>
                    </a:lnTo>
                    <a:cubicBezTo>
                      <a:pt x="7377" y="127"/>
                      <a:pt x="7269" y="1"/>
                      <a:pt x="71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32"/>
              <p:cNvSpPr/>
              <p:nvPr/>
            </p:nvSpPr>
            <p:spPr>
              <a:xfrm>
                <a:off x="1221766" y="1915779"/>
                <a:ext cx="193427" cy="126112"/>
              </a:xfrm>
              <a:custGeom>
                <a:avLst/>
                <a:gdLst/>
                <a:ahLst/>
                <a:cxnLst/>
                <a:rect l="l" t="t" r="r" b="b"/>
                <a:pathLst>
                  <a:path w="931" h="607" extrusionOk="0">
                    <a:moveTo>
                      <a:pt x="1" y="0"/>
                    </a:moveTo>
                    <a:lnTo>
                      <a:pt x="1" y="607"/>
                    </a:lnTo>
                    <a:lnTo>
                      <a:pt x="931" y="607"/>
                    </a:lnTo>
                    <a:lnTo>
                      <a:pt x="93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32"/>
              <p:cNvSpPr/>
              <p:nvPr/>
            </p:nvSpPr>
            <p:spPr>
              <a:xfrm>
                <a:off x="1517829" y="1915779"/>
                <a:ext cx="193427" cy="126112"/>
              </a:xfrm>
              <a:custGeom>
                <a:avLst/>
                <a:gdLst/>
                <a:ahLst/>
                <a:cxnLst/>
                <a:rect l="l" t="t" r="r" b="b"/>
                <a:pathLst>
                  <a:path w="931" h="607" extrusionOk="0">
                    <a:moveTo>
                      <a:pt x="0" y="0"/>
                    </a:moveTo>
                    <a:lnTo>
                      <a:pt x="0" y="607"/>
                    </a:lnTo>
                    <a:lnTo>
                      <a:pt x="930" y="607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32"/>
              <p:cNvSpPr/>
              <p:nvPr/>
            </p:nvSpPr>
            <p:spPr>
              <a:xfrm>
                <a:off x="1814516" y="1915779"/>
                <a:ext cx="193427" cy="126112"/>
              </a:xfrm>
              <a:custGeom>
                <a:avLst/>
                <a:gdLst/>
                <a:ahLst/>
                <a:cxnLst/>
                <a:rect l="l" t="t" r="r" b="b"/>
                <a:pathLst>
                  <a:path w="931" h="607" extrusionOk="0">
                    <a:moveTo>
                      <a:pt x="1" y="0"/>
                    </a:moveTo>
                    <a:lnTo>
                      <a:pt x="1" y="607"/>
                    </a:lnTo>
                    <a:lnTo>
                      <a:pt x="931" y="607"/>
                    </a:lnTo>
                    <a:lnTo>
                      <a:pt x="93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32"/>
              <p:cNvSpPr/>
              <p:nvPr/>
            </p:nvSpPr>
            <p:spPr>
              <a:xfrm>
                <a:off x="2107463" y="1915779"/>
                <a:ext cx="196543" cy="126112"/>
              </a:xfrm>
              <a:custGeom>
                <a:avLst/>
                <a:gdLst/>
                <a:ahLst/>
                <a:cxnLst/>
                <a:rect l="l" t="t" r="r" b="b"/>
                <a:pathLst>
                  <a:path w="946" h="607" extrusionOk="0">
                    <a:moveTo>
                      <a:pt x="0" y="0"/>
                    </a:moveTo>
                    <a:lnTo>
                      <a:pt x="0" y="607"/>
                    </a:lnTo>
                    <a:lnTo>
                      <a:pt x="945" y="607"/>
                    </a:lnTo>
                    <a:lnTo>
                      <a:pt x="94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32"/>
              <p:cNvSpPr/>
              <p:nvPr/>
            </p:nvSpPr>
            <p:spPr>
              <a:xfrm>
                <a:off x="343134" y="2281661"/>
                <a:ext cx="1255924" cy="106167"/>
              </a:xfrm>
              <a:custGeom>
                <a:avLst/>
                <a:gdLst/>
                <a:ahLst/>
                <a:cxnLst/>
                <a:rect l="l" t="t" r="r" b="b"/>
                <a:pathLst>
                  <a:path w="6045" h="511" extrusionOk="0">
                    <a:moveTo>
                      <a:pt x="0" y="1"/>
                    </a:moveTo>
                    <a:lnTo>
                      <a:pt x="246" y="511"/>
                    </a:lnTo>
                    <a:lnTo>
                      <a:pt x="6045" y="511"/>
                    </a:lnTo>
                    <a:cubicBezTo>
                      <a:pt x="5904" y="232"/>
                      <a:pt x="5840" y="1"/>
                      <a:pt x="58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32"/>
              <p:cNvSpPr/>
              <p:nvPr/>
            </p:nvSpPr>
            <p:spPr>
              <a:xfrm>
                <a:off x="6670161" y="2558402"/>
                <a:ext cx="1581488" cy="144810"/>
              </a:xfrm>
              <a:custGeom>
                <a:avLst/>
                <a:gdLst/>
                <a:ahLst/>
                <a:cxnLst/>
                <a:rect l="l" t="t" r="r" b="b"/>
                <a:pathLst>
                  <a:path w="7612" h="697" extrusionOk="0">
                    <a:moveTo>
                      <a:pt x="466" y="1"/>
                    </a:moveTo>
                    <a:cubicBezTo>
                      <a:pt x="403" y="265"/>
                      <a:pt x="250" y="495"/>
                      <a:pt x="1" y="696"/>
                    </a:cubicBezTo>
                    <a:lnTo>
                      <a:pt x="7176" y="696"/>
                    </a:lnTo>
                    <a:lnTo>
                      <a:pt x="761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32"/>
              <p:cNvSpPr/>
              <p:nvPr/>
            </p:nvSpPr>
            <p:spPr>
              <a:xfrm>
                <a:off x="867945" y="2688657"/>
                <a:ext cx="7293295" cy="708886"/>
              </a:xfrm>
              <a:custGeom>
                <a:avLst/>
                <a:gdLst/>
                <a:ahLst/>
                <a:cxnLst/>
                <a:rect l="l" t="t" r="r" b="b"/>
                <a:pathLst>
                  <a:path w="35104" h="3412" extrusionOk="0">
                    <a:moveTo>
                      <a:pt x="0" y="3147"/>
                    </a:moveTo>
                    <a:lnTo>
                      <a:pt x="123" y="3411"/>
                    </a:lnTo>
                    <a:lnTo>
                      <a:pt x="0" y="3147"/>
                    </a:lnTo>
                    <a:lnTo>
                      <a:pt x="0" y="3147"/>
                    </a:lnTo>
                    <a:close/>
                    <a:moveTo>
                      <a:pt x="35103" y="0"/>
                    </a:moveTo>
                    <a:lnTo>
                      <a:pt x="35103" y="0"/>
                    </a:lnTo>
                    <a:lnTo>
                      <a:pt x="32998" y="3411"/>
                    </a:lnTo>
                    <a:close/>
                  </a:path>
                </a:pathLst>
              </a:custGeom>
              <a:solidFill>
                <a:srgbClr val="B1B9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32"/>
              <p:cNvSpPr/>
              <p:nvPr/>
            </p:nvSpPr>
            <p:spPr>
              <a:xfrm>
                <a:off x="867945" y="2694914"/>
                <a:ext cx="7293295" cy="708886"/>
              </a:xfrm>
              <a:custGeom>
                <a:avLst/>
                <a:gdLst/>
                <a:ahLst/>
                <a:cxnLst/>
                <a:rect l="l" t="t" r="r" b="b"/>
                <a:pathLst>
                  <a:path w="35104" h="3412" extrusionOk="0">
                    <a:moveTo>
                      <a:pt x="35103" y="0"/>
                    </a:moveTo>
                    <a:lnTo>
                      <a:pt x="35103" y="0"/>
                    </a:lnTo>
                    <a:cubicBezTo>
                      <a:pt x="25711" y="2868"/>
                      <a:pt x="9266" y="3162"/>
                      <a:pt x="2756" y="3162"/>
                    </a:cubicBezTo>
                    <a:cubicBezTo>
                      <a:pt x="1023" y="3162"/>
                      <a:pt x="0" y="3147"/>
                      <a:pt x="0" y="3147"/>
                    </a:cubicBezTo>
                    <a:lnTo>
                      <a:pt x="0" y="3147"/>
                    </a:lnTo>
                    <a:lnTo>
                      <a:pt x="123" y="3411"/>
                    </a:lnTo>
                    <a:lnTo>
                      <a:pt x="32998" y="3411"/>
                    </a:lnTo>
                    <a:lnTo>
                      <a:pt x="3510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91" name="Google Shape;691;p32"/>
          <p:cNvGrpSpPr/>
          <p:nvPr/>
        </p:nvGrpSpPr>
        <p:grpSpPr>
          <a:xfrm>
            <a:off x="62500" y="4691024"/>
            <a:ext cx="9018344" cy="390053"/>
            <a:chOff x="62500" y="4683850"/>
            <a:chExt cx="9018344" cy="390053"/>
          </a:xfrm>
        </p:grpSpPr>
        <p:sp>
          <p:nvSpPr>
            <p:cNvPr id="692" name="Google Shape;692;p32"/>
            <p:cNvSpPr/>
            <p:nvPr/>
          </p:nvSpPr>
          <p:spPr>
            <a:xfrm>
              <a:off x="62500" y="4683850"/>
              <a:ext cx="9018344" cy="121197"/>
            </a:xfrm>
            <a:custGeom>
              <a:avLst/>
              <a:gdLst/>
              <a:ahLst/>
              <a:cxnLst/>
              <a:rect l="l" t="t" r="r" b="b"/>
              <a:pathLst>
                <a:path w="57593" h="774" extrusionOk="0">
                  <a:moveTo>
                    <a:pt x="1781" y="1"/>
                  </a:moveTo>
                  <a:cubicBezTo>
                    <a:pt x="1512" y="1"/>
                    <a:pt x="1243" y="64"/>
                    <a:pt x="1020" y="191"/>
                  </a:cubicBezTo>
                  <a:cubicBezTo>
                    <a:pt x="756" y="339"/>
                    <a:pt x="435" y="452"/>
                    <a:pt x="0" y="452"/>
                  </a:cubicBezTo>
                  <a:lnTo>
                    <a:pt x="0" y="773"/>
                  </a:lnTo>
                  <a:lnTo>
                    <a:pt x="57592" y="773"/>
                  </a:lnTo>
                  <a:lnTo>
                    <a:pt x="57592" y="452"/>
                  </a:lnTo>
                  <a:cubicBezTo>
                    <a:pt x="57249" y="452"/>
                    <a:pt x="56837" y="339"/>
                    <a:pt x="56576" y="191"/>
                  </a:cubicBezTo>
                  <a:cubicBezTo>
                    <a:pt x="56352" y="64"/>
                    <a:pt x="56077" y="1"/>
                    <a:pt x="55803" y="1"/>
                  </a:cubicBezTo>
                  <a:cubicBezTo>
                    <a:pt x="55530" y="1"/>
                    <a:pt x="55258" y="64"/>
                    <a:pt x="55040" y="191"/>
                  </a:cubicBezTo>
                  <a:cubicBezTo>
                    <a:pt x="54776" y="339"/>
                    <a:pt x="54432" y="452"/>
                    <a:pt x="54009" y="452"/>
                  </a:cubicBezTo>
                  <a:cubicBezTo>
                    <a:pt x="53575" y="452"/>
                    <a:pt x="53231" y="339"/>
                    <a:pt x="52968" y="191"/>
                  </a:cubicBezTo>
                  <a:cubicBezTo>
                    <a:pt x="52750" y="64"/>
                    <a:pt x="52478" y="1"/>
                    <a:pt x="52205" y="1"/>
                  </a:cubicBezTo>
                  <a:cubicBezTo>
                    <a:pt x="51932" y="1"/>
                    <a:pt x="51657" y="64"/>
                    <a:pt x="51434" y="191"/>
                  </a:cubicBezTo>
                  <a:cubicBezTo>
                    <a:pt x="51170" y="339"/>
                    <a:pt x="50827" y="452"/>
                    <a:pt x="50393" y="452"/>
                  </a:cubicBezTo>
                  <a:cubicBezTo>
                    <a:pt x="49967" y="452"/>
                    <a:pt x="49623" y="339"/>
                    <a:pt x="49362" y="191"/>
                  </a:cubicBezTo>
                  <a:cubicBezTo>
                    <a:pt x="49138" y="64"/>
                    <a:pt x="48863" y="1"/>
                    <a:pt x="48590" y="1"/>
                  </a:cubicBezTo>
                  <a:cubicBezTo>
                    <a:pt x="48317" y="1"/>
                    <a:pt x="48045" y="64"/>
                    <a:pt x="47826" y="191"/>
                  </a:cubicBezTo>
                  <a:cubicBezTo>
                    <a:pt x="47562" y="339"/>
                    <a:pt x="47219" y="452"/>
                    <a:pt x="46785" y="452"/>
                  </a:cubicBezTo>
                  <a:cubicBezTo>
                    <a:pt x="46350" y="452"/>
                    <a:pt x="46018" y="339"/>
                    <a:pt x="45754" y="191"/>
                  </a:cubicBezTo>
                  <a:cubicBezTo>
                    <a:pt x="45532" y="64"/>
                    <a:pt x="45257" y="1"/>
                    <a:pt x="44982" y="1"/>
                  </a:cubicBezTo>
                  <a:cubicBezTo>
                    <a:pt x="44707" y="1"/>
                    <a:pt x="44432" y="64"/>
                    <a:pt x="44210" y="191"/>
                  </a:cubicBezTo>
                  <a:cubicBezTo>
                    <a:pt x="43946" y="339"/>
                    <a:pt x="43613" y="452"/>
                    <a:pt x="43179" y="452"/>
                  </a:cubicBezTo>
                  <a:cubicBezTo>
                    <a:pt x="42742" y="452"/>
                    <a:pt x="42399" y="339"/>
                    <a:pt x="42135" y="191"/>
                  </a:cubicBezTo>
                  <a:cubicBezTo>
                    <a:pt x="41918" y="64"/>
                    <a:pt x="41647" y="1"/>
                    <a:pt x="41374" y="1"/>
                  </a:cubicBezTo>
                  <a:cubicBezTo>
                    <a:pt x="41100" y="1"/>
                    <a:pt x="40826" y="64"/>
                    <a:pt x="40602" y="191"/>
                  </a:cubicBezTo>
                  <a:cubicBezTo>
                    <a:pt x="40338" y="339"/>
                    <a:pt x="39994" y="452"/>
                    <a:pt x="39571" y="452"/>
                  </a:cubicBezTo>
                  <a:cubicBezTo>
                    <a:pt x="39137" y="452"/>
                    <a:pt x="38794" y="339"/>
                    <a:pt x="38530" y="191"/>
                  </a:cubicBezTo>
                  <a:cubicBezTo>
                    <a:pt x="38306" y="64"/>
                    <a:pt x="38031" y="1"/>
                    <a:pt x="37758" y="1"/>
                  </a:cubicBezTo>
                  <a:cubicBezTo>
                    <a:pt x="37485" y="1"/>
                    <a:pt x="37213" y="64"/>
                    <a:pt x="36996" y="191"/>
                  </a:cubicBezTo>
                  <a:cubicBezTo>
                    <a:pt x="36733" y="339"/>
                    <a:pt x="36389" y="452"/>
                    <a:pt x="35952" y="452"/>
                  </a:cubicBezTo>
                  <a:cubicBezTo>
                    <a:pt x="35518" y="452"/>
                    <a:pt x="35185" y="339"/>
                    <a:pt x="34922" y="191"/>
                  </a:cubicBezTo>
                  <a:cubicBezTo>
                    <a:pt x="34699" y="64"/>
                    <a:pt x="34424" y="1"/>
                    <a:pt x="34149" y="1"/>
                  </a:cubicBezTo>
                  <a:cubicBezTo>
                    <a:pt x="33875" y="1"/>
                    <a:pt x="33600" y="64"/>
                    <a:pt x="33377" y="191"/>
                  </a:cubicBezTo>
                  <a:cubicBezTo>
                    <a:pt x="33113" y="339"/>
                    <a:pt x="32781" y="452"/>
                    <a:pt x="32347" y="452"/>
                  </a:cubicBezTo>
                  <a:cubicBezTo>
                    <a:pt x="31913" y="452"/>
                    <a:pt x="31569" y="339"/>
                    <a:pt x="31305" y="191"/>
                  </a:cubicBezTo>
                  <a:cubicBezTo>
                    <a:pt x="31087" y="64"/>
                    <a:pt x="30818" y="1"/>
                    <a:pt x="30549" y="1"/>
                  </a:cubicBezTo>
                  <a:cubicBezTo>
                    <a:pt x="30280" y="1"/>
                    <a:pt x="30011" y="64"/>
                    <a:pt x="29794" y="191"/>
                  </a:cubicBezTo>
                  <a:cubicBezTo>
                    <a:pt x="29530" y="339"/>
                    <a:pt x="29220" y="441"/>
                    <a:pt x="28796" y="452"/>
                  </a:cubicBezTo>
                  <a:cubicBezTo>
                    <a:pt x="28464" y="441"/>
                    <a:pt x="28052" y="339"/>
                    <a:pt x="27802" y="191"/>
                  </a:cubicBezTo>
                  <a:cubicBezTo>
                    <a:pt x="27578" y="64"/>
                    <a:pt x="27306" y="1"/>
                    <a:pt x="27034" y="1"/>
                  </a:cubicBezTo>
                  <a:cubicBezTo>
                    <a:pt x="26762" y="1"/>
                    <a:pt x="26490" y="64"/>
                    <a:pt x="26266" y="191"/>
                  </a:cubicBezTo>
                  <a:cubicBezTo>
                    <a:pt x="26005" y="339"/>
                    <a:pt x="25672" y="452"/>
                    <a:pt x="25235" y="452"/>
                  </a:cubicBezTo>
                  <a:cubicBezTo>
                    <a:pt x="24801" y="452"/>
                    <a:pt x="24457" y="339"/>
                    <a:pt x="24194" y="191"/>
                  </a:cubicBezTo>
                  <a:cubicBezTo>
                    <a:pt x="23976" y="64"/>
                    <a:pt x="23704" y="1"/>
                    <a:pt x="23431" y="1"/>
                  </a:cubicBezTo>
                  <a:cubicBezTo>
                    <a:pt x="23158" y="1"/>
                    <a:pt x="22883" y="64"/>
                    <a:pt x="22660" y="191"/>
                  </a:cubicBezTo>
                  <a:cubicBezTo>
                    <a:pt x="22396" y="339"/>
                    <a:pt x="22053" y="452"/>
                    <a:pt x="21630" y="452"/>
                  </a:cubicBezTo>
                  <a:cubicBezTo>
                    <a:pt x="21196" y="452"/>
                    <a:pt x="20852" y="339"/>
                    <a:pt x="20588" y="191"/>
                  </a:cubicBezTo>
                  <a:cubicBezTo>
                    <a:pt x="20370" y="64"/>
                    <a:pt x="20098" y="1"/>
                    <a:pt x="19824" y="1"/>
                  </a:cubicBezTo>
                  <a:cubicBezTo>
                    <a:pt x="19551" y="1"/>
                    <a:pt x="19276" y="64"/>
                    <a:pt x="19052" y="191"/>
                  </a:cubicBezTo>
                  <a:cubicBezTo>
                    <a:pt x="18791" y="339"/>
                    <a:pt x="18448" y="452"/>
                    <a:pt x="18011" y="452"/>
                  </a:cubicBezTo>
                  <a:cubicBezTo>
                    <a:pt x="17587" y="452"/>
                    <a:pt x="17244" y="339"/>
                    <a:pt x="16980" y="191"/>
                  </a:cubicBezTo>
                  <a:cubicBezTo>
                    <a:pt x="16758" y="64"/>
                    <a:pt x="16483" y="1"/>
                    <a:pt x="16208" y="1"/>
                  </a:cubicBezTo>
                  <a:cubicBezTo>
                    <a:pt x="15933" y="1"/>
                    <a:pt x="15658" y="64"/>
                    <a:pt x="15436" y="191"/>
                  </a:cubicBezTo>
                  <a:cubicBezTo>
                    <a:pt x="15183" y="339"/>
                    <a:pt x="14840" y="452"/>
                    <a:pt x="14405" y="452"/>
                  </a:cubicBezTo>
                  <a:cubicBezTo>
                    <a:pt x="13968" y="452"/>
                    <a:pt x="13639" y="339"/>
                    <a:pt x="13375" y="191"/>
                  </a:cubicBezTo>
                  <a:cubicBezTo>
                    <a:pt x="13151" y="64"/>
                    <a:pt x="12876" y="1"/>
                    <a:pt x="12601" y="1"/>
                  </a:cubicBezTo>
                  <a:cubicBezTo>
                    <a:pt x="12326" y="1"/>
                    <a:pt x="12052" y="64"/>
                    <a:pt x="11828" y="191"/>
                  </a:cubicBezTo>
                  <a:cubicBezTo>
                    <a:pt x="11564" y="339"/>
                    <a:pt x="11234" y="452"/>
                    <a:pt x="10797" y="452"/>
                  </a:cubicBezTo>
                  <a:cubicBezTo>
                    <a:pt x="10363" y="452"/>
                    <a:pt x="10020" y="339"/>
                    <a:pt x="9756" y="191"/>
                  </a:cubicBezTo>
                  <a:cubicBezTo>
                    <a:pt x="9539" y="64"/>
                    <a:pt x="9267" y="1"/>
                    <a:pt x="8993" y="1"/>
                  </a:cubicBezTo>
                  <a:cubicBezTo>
                    <a:pt x="8720" y="1"/>
                    <a:pt x="8445" y="64"/>
                    <a:pt x="8222" y="191"/>
                  </a:cubicBezTo>
                  <a:cubicBezTo>
                    <a:pt x="7959" y="339"/>
                    <a:pt x="7615" y="452"/>
                    <a:pt x="7181" y="452"/>
                  </a:cubicBezTo>
                  <a:cubicBezTo>
                    <a:pt x="6755" y="452"/>
                    <a:pt x="6411" y="339"/>
                    <a:pt x="6150" y="191"/>
                  </a:cubicBezTo>
                  <a:cubicBezTo>
                    <a:pt x="5926" y="64"/>
                    <a:pt x="5652" y="1"/>
                    <a:pt x="5377" y="1"/>
                  </a:cubicBezTo>
                  <a:cubicBezTo>
                    <a:pt x="5102" y="1"/>
                    <a:pt x="4827" y="64"/>
                    <a:pt x="4603" y="191"/>
                  </a:cubicBezTo>
                  <a:cubicBezTo>
                    <a:pt x="4351" y="339"/>
                    <a:pt x="4007" y="452"/>
                    <a:pt x="3573" y="452"/>
                  </a:cubicBezTo>
                  <a:cubicBezTo>
                    <a:pt x="3139" y="452"/>
                    <a:pt x="2806" y="339"/>
                    <a:pt x="2542" y="191"/>
                  </a:cubicBezTo>
                  <a:cubicBezTo>
                    <a:pt x="2320" y="64"/>
                    <a:pt x="2050" y="1"/>
                    <a:pt x="17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2"/>
            <p:cNvSpPr/>
            <p:nvPr/>
          </p:nvSpPr>
          <p:spPr>
            <a:xfrm>
              <a:off x="62500" y="4707180"/>
              <a:ext cx="9018344" cy="366722"/>
            </a:xfrm>
            <a:custGeom>
              <a:avLst/>
              <a:gdLst/>
              <a:ahLst/>
              <a:cxnLst/>
              <a:rect l="l" t="t" r="r" b="b"/>
              <a:pathLst>
                <a:path w="57593" h="2342" extrusionOk="0">
                  <a:moveTo>
                    <a:pt x="1781" y="0"/>
                  </a:moveTo>
                  <a:cubicBezTo>
                    <a:pt x="1512" y="0"/>
                    <a:pt x="1243" y="64"/>
                    <a:pt x="1020" y="190"/>
                  </a:cubicBezTo>
                  <a:cubicBezTo>
                    <a:pt x="756" y="338"/>
                    <a:pt x="435" y="454"/>
                    <a:pt x="0" y="454"/>
                  </a:cubicBezTo>
                  <a:lnTo>
                    <a:pt x="0" y="624"/>
                  </a:lnTo>
                  <a:lnTo>
                    <a:pt x="0" y="762"/>
                  </a:lnTo>
                  <a:lnTo>
                    <a:pt x="0" y="2342"/>
                  </a:lnTo>
                  <a:lnTo>
                    <a:pt x="57592" y="2342"/>
                  </a:lnTo>
                  <a:lnTo>
                    <a:pt x="57592" y="762"/>
                  </a:lnTo>
                  <a:lnTo>
                    <a:pt x="57592" y="624"/>
                  </a:lnTo>
                  <a:lnTo>
                    <a:pt x="57592" y="454"/>
                  </a:lnTo>
                  <a:cubicBezTo>
                    <a:pt x="57249" y="454"/>
                    <a:pt x="56837" y="338"/>
                    <a:pt x="56576" y="190"/>
                  </a:cubicBezTo>
                  <a:cubicBezTo>
                    <a:pt x="56352" y="64"/>
                    <a:pt x="56077" y="0"/>
                    <a:pt x="55803" y="0"/>
                  </a:cubicBezTo>
                  <a:cubicBezTo>
                    <a:pt x="55530" y="0"/>
                    <a:pt x="55258" y="64"/>
                    <a:pt x="55040" y="190"/>
                  </a:cubicBezTo>
                  <a:cubicBezTo>
                    <a:pt x="54776" y="338"/>
                    <a:pt x="54432" y="454"/>
                    <a:pt x="54009" y="454"/>
                  </a:cubicBezTo>
                  <a:cubicBezTo>
                    <a:pt x="53575" y="454"/>
                    <a:pt x="53231" y="338"/>
                    <a:pt x="52968" y="190"/>
                  </a:cubicBezTo>
                  <a:cubicBezTo>
                    <a:pt x="52750" y="64"/>
                    <a:pt x="52478" y="0"/>
                    <a:pt x="52205" y="0"/>
                  </a:cubicBezTo>
                  <a:cubicBezTo>
                    <a:pt x="51932" y="0"/>
                    <a:pt x="51657" y="64"/>
                    <a:pt x="51434" y="190"/>
                  </a:cubicBezTo>
                  <a:cubicBezTo>
                    <a:pt x="51170" y="338"/>
                    <a:pt x="50827" y="454"/>
                    <a:pt x="50393" y="454"/>
                  </a:cubicBezTo>
                  <a:cubicBezTo>
                    <a:pt x="49967" y="454"/>
                    <a:pt x="49623" y="338"/>
                    <a:pt x="49362" y="190"/>
                  </a:cubicBezTo>
                  <a:cubicBezTo>
                    <a:pt x="49138" y="64"/>
                    <a:pt x="48863" y="0"/>
                    <a:pt x="48590" y="0"/>
                  </a:cubicBezTo>
                  <a:cubicBezTo>
                    <a:pt x="48317" y="0"/>
                    <a:pt x="48045" y="64"/>
                    <a:pt x="47826" y="190"/>
                  </a:cubicBezTo>
                  <a:cubicBezTo>
                    <a:pt x="47562" y="338"/>
                    <a:pt x="47219" y="454"/>
                    <a:pt x="46785" y="454"/>
                  </a:cubicBezTo>
                  <a:cubicBezTo>
                    <a:pt x="46350" y="454"/>
                    <a:pt x="46018" y="338"/>
                    <a:pt x="45754" y="190"/>
                  </a:cubicBezTo>
                  <a:cubicBezTo>
                    <a:pt x="45532" y="64"/>
                    <a:pt x="45257" y="0"/>
                    <a:pt x="44982" y="0"/>
                  </a:cubicBezTo>
                  <a:cubicBezTo>
                    <a:pt x="44707" y="0"/>
                    <a:pt x="44432" y="64"/>
                    <a:pt x="44210" y="190"/>
                  </a:cubicBezTo>
                  <a:cubicBezTo>
                    <a:pt x="43946" y="338"/>
                    <a:pt x="43613" y="454"/>
                    <a:pt x="43179" y="454"/>
                  </a:cubicBezTo>
                  <a:cubicBezTo>
                    <a:pt x="42742" y="454"/>
                    <a:pt x="42399" y="338"/>
                    <a:pt x="42135" y="190"/>
                  </a:cubicBezTo>
                  <a:cubicBezTo>
                    <a:pt x="41918" y="64"/>
                    <a:pt x="41647" y="0"/>
                    <a:pt x="41374" y="0"/>
                  </a:cubicBezTo>
                  <a:cubicBezTo>
                    <a:pt x="41100" y="0"/>
                    <a:pt x="40826" y="64"/>
                    <a:pt x="40602" y="190"/>
                  </a:cubicBezTo>
                  <a:cubicBezTo>
                    <a:pt x="40338" y="338"/>
                    <a:pt x="39994" y="454"/>
                    <a:pt x="39571" y="454"/>
                  </a:cubicBezTo>
                  <a:cubicBezTo>
                    <a:pt x="39137" y="454"/>
                    <a:pt x="38794" y="338"/>
                    <a:pt x="38530" y="190"/>
                  </a:cubicBezTo>
                  <a:cubicBezTo>
                    <a:pt x="38306" y="64"/>
                    <a:pt x="38031" y="0"/>
                    <a:pt x="37758" y="0"/>
                  </a:cubicBezTo>
                  <a:cubicBezTo>
                    <a:pt x="37485" y="0"/>
                    <a:pt x="37213" y="64"/>
                    <a:pt x="36996" y="190"/>
                  </a:cubicBezTo>
                  <a:cubicBezTo>
                    <a:pt x="36733" y="338"/>
                    <a:pt x="36389" y="454"/>
                    <a:pt x="35952" y="454"/>
                  </a:cubicBezTo>
                  <a:cubicBezTo>
                    <a:pt x="35518" y="454"/>
                    <a:pt x="35185" y="338"/>
                    <a:pt x="34922" y="190"/>
                  </a:cubicBezTo>
                  <a:cubicBezTo>
                    <a:pt x="34699" y="64"/>
                    <a:pt x="34424" y="0"/>
                    <a:pt x="34149" y="0"/>
                  </a:cubicBezTo>
                  <a:cubicBezTo>
                    <a:pt x="33875" y="0"/>
                    <a:pt x="33600" y="64"/>
                    <a:pt x="33377" y="190"/>
                  </a:cubicBezTo>
                  <a:cubicBezTo>
                    <a:pt x="33113" y="338"/>
                    <a:pt x="32781" y="454"/>
                    <a:pt x="32347" y="454"/>
                  </a:cubicBezTo>
                  <a:cubicBezTo>
                    <a:pt x="31913" y="454"/>
                    <a:pt x="31569" y="338"/>
                    <a:pt x="31305" y="190"/>
                  </a:cubicBezTo>
                  <a:cubicBezTo>
                    <a:pt x="31087" y="64"/>
                    <a:pt x="30818" y="0"/>
                    <a:pt x="30549" y="0"/>
                  </a:cubicBezTo>
                  <a:cubicBezTo>
                    <a:pt x="30280" y="0"/>
                    <a:pt x="30011" y="64"/>
                    <a:pt x="29794" y="190"/>
                  </a:cubicBezTo>
                  <a:cubicBezTo>
                    <a:pt x="29530" y="338"/>
                    <a:pt x="29220" y="440"/>
                    <a:pt x="28796" y="454"/>
                  </a:cubicBezTo>
                  <a:cubicBezTo>
                    <a:pt x="28464" y="440"/>
                    <a:pt x="28052" y="338"/>
                    <a:pt x="27802" y="190"/>
                  </a:cubicBezTo>
                  <a:cubicBezTo>
                    <a:pt x="27578" y="64"/>
                    <a:pt x="27306" y="0"/>
                    <a:pt x="27034" y="0"/>
                  </a:cubicBezTo>
                  <a:cubicBezTo>
                    <a:pt x="26762" y="0"/>
                    <a:pt x="26490" y="64"/>
                    <a:pt x="26266" y="190"/>
                  </a:cubicBezTo>
                  <a:cubicBezTo>
                    <a:pt x="26005" y="338"/>
                    <a:pt x="25672" y="454"/>
                    <a:pt x="25235" y="454"/>
                  </a:cubicBezTo>
                  <a:cubicBezTo>
                    <a:pt x="24801" y="454"/>
                    <a:pt x="24457" y="338"/>
                    <a:pt x="24194" y="190"/>
                  </a:cubicBezTo>
                  <a:cubicBezTo>
                    <a:pt x="23976" y="64"/>
                    <a:pt x="23704" y="0"/>
                    <a:pt x="23431" y="0"/>
                  </a:cubicBezTo>
                  <a:cubicBezTo>
                    <a:pt x="23158" y="0"/>
                    <a:pt x="22883" y="64"/>
                    <a:pt x="22660" y="190"/>
                  </a:cubicBezTo>
                  <a:cubicBezTo>
                    <a:pt x="22396" y="338"/>
                    <a:pt x="22053" y="454"/>
                    <a:pt x="21630" y="454"/>
                  </a:cubicBezTo>
                  <a:cubicBezTo>
                    <a:pt x="21196" y="454"/>
                    <a:pt x="20852" y="338"/>
                    <a:pt x="20588" y="190"/>
                  </a:cubicBezTo>
                  <a:cubicBezTo>
                    <a:pt x="20370" y="64"/>
                    <a:pt x="20098" y="0"/>
                    <a:pt x="19824" y="0"/>
                  </a:cubicBezTo>
                  <a:cubicBezTo>
                    <a:pt x="19551" y="0"/>
                    <a:pt x="19276" y="64"/>
                    <a:pt x="19052" y="190"/>
                  </a:cubicBezTo>
                  <a:cubicBezTo>
                    <a:pt x="18791" y="338"/>
                    <a:pt x="18448" y="454"/>
                    <a:pt x="18011" y="454"/>
                  </a:cubicBezTo>
                  <a:cubicBezTo>
                    <a:pt x="17587" y="454"/>
                    <a:pt x="17244" y="338"/>
                    <a:pt x="16980" y="190"/>
                  </a:cubicBezTo>
                  <a:cubicBezTo>
                    <a:pt x="16758" y="64"/>
                    <a:pt x="16483" y="0"/>
                    <a:pt x="16208" y="0"/>
                  </a:cubicBezTo>
                  <a:cubicBezTo>
                    <a:pt x="15933" y="0"/>
                    <a:pt x="15658" y="64"/>
                    <a:pt x="15436" y="190"/>
                  </a:cubicBezTo>
                  <a:cubicBezTo>
                    <a:pt x="15183" y="338"/>
                    <a:pt x="14840" y="454"/>
                    <a:pt x="14405" y="454"/>
                  </a:cubicBezTo>
                  <a:cubicBezTo>
                    <a:pt x="13968" y="454"/>
                    <a:pt x="13639" y="338"/>
                    <a:pt x="13375" y="190"/>
                  </a:cubicBezTo>
                  <a:cubicBezTo>
                    <a:pt x="13151" y="64"/>
                    <a:pt x="12876" y="0"/>
                    <a:pt x="12601" y="0"/>
                  </a:cubicBezTo>
                  <a:cubicBezTo>
                    <a:pt x="12326" y="0"/>
                    <a:pt x="12052" y="64"/>
                    <a:pt x="11828" y="190"/>
                  </a:cubicBezTo>
                  <a:cubicBezTo>
                    <a:pt x="11564" y="338"/>
                    <a:pt x="11234" y="454"/>
                    <a:pt x="10797" y="454"/>
                  </a:cubicBezTo>
                  <a:cubicBezTo>
                    <a:pt x="10363" y="454"/>
                    <a:pt x="10020" y="338"/>
                    <a:pt x="9756" y="190"/>
                  </a:cubicBezTo>
                  <a:cubicBezTo>
                    <a:pt x="9539" y="64"/>
                    <a:pt x="9267" y="0"/>
                    <a:pt x="8993" y="0"/>
                  </a:cubicBezTo>
                  <a:cubicBezTo>
                    <a:pt x="8720" y="0"/>
                    <a:pt x="8445" y="64"/>
                    <a:pt x="8222" y="190"/>
                  </a:cubicBezTo>
                  <a:cubicBezTo>
                    <a:pt x="7959" y="338"/>
                    <a:pt x="7615" y="454"/>
                    <a:pt x="7181" y="454"/>
                  </a:cubicBezTo>
                  <a:cubicBezTo>
                    <a:pt x="6755" y="454"/>
                    <a:pt x="6411" y="338"/>
                    <a:pt x="6150" y="190"/>
                  </a:cubicBezTo>
                  <a:cubicBezTo>
                    <a:pt x="5926" y="64"/>
                    <a:pt x="5652" y="0"/>
                    <a:pt x="5377" y="0"/>
                  </a:cubicBezTo>
                  <a:cubicBezTo>
                    <a:pt x="5102" y="0"/>
                    <a:pt x="4827" y="64"/>
                    <a:pt x="4603" y="190"/>
                  </a:cubicBezTo>
                  <a:cubicBezTo>
                    <a:pt x="4351" y="338"/>
                    <a:pt x="4007" y="454"/>
                    <a:pt x="3573" y="454"/>
                  </a:cubicBezTo>
                  <a:cubicBezTo>
                    <a:pt x="3139" y="454"/>
                    <a:pt x="2806" y="338"/>
                    <a:pt x="2542" y="190"/>
                  </a:cubicBezTo>
                  <a:cubicBezTo>
                    <a:pt x="2320" y="64"/>
                    <a:pt x="2050" y="0"/>
                    <a:pt x="17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Diagramm 29">
            <a:extLst>
              <a:ext uri="{FF2B5EF4-FFF2-40B4-BE49-F238E27FC236}">
                <a16:creationId xmlns:a16="http://schemas.microsoft.com/office/drawing/2014/main" id="{0C4370D1-98C2-4CA4-8FAD-2A428E1AC1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8538410"/>
              </p:ext>
            </p:extLst>
          </p:nvPr>
        </p:nvGraphicFramePr>
        <p:xfrm>
          <a:off x="455693" y="1794907"/>
          <a:ext cx="8232614" cy="218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itel 11">
            <a:extLst>
              <a:ext uri="{FF2B5EF4-FFF2-40B4-BE49-F238E27FC236}">
                <a16:creationId xmlns:a16="http://schemas.microsoft.com/office/drawing/2014/main" id="{DDCFA1E2-5973-FCDB-6DD8-89F18F046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(Welt-)Handel </a:t>
            </a:r>
            <a:r>
              <a:rPr lang="en-GB" dirty="0" err="1"/>
              <a:t>vor</a:t>
            </a:r>
            <a:r>
              <a:rPr lang="en-GB" dirty="0"/>
              <a:t> 1000 Jahren in Europa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AD3C3FA3-7A10-6895-A60F-41071F2C3117}"/>
              </a:ext>
            </a:extLst>
          </p:cNvPr>
          <p:cNvSpPr txBox="1"/>
          <p:nvPr/>
        </p:nvSpPr>
        <p:spPr>
          <a:xfrm>
            <a:off x="1056167" y="1162493"/>
            <a:ext cx="6351182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>
                <a:latin typeface="Catamaran" panose="020B0604020202020204" charset="0"/>
                <a:cs typeface="Catamaran" panose="020B0604020202020204" charset="0"/>
              </a:rPr>
              <a:t>Europäische</a:t>
            </a:r>
            <a:r>
              <a:rPr lang="en-GB" sz="1400" dirty="0">
                <a:latin typeface="Catamaran" panose="020B0604020202020204" charset="0"/>
                <a:cs typeface="Catamaran" panose="020B0604020202020204" charset="0"/>
              </a:rPr>
              <a:t> </a:t>
            </a:r>
            <a:r>
              <a:rPr lang="en-GB" sz="1400" dirty="0" err="1">
                <a:latin typeface="Catamaran" panose="020B0604020202020204" charset="0"/>
                <a:cs typeface="Catamaran" panose="020B0604020202020204" charset="0"/>
              </a:rPr>
              <a:t>Wirtschaft</a:t>
            </a:r>
            <a:r>
              <a:rPr lang="en-GB" sz="1400" dirty="0">
                <a:latin typeface="Catamaran" panose="020B0604020202020204" charset="0"/>
                <a:cs typeface="Catamaran" panose="020B0604020202020204" charset="0"/>
              </a:rPr>
              <a:t> und Handel </a:t>
            </a:r>
            <a:r>
              <a:rPr lang="en-GB" sz="1400" dirty="0" err="1">
                <a:latin typeface="Catamaran" panose="020B0604020202020204" charset="0"/>
                <a:cs typeface="Catamaran" panose="020B0604020202020204" charset="0"/>
              </a:rPr>
              <a:t>weit</a:t>
            </a:r>
            <a:r>
              <a:rPr lang="en-GB" sz="1400" dirty="0">
                <a:latin typeface="Catamaran" panose="020B0604020202020204" charset="0"/>
                <a:cs typeface="Catamaran" panose="020B0604020202020204" charset="0"/>
              </a:rPr>
              <a:t> </a:t>
            </a:r>
            <a:r>
              <a:rPr lang="en-GB" sz="1400" dirty="0" err="1">
                <a:latin typeface="Catamaran" panose="020B0604020202020204" charset="0"/>
                <a:cs typeface="Catamaran" panose="020B0604020202020204" charset="0"/>
              </a:rPr>
              <a:t>unterentwickelt</a:t>
            </a:r>
            <a:endParaRPr lang="en-GB" sz="1400" dirty="0">
              <a:latin typeface="Catamaran" panose="020B0604020202020204" charset="0"/>
              <a:cs typeface="Catamaran" panose="020B060402020202020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latin typeface="Catamaran" panose="020B0604020202020204" charset="0"/>
                <a:cs typeface="Catamaran" panose="020B0604020202020204" charset="0"/>
              </a:rPr>
              <a:t>Hindernisse</a:t>
            </a:r>
            <a:r>
              <a:rPr lang="en-GB" sz="1400" dirty="0">
                <a:latin typeface="Catamaran" panose="020B0604020202020204" charset="0"/>
                <a:cs typeface="Catamaran" panose="020B0604020202020204" charset="0"/>
              </a:rPr>
              <a:t> für den Handel:</a:t>
            </a:r>
          </a:p>
          <a:p>
            <a:endParaRPr lang="en-GB" dirty="0">
              <a:latin typeface="Catamaran" panose="020B0604020202020204" charset="0"/>
              <a:cs typeface="Catamaran" panose="020B0604020202020204" charset="0"/>
            </a:endParaRPr>
          </a:p>
        </p:txBody>
      </p:sp>
      <p:grpSp>
        <p:nvGrpSpPr>
          <p:cNvPr id="51" name="Google Shape;550;p30">
            <a:extLst>
              <a:ext uri="{FF2B5EF4-FFF2-40B4-BE49-F238E27FC236}">
                <a16:creationId xmlns:a16="http://schemas.microsoft.com/office/drawing/2014/main" id="{885A3A10-6BBD-3F98-282D-F25A943712F7}"/>
              </a:ext>
            </a:extLst>
          </p:cNvPr>
          <p:cNvGrpSpPr/>
          <p:nvPr/>
        </p:nvGrpSpPr>
        <p:grpSpPr>
          <a:xfrm>
            <a:off x="7937475" y="973249"/>
            <a:ext cx="803699" cy="684803"/>
            <a:chOff x="6505200" y="2828099"/>
            <a:chExt cx="803699" cy="684803"/>
          </a:xfrm>
        </p:grpSpPr>
        <p:sp>
          <p:nvSpPr>
            <p:cNvPr id="52" name="Google Shape;551;p30">
              <a:extLst>
                <a:ext uri="{FF2B5EF4-FFF2-40B4-BE49-F238E27FC236}">
                  <a16:creationId xmlns:a16="http://schemas.microsoft.com/office/drawing/2014/main" id="{7A09D176-F1A0-4352-DB94-36A4D1991D6C}"/>
                </a:ext>
              </a:extLst>
            </p:cNvPr>
            <p:cNvSpPr/>
            <p:nvPr/>
          </p:nvSpPr>
          <p:spPr>
            <a:xfrm>
              <a:off x="6505200" y="3081873"/>
              <a:ext cx="299145" cy="177258"/>
            </a:xfrm>
            <a:custGeom>
              <a:avLst/>
              <a:gdLst/>
              <a:ahLst/>
              <a:cxnLst/>
              <a:rect l="l" t="t" r="r" b="b"/>
              <a:pathLst>
                <a:path w="3999" h="2370" extrusionOk="0">
                  <a:moveTo>
                    <a:pt x="1983" y="0"/>
                  </a:moveTo>
                  <a:cubicBezTo>
                    <a:pt x="1533" y="0"/>
                    <a:pt x="1176" y="357"/>
                    <a:pt x="1146" y="789"/>
                  </a:cubicBezTo>
                  <a:cubicBezTo>
                    <a:pt x="1053" y="744"/>
                    <a:pt x="945" y="714"/>
                    <a:pt x="837" y="714"/>
                  </a:cubicBezTo>
                  <a:cubicBezTo>
                    <a:pt x="372" y="714"/>
                    <a:pt x="0" y="1086"/>
                    <a:pt x="0" y="1551"/>
                  </a:cubicBezTo>
                  <a:cubicBezTo>
                    <a:pt x="0" y="1998"/>
                    <a:pt x="372" y="2370"/>
                    <a:pt x="837" y="2370"/>
                  </a:cubicBezTo>
                  <a:lnTo>
                    <a:pt x="3240" y="2370"/>
                  </a:lnTo>
                  <a:cubicBezTo>
                    <a:pt x="3672" y="2340"/>
                    <a:pt x="3999" y="1983"/>
                    <a:pt x="3999" y="1551"/>
                  </a:cubicBezTo>
                  <a:cubicBezTo>
                    <a:pt x="3999" y="1086"/>
                    <a:pt x="3627" y="714"/>
                    <a:pt x="3177" y="714"/>
                  </a:cubicBezTo>
                  <a:cubicBezTo>
                    <a:pt x="3035" y="714"/>
                    <a:pt x="2913" y="744"/>
                    <a:pt x="2805" y="807"/>
                  </a:cubicBezTo>
                  <a:cubicBezTo>
                    <a:pt x="2790" y="357"/>
                    <a:pt x="2433" y="0"/>
                    <a:pt x="1983" y="0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52;p30">
              <a:extLst>
                <a:ext uri="{FF2B5EF4-FFF2-40B4-BE49-F238E27FC236}">
                  <a16:creationId xmlns:a16="http://schemas.microsoft.com/office/drawing/2014/main" id="{9B217436-451A-DC34-0679-8FDC931CAA86}"/>
                </a:ext>
              </a:extLst>
            </p:cNvPr>
            <p:cNvSpPr/>
            <p:nvPr/>
          </p:nvSpPr>
          <p:spPr>
            <a:xfrm>
              <a:off x="6879817" y="2828099"/>
              <a:ext cx="429081" cy="253771"/>
            </a:xfrm>
            <a:custGeom>
              <a:avLst/>
              <a:gdLst/>
              <a:ahLst/>
              <a:cxnLst/>
              <a:rect l="l" t="t" r="r" b="b"/>
              <a:pathLst>
                <a:path w="5736" h="3393" extrusionOk="0">
                  <a:moveTo>
                    <a:pt x="2835" y="1"/>
                  </a:moveTo>
                  <a:cubicBezTo>
                    <a:pt x="2202" y="1"/>
                    <a:pt x="1689" y="495"/>
                    <a:pt x="1659" y="1116"/>
                  </a:cubicBezTo>
                  <a:cubicBezTo>
                    <a:pt x="1503" y="1053"/>
                    <a:pt x="1347" y="1023"/>
                    <a:pt x="1194" y="1023"/>
                  </a:cubicBezTo>
                  <a:cubicBezTo>
                    <a:pt x="543" y="1023"/>
                    <a:pt x="0" y="1548"/>
                    <a:pt x="0" y="2199"/>
                  </a:cubicBezTo>
                  <a:cubicBezTo>
                    <a:pt x="0" y="2850"/>
                    <a:pt x="543" y="3393"/>
                    <a:pt x="1194" y="3393"/>
                  </a:cubicBezTo>
                  <a:lnTo>
                    <a:pt x="4635" y="3393"/>
                  </a:lnTo>
                  <a:lnTo>
                    <a:pt x="4635" y="3378"/>
                  </a:lnTo>
                  <a:cubicBezTo>
                    <a:pt x="5252" y="3333"/>
                    <a:pt x="5736" y="2820"/>
                    <a:pt x="5736" y="2199"/>
                  </a:cubicBezTo>
                  <a:cubicBezTo>
                    <a:pt x="5736" y="1548"/>
                    <a:pt x="5193" y="1023"/>
                    <a:pt x="4542" y="1023"/>
                  </a:cubicBezTo>
                  <a:cubicBezTo>
                    <a:pt x="4356" y="1023"/>
                    <a:pt x="4170" y="1068"/>
                    <a:pt x="4014" y="1146"/>
                  </a:cubicBezTo>
                  <a:cubicBezTo>
                    <a:pt x="3999" y="510"/>
                    <a:pt x="3471" y="1"/>
                    <a:pt x="2835" y="1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53;p30">
              <a:extLst>
                <a:ext uri="{FF2B5EF4-FFF2-40B4-BE49-F238E27FC236}">
                  <a16:creationId xmlns:a16="http://schemas.microsoft.com/office/drawing/2014/main" id="{274713BA-E7F3-3DF5-CFE9-2F379E26D72A}"/>
                </a:ext>
              </a:extLst>
            </p:cNvPr>
            <p:cNvSpPr/>
            <p:nvPr/>
          </p:nvSpPr>
          <p:spPr>
            <a:xfrm>
              <a:off x="6804347" y="3259131"/>
              <a:ext cx="428034" cy="253771"/>
            </a:xfrm>
            <a:custGeom>
              <a:avLst/>
              <a:gdLst/>
              <a:ahLst/>
              <a:cxnLst/>
              <a:rect l="l" t="t" r="r" b="b"/>
              <a:pathLst>
                <a:path w="5722" h="3393" extrusionOk="0">
                  <a:moveTo>
                    <a:pt x="2824" y="1"/>
                  </a:moveTo>
                  <a:cubicBezTo>
                    <a:pt x="2188" y="1"/>
                    <a:pt x="1674" y="495"/>
                    <a:pt x="1644" y="1116"/>
                  </a:cubicBezTo>
                  <a:cubicBezTo>
                    <a:pt x="1503" y="1053"/>
                    <a:pt x="1336" y="1023"/>
                    <a:pt x="1179" y="1023"/>
                  </a:cubicBezTo>
                  <a:cubicBezTo>
                    <a:pt x="529" y="1023"/>
                    <a:pt x="0" y="1548"/>
                    <a:pt x="0" y="2199"/>
                  </a:cubicBezTo>
                  <a:cubicBezTo>
                    <a:pt x="0" y="2850"/>
                    <a:pt x="529" y="3393"/>
                    <a:pt x="1179" y="3393"/>
                  </a:cubicBezTo>
                  <a:lnTo>
                    <a:pt x="4635" y="3393"/>
                  </a:lnTo>
                  <a:lnTo>
                    <a:pt x="4635" y="3378"/>
                  </a:lnTo>
                  <a:cubicBezTo>
                    <a:pt x="5241" y="3333"/>
                    <a:pt x="5721" y="2820"/>
                    <a:pt x="5721" y="2199"/>
                  </a:cubicBezTo>
                  <a:cubicBezTo>
                    <a:pt x="5721" y="1548"/>
                    <a:pt x="5193" y="1023"/>
                    <a:pt x="4527" y="1023"/>
                  </a:cubicBezTo>
                  <a:cubicBezTo>
                    <a:pt x="4341" y="1023"/>
                    <a:pt x="4155" y="1068"/>
                    <a:pt x="3999" y="1146"/>
                  </a:cubicBezTo>
                  <a:cubicBezTo>
                    <a:pt x="3984" y="510"/>
                    <a:pt x="3456" y="1"/>
                    <a:pt x="2824" y="1"/>
                  </a:cubicBezTo>
                  <a:close/>
                </a:path>
              </a:pathLst>
            </a:custGeom>
            <a:solidFill>
              <a:srgbClr val="5BC6C6">
                <a:alpha val="6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" name="Google Shape;554;p30">
            <a:extLst>
              <a:ext uri="{FF2B5EF4-FFF2-40B4-BE49-F238E27FC236}">
                <a16:creationId xmlns:a16="http://schemas.microsoft.com/office/drawing/2014/main" id="{5102FCD7-59F4-4A6A-3A76-1B1F2FC413B8}"/>
              </a:ext>
            </a:extLst>
          </p:cNvPr>
          <p:cNvGrpSpPr/>
          <p:nvPr/>
        </p:nvGrpSpPr>
        <p:grpSpPr>
          <a:xfrm>
            <a:off x="7407349" y="3754856"/>
            <a:ext cx="1589528" cy="1233553"/>
            <a:chOff x="2126803" y="1248301"/>
            <a:chExt cx="3668425" cy="2846881"/>
          </a:xfrm>
        </p:grpSpPr>
        <p:sp>
          <p:nvSpPr>
            <p:cNvPr id="56" name="Google Shape;555;p30">
              <a:extLst>
                <a:ext uri="{FF2B5EF4-FFF2-40B4-BE49-F238E27FC236}">
                  <a16:creationId xmlns:a16="http://schemas.microsoft.com/office/drawing/2014/main" id="{E82CDF7A-4699-6930-88FD-579658613996}"/>
                </a:ext>
              </a:extLst>
            </p:cNvPr>
            <p:cNvSpPr/>
            <p:nvPr/>
          </p:nvSpPr>
          <p:spPr>
            <a:xfrm>
              <a:off x="4289850" y="1504669"/>
              <a:ext cx="1079208" cy="2590513"/>
            </a:xfrm>
            <a:custGeom>
              <a:avLst/>
              <a:gdLst/>
              <a:ahLst/>
              <a:cxnLst/>
              <a:rect l="l" t="t" r="r" b="b"/>
              <a:pathLst>
                <a:path w="1646" h="3951" extrusionOk="0">
                  <a:moveTo>
                    <a:pt x="1" y="0"/>
                  </a:moveTo>
                  <a:lnTo>
                    <a:pt x="1" y="3951"/>
                  </a:lnTo>
                  <a:lnTo>
                    <a:pt x="1645" y="1347"/>
                  </a:lnTo>
                  <a:lnTo>
                    <a:pt x="16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56;p30">
              <a:extLst>
                <a:ext uri="{FF2B5EF4-FFF2-40B4-BE49-F238E27FC236}">
                  <a16:creationId xmlns:a16="http://schemas.microsoft.com/office/drawing/2014/main" id="{1948D35A-8BA5-DD6E-D399-7B2E4A3F5F71}"/>
                </a:ext>
              </a:extLst>
            </p:cNvPr>
            <p:cNvSpPr/>
            <p:nvPr/>
          </p:nvSpPr>
          <p:spPr>
            <a:xfrm>
              <a:off x="4071788" y="2431875"/>
              <a:ext cx="1617600" cy="16632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57;p30">
              <a:extLst>
                <a:ext uri="{FF2B5EF4-FFF2-40B4-BE49-F238E27FC236}">
                  <a16:creationId xmlns:a16="http://schemas.microsoft.com/office/drawing/2014/main" id="{FF5CDD2D-1853-7D9B-6CA4-8A6BC8F4D9B9}"/>
                </a:ext>
              </a:extLst>
            </p:cNvPr>
            <p:cNvSpPr/>
            <p:nvPr/>
          </p:nvSpPr>
          <p:spPr>
            <a:xfrm>
              <a:off x="4190189" y="1392549"/>
              <a:ext cx="1258858" cy="183585"/>
            </a:xfrm>
            <a:custGeom>
              <a:avLst/>
              <a:gdLst/>
              <a:ahLst/>
              <a:cxnLst/>
              <a:rect l="l" t="t" r="r" b="b"/>
              <a:pathLst>
                <a:path w="1920" h="280" extrusionOk="0">
                  <a:moveTo>
                    <a:pt x="0" y="0"/>
                  </a:moveTo>
                  <a:lnTo>
                    <a:pt x="0" y="279"/>
                  </a:lnTo>
                  <a:lnTo>
                    <a:pt x="1920" y="279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58;p30">
              <a:extLst>
                <a:ext uri="{FF2B5EF4-FFF2-40B4-BE49-F238E27FC236}">
                  <a16:creationId xmlns:a16="http://schemas.microsoft.com/office/drawing/2014/main" id="{1B2AB4BC-AB82-06C9-3522-44AF16903118}"/>
                </a:ext>
              </a:extLst>
            </p:cNvPr>
            <p:cNvSpPr/>
            <p:nvPr/>
          </p:nvSpPr>
          <p:spPr>
            <a:xfrm>
              <a:off x="4392790" y="1736122"/>
              <a:ext cx="151456" cy="388806"/>
            </a:xfrm>
            <a:custGeom>
              <a:avLst/>
              <a:gdLst/>
              <a:ahLst/>
              <a:cxnLst/>
              <a:rect l="l" t="t" r="r" b="b"/>
              <a:pathLst>
                <a:path w="231" h="593" extrusionOk="0">
                  <a:moveTo>
                    <a:pt x="0" y="1"/>
                  </a:moveTo>
                  <a:lnTo>
                    <a:pt x="0" y="592"/>
                  </a:lnTo>
                  <a:lnTo>
                    <a:pt x="231" y="592"/>
                  </a:lnTo>
                  <a:lnTo>
                    <a:pt x="2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559;p30">
              <a:extLst>
                <a:ext uri="{FF2B5EF4-FFF2-40B4-BE49-F238E27FC236}">
                  <a16:creationId xmlns:a16="http://schemas.microsoft.com/office/drawing/2014/main" id="{91563057-EED4-38A7-82D4-C7C282421C1F}"/>
                </a:ext>
              </a:extLst>
            </p:cNvPr>
            <p:cNvSpPr/>
            <p:nvPr/>
          </p:nvSpPr>
          <p:spPr>
            <a:xfrm>
              <a:off x="4604571" y="1736122"/>
              <a:ext cx="154735" cy="388806"/>
            </a:xfrm>
            <a:custGeom>
              <a:avLst/>
              <a:gdLst/>
              <a:ahLst/>
              <a:cxnLst/>
              <a:rect l="l" t="t" r="r" b="b"/>
              <a:pathLst>
                <a:path w="236" h="593" extrusionOk="0">
                  <a:moveTo>
                    <a:pt x="1" y="1"/>
                  </a:moveTo>
                  <a:lnTo>
                    <a:pt x="1" y="592"/>
                  </a:lnTo>
                  <a:lnTo>
                    <a:pt x="235" y="592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560;p30">
              <a:extLst>
                <a:ext uri="{FF2B5EF4-FFF2-40B4-BE49-F238E27FC236}">
                  <a16:creationId xmlns:a16="http://schemas.microsoft.com/office/drawing/2014/main" id="{E0682AA2-9E23-E74A-1998-6D856820C369}"/>
                </a:ext>
              </a:extLst>
            </p:cNvPr>
            <p:cNvSpPr/>
            <p:nvPr/>
          </p:nvSpPr>
          <p:spPr>
            <a:xfrm>
              <a:off x="4880607" y="1736122"/>
              <a:ext cx="151456" cy="388806"/>
            </a:xfrm>
            <a:custGeom>
              <a:avLst/>
              <a:gdLst/>
              <a:ahLst/>
              <a:cxnLst/>
              <a:rect l="l" t="t" r="r" b="b"/>
              <a:pathLst>
                <a:path w="231" h="593" extrusionOk="0">
                  <a:moveTo>
                    <a:pt x="0" y="1"/>
                  </a:moveTo>
                  <a:lnTo>
                    <a:pt x="0" y="592"/>
                  </a:lnTo>
                  <a:lnTo>
                    <a:pt x="231" y="592"/>
                  </a:lnTo>
                  <a:lnTo>
                    <a:pt x="2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561;p30">
              <a:extLst>
                <a:ext uri="{FF2B5EF4-FFF2-40B4-BE49-F238E27FC236}">
                  <a16:creationId xmlns:a16="http://schemas.microsoft.com/office/drawing/2014/main" id="{D98D4BD9-4A2A-A4F6-7C57-49600E9CC02F}"/>
                </a:ext>
              </a:extLst>
            </p:cNvPr>
            <p:cNvSpPr/>
            <p:nvPr/>
          </p:nvSpPr>
          <p:spPr>
            <a:xfrm>
              <a:off x="5092387" y="1736122"/>
              <a:ext cx="154735" cy="388806"/>
            </a:xfrm>
            <a:custGeom>
              <a:avLst/>
              <a:gdLst/>
              <a:ahLst/>
              <a:cxnLst/>
              <a:rect l="l" t="t" r="r" b="b"/>
              <a:pathLst>
                <a:path w="236" h="593" extrusionOk="0">
                  <a:moveTo>
                    <a:pt x="1" y="1"/>
                  </a:moveTo>
                  <a:lnTo>
                    <a:pt x="1" y="592"/>
                  </a:lnTo>
                  <a:lnTo>
                    <a:pt x="235" y="592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562;p30">
              <a:extLst>
                <a:ext uri="{FF2B5EF4-FFF2-40B4-BE49-F238E27FC236}">
                  <a16:creationId xmlns:a16="http://schemas.microsoft.com/office/drawing/2014/main" id="{461B75F3-3C70-CB06-E52D-52E5A45E8E9B}"/>
                </a:ext>
              </a:extLst>
            </p:cNvPr>
            <p:cNvSpPr/>
            <p:nvPr/>
          </p:nvSpPr>
          <p:spPr>
            <a:xfrm>
              <a:off x="3965951" y="2326883"/>
              <a:ext cx="1829277" cy="173750"/>
            </a:xfrm>
            <a:custGeom>
              <a:avLst/>
              <a:gdLst/>
              <a:ahLst/>
              <a:cxnLst/>
              <a:rect l="l" t="t" r="r" b="b"/>
              <a:pathLst>
                <a:path w="2790" h="265" extrusionOk="0">
                  <a:moveTo>
                    <a:pt x="0" y="0"/>
                  </a:moveTo>
                  <a:lnTo>
                    <a:pt x="0" y="264"/>
                  </a:lnTo>
                  <a:lnTo>
                    <a:pt x="2790" y="264"/>
                  </a:lnTo>
                  <a:lnTo>
                    <a:pt x="27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563;p30">
              <a:extLst>
                <a:ext uri="{FF2B5EF4-FFF2-40B4-BE49-F238E27FC236}">
                  <a16:creationId xmlns:a16="http://schemas.microsoft.com/office/drawing/2014/main" id="{E58D145B-EDA2-F563-6837-08ED736FDF4A}"/>
                </a:ext>
              </a:extLst>
            </p:cNvPr>
            <p:cNvSpPr/>
            <p:nvPr/>
          </p:nvSpPr>
          <p:spPr>
            <a:xfrm>
              <a:off x="4200024" y="2734056"/>
              <a:ext cx="234724" cy="254396"/>
            </a:xfrm>
            <a:custGeom>
              <a:avLst/>
              <a:gdLst/>
              <a:ahLst/>
              <a:cxnLst/>
              <a:rect l="l" t="t" r="r" b="b"/>
              <a:pathLst>
                <a:path w="358" h="388" extrusionOk="0">
                  <a:moveTo>
                    <a:pt x="0" y="0"/>
                  </a:moveTo>
                  <a:lnTo>
                    <a:pt x="0" y="387"/>
                  </a:lnTo>
                  <a:lnTo>
                    <a:pt x="357" y="387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564;p30">
              <a:extLst>
                <a:ext uri="{FF2B5EF4-FFF2-40B4-BE49-F238E27FC236}">
                  <a16:creationId xmlns:a16="http://schemas.microsoft.com/office/drawing/2014/main" id="{CC83CD2F-C30F-8278-74E8-E5DD921BCDDF}"/>
                </a:ext>
              </a:extLst>
            </p:cNvPr>
            <p:cNvSpPr/>
            <p:nvPr/>
          </p:nvSpPr>
          <p:spPr>
            <a:xfrm>
              <a:off x="4523924" y="2734056"/>
              <a:ext cx="235380" cy="254396"/>
            </a:xfrm>
            <a:custGeom>
              <a:avLst/>
              <a:gdLst/>
              <a:ahLst/>
              <a:cxnLst/>
              <a:rect l="l" t="t" r="r" b="b"/>
              <a:pathLst>
                <a:path w="359" h="388" extrusionOk="0">
                  <a:moveTo>
                    <a:pt x="1" y="0"/>
                  </a:moveTo>
                  <a:lnTo>
                    <a:pt x="1" y="387"/>
                  </a:lnTo>
                  <a:lnTo>
                    <a:pt x="358" y="387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565;p30">
              <a:extLst>
                <a:ext uri="{FF2B5EF4-FFF2-40B4-BE49-F238E27FC236}">
                  <a16:creationId xmlns:a16="http://schemas.microsoft.com/office/drawing/2014/main" id="{B9DED580-0BD7-A9B1-28EA-1D23D7EA18F4}"/>
                </a:ext>
              </a:extLst>
            </p:cNvPr>
            <p:cNvSpPr/>
            <p:nvPr/>
          </p:nvSpPr>
          <p:spPr>
            <a:xfrm>
              <a:off x="4950763" y="2734056"/>
              <a:ext cx="235380" cy="254396"/>
            </a:xfrm>
            <a:custGeom>
              <a:avLst/>
              <a:gdLst/>
              <a:ahLst/>
              <a:cxnLst/>
              <a:rect l="l" t="t" r="r" b="b"/>
              <a:pathLst>
                <a:path w="359" h="388" extrusionOk="0">
                  <a:moveTo>
                    <a:pt x="1" y="0"/>
                  </a:moveTo>
                  <a:lnTo>
                    <a:pt x="1" y="387"/>
                  </a:lnTo>
                  <a:lnTo>
                    <a:pt x="358" y="387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566;p30">
              <a:extLst>
                <a:ext uri="{FF2B5EF4-FFF2-40B4-BE49-F238E27FC236}">
                  <a16:creationId xmlns:a16="http://schemas.microsoft.com/office/drawing/2014/main" id="{0980B22F-1B44-2B29-2989-420749EE5DC7}"/>
                </a:ext>
              </a:extLst>
            </p:cNvPr>
            <p:cNvSpPr/>
            <p:nvPr/>
          </p:nvSpPr>
          <p:spPr>
            <a:xfrm>
              <a:off x="5275319" y="2734056"/>
              <a:ext cx="234724" cy="254396"/>
            </a:xfrm>
            <a:custGeom>
              <a:avLst/>
              <a:gdLst/>
              <a:ahLst/>
              <a:cxnLst/>
              <a:rect l="l" t="t" r="r" b="b"/>
              <a:pathLst>
                <a:path w="358" h="388" extrusionOk="0">
                  <a:moveTo>
                    <a:pt x="1" y="0"/>
                  </a:moveTo>
                  <a:lnTo>
                    <a:pt x="1" y="387"/>
                  </a:lnTo>
                  <a:lnTo>
                    <a:pt x="358" y="387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567;p30">
              <a:extLst>
                <a:ext uri="{FF2B5EF4-FFF2-40B4-BE49-F238E27FC236}">
                  <a16:creationId xmlns:a16="http://schemas.microsoft.com/office/drawing/2014/main" id="{DC3F025A-7EC2-4622-8818-DC749FEDE03F}"/>
                </a:ext>
              </a:extLst>
            </p:cNvPr>
            <p:cNvSpPr/>
            <p:nvPr/>
          </p:nvSpPr>
          <p:spPr>
            <a:xfrm>
              <a:off x="4190189" y="3151064"/>
              <a:ext cx="244559" cy="264231"/>
            </a:xfrm>
            <a:custGeom>
              <a:avLst/>
              <a:gdLst/>
              <a:ahLst/>
              <a:cxnLst/>
              <a:rect l="l" t="t" r="r" b="b"/>
              <a:pathLst>
                <a:path w="373" h="403" extrusionOk="0">
                  <a:moveTo>
                    <a:pt x="0" y="0"/>
                  </a:moveTo>
                  <a:lnTo>
                    <a:pt x="0" y="402"/>
                  </a:lnTo>
                  <a:lnTo>
                    <a:pt x="372" y="402"/>
                  </a:lnTo>
                  <a:lnTo>
                    <a:pt x="3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568;p30">
              <a:extLst>
                <a:ext uri="{FF2B5EF4-FFF2-40B4-BE49-F238E27FC236}">
                  <a16:creationId xmlns:a16="http://schemas.microsoft.com/office/drawing/2014/main" id="{6A8A280C-F7A2-48CF-AF50-7B1FB76371A8}"/>
                </a:ext>
              </a:extLst>
            </p:cNvPr>
            <p:cNvSpPr/>
            <p:nvPr/>
          </p:nvSpPr>
          <p:spPr>
            <a:xfrm>
              <a:off x="4514744" y="3151064"/>
              <a:ext cx="234724" cy="264231"/>
            </a:xfrm>
            <a:custGeom>
              <a:avLst/>
              <a:gdLst/>
              <a:ahLst/>
              <a:cxnLst/>
              <a:rect l="l" t="t" r="r" b="b"/>
              <a:pathLst>
                <a:path w="358" h="403" extrusionOk="0">
                  <a:moveTo>
                    <a:pt x="0" y="0"/>
                  </a:moveTo>
                  <a:lnTo>
                    <a:pt x="0" y="402"/>
                  </a:lnTo>
                  <a:lnTo>
                    <a:pt x="357" y="402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569;p30">
              <a:extLst>
                <a:ext uri="{FF2B5EF4-FFF2-40B4-BE49-F238E27FC236}">
                  <a16:creationId xmlns:a16="http://schemas.microsoft.com/office/drawing/2014/main" id="{B7857294-B2FC-267D-ECA3-5690988F6E09}"/>
                </a:ext>
              </a:extLst>
            </p:cNvPr>
            <p:cNvSpPr/>
            <p:nvPr/>
          </p:nvSpPr>
          <p:spPr>
            <a:xfrm>
              <a:off x="4941584" y="3151064"/>
              <a:ext cx="234724" cy="264231"/>
            </a:xfrm>
            <a:custGeom>
              <a:avLst/>
              <a:gdLst/>
              <a:ahLst/>
              <a:cxnLst/>
              <a:rect l="l" t="t" r="r" b="b"/>
              <a:pathLst>
                <a:path w="358" h="403" extrusionOk="0">
                  <a:moveTo>
                    <a:pt x="0" y="0"/>
                  </a:moveTo>
                  <a:lnTo>
                    <a:pt x="0" y="402"/>
                  </a:lnTo>
                  <a:lnTo>
                    <a:pt x="357" y="402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570;p30">
              <a:extLst>
                <a:ext uri="{FF2B5EF4-FFF2-40B4-BE49-F238E27FC236}">
                  <a16:creationId xmlns:a16="http://schemas.microsoft.com/office/drawing/2014/main" id="{C8905FF9-3CBB-A85E-5283-9AF5A32284A9}"/>
                </a:ext>
              </a:extLst>
            </p:cNvPr>
            <p:cNvSpPr/>
            <p:nvPr/>
          </p:nvSpPr>
          <p:spPr>
            <a:xfrm>
              <a:off x="5265484" y="3151064"/>
              <a:ext cx="234724" cy="264231"/>
            </a:xfrm>
            <a:custGeom>
              <a:avLst/>
              <a:gdLst/>
              <a:ahLst/>
              <a:cxnLst/>
              <a:rect l="l" t="t" r="r" b="b"/>
              <a:pathLst>
                <a:path w="358" h="403" extrusionOk="0">
                  <a:moveTo>
                    <a:pt x="1" y="0"/>
                  </a:moveTo>
                  <a:lnTo>
                    <a:pt x="1" y="402"/>
                  </a:lnTo>
                  <a:lnTo>
                    <a:pt x="358" y="402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571;p30">
              <a:extLst>
                <a:ext uri="{FF2B5EF4-FFF2-40B4-BE49-F238E27FC236}">
                  <a16:creationId xmlns:a16="http://schemas.microsoft.com/office/drawing/2014/main" id="{10490F47-28F8-E633-4D12-755D7947F8CB}"/>
                </a:ext>
              </a:extLst>
            </p:cNvPr>
            <p:cNvSpPr/>
            <p:nvPr/>
          </p:nvSpPr>
          <p:spPr>
            <a:xfrm>
              <a:off x="2348419" y="2153130"/>
              <a:ext cx="1232631" cy="425523"/>
            </a:xfrm>
            <a:custGeom>
              <a:avLst/>
              <a:gdLst/>
              <a:ahLst/>
              <a:cxnLst/>
              <a:rect l="l" t="t" r="r" b="b"/>
              <a:pathLst>
                <a:path w="1880" h="649" extrusionOk="0">
                  <a:moveTo>
                    <a:pt x="901" y="1"/>
                  </a:moveTo>
                  <a:lnTo>
                    <a:pt x="20" y="592"/>
                  </a:lnTo>
                  <a:cubicBezTo>
                    <a:pt x="1" y="607"/>
                    <a:pt x="1" y="622"/>
                    <a:pt x="20" y="637"/>
                  </a:cubicBezTo>
                  <a:cubicBezTo>
                    <a:pt x="20" y="644"/>
                    <a:pt x="27" y="648"/>
                    <a:pt x="36" y="648"/>
                  </a:cubicBezTo>
                  <a:cubicBezTo>
                    <a:pt x="46" y="648"/>
                    <a:pt x="57" y="644"/>
                    <a:pt x="64" y="637"/>
                  </a:cubicBezTo>
                  <a:lnTo>
                    <a:pt x="916" y="79"/>
                  </a:lnTo>
                  <a:lnTo>
                    <a:pt x="1831" y="637"/>
                  </a:lnTo>
                  <a:cubicBezTo>
                    <a:pt x="1831" y="641"/>
                    <a:pt x="1834" y="643"/>
                    <a:pt x="1837" y="643"/>
                  </a:cubicBezTo>
                  <a:cubicBezTo>
                    <a:pt x="1846" y="643"/>
                    <a:pt x="1861" y="633"/>
                    <a:pt x="1861" y="622"/>
                  </a:cubicBezTo>
                  <a:cubicBezTo>
                    <a:pt x="1879" y="622"/>
                    <a:pt x="1879" y="592"/>
                    <a:pt x="1861" y="592"/>
                  </a:cubicBezTo>
                  <a:lnTo>
                    <a:pt x="9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572;p30">
              <a:extLst>
                <a:ext uri="{FF2B5EF4-FFF2-40B4-BE49-F238E27FC236}">
                  <a16:creationId xmlns:a16="http://schemas.microsoft.com/office/drawing/2014/main" id="{070FE82A-710D-371C-FDF2-580E425C32C5}"/>
                </a:ext>
              </a:extLst>
            </p:cNvPr>
            <p:cNvSpPr/>
            <p:nvPr/>
          </p:nvSpPr>
          <p:spPr>
            <a:xfrm>
              <a:off x="2146474" y="2560958"/>
              <a:ext cx="1617501" cy="539608"/>
            </a:xfrm>
            <a:custGeom>
              <a:avLst/>
              <a:gdLst/>
              <a:ahLst/>
              <a:cxnLst/>
              <a:rect l="l" t="t" r="r" b="b"/>
              <a:pathLst>
                <a:path w="2467" h="823" extrusionOk="0">
                  <a:moveTo>
                    <a:pt x="0" y="0"/>
                  </a:moveTo>
                  <a:lnTo>
                    <a:pt x="0" y="822"/>
                  </a:lnTo>
                  <a:lnTo>
                    <a:pt x="2466" y="822"/>
                  </a:lnTo>
                  <a:lnTo>
                    <a:pt x="246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573;p30">
              <a:extLst>
                <a:ext uri="{FF2B5EF4-FFF2-40B4-BE49-F238E27FC236}">
                  <a16:creationId xmlns:a16="http://schemas.microsoft.com/office/drawing/2014/main" id="{66352B22-31DA-035A-6C1B-09798FC0AA01}"/>
                </a:ext>
              </a:extLst>
            </p:cNvPr>
            <p:cNvSpPr/>
            <p:nvPr/>
          </p:nvSpPr>
          <p:spPr>
            <a:xfrm>
              <a:off x="2227121" y="2560958"/>
              <a:ext cx="22292" cy="549443"/>
            </a:xfrm>
            <a:custGeom>
              <a:avLst/>
              <a:gdLst/>
              <a:ahLst/>
              <a:cxnLst/>
              <a:rect l="l" t="t" r="r" b="b"/>
              <a:pathLst>
                <a:path w="34" h="838" extrusionOk="0">
                  <a:moveTo>
                    <a:pt x="0" y="0"/>
                  </a:moveTo>
                  <a:lnTo>
                    <a:pt x="0" y="837"/>
                  </a:lnTo>
                  <a:lnTo>
                    <a:pt x="33" y="837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574;p30">
              <a:extLst>
                <a:ext uri="{FF2B5EF4-FFF2-40B4-BE49-F238E27FC236}">
                  <a16:creationId xmlns:a16="http://schemas.microsoft.com/office/drawing/2014/main" id="{F22422AD-D335-C49B-926D-DC6AC5A3B5E5}"/>
                </a:ext>
              </a:extLst>
            </p:cNvPr>
            <p:cNvSpPr/>
            <p:nvPr/>
          </p:nvSpPr>
          <p:spPr>
            <a:xfrm>
              <a:off x="2329405" y="2560958"/>
              <a:ext cx="19670" cy="558622"/>
            </a:xfrm>
            <a:custGeom>
              <a:avLst/>
              <a:gdLst/>
              <a:ahLst/>
              <a:cxnLst/>
              <a:rect l="l" t="t" r="r" b="b"/>
              <a:pathLst>
                <a:path w="30" h="852" extrusionOk="0">
                  <a:moveTo>
                    <a:pt x="0" y="0"/>
                  </a:moveTo>
                  <a:lnTo>
                    <a:pt x="0" y="852"/>
                  </a:lnTo>
                  <a:lnTo>
                    <a:pt x="30" y="85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575;p30">
              <a:extLst>
                <a:ext uri="{FF2B5EF4-FFF2-40B4-BE49-F238E27FC236}">
                  <a16:creationId xmlns:a16="http://schemas.microsoft.com/office/drawing/2014/main" id="{D4902334-C49C-0B1B-9C59-9372E360372A}"/>
                </a:ext>
              </a:extLst>
            </p:cNvPr>
            <p:cNvSpPr/>
            <p:nvPr/>
          </p:nvSpPr>
          <p:spPr>
            <a:xfrm>
              <a:off x="2431689" y="2560958"/>
              <a:ext cx="20325" cy="549443"/>
            </a:xfrm>
            <a:custGeom>
              <a:avLst/>
              <a:gdLst/>
              <a:ahLst/>
              <a:cxnLst/>
              <a:rect l="l" t="t" r="r" b="b"/>
              <a:pathLst>
                <a:path w="31" h="838" extrusionOk="0">
                  <a:moveTo>
                    <a:pt x="0" y="0"/>
                  </a:moveTo>
                  <a:lnTo>
                    <a:pt x="0" y="837"/>
                  </a:lnTo>
                  <a:lnTo>
                    <a:pt x="30" y="83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576;p30">
              <a:extLst>
                <a:ext uri="{FF2B5EF4-FFF2-40B4-BE49-F238E27FC236}">
                  <a16:creationId xmlns:a16="http://schemas.microsoft.com/office/drawing/2014/main" id="{3381A361-4A89-72CB-6DB1-9105047E1631}"/>
                </a:ext>
              </a:extLst>
            </p:cNvPr>
            <p:cNvSpPr/>
            <p:nvPr/>
          </p:nvSpPr>
          <p:spPr>
            <a:xfrm>
              <a:off x="2543808" y="2551123"/>
              <a:ext cx="20325" cy="549443"/>
            </a:xfrm>
            <a:custGeom>
              <a:avLst/>
              <a:gdLst/>
              <a:ahLst/>
              <a:cxnLst/>
              <a:rect l="l" t="t" r="r" b="b"/>
              <a:pathLst>
                <a:path w="31" h="838" extrusionOk="0">
                  <a:moveTo>
                    <a:pt x="1" y="0"/>
                  </a:moveTo>
                  <a:lnTo>
                    <a:pt x="1" y="837"/>
                  </a:lnTo>
                  <a:lnTo>
                    <a:pt x="30" y="83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577;p30">
              <a:extLst>
                <a:ext uri="{FF2B5EF4-FFF2-40B4-BE49-F238E27FC236}">
                  <a16:creationId xmlns:a16="http://schemas.microsoft.com/office/drawing/2014/main" id="{8042DC6A-A899-ECB4-1E02-9D4BF668DAE0}"/>
                </a:ext>
              </a:extLst>
            </p:cNvPr>
            <p:cNvSpPr/>
            <p:nvPr/>
          </p:nvSpPr>
          <p:spPr>
            <a:xfrm>
              <a:off x="2653304" y="2560958"/>
              <a:ext cx="22948" cy="549443"/>
            </a:xfrm>
            <a:custGeom>
              <a:avLst/>
              <a:gdLst/>
              <a:ahLst/>
              <a:cxnLst/>
              <a:rect l="l" t="t" r="r" b="b"/>
              <a:pathLst>
                <a:path w="35" h="838" extrusionOk="0">
                  <a:moveTo>
                    <a:pt x="1" y="0"/>
                  </a:moveTo>
                  <a:lnTo>
                    <a:pt x="1" y="837"/>
                  </a:lnTo>
                  <a:lnTo>
                    <a:pt x="34" y="837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578;p30">
              <a:extLst>
                <a:ext uri="{FF2B5EF4-FFF2-40B4-BE49-F238E27FC236}">
                  <a16:creationId xmlns:a16="http://schemas.microsoft.com/office/drawing/2014/main" id="{0AB69E9B-383D-E816-0B51-4DD1A2EE278D}"/>
                </a:ext>
              </a:extLst>
            </p:cNvPr>
            <p:cNvSpPr/>
            <p:nvPr/>
          </p:nvSpPr>
          <p:spPr>
            <a:xfrm>
              <a:off x="2756244" y="2560958"/>
              <a:ext cx="19670" cy="558622"/>
            </a:xfrm>
            <a:custGeom>
              <a:avLst/>
              <a:gdLst/>
              <a:ahLst/>
              <a:cxnLst/>
              <a:rect l="l" t="t" r="r" b="b"/>
              <a:pathLst>
                <a:path w="30" h="852" extrusionOk="0">
                  <a:moveTo>
                    <a:pt x="0" y="0"/>
                  </a:moveTo>
                  <a:lnTo>
                    <a:pt x="0" y="852"/>
                  </a:lnTo>
                  <a:lnTo>
                    <a:pt x="30" y="85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579;p30">
              <a:extLst>
                <a:ext uri="{FF2B5EF4-FFF2-40B4-BE49-F238E27FC236}">
                  <a16:creationId xmlns:a16="http://schemas.microsoft.com/office/drawing/2014/main" id="{FCAD576D-9727-C40A-452F-1AD239C3E8FC}"/>
                </a:ext>
              </a:extLst>
            </p:cNvPr>
            <p:cNvSpPr/>
            <p:nvPr/>
          </p:nvSpPr>
          <p:spPr>
            <a:xfrm>
              <a:off x="2858528" y="2560958"/>
              <a:ext cx="20325" cy="549443"/>
            </a:xfrm>
            <a:custGeom>
              <a:avLst/>
              <a:gdLst/>
              <a:ahLst/>
              <a:cxnLst/>
              <a:rect l="l" t="t" r="r" b="b"/>
              <a:pathLst>
                <a:path w="31" h="838" extrusionOk="0">
                  <a:moveTo>
                    <a:pt x="0" y="0"/>
                  </a:moveTo>
                  <a:lnTo>
                    <a:pt x="0" y="837"/>
                  </a:lnTo>
                  <a:lnTo>
                    <a:pt x="30" y="83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580;p30">
              <a:extLst>
                <a:ext uri="{FF2B5EF4-FFF2-40B4-BE49-F238E27FC236}">
                  <a16:creationId xmlns:a16="http://schemas.microsoft.com/office/drawing/2014/main" id="{E7D89244-E466-7A42-3F9E-F09B92DFD2ED}"/>
                </a:ext>
              </a:extLst>
            </p:cNvPr>
            <p:cNvSpPr/>
            <p:nvPr/>
          </p:nvSpPr>
          <p:spPr>
            <a:xfrm>
              <a:off x="2970647" y="2551123"/>
              <a:ext cx="20325" cy="549443"/>
            </a:xfrm>
            <a:custGeom>
              <a:avLst/>
              <a:gdLst/>
              <a:ahLst/>
              <a:cxnLst/>
              <a:rect l="l" t="t" r="r" b="b"/>
              <a:pathLst>
                <a:path w="31" h="838" extrusionOk="0">
                  <a:moveTo>
                    <a:pt x="1" y="0"/>
                  </a:moveTo>
                  <a:lnTo>
                    <a:pt x="1" y="837"/>
                  </a:lnTo>
                  <a:lnTo>
                    <a:pt x="30" y="83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581;p30">
              <a:extLst>
                <a:ext uri="{FF2B5EF4-FFF2-40B4-BE49-F238E27FC236}">
                  <a16:creationId xmlns:a16="http://schemas.microsoft.com/office/drawing/2014/main" id="{0A735FFF-0405-8FA9-3FC9-C8DFD21EA0D8}"/>
                </a:ext>
              </a:extLst>
            </p:cNvPr>
            <p:cNvSpPr/>
            <p:nvPr/>
          </p:nvSpPr>
          <p:spPr>
            <a:xfrm>
              <a:off x="3080144" y="2551123"/>
              <a:ext cx="22948" cy="559278"/>
            </a:xfrm>
            <a:custGeom>
              <a:avLst/>
              <a:gdLst/>
              <a:ahLst/>
              <a:cxnLst/>
              <a:rect l="l" t="t" r="r" b="b"/>
              <a:pathLst>
                <a:path w="35" h="853" extrusionOk="0">
                  <a:moveTo>
                    <a:pt x="1" y="0"/>
                  </a:moveTo>
                  <a:lnTo>
                    <a:pt x="1" y="852"/>
                  </a:lnTo>
                  <a:lnTo>
                    <a:pt x="34" y="85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582;p30">
              <a:extLst>
                <a:ext uri="{FF2B5EF4-FFF2-40B4-BE49-F238E27FC236}">
                  <a16:creationId xmlns:a16="http://schemas.microsoft.com/office/drawing/2014/main" id="{C7691104-F24D-1923-9AF3-FCCE87A27787}"/>
                </a:ext>
              </a:extLst>
            </p:cNvPr>
            <p:cNvSpPr/>
            <p:nvPr/>
          </p:nvSpPr>
          <p:spPr>
            <a:xfrm>
              <a:off x="3183084" y="2551123"/>
              <a:ext cx="19670" cy="559278"/>
            </a:xfrm>
            <a:custGeom>
              <a:avLst/>
              <a:gdLst/>
              <a:ahLst/>
              <a:cxnLst/>
              <a:rect l="l" t="t" r="r" b="b"/>
              <a:pathLst>
                <a:path w="30" h="853" extrusionOk="0">
                  <a:moveTo>
                    <a:pt x="0" y="0"/>
                  </a:moveTo>
                  <a:lnTo>
                    <a:pt x="0" y="852"/>
                  </a:lnTo>
                  <a:lnTo>
                    <a:pt x="30" y="85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583;p30">
              <a:extLst>
                <a:ext uri="{FF2B5EF4-FFF2-40B4-BE49-F238E27FC236}">
                  <a16:creationId xmlns:a16="http://schemas.microsoft.com/office/drawing/2014/main" id="{6941D119-8EED-2DA3-24C0-15E26F52B038}"/>
                </a:ext>
              </a:extLst>
            </p:cNvPr>
            <p:cNvSpPr/>
            <p:nvPr/>
          </p:nvSpPr>
          <p:spPr>
            <a:xfrm>
              <a:off x="3285368" y="2551123"/>
              <a:ext cx="20325" cy="559278"/>
            </a:xfrm>
            <a:custGeom>
              <a:avLst/>
              <a:gdLst/>
              <a:ahLst/>
              <a:cxnLst/>
              <a:rect l="l" t="t" r="r" b="b"/>
              <a:pathLst>
                <a:path w="31" h="853" extrusionOk="0">
                  <a:moveTo>
                    <a:pt x="0" y="0"/>
                  </a:moveTo>
                  <a:lnTo>
                    <a:pt x="0" y="852"/>
                  </a:lnTo>
                  <a:lnTo>
                    <a:pt x="30" y="85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584;p30">
              <a:extLst>
                <a:ext uri="{FF2B5EF4-FFF2-40B4-BE49-F238E27FC236}">
                  <a16:creationId xmlns:a16="http://schemas.microsoft.com/office/drawing/2014/main" id="{557A9D23-F716-96C6-650D-F8DAE6AD498E}"/>
                </a:ext>
              </a:extLst>
            </p:cNvPr>
            <p:cNvSpPr/>
            <p:nvPr/>
          </p:nvSpPr>
          <p:spPr>
            <a:xfrm>
              <a:off x="3385029" y="2560958"/>
              <a:ext cx="22948" cy="558622"/>
            </a:xfrm>
            <a:custGeom>
              <a:avLst/>
              <a:gdLst/>
              <a:ahLst/>
              <a:cxnLst/>
              <a:rect l="l" t="t" r="r" b="b"/>
              <a:pathLst>
                <a:path w="35" h="852" extrusionOk="0">
                  <a:moveTo>
                    <a:pt x="1" y="0"/>
                  </a:moveTo>
                  <a:lnTo>
                    <a:pt x="1" y="852"/>
                  </a:lnTo>
                  <a:lnTo>
                    <a:pt x="34" y="85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585;p30">
              <a:extLst>
                <a:ext uri="{FF2B5EF4-FFF2-40B4-BE49-F238E27FC236}">
                  <a16:creationId xmlns:a16="http://schemas.microsoft.com/office/drawing/2014/main" id="{5A40BADB-14F2-6BCB-3559-15FF393E4C62}"/>
                </a:ext>
              </a:extLst>
            </p:cNvPr>
            <p:cNvSpPr/>
            <p:nvPr/>
          </p:nvSpPr>
          <p:spPr>
            <a:xfrm>
              <a:off x="3487969" y="2560958"/>
              <a:ext cx="19670" cy="549443"/>
            </a:xfrm>
            <a:custGeom>
              <a:avLst/>
              <a:gdLst/>
              <a:ahLst/>
              <a:cxnLst/>
              <a:rect l="l" t="t" r="r" b="b"/>
              <a:pathLst>
                <a:path w="30" h="838" extrusionOk="0">
                  <a:moveTo>
                    <a:pt x="0" y="0"/>
                  </a:moveTo>
                  <a:lnTo>
                    <a:pt x="0" y="837"/>
                  </a:lnTo>
                  <a:lnTo>
                    <a:pt x="30" y="83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586;p30">
              <a:extLst>
                <a:ext uri="{FF2B5EF4-FFF2-40B4-BE49-F238E27FC236}">
                  <a16:creationId xmlns:a16="http://schemas.microsoft.com/office/drawing/2014/main" id="{024FBDAD-C176-C0D5-7BE1-49CC5220F469}"/>
                </a:ext>
              </a:extLst>
            </p:cNvPr>
            <p:cNvSpPr/>
            <p:nvPr/>
          </p:nvSpPr>
          <p:spPr>
            <a:xfrm>
              <a:off x="3590253" y="2560958"/>
              <a:ext cx="20325" cy="558622"/>
            </a:xfrm>
            <a:custGeom>
              <a:avLst/>
              <a:gdLst/>
              <a:ahLst/>
              <a:cxnLst/>
              <a:rect l="l" t="t" r="r" b="b"/>
              <a:pathLst>
                <a:path w="31" h="852" extrusionOk="0">
                  <a:moveTo>
                    <a:pt x="0" y="0"/>
                  </a:moveTo>
                  <a:lnTo>
                    <a:pt x="0" y="852"/>
                  </a:lnTo>
                  <a:lnTo>
                    <a:pt x="30" y="85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587;p30">
              <a:extLst>
                <a:ext uri="{FF2B5EF4-FFF2-40B4-BE49-F238E27FC236}">
                  <a16:creationId xmlns:a16="http://schemas.microsoft.com/office/drawing/2014/main" id="{EB546639-3A79-4A91-7A89-D5575D38A1C3}"/>
                </a:ext>
              </a:extLst>
            </p:cNvPr>
            <p:cNvSpPr/>
            <p:nvPr/>
          </p:nvSpPr>
          <p:spPr>
            <a:xfrm>
              <a:off x="3689915" y="2560958"/>
              <a:ext cx="22948" cy="549443"/>
            </a:xfrm>
            <a:custGeom>
              <a:avLst/>
              <a:gdLst/>
              <a:ahLst/>
              <a:cxnLst/>
              <a:rect l="l" t="t" r="r" b="b"/>
              <a:pathLst>
                <a:path w="35" h="838" extrusionOk="0">
                  <a:moveTo>
                    <a:pt x="1" y="0"/>
                  </a:moveTo>
                  <a:lnTo>
                    <a:pt x="1" y="837"/>
                  </a:lnTo>
                  <a:lnTo>
                    <a:pt x="34" y="837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588;p30">
              <a:extLst>
                <a:ext uri="{FF2B5EF4-FFF2-40B4-BE49-F238E27FC236}">
                  <a16:creationId xmlns:a16="http://schemas.microsoft.com/office/drawing/2014/main" id="{01A9CDD0-886E-1D0A-B922-2BFEB46C09B7}"/>
                </a:ext>
              </a:extLst>
            </p:cNvPr>
            <p:cNvSpPr/>
            <p:nvPr/>
          </p:nvSpPr>
          <p:spPr>
            <a:xfrm>
              <a:off x="2126803" y="2528830"/>
              <a:ext cx="1656840" cy="61632"/>
            </a:xfrm>
            <a:custGeom>
              <a:avLst/>
              <a:gdLst/>
              <a:ahLst/>
              <a:cxnLst/>
              <a:rect l="l" t="t" r="r" b="b"/>
              <a:pathLst>
                <a:path w="2527" h="94" extrusionOk="0">
                  <a:moveTo>
                    <a:pt x="0" y="1"/>
                  </a:moveTo>
                  <a:lnTo>
                    <a:pt x="0" y="94"/>
                  </a:lnTo>
                  <a:lnTo>
                    <a:pt x="2526" y="94"/>
                  </a:lnTo>
                  <a:lnTo>
                    <a:pt x="252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589;p30">
              <a:extLst>
                <a:ext uri="{FF2B5EF4-FFF2-40B4-BE49-F238E27FC236}">
                  <a16:creationId xmlns:a16="http://schemas.microsoft.com/office/drawing/2014/main" id="{5B8F4BC5-B508-6409-6417-77C8164A593B}"/>
                </a:ext>
              </a:extLst>
            </p:cNvPr>
            <p:cNvSpPr/>
            <p:nvPr/>
          </p:nvSpPr>
          <p:spPr>
            <a:xfrm>
              <a:off x="2126803" y="3067794"/>
              <a:ext cx="1656840" cy="61632"/>
            </a:xfrm>
            <a:custGeom>
              <a:avLst/>
              <a:gdLst/>
              <a:ahLst/>
              <a:cxnLst/>
              <a:rect l="l" t="t" r="r" b="b"/>
              <a:pathLst>
                <a:path w="2527" h="94" extrusionOk="0">
                  <a:moveTo>
                    <a:pt x="0" y="1"/>
                  </a:moveTo>
                  <a:lnTo>
                    <a:pt x="0" y="94"/>
                  </a:lnTo>
                  <a:lnTo>
                    <a:pt x="2526" y="94"/>
                  </a:lnTo>
                  <a:lnTo>
                    <a:pt x="252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590;p30">
              <a:extLst>
                <a:ext uri="{FF2B5EF4-FFF2-40B4-BE49-F238E27FC236}">
                  <a16:creationId xmlns:a16="http://schemas.microsoft.com/office/drawing/2014/main" id="{BEAF4BD4-FAE6-9D5D-B34B-03143FC0F310}"/>
                </a:ext>
              </a:extLst>
            </p:cNvPr>
            <p:cNvSpPr/>
            <p:nvPr/>
          </p:nvSpPr>
          <p:spPr>
            <a:xfrm>
              <a:off x="2482831" y="1248301"/>
              <a:ext cx="1817476" cy="825476"/>
            </a:xfrm>
            <a:custGeom>
              <a:avLst/>
              <a:gdLst/>
              <a:ahLst/>
              <a:cxnLst/>
              <a:rect l="l" t="t" r="r" b="b"/>
              <a:pathLst>
                <a:path w="2772" h="1259" extrusionOk="0">
                  <a:moveTo>
                    <a:pt x="250" y="68"/>
                  </a:moveTo>
                  <a:lnTo>
                    <a:pt x="2712" y="559"/>
                  </a:lnTo>
                  <a:lnTo>
                    <a:pt x="2712" y="1180"/>
                  </a:lnTo>
                  <a:lnTo>
                    <a:pt x="94" y="328"/>
                  </a:lnTo>
                  <a:lnTo>
                    <a:pt x="250" y="68"/>
                  </a:lnTo>
                  <a:close/>
                  <a:moveTo>
                    <a:pt x="216" y="1"/>
                  </a:moveTo>
                  <a:lnTo>
                    <a:pt x="201" y="20"/>
                  </a:lnTo>
                  <a:lnTo>
                    <a:pt x="1" y="358"/>
                  </a:lnTo>
                  <a:lnTo>
                    <a:pt x="2772" y="1258"/>
                  </a:lnTo>
                  <a:lnTo>
                    <a:pt x="2772" y="514"/>
                  </a:lnTo>
                  <a:lnTo>
                    <a:pt x="2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591;p30">
              <a:extLst>
                <a:ext uri="{FF2B5EF4-FFF2-40B4-BE49-F238E27FC236}">
                  <a16:creationId xmlns:a16="http://schemas.microsoft.com/office/drawing/2014/main" id="{53B5DFE2-5EF4-7CF0-F8B9-C18BE663566D}"/>
                </a:ext>
              </a:extLst>
            </p:cNvPr>
            <p:cNvSpPr/>
            <p:nvPr/>
          </p:nvSpPr>
          <p:spPr>
            <a:xfrm>
              <a:off x="2492666" y="1309279"/>
              <a:ext cx="1807641" cy="758599"/>
            </a:xfrm>
            <a:custGeom>
              <a:avLst/>
              <a:gdLst/>
              <a:ahLst/>
              <a:cxnLst/>
              <a:rect l="l" t="t" r="r" b="b"/>
              <a:pathLst>
                <a:path w="2757" h="1157" extrusionOk="0">
                  <a:moveTo>
                    <a:pt x="651" y="1"/>
                  </a:moveTo>
                  <a:lnTo>
                    <a:pt x="30" y="220"/>
                  </a:lnTo>
                  <a:cubicBezTo>
                    <a:pt x="15" y="220"/>
                    <a:pt x="0" y="235"/>
                    <a:pt x="0" y="250"/>
                  </a:cubicBezTo>
                  <a:cubicBezTo>
                    <a:pt x="15" y="265"/>
                    <a:pt x="30" y="280"/>
                    <a:pt x="45" y="280"/>
                  </a:cubicBezTo>
                  <a:lnTo>
                    <a:pt x="637" y="64"/>
                  </a:lnTo>
                  <a:lnTo>
                    <a:pt x="730" y="499"/>
                  </a:lnTo>
                  <a:cubicBezTo>
                    <a:pt x="744" y="499"/>
                    <a:pt x="744" y="514"/>
                    <a:pt x="744" y="514"/>
                  </a:cubicBezTo>
                  <a:lnTo>
                    <a:pt x="774" y="514"/>
                  </a:lnTo>
                  <a:lnTo>
                    <a:pt x="1596" y="265"/>
                  </a:lnTo>
                  <a:lnTo>
                    <a:pt x="1641" y="778"/>
                  </a:lnTo>
                  <a:cubicBezTo>
                    <a:pt x="1641" y="793"/>
                    <a:pt x="1641" y="808"/>
                    <a:pt x="1659" y="808"/>
                  </a:cubicBezTo>
                  <a:lnTo>
                    <a:pt x="1674" y="808"/>
                  </a:lnTo>
                  <a:lnTo>
                    <a:pt x="2526" y="451"/>
                  </a:lnTo>
                  <a:lnTo>
                    <a:pt x="2697" y="1135"/>
                  </a:lnTo>
                  <a:cubicBezTo>
                    <a:pt x="2697" y="1146"/>
                    <a:pt x="2705" y="1156"/>
                    <a:pt x="2714" y="1156"/>
                  </a:cubicBezTo>
                  <a:cubicBezTo>
                    <a:pt x="2718" y="1156"/>
                    <a:pt x="2723" y="1155"/>
                    <a:pt x="2727" y="1150"/>
                  </a:cubicBezTo>
                  <a:cubicBezTo>
                    <a:pt x="2742" y="1150"/>
                    <a:pt x="2757" y="1135"/>
                    <a:pt x="2757" y="1117"/>
                  </a:cubicBezTo>
                  <a:lnTo>
                    <a:pt x="2571" y="391"/>
                  </a:lnTo>
                  <a:cubicBezTo>
                    <a:pt x="2571" y="391"/>
                    <a:pt x="2571" y="373"/>
                    <a:pt x="2556" y="373"/>
                  </a:cubicBezTo>
                  <a:lnTo>
                    <a:pt x="2526" y="373"/>
                  </a:lnTo>
                  <a:lnTo>
                    <a:pt x="1689" y="730"/>
                  </a:lnTo>
                  <a:lnTo>
                    <a:pt x="1659" y="220"/>
                  </a:lnTo>
                  <a:cubicBezTo>
                    <a:pt x="1659" y="205"/>
                    <a:pt x="1641" y="205"/>
                    <a:pt x="1641" y="187"/>
                  </a:cubicBezTo>
                  <a:lnTo>
                    <a:pt x="1611" y="187"/>
                  </a:lnTo>
                  <a:lnTo>
                    <a:pt x="789" y="451"/>
                  </a:lnTo>
                  <a:lnTo>
                    <a:pt x="696" y="20"/>
                  </a:lnTo>
                  <a:lnTo>
                    <a:pt x="68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592;p30">
              <a:extLst>
                <a:ext uri="{FF2B5EF4-FFF2-40B4-BE49-F238E27FC236}">
                  <a16:creationId xmlns:a16="http://schemas.microsoft.com/office/drawing/2014/main" id="{E95462B2-F6B9-2C60-9113-FD0A6A8454F6}"/>
                </a:ext>
              </a:extLst>
            </p:cNvPr>
            <p:cNvSpPr/>
            <p:nvPr/>
          </p:nvSpPr>
          <p:spPr>
            <a:xfrm>
              <a:off x="2614620" y="1248301"/>
              <a:ext cx="1685689" cy="707457"/>
            </a:xfrm>
            <a:custGeom>
              <a:avLst/>
              <a:gdLst/>
              <a:ahLst/>
              <a:cxnLst/>
              <a:rect l="l" t="t" r="r" b="b"/>
              <a:pathLst>
                <a:path w="2571" h="1079" extrusionOk="0">
                  <a:moveTo>
                    <a:pt x="15" y="1"/>
                  </a:moveTo>
                  <a:cubicBezTo>
                    <a:pt x="0" y="1"/>
                    <a:pt x="0" y="34"/>
                    <a:pt x="0" y="49"/>
                  </a:cubicBezTo>
                  <a:lnTo>
                    <a:pt x="186" y="466"/>
                  </a:lnTo>
                  <a:cubicBezTo>
                    <a:pt x="186" y="484"/>
                    <a:pt x="201" y="484"/>
                    <a:pt x="216" y="484"/>
                  </a:cubicBezTo>
                  <a:lnTo>
                    <a:pt x="867" y="250"/>
                  </a:lnTo>
                  <a:lnTo>
                    <a:pt x="990" y="715"/>
                  </a:lnTo>
                  <a:cubicBezTo>
                    <a:pt x="990" y="730"/>
                    <a:pt x="1008" y="730"/>
                    <a:pt x="1008" y="730"/>
                  </a:cubicBezTo>
                  <a:cubicBezTo>
                    <a:pt x="1023" y="745"/>
                    <a:pt x="1023" y="745"/>
                    <a:pt x="1038" y="745"/>
                  </a:cubicBezTo>
                  <a:lnTo>
                    <a:pt x="1797" y="436"/>
                  </a:lnTo>
                  <a:lnTo>
                    <a:pt x="1983" y="1057"/>
                  </a:lnTo>
                  <a:cubicBezTo>
                    <a:pt x="1983" y="1072"/>
                    <a:pt x="1998" y="1072"/>
                    <a:pt x="1998" y="1072"/>
                  </a:cubicBezTo>
                  <a:cubicBezTo>
                    <a:pt x="2003" y="1077"/>
                    <a:pt x="2008" y="1079"/>
                    <a:pt x="2013" y="1079"/>
                  </a:cubicBezTo>
                  <a:cubicBezTo>
                    <a:pt x="2023" y="1079"/>
                    <a:pt x="2031" y="1072"/>
                    <a:pt x="2031" y="1072"/>
                  </a:cubicBezTo>
                  <a:lnTo>
                    <a:pt x="2556" y="778"/>
                  </a:lnTo>
                  <a:cubicBezTo>
                    <a:pt x="2571" y="763"/>
                    <a:pt x="2571" y="745"/>
                    <a:pt x="2556" y="730"/>
                  </a:cubicBezTo>
                  <a:cubicBezTo>
                    <a:pt x="2556" y="715"/>
                    <a:pt x="2541" y="715"/>
                    <a:pt x="2526" y="715"/>
                  </a:cubicBezTo>
                  <a:lnTo>
                    <a:pt x="2031" y="994"/>
                  </a:lnTo>
                  <a:lnTo>
                    <a:pt x="1860" y="373"/>
                  </a:lnTo>
                  <a:lnTo>
                    <a:pt x="1845" y="358"/>
                  </a:lnTo>
                  <a:lnTo>
                    <a:pt x="1812" y="358"/>
                  </a:lnTo>
                  <a:lnTo>
                    <a:pt x="1053" y="670"/>
                  </a:lnTo>
                  <a:lnTo>
                    <a:pt x="930" y="187"/>
                  </a:lnTo>
                  <a:cubicBezTo>
                    <a:pt x="915" y="187"/>
                    <a:pt x="915" y="172"/>
                    <a:pt x="897" y="172"/>
                  </a:cubicBezTo>
                  <a:lnTo>
                    <a:pt x="882" y="172"/>
                  </a:lnTo>
                  <a:lnTo>
                    <a:pt x="231" y="421"/>
                  </a:lnTo>
                  <a:lnTo>
                    <a:pt x="60" y="20"/>
                  </a:lnTo>
                  <a:cubicBezTo>
                    <a:pt x="60" y="1"/>
                    <a:pt x="30" y="1"/>
                    <a:pt x="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593;p30">
              <a:extLst>
                <a:ext uri="{FF2B5EF4-FFF2-40B4-BE49-F238E27FC236}">
                  <a16:creationId xmlns:a16="http://schemas.microsoft.com/office/drawing/2014/main" id="{A433BDCF-6F9E-45A8-D128-9A9FF7D625D9}"/>
                </a:ext>
              </a:extLst>
            </p:cNvPr>
            <p:cNvSpPr/>
            <p:nvPr/>
          </p:nvSpPr>
          <p:spPr>
            <a:xfrm>
              <a:off x="2563478" y="1341407"/>
              <a:ext cx="1736830" cy="507481"/>
            </a:xfrm>
            <a:custGeom>
              <a:avLst/>
              <a:gdLst/>
              <a:ahLst/>
              <a:cxnLst/>
              <a:rect l="l" t="t" r="r" b="b"/>
              <a:pathLst>
                <a:path w="2649" h="774" extrusionOk="0">
                  <a:moveTo>
                    <a:pt x="30" y="0"/>
                  </a:moveTo>
                  <a:cubicBezTo>
                    <a:pt x="15" y="0"/>
                    <a:pt x="0" y="0"/>
                    <a:pt x="0" y="15"/>
                  </a:cubicBezTo>
                  <a:cubicBezTo>
                    <a:pt x="0" y="30"/>
                    <a:pt x="0" y="45"/>
                    <a:pt x="15" y="63"/>
                  </a:cubicBezTo>
                  <a:lnTo>
                    <a:pt x="2604" y="774"/>
                  </a:lnTo>
                  <a:cubicBezTo>
                    <a:pt x="2619" y="774"/>
                    <a:pt x="2634" y="774"/>
                    <a:pt x="2649" y="759"/>
                  </a:cubicBezTo>
                  <a:cubicBezTo>
                    <a:pt x="2649" y="744"/>
                    <a:pt x="2634" y="729"/>
                    <a:pt x="2619" y="714"/>
                  </a:cubicBezTo>
                  <a:lnTo>
                    <a:pt x="3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594;p30">
              <a:extLst>
                <a:ext uri="{FF2B5EF4-FFF2-40B4-BE49-F238E27FC236}">
                  <a16:creationId xmlns:a16="http://schemas.microsoft.com/office/drawing/2014/main" id="{2E9412F7-30AC-2983-E1AF-1486D7D39777}"/>
                </a:ext>
              </a:extLst>
            </p:cNvPr>
            <p:cNvSpPr/>
            <p:nvPr/>
          </p:nvSpPr>
          <p:spPr>
            <a:xfrm>
              <a:off x="2970647" y="1604332"/>
              <a:ext cx="39995" cy="347500"/>
            </a:xfrm>
            <a:custGeom>
              <a:avLst/>
              <a:gdLst/>
              <a:ahLst/>
              <a:cxnLst/>
              <a:rect l="l" t="t" r="r" b="b"/>
              <a:pathLst>
                <a:path w="61" h="530" extrusionOk="0">
                  <a:moveTo>
                    <a:pt x="30" y="1"/>
                  </a:moveTo>
                  <a:cubicBezTo>
                    <a:pt x="15" y="1"/>
                    <a:pt x="1" y="16"/>
                    <a:pt x="1" y="34"/>
                  </a:cubicBezTo>
                  <a:lnTo>
                    <a:pt x="1" y="499"/>
                  </a:lnTo>
                  <a:cubicBezTo>
                    <a:pt x="1" y="529"/>
                    <a:pt x="15" y="529"/>
                    <a:pt x="30" y="529"/>
                  </a:cubicBezTo>
                  <a:cubicBezTo>
                    <a:pt x="60" y="529"/>
                    <a:pt x="60" y="529"/>
                    <a:pt x="60" y="499"/>
                  </a:cubicBezTo>
                  <a:lnTo>
                    <a:pt x="60" y="34"/>
                  </a:lnTo>
                  <a:cubicBezTo>
                    <a:pt x="60" y="16"/>
                    <a:pt x="60" y="1"/>
                    <a:pt x="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595;p30">
              <a:extLst>
                <a:ext uri="{FF2B5EF4-FFF2-40B4-BE49-F238E27FC236}">
                  <a16:creationId xmlns:a16="http://schemas.microsoft.com/office/drawing/2014/main" id="{E004B1A8-2F8B-9825-180A-53BB74151519}"/>
                </a:ext>
              </a:extLst>
            </p:cNvPr>
            <p:cNvSpPr/>
            <p:nvPr/>
          </p:nvSpPr>
          <p:spPr>
            <a:xfrm>
              <a:off x="2848693" y="1880370"/>
              <a:ext cx="213088" cy="315372"/>
            </a:xfrm>
            <a:custGeom>
              <a:avLst/>
              <a:gdLst/>
              <a:ahLst/>
              <a:cxnLst/>
              <a:rect l="l" t="t" r="r" b="b"/>
              <a:pathLst>
                <a:path w="325" h="481" extrusionOk="0">
                  <a:moveTo>
                    <a:pt x="216" y="0"/>
                  </a:moveTo>
                  <a:cubicBezTo>
                    <a:pt x="201" y="0"/>
                    <a:pt x="187" y="15"/>
                    <a:pt x="187" y="30"/>
                  </a:cubicBezTo>
                  <a:cubicBezTo>
                    <a:pt x="187" y="97"/>
                    <a:pt x="187" y="164"/>
                    <a:pt x="175" y="231"/>
                  </a:cubicBezTo>
                  <a:lnTo>
                    <a:pt x="175" y="231"/>
                  </a:lnTo>
                  <a:cubicBezTo>
                    <a:pt x="131" y="233"/>
                    <a:pt x="91" y="247"/>
                    <a:pt x="60" y="264"/>
                  </a:cubicBezTo>
                  <a:cubicBezTo>
                    <a:pt x="15" y="294"/>
                    <a:pt x="1" y="324"/>
                    <a:pt x="1" y="357"/>
                  </a:cubicBezTo>
                  <a:cubicBezTo>
                    <a:pt x="1" y="387"/>
                    <a:pt x="15" y="417"/>
                    <a:pt x="30" y="432"/>
                  </a:cubicBezTo>
                  <a:cubicBezTo>
                    <a:pt x="60" y="465"/>
                    <a:pt x="123" y="480"/>
                    <a:pt x="168" y="480"/>
                  </a:cubicBezTo>
                  <a:lnTo>
                    <a:pt x="201" y="480"/>
                  </a:lnTo>
                  <a:cubicBezTo>
                    <a:pt x="231" y="480"/>
                    <a:pt x="261" y="465"/>
                    <a:pt x="294" y="450"/>
                  </a:cubicBezTo>
                  <a:cubicBezTo>
                    <a:pt x="309" y="432"/>
                    <a:pt x="309" y="417"/>
                    <a:pt x="324" y="387"/>
                  </a:cubicBezTo>
                  <a:cubicBezTo>
                    <a:pt x="324" y="387"/>
                    <a:pt x="309" y="372"/>
                    <a:pt x="309" y="357"/>
                  </a:cubicBezTo>
                  <a:cubicBezTo>
                    <a:pt x="302" y="348"/>
                    <a:pt x="294" y="343"/>
                    <a:pt x="286" y="343"/>
                  </a:cubicBezTo>
                  <a:cubicBezTo>
                    <a:pt x="279" y="343"/>
                    <a:pt x="270" y="348"/>
                    <a:pt x="261" y="357"/>
                  </a:cubicBezTo>
                  <a:cubicBezTo>
                    <a:pt x="249" y="357"/>
                    <a:pt x="246" y="378"/>
                    <a:pt x="255" y="393"/>
                  </a:cubicBezTo>
                  <a:lnTo>
                    <a:pt x="255" y="393"/>
                  </a:lnTo>
                  <a:lnTo>
                    <a:pt x="246" y="402"/>
                  </a:lnTo>
                  <a:cubicBezTo>
                    <a:pt x="231" y="402"/>
                    <a:pt x="216" y="417"/>
                    <a:pt x="187" y="417"/>
                  </a:cubicBezTo>
                  <a:lnTo>
                    <a:pt x="168" y="417"/>
                  </a:lnTo>
                  <a:cubicBezTo>
                    <a:pt x="138" y="417"/>
                    <a:pt x="94" y="402"/>
                    <a:pt x="75" y="387"/>
                  </a:cubicBezTo>
                  <a:cubicBezTo>
                    <a:pt x="60" y="372"/>
                    <a:pt x="60" y="372"/>
                    <a:pt x="60" y="357"/>
                  </a:cubicBezTo>
                  <a:cubicBezTo>
                    <a:pt x="60" y="357"/>
                    <a:pt x="60" y="324"/>
                    <a:pt x="94" y="309"/>
                  </a:cubicBezTo>
                  <a:cubicBezTo>
                    <a:pt x="108" y="294"/>
                    <a:pt x="138" y="294"/>
                    <a:pt x="187" y="294"/>
                  </a:cubicBezTo>
                  <a:lnTo>
                    <a:pt x="231" y="294"/>
                  </a:lnTo>
                  <a:lnTo>
                    <a:pt x="231" y="264"/>
                  </a:lnTo>
                  <a:cubicBezTo>
                    <a:pt x="246" y="186"/>
                    <a:pt x="246" y="108"/>
                    <a:pt x="246" y="45"/>
                  </a:cubicBezTo>
                  <a:cubicBezTo>
                    <a:pt x="246" y="15"/>
                    <a:pt x="231" y="15"/>
                    <a:pt x="2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596;p30">
              <a:extLst>
                <a:ext uri="{FF2B5EF4-FFF2-40B4-BE49-F238E27FC236}">
                  <a16:creationId xmlns:a16="http://schemas.microsoft.com/office/drawing/2014/main" id="{8347678C-6351-12BB-ED50-3493ABFAFC40}"/>
                </a:ext>
              </a:extLst>
            </p:cNvPr>
            <p:cNvSpPr/>
            <p:nvPr/>
          </p:nvSpPr>
          <p:spPr>
            <a:xfrm>
              <a:off x="2888033" y="1829227"/>
              <a:ext cx="205220" cy="151457"/>
            </a:xfrm>
            <a:custGeom>
              <a:avLst/>
              <a:gdLst/>
              <a:ahLst/>
              <a:cxnLst/>
              <a:rect l="l" t="t" r="r" b="b"/>
              <a:pathLst>
                <a:path w="313" h="231" extrusionOk="0">
                  <a:moveTo>
                    <a:pt x="108" y="0"/>
                  </a:moveTo>
                  <a:cubicBezTo>
                    <a:pt x="48" y="0"/>
                    <a:pt x="0" y="45"/>
                    <a:pt x="0" y="123"/>
                  </a:cubicBezTo>
                  <a:cubicBezTo>
                    <a:pt x="0" y="186"/>
                    <a:pt x="48" y="231"/>
                    <a:pt x="108" y="231"/>
                  </a:cubicBezTo>
                  <a:lnTo>
                    <a:pt x="201" y="231"/>
                  </a:lnTo>
                  <a:cubicBezTo>
                    <a:pt x="264" y="231"/>
                    <a:pt x="313" y="186"/>
                    <a:pt x="313" y="123"/>
                  </a:cubicBezTo>
                  <a:cubicBezTo>
                    <a:pt x="313" y="45"/>
                    <a:pt x="264" y="0"/>
                    <a:pt x="2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4085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4375AAF6-2ECE-0296-B509-6B07E277E0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7306987"/>
              </p:ext>
            </p:extLst>
          </p:nvPr>
        </p:nvGraphicFramePr>
        <p:xfrm>
          <a:off x="207066" y="2268279"/>
          <a:ext cx="8729868" cy="1531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el 2">
            <a:extLst>
              <a:ext uri="{FF2B5EF4-FFF2-40B4-BE49-F238E27FC236}">
                <a16:creationId xmlns:a16="http://schemas.microsoft.com/office/drawing/2014/main" id="{83756FD6-84DC-F180-E8DE-0879A914B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33" y="435552"/>
            <a:ext cx="8216934" cy="572700"/>
          </a:xfrm>
        </p:spPr>
        <p:txBody>
          <a:bodyPr/>
          <a:lstStyle/>
          <a:p>
            <a:pPr algn="ctr"/>
            <a:r>
              <a:rPr lang="en-GB" b="1" dirty="0" err="1"/>
              <a:t>Entwicklung</a:t>
            </a:r>
            <a:r>
              <a:rPr lang="en-GB" b="1" dirty="0"/>
              <a:t> des </a:t>
            </a:r>
            <a:r>
              <a:rPr lang="en-GB" b="1" dirty="0" err="1"/>
              <a:t>Handels</a:t>
            </a:r>
            <a:r>
              <a:rPr lang="en-GB" b="1" dirty="0"/>
              <a:t> in Europa</a:t>
            </a:r>
          </a:p>
        </p:txBody>
      </p:sp>
      <p:sp>
        <p:nvSpPr>
          <p:cNvPr id="6" name="Textplatzhalter 1">
            <a:extLst>
              <a:ext uri="{FF2B5EF4-FFF2-40B4-BE49-F238E27FC236}">
                <a16:creationId xmlns:a16="http://schemas.microsoft.com/office/drawing/2014/main" id="{F4E1458B-E6E3-FEC9-31F0-4504E428E8F2}"/>
              </a:ext>
            </a:extLst>
          </p:cNvPr>
          <p:cNvSpPr txBox="1">
            <a:spLocks/>
          </p:cNvSpPr>
          <p:nvPr/>
        </p:nvSpPr>
        <p:spPr>
          <a:xfrm>
            <a:off x="-49619" y="1944236"/>
            <a:ext cx="2339164" cy="103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-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marR="0" lvl="1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marR="0" lvl="2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marR="0" lvl="3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marR="0" lvl="6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marR="0" lvl="7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marR="0" lvl="8" indent="-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Char char="■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marL="177800" lvl="0" indent="0" algn="ctr">
              <a:buNone/>
            </a:pPr>
            <a:r>
              <a:rPr lang="en-GB" sz="1400" b="1" dirty="0">
                <a:latin typeface="DM Sans"/>
              </a:rPr>
              <a:t>12. </a:t>
            </a:r>
            <a:r>
              <a:rPr lang="en-GB" sz="1400" b="1" dirty="0" err="1">
                <a:latin typeface="DM Sans"/>
              </a:rPr>
              <a:t>Jhd</a:t>
            </a:r>
            <a:r>
              <a:rPr lang="en-GB" sz="1400" b="1" dirty="0">
                <a:latin typeface="DM Sans"/>
              </a:rPr>
              <a:t>.</a:t>
            </a:r>
            <a:endParaRPr lang="en-GB" b="1" dirty="0">
              <a:latin typeface="DM Sans"/>
            </a:endParaRPr>
          </a:p>
          <a:p>
            <a:pPr marL="0" lvl="0" indent="0" algn="ctr">
              <a:buNone/>
            </a:pPr>
            <a:r>
              <a:rPr lang="en-GB" sz="1200" dirty="0" err="1">
                <a:latin typeface="DM Sans"/>
              </a:rPr>
              <a:t>Handelsmessen</a:t>
            </a:r>
            <a:r>
              <a:rPr lang="en-GB" sz="1200" dirty="0">
                <a:latin typeface="DM Sans"/>
              </a:rPr>
              <a:t> (Champagne) </a:t>
            </a:r>
            <a:r>
              <a:rPr lang="en-GB" sz="1200" dirty="0">
                <a:latin typeface="DM Sans"/>
                <a:sym typeface="Wingdings" panose="05000000000000000000" pitchFamily="2" charset="2"/>
              </a:rPr>
              <a:t> an </a:t>
            </a:r>
            <a:r>
              <a:rPr lang="en-GB" sz="1200" dirty="0" err="1">
                <a:latin typeface="DM Sans"/>
                <a:sym typeface="Wingdings" panose="05000000000000000000" pitchFamily="2" charset="2"/>
              </a:rPr>
              <a:t>Kreuzungen</a:t>
            </a:r>
            <a:r>
              <a:rPr lang="en-GB" sz="1200" dirty="0">
                <a:latin typeface="DM Sans"/>
                <a:sym typeface="Wingdings" panose="05000000000000000000" pitchFamily="2" charset="2"/>
              </a:rPr>
              <a:t> </a:t>
            </a:r>
            <a:r>
              <a:rPr lang="en-GB" sz="1200" dirty="0" err="1">
                <a:latin typeface="DM Sans"/>
                <a:sym typeface="Wingdings" panose="05000000000000000000" pitchFamily="2" charset="2"/>
              </a:rPr>
              <a:t>wichtiger</a:t>
            </a:r>
            <a:r>
              <a:rPr lang="en-GB" sz="1200" dirty="0">
                <a:latin typeface="DM Sans"/>
                <a:sym typeface="Wingdings" panose="05000000000000000000" pitchFamily="2" charset="2"/>
              </a:rPr>
              <a:t> </a:t>
            </a:r>
            <a:r>
              <a:rPr lang="en-GB" sz="1200" dirty="0" err="1">
                <a:latin typeface="DM Sans"/>
                <a:sym typeface="Wingdings" panose="05000000000000000000" pitchFamily="2" charset="2"/>
              </a:rPr>
              <a:t>Handelswege</a:t>
            </a:r>
            <a:endParaRPr lang="en-GB" sz="1200" dirty="0">
              <a:latin typeface="DM Sans"/>
            </a:endParaRPr>
          </a:p>
          <a:p>
            <a:pPr algn="ctr"/>
            <a:endParaRPr lang="en-GB" dirty="0"/>
          </a:p>
        </p:txBody>
      </p:sp>
      <p:sp>
        <p:nvSpPr>
          <p:cNvPr id="7" name="Textplatzhalter 1">
            <a:extLst>
              <a:ext uri="{FF2B5EF4-FFF2-40B4-BE49-F238E27FC236}">
                <a16:creationId xmlns:a16="http://schemas.microsoft.com/office/drawing/2014/main" id="{3708CC67-8131-E400-E1C9-458ECA33CE43}"/>
              </a:ext>
            </a:extLst>
          </p:cNvPr>
          <p:cNvSpPr txBox="1">
            <a:spLocks/>
          </p:cNvSpPr>
          <p:nvPr/>
        </p:nvSpPr>
        <p:spPr>
          <a:xfrm>
            <a:off x="1450104" y="3251471"/>
            <a:ext cx="1959404" cy="871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6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marL="0" indent="0" algn="ctr"/>
            <a:r>
              <a:rPr lang="en-GB" sz="1200" dirty="0">
                <a:latin typeface="DM Sans"/>
              </a:rPr>
              <a:t>Immer </a:t>
            </a:r>
            <a:r>
              <a:rPr lang="en-GB" sz="1200" dirty="0" err="1">
                <a:latin typeface="DM Sans"/>
              </a:rPr>
              <a:t>mehr</a:t>
            </a:r>
            <a:r>
              <a:rPr lang="en-GB" sz="1200" dirty="0">
                <a:latin typeface="DM Sans"/>
              </a:rPr>
              <a:t> </a:t>
            </a:r>
            <a:r>
              <a:rPr lang="en-GB" sz="1200" dirty="0" err="1">
                <a:latin typeface="DM Sans"/>
              </a:rPr>
              <a:t>Gründungen</a:t>
            </a:r>
            <a:r>
              <a:rPr lang="en-GB" sz="1200" dirty="0">
                <a:latin typeface="DM Sans"/>
              </a:rPr>
              <a:t> von </a:t>
            </a:r>
            <a:r>
              <a:rPr lang="en-GB" sz="1200" dirty="0" err="1">
                <a:latin typeface="DM Sans"/>
              </a:rPr>
              <a:t>Messen</a:t>
            </a:r>
            <a:r>
              <a:rPr lang="en-GB" sz="1200" dirty="0">
                <a:latin typeface="DM Sans"/>
              </a:rPr>
              <a:t> </a:t>
            </a:r>
            <a:br>
              <a:rPr lang="en-GB" sz="1200" dirty="0">
                <a:latin typeface="DM Sans"/>
              </a:rPr>
            </a:br>
            <a:r>
              <a:rPr lang="en-GB" sz="1200" dirty="0">
                <a:latin typeface="DM Sans"/>
                <a:sym typeface="Wingdings" panose="05000000000000000000" pitchFamily="2" charset="2"/>
              </a:rPr>
              <a:t></a:t>
            </a:r>
            <a:r>
              <a:rPr lang="en-GB" sz="1200" b="1" dirty="0">
                <a:latin typeface="DM Sans"/>
                <a:sym typeface="Wingdings" panose="05000000000000000000" pitchFamily="2" charset="2"/>
              </a:rPr>
              <a:t> </a:t>
            </a:r>
            <a:r>
              <a:rPr lang="en-GB" sz="1200" b="1" dirty="0" err="1">
                <a:latin typeface="DM Sans"/>
                <a:sym typeface="Wingdings" panose="05000000000000000000" pitchFamily="2" charset="2"/>
              </a:rPr>
              <a:t>mehr</a:t>
            </a:r>
            <a:r>
              <a:rPr lang="en-GB" sz="1200" b="1" dirty="0">
                <a:latin typeface="DM Sans"/>
                <a:sym typeface="Wingdings" panose="05000000000000000000" pitchFamily="2" charset="2"/>
              </a:rPr>
              <a:t> </a:t>
            </a:r>
            <a:r>
              <a:rPr lang="en-GB" sz="1200" b="1" dirty="0" err="1">
                <a:latin typeface="DM Sans"/>
                <a:sym typeface="Wingdings" panose="05000000000000000000" pitchFamily="2" charset="2"/>
              </a:rPr>
              <a:t>Austausch</a:t>
            </a:r>
            <a:endParaRPr lang="en-GB" sz="1200" b="1" dirty="0">
              <a:latin typeface="DM Sans"/>
            </a:endParaRPr>
          </a:p>
        </p:txBody>
      </p:sp>
      <p:sp>
        <p:nvSpPr>
          <p:cNvPr id="8" name="Textplatzhalter 1">
            <a:extLst>
              <a:ext uri="{FF2B5EF4-FFF2-40B4-BE49-F238E27FC236}">
                <a16:creationId xmlns:a16="http://schemas.microsoft.com/office/drawing/2014/main" id="{1DC55634-71A1-4AAF-6310-E4F59371641D}"/>
              </a:ext>
            </a:extLst>
          </p:cNvPr>
          <p:cNvSpPr txBox="1">
            <a:spLocks/>
          </p:cNvSpPr>
          <p:nvPr/>
        </p:nvSpPr>
        <p:spPr>
          <a:xfrm>
            <a:off x="2796142" y="1786198"/>
            <a:ext cx="2405972" cy="114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-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marR="0" lvl="1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marR="0" lvl="2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marR="0" lvl="3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marR="0" lvl="6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marR="0" lvl="7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marR="0" lvl="8" indent="-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Char char="■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marL="0" lvl="0" indent="0" algn="ctr" rtl="0">
              <a:buNone/>
            </a:pPr>
            <a:r>
              <a:rPr lang="en-GB" sz="1200" b="1" dirty="0">
                <a:latin typeface="DM Sans"/>
              </a:rPr>
              <a:t>Neue </a:t>
            </a:r>
            <a:r>
              <a:rPr lang="en-GB" sz="1200" b="1" dirty="0" err="1">
                <a:latin typeface="DM Sans"/>
              </a:rPr>
              <a:t>Finanzierungs</a:t>
            </a:r>
            <a:r>
              <a:rPr lang="en-GB" sz="1200" b="1" dirty="0">
                <a:latin typeface="DM Sans"/>
              </a:rPr>
              <a:t>- und </a:t>
            </a:r>
            <a:r>
              <a:rPr lang="en-GB" sz="1200" b="1" dirty="0" err="1">
                <a:latin typeface="DM Sans"/>
              </a:rPr>
              <a:t>Rechenmethoden</a:t>
            </a:r>
            <a:endParaRPr lang="en-GB" sz="1200" b="1" dirty="0">
              <a:latin typeface="DM Sans"/>
            </a:endParaRPr>
          </a:p>
          <a:p>
            <a:pPr marL="0" lvl="0" indent="0" algn="ctr" rtl="0">
              <a:buNone/>
            </a:pPr>
            <a:r>
              <a:rPr lang="en-GB" sz="1200" b="0" i="1" dirty="0">
                <a:latin typeface="DM Sans"/>
              </a:rPr>
              <a:t>(</a:t>
            </a:r>
            <a:r>
              <a:rPr lang="en-GB" sz="1200" b="0" i="0" dirty="0" err="1">
                <a:latin typeface="DM Sans"/>
              </a:rPr>
              <a:t>Wechselbriefe</a:t>
            </a:r>
            <a:r>
              <a:rPr lang="en-GB" sz="1200" b="0" i="1" dirty="0">
                <a:latin typeface="DM Sans"/>
              </a:rPr>
              <a:t> – </a:t>
            </a:r>
            <a:r>
              <a:rPr lang="en-GB" sz="1200" b="0" i="1" dirty="0" err="1">
                <a:latin typeface="DM Sans"/>
              </a:rPr>
              <a:t>seit</a:t>
            </a:r>
            <a:r>
              <a:rPr lang="en-GB" sz="1200" b="0" i="1" dirty="0">
                <a:latin typeface="DM Sans"/>
              </a:rPr>
              <a:t> </a:t>
            </a:r>
            <a:r>
              <a:rPr lang="en-GB" sz="1200" b="0" i="1" dirty="0" err="1">
                <a:latin typeface="DM Sans"/>
              </a:rPr>
              <a:t>langem</a:t>
            </a:r>
            <a:r>
              <a:rPr lang="en-GB" sz="1200" b="0" i="1" dirty="0">
                <a:latin typeface="DM Sans"/>
              </a:rPr>
              <a:t> in China/</a:t>
            </a:r>
            <a:r>
              <a:rPr lang="en-GB" sz="1200" b="0" i="1" dirty="0" err="1">
                <a:latin typeface="DM Sans"/>
              </a:rPr>
              <a:t>Nahen</a:t>
            </a:r>
            <a:r>
              <a:rPr lang="en-GB" sz="1200" b="0" i="1" dirty="0">
                <a:latin typeface="DM Sans"/>
              </a:rPr>
              <a:t> Osten </a:t>
            </a:r>
            <a:r>
              <a:rPr lang="en-GB" sz="1200" b="0" i="1" dirty="0" err="1">
                <a:latin typeface="DM Sans"/>
              </a:rPr>
              <a:t>vorhanden</a:t>
            </a:r>
            <a:r>
              <a:rPr lang="en-GB" sz="1200" b="0" i="1" dirty="0">
                <a:latin typeface="DM Sans"/>
              </a:rPr>
              <a:t>!)</a:t>
            </a: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10" name="Textplatzhalter 1">
            <a:extLst>
              <a:ext uri="{FF2B5EF4-FFF2-40B4-BE49-F238E27FC236}">
                <a16:creationId xmlns:a16="http://schemas.microsoft.com/office/drawing/2014/main" id="{8348B0E8-38CD-91DB-E412-72096E0EF83E}"/>
              </a:ext>
            </a:extLst>
          </p:cNvPr>
          <p:cNvSpPr txBox="1">
            <a:spLocks/>
          </p:cNvSpPr>
          <p:nvPr/>
        </p:nvSpPr>
        <p:spPr>
          <a:xfrm>
            <a:off x="4104167" y="3355729"/>
            <a:ext cx="2866714" cy="76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-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marR="0" lvl="1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marR="0" lvl="2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marR="0" lvl="3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marR="0" lvl="6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marR="0" lvl="7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marR="0" lvl="8" indent="-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Char char="■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marL="177800" lvl="0" indent="0" algn="ctr">
              <a:buNone/>
            </a:pPr>
            <a:r>
              <a:rPr lang="en-GB" sz="1200" b="1" dirty="0" err="1">
                <a:latin typeface="DM Sans"/>
              </a:rPr>
              <a:t>Kultureller</a:t>
            </a:r>
            <a:r>
              <a:rPr lang="en-GB" sz="1200" b="1" dirty="0">
                <a:latin typeface="DM Sans"/>
              </a:rPr>
              <a:t> </a:t>
            </a:r>
            <a:r>
              <a:rPr lang="en-GB" sz="1200" b="1" dirty="0" err="1">
                <a:latin typeface="DM Sans"/>
              </a:rPr>
              <a:t>Austausch</a:t>
            </a:r>
            <a:r>
              <a:rPr lang="en-GB" sz="1200" b="1" dirty="0">
                <a:latin typeface="DM Sans"/>
              </a:rPr>
              <a:t> </a:t>
            </a:r>
          </a:p>
          <a:p>
            <a:pPr marL="0" lvl="0" algn="ctr"/>
            <a:r>
              <a:rPr lang="en-GB" sz="1200" dirty="0" err="1">
                <a:latin typeface="DM Sans"/>
              </a:rPr>
              <a:t>Herstellung</a:t>
            </a:r>
            <a:r>
              <a:rPr lang="en-GB" sz="1200" dirty="0">
                <a:latin typeface="DM Sans"/>
              </a:rPr>
              <a:t> von Papier </a:t>
            </a:r>
            <a:r>
              <a:rPr lang="en-GB" sz="1200" b="1" dirty="0" err="1">
                <a:latin typeface="DM Sans"/>
              </a:rPr>
              <a:t>aus</a:t>
            </a:r>
            <a:r>
              <a:rPr lang="en-GB" sz="1200" dirty="0">
                <a:latin typeface="DM Sans"/>
              </a:rPr>
              <a:t> China</a:t>
            </a:r>
          </a:p>
          <a:p>
            <a:pPr marL="279400" lvl="0" algn="ctr"/>
            <a:r>
              <a:rPr lang="en-GB" sz="1200" dirty="0" err="1">
                <a:latin typeface="DM Sans"/>
              </a:rPr>
              <a:t>Herstellung</a:t>
            </a:r>
            <a:r>
              <a:rPr lang="en-GB" sz="1200" dirty="0">
                <a:latin typeface="DM Sans"/>
              </a:rPr>
              <a:t> von Glas </a:t>
            </a:r>
            <a:r>
              <a:rPr lang="en-GB" sz="1200" b="1" dirty="0" err="1">
                <a:latin typeface="DM Sans"/>
              </a:rPr>
              <a:t>nach</a:t>
            </a:r>
            <a:r>
              <a:rPr lang="en-GB" sz="1200" dirty="0">
                <a:latin typeface="DM Sans"/>
              </a:rPr>
              <a:t> China</a:t>
            </a:r>
          </a:p>
        </p:txBody>
      </p:sp>
      <p:sp>
        <p:nvSpPr>
          <p:cNvPr id="11" name="Textplatzhalter 1">
            <a:extLst>
              <a:ext uri="{FF2B5EF4-FFF2-40B4-BE49-F238E27FC236}">
                <a16:creationId xmlns:a16="http://schemas.microsoft.com/office/drawing/2014/main" id="{052CAB66-5636-6825-3021-CFC43302A37D}"/>
              </a:ext>
            </a:extLst>
          </p:cNvPr>
          <p:cNvSpPr txBox="1">
            <a:spLocks/>
          </p:cNvSpPr>
          <p:nvPr/>
        </p:nvSpPr>
        <p:spPr>
          <a:xfrm>
            <a:off x="6075266" y="2229473"/>
            <a:ext cx="2405972" cy="254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-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marR="0" lvl="1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marR="0" lvl="2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marR="0" lvl="3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marR="0" lvl="6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marR="0" lvl="7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marR="0" lvl="8" indent="-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Char char="■"/>
              <a:defRPr sz="12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marL="177800" lvl="0" indent="0">
              <a:buNone/>
            </a:pPr>
            <a:r>
              <a:rPr lang="en-GB" sz="1200" kern="1200" dirty="0" err="1">
                <a:latin typeface="DM Sans"/>
              </a:rPr>
              <a:t>Krankheitserreger</a:t>
            </a:r>
            <a:r>
              <a:rPr lang="en-GB" kern="1200" dirty="0">
                <a:latin typeface="DM Sans"/>
              </a:rPr>
              <a:t> </a:t>
            </a:r>
            <a:r>
              <a:rPr lang="en-GB" sz="1200" kern="1200" dirty="0">
                <a:latin typeface="DM Sans"/>
                <a:sym typeface="Wingdings" panose="05000000000000000000" pitchFamily="2" charset="2"/>
              </a:rPr>
              <a:t> </a:t>
            </a:r>
            <a:r>
              <a:rPr lang="en-GB" sz="1200" b="1" kern="1200" dirty="0">
                <a:latin typeface="DM Sans"/>
                <a:sym typeface="Wingdings" panose="05000000000000000000" pitchFamily="2" charset="2"/>
              </a:rPr>
              <a:t>Pest</a:t>
            </a:r>
            <a:endParaRPr lang="en-GB" sz="1100" b="1" kern="1200" dirty="0">
              <a:latin typeface="DM Sans"/>
            </a:endParaRPr>
          </a:p>
        </p:txBody>
      </p:sp>
      <p:grpSp>
        <p:nvGrpSpPr>
          <p:cNvPr id="2" name="Google Shape;713;p34">
            <a:extLst>
              <a:ext uri="{FF2B5EF4-FFF2-40B4-BE49-F238E27FC236}">
                <a16:creationId xmlns:a16="http://schemas.microsoft.com/office/drawing/2014/main" id="{54999444-5C5C-102E-74BA-DA9F9BBBFB7F}"/>
              </a:ext>
            </a:extLst>
          </p:cNvPr>
          <p:cNvGrpSpPr/>
          <p:nvPr/>
        </p:nvGrpSpPr>
        <p:grpSpPr>
          <a:xfrm>
            <a:off x="6055480" y="3774847"/>
            <a:ext cx="3088520" cy="1436015"/>
            <a:chOff x="5509623" y="3363149"/>
            <a:chExt cx="3088520" cy="1436015"/>
          </a:xfrm>
        </p:grpSpPr>
        <p:grpSp>
          <p:nvGrpSpPr>
            <p:cNvPr id="3" name="Google Shape;714;p34">
              <a:extLst>
                <a:ext uri="{FF2B5EF4-FFF2-40B4-BE49-F238E27FC236}">
                  <a16:creationId xmlns:a16="http://schemas.microsoft.com/office/drawing/2014/main" id="{3782CCFF-2299-8AC1-C9F4-106DD390B387}"/>
                </a:ext>
              </a:extLst>
            </p:cNvPr>
            <p:cNvGrpSpPr/>
            <p:nvPr/>
          </p:nvGrpSpPr>
          <p:grpSpPr>
            <a:xfrm>
              <a:off x="5509623" y="4036950"/>
              <a:ext cx="3088520" cy="762214"/>
              <a:chOff x="5552648" y="3979701"/>
              <a:chExt cx="3088520" cy="762214"/>
            </a:xfrm>
          </p:grpSpPr>
          <p:grpSp>
            <p:nvGrpSpPr>
              <p:cNvPr id="15" name="Google Shape;715;p34">
                <a:extLst>
                  <a:ext uri="{FF2B5EF4-FFF2-40B4-BE49-F238E27FC236}">
                    <a16:creationId xmlns:a16="http://schemas.microsoft.com/office/drawing/2014/main" id="{55848B5E-EC50-377A-5E1B-F378654FDF06}"/>
                  </a:ext>
                </a:extLst>
              </p:cNvPr>
              <p:cNvGrpSpPr/>
              <p:nvPr/>
            </p:nvGrpSpPr>
            <p:grpSpPr>
              <a:xfrm flipH="1">
                <a:off x="5552648" y="4487840"/>
                <a:ext cx="515489" cy="254076"/>
                <a:chOff x="6398068" y="419971"/>
                <a:chExt cx="627651" cy="309358"/>
              </a:xfrm>
            </p:grpSpPr>
            <p:sp>
              <p:nvSpPr>
                <p:cNvPr id="52" name="Google Shape;716;p34">
                  <a:extLst>
                    <a:ext uri="{FF2B5EF4-FFF2-40B4-BE49-F238E27FC236}">
                      <a16:creationId xmlns:a16="http://schemas.microsoft.com/office/drawing/2014/main" id="{0A11D011-34FB-0687-A43B-A1FCC69CEDE9}"/>
                    </a:ext>
                  </a:extLst>
                </p:cNvPr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" name="Google Shape;717;p34">
                  <a:extLst>
                    <a:ext uri="{FF2B5EF4-FFF2-40B4-BE49-F238E27FC236}">
                      <a16:creationId xmlns:a16="http://schemas.microsoft.com/office/drawing/2014/main" id="{0AE04552-4A29-0657-5587-AA040E0087DA}"/>
                    </a:ext>
                  </a:extLst>
                </p:cNvPr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" name="Google Shape;718;p34">
                  <a:extLst>
                    <a:ext uri="{FF2B5EF4-FFF2-40B4-BE49-F238E27FC236}">
                      <a16:creationId xmlns:a16="http://schemas.microsoft.com/office/drawing/2014/main" id="{F55CDD62-FB94-CEA2-5307-A2938273F6CC}"/>
                    </a:ext>
                  </a:extLst>
                </p:cNvPr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6" name="Google Shape;719;p34">
                <a:extLst>
                  <a:ext uri="{FF2B5EF4-FFF2-40B4-BE49-F238E27FC236}">
                    <a16:creationId xmlns:a16="http://schemas.microsoft.com/office/drawing/2014/main" id="{FC1AC6DD-3946-F6DD-189F-105352F66D95}"/>
                  </a:ext>
                </a:extLst>
              </p:cNvPr>
              <p:cNvGrpSpPr/>
              <p:nvPr/>
            </p:nvGrpSpPr>
            <p:grpSpPr>
              <a:xfrm flipH="1">
                <a:off x="6068137" y="4487840"/>
                <a:ext cx="515489" cy="254076"/>
                <a:chOff x="5770418" y="419971"/>
                <a:chExt cx="627651" cy="309358"/>
              </a:xfrm>
            </p:grpSpPr>
            <p:sp>
              <p:nvSpPr>
                <p:cNvPr id="49" name="Google Shape;720;p34">
                  <a:extLst>
                    <a:ext uri="{FF2B5EF4-FFF2-40B4-BE49-F238E27FC236}">
                      <a16:creationId xmlns:a16="http://schemas.microsoft.com/office/drawing/2014/main" id="{E7381A9D-1448-2ED8-7385-7993A537F53E}"/>
                    </a:ext>
                  </a:extLst>
                </p:cNvPr>
                <p:cNvSpPr/>
                <p:nvPr/>
              </p:nvSpPr>
              <p:spPr>
                <a:xfrm>
                  <a:off x="577041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" name="Google Shape;721;p34">
                  <a:extLst>
                    <a:ext uri="{FF2B5EF4-FFF2-40B4-BE49-F238E27FC236}">
                      <a16:creationId xmlns:a16="http://schemas.microsoft.com/office/drawing/2014/main" id="{25D1DF51-A610-9DE6-7299-FFE8481F07F1}"/>
                    </a:ext>
                  </a:extLst>
                </p:cNvPr>
                <p:cNvSpPr/>
                <p:nvPr/>
              </p:nvSpPr>
              <p:spPr>
                <a:xfrm>
                  <a:off x="577041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" name="Google Shape;722;p34">
                  <a:extLst>
                    <a:ext uri="{FF2B5EF4-FFF2-40B4-BE49-F238E27FC236}">
                      <a16:creationId xmlns:a16="http://schemas.microsoft.com/office/drawing/2014/main" id="{1DDBF9AB-DBF4-CE28-F39D-883A896EA472}"/>
                    </a:ext>
                  </a:extLst>
                </p:cNvPr>
                <p:cNvSpPr/>
                <p:nvPr/>
              </p:nvSpPr>
              <p:spPr>
                <a:xfrm>
                  <a:off x="581841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7" name="Google Shape;723;p34">
                <a:extLst>
                  <a:ext uri="{FF2B5EF4-FFF2-40B4-BE49-F238E27FC236}">
                    <a16:creationId xmlns:a16="http://schemas.microsoft.com/office/drawing/2014/main" id="{17651324-5440-9AF3-68EF-8AB8E9767ACD}"/>
                  </a:ext>
                </a:extLst>
              </p:cNvPr>
              <p:cNvGrpSpPr/>
              <p:nvPr/>
            </p:nvGrpSpPr>
            <p:grpSpPr>
              <a:xfrm flipH="1">
                <a:off x="6582045" y="4487840"/>
                <a:ext cx="515489" cy="254076"/>
                <a:chOff x="6398068" y="419971"/>
                <a:chExt cx="627651" cy="309358"/>
              </a:xfrm>
            </p:grpSpPr>
            <p:sp>
              <p:nvSpPr>
                <p:cNvPr id="46" name="Google Shape;724;p34">
                  <a:extLst>
                    <a:ext uri="{FF2B5EF4-FFF2-40B4-BE49-F238E27FC236}">
                      <a16:creationId xmlns:a16="http://schemas.microsoft.com/office/drawing/2014/main" id="{FB4A9B34-CC00-6761-F744-A4499D330151}"/>
                    </a:ext>
                  </a:extLst>
                </p:cNvPr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" name="Google Shape;725;p34">
                  <a:extLst>
                    <a:ext uri="{FF2B5EF4-FFF2-40B4-BE49-F238E27FC236}">
                      <a16:creationId xmlns:a16="http://schemas.microsoft.com/office/drawing/2014/main" id="{A7D93CE6-A113-DF2C-6643-131E2F645B33}"/>
                    </a:ext>
                  </a:extLst>
                </p:cNvPr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" name="Google Shape;726;p34">
                  <a:extLst>
                    <a:ext uri="{FF2B5EF4-FFF2-40B4-BE49-F238E27FC236}">
                      <a16:creationId xmlns:a16="http://schemas.microsoft.com/office/drawing/2014/main" id="{E57D6FF8-1349-95DF-33F1-96B555A46F87}"/>
                    </a:ext>
                  </a:extLst>
                </p:cNvPr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8" name="Google Shape;727;p34">
                <a:extLst>
                  <a:ext uri="{FF2B5EF4-FFF2-40B4-BE49-F238E27FC236}">
                    <a16:creationId xmlns:a16="http://schemas.microsoft.com/office/drawing/2014/main" id="{5C35495D-AEDF-2F2A-B561-024FE141D31B}"/>
                  </a:ext>
                </a:extLst>
              </p:cNvPr>
              <p:cNvGrpSpPr/>
              <p:nvPr/>
            </p:nvGrpSpPr>
            <p:grpSpPr>
              <a:xfrm flipH="1">
                <a:off x="7096281" y="4487840"/>
                <a:ext cx="515489" cy="254076"/>
                <a:chOff x="6398068" y="419971"/>
                <a:chExt cx="627651" cy="309358"/>
              </a:xfrm>
            </p:grpSpPr>
            <p:sp>
              <p:nvSpPr>
                <p:cNvPr id="43" name="Google Shape;728;p34">
                  <a:extLst>
                    <a:ext uri="{FF2B5EF4-FFF2-40B4-BE49-F238E27FC236}">
                      <a16:creationId xmlns:a16="http://schemas.microsoft.com/office/drawing/2014/main" id="{9283EE94-ED0A-273A-A489-6690C67E793E}"/>
                    </a:ext>
                  </a:extLst>
                </p:cNvPr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" name="Google Shape;729;p34">
                  <a:extLst>
                    <a:ext uri="{FF2B5EF4-FFF2-40B4-BE49-F238E27FC236}">
                      <a16:creationId xmlns:a16="http://schemas.microsoft.com/office/drawing/2014/main" id="{88AE613D-992E-FC1E-EC7B-C9CECD2EB6B3}"/>
                    </a:ext>
                  </a:extLst>
                </p:cNvPr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" name="Google Shape;730;p34">
                  <a:extLst>
                    <a:ext uri="{FF2B5EF4-FFF2-40B4-BE49-F238E27FC236}">
                      <a16:creationId xmlns:a16="http://schemas.microsoft.com/office/drawing/2014/main" id="{9A0EFCE4-CF5C-E2B9-A9F8-83C594BC6A77}"/>
                    </a:ext>
                  </a:extLst>
                </p:cNvPr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9" name="Google Shape;731;p34">
                <a:extLst>
                  <a:ext uri="{FF2B5EF4-FFF2-40B4-BE49-F238E27FC236}">
                    <a16:creationId xmlns:a16="http://schemas.microsoft.com/office/drawing/2014/main" id="{857DB46E-4B7E-84D3-D39F-48D1012F8557}"/>
                  </a:ext>
                </a:extLst>
              </p:cNvPr>
              <p:cNvGrpSpPr/>
              <p:nvPr/>
            </p:nvGrpSpPr>
            <p:grpSpPr>
              <a:xfrm flipH="1">
                <a:off x="7611770" y="4487840"/>
                <a:ext cx="515489" cy="254076"/>
                <a:chOff x="5770418" y="419971"/>
                <a:chExt cx="627651" cy="309358"/>
              </a:xfrm>
            </p:grpSpPr>
            <p:sp>
              <p:nvSpPr>
                <p:cNvPr id="40" name="Google Shape;732;p34">
                  <a:extLst>
                    <a:ext uri="{FF2B5EF4-FFF2-40B4-BE49-F238E27FC236}">
                      <a16:creationId xmlns:a16="http://schemas.microsoft.com/office/drawing/2014/main" id="{1354B7A2-87FF-0B96-C1CC-1B2845DCA830}"/>
                    </a:ext>
                  </a:extLst>
                </p:cNvPr>
                <p:cNvSpPr/>
                <p:nvPr/>
              </p:nvSpPr>
              <p:spPr>
                <a:xfrm>
                  <a:off x="577041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" name="Google Shape;733;p34">
                  <a:extLst>
                    <a:ext uri="{FF2B5EF4-FFF2-40B4-BE49-F238E27FC236}">
                      <a16:creationId xmlns:a16="http://schemas.microsoft.com/office/drawing/2014/main" id="{A6B64DA3-FB63-4683-B787-9CAD47225134}"/>
                    </a:ext>
                  </a:extLst>
                </p:cNvPr>
                <p:cNvSpPr/>
                <p:nvPr/>
              </p:nvSpPr>
              <p:spPr>
                <a:xfrm>
                  <a:off x="577041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" name="Google Shape;734;p34">
                  <a:extLst>
                    <a:ext uri="{FF2B5EF4-FFF2-40B4-BE49-F238E27FC236}">
                      <a16:creationId xmlns:a16="http://schemas.microsoft.com/office/drawing/2014/main" id="{1EF0F834-D493-D85B-B4C6-39105B69F7F6}"/>
                    </a:ext>
                  </a:extLst>
                </p:cNvPr>
                <p:cNvSpPr/>
                <p:nvPr/>
              </p:nvSpPr>
              <p:spPr>
                <a:xfrm>
                  <a:off x="581841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0" name="Google Shape;735;p34">
                <a:extLst>
                  <a:ext uri="{FF2B5EF4-FFF2-40B4-BE49-F238E27FC236}">
                    <a16:creationId xmlns:a16="http://schemas.microsoft.com/office/drawing/2014/main" id="{BBEAE151-977A-A130-7952-02EC2B0526CA}"/>
                  </a:ext>
                </a:extLst>
              </p:cNvPr>
              <p:cNvGrpSpPr/>
              <p:nvPr/>
            </p:nvGrpSpPr>
            <p:grpSpPr>
              <a:xfrm flipH="1">
                <a:off x="8125678" y="4487840"/>
                <a:ext cx="515489" cy="254076"/>
                <a:chOff x="6398068" y="419971"/>
                <a:chExt cx="627651" cy="309358"/>
              </a:xfrm>
            </p:grpSpPr>
            <p:sp>
              <p:nvSpPr>
                <p:cNvPr id="37" name="Google Shape;736;p34">
                  <a:extLst>
                    <a:ext uri="{FF2B5EF4-FFF2-40B4-BE49-F238E27FC236}">
                      <a16:creationId xmlns:a16="http://schemas.microsoft.com/office/drawing/2014/main" id="{7E685E57-705F-BF40-261E-E40F1D385A9D}"/>
                    </a:ext>
                  </a:extLst>
                </p:cNvPr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" name="Google Shape;737;p34">
                  <a:extLst>
                    <a:ext uri="{FF2B5EF4-FFF2-40B4-BE49-F238E27FC236}">
                      <a16:creationId xmlns:a16="http://schemas.microsoft.com/office/drawing/2014/main" id="{54B7D656-19ED-BA3D-2719-A4A044597169}"/>
                    </a:ext>
                  </a:extLst>
                </p:cNvPr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" name="Google Shape;738;p34">
                  <a:extLst>
                    <a:ext uri="{FF2B5EF4-FFF2-40B4-BE49-F238E27FC236}">
                      <a16:creationId xmlns:a16="http://schemas.microsoft.com/office/drawing/2014/main" id="{AD31955F-CC50-3705-B3F2-588401F9B8BF}"/>
                    </a:ext>
                  </a:extLst>
                </p:cNvPr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1" name="Google Shape;739;p34">
                <a:extLst>
                  <a:ext uri="{FF2B5EF4-FFF2-40B4-BE49-F238E27FC236}">
                    <a16:creationId xmlns:a16="http://schemas.microsoft.com/office/drawing/2014/main" id="{09F265A1-F57D-417C-0265-B0F48F85412B}"/>
                  </a:ext>
                </a:extLst>
              </p:cNvPr>
              <p:cNvGrpSpPr/>
              <p:nvPr/>
            </p:nvGrpSpPr>
            <p:grpSpPr>
              <a:xfrm flipH="1">
                <a:off x="6580792" y="4233770"/>
                <a:ext cx="515489" cy="254076"/>
                <a:chOff x="6398068" y="419971"/>
                <a:chExt cx="627651" cy="309358"/>
              </a:xfrm>
            </p:grpSpPr>
            <p:sp>
              <p:nvSpPr>
                <p:cNvPr id="34" name="Google Shape;740;p34">
                  <a:extLst>
                    <a:ext uri="{FF2B5EF4-FFF2-40B4-BE49-F238E27FC236}">
                      <a16:creationId xmlns:a16="http://schemas.microsoft.com/office/drawing/2014/main" id="{0FC57749-1712-40C5-9179-B5DBA919A082}"/>
                    </a:ext>
                  </a:extLst>
                </p:cNvPr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" name="Google Shape;741;p34">
                  <a:extLst>
                    <a:ext uri="{FF2B5EF4-FFF2-40B4-BE49-F238E27FC236}">
                      <a16:creationId xmlns:a16="http://schemas.microsoft.com/office/drawing/2014/main" id="{40C6AFA6-401E-8C04-A632-EE25179C619F}"/>
                    </a:ext>
                  </a:extLst>
                </p:cNvPr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" name="Google Shape;742;p34">
                  <a:extLst>
                    <a:ext uri="{FF2B5EF4-FFF2-40B4-BE49-F238E27FC236}">
                      <a16:creationId xmlns:a16="http://schemas.microsoft.com/office/drawing/2014/main" id="{44D7314A-90D4-24FE-EC5E-FE8AA2F7241B}"/>
                    </a:ext>
                  </a:extLst>
                </p:cNvPr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2" name="Google Shape;743;p34">
                <a:extLst>
                  <a:ext uri="{FF2B5EF4-FFF2-40B4-BE49-F238E27FC236}">
                    <a16:creationId xmlns:a16="http://schemas.microsoft.com/office/drawing/2014/main" id="{4537C900-92F9-FC94-2448-797478CC4A84}"/>
                  </a:ext>
                </a:extLst>
              </p:cNvPr>
              <p:cNvGrpSpPr/>
              <p:nvPr/>
            </p:nvGrpSpPr>
            <p:grpSpPr>
              <a:xfrm flipH="1">
                <a:off x="7096281" y="4233770"/>
                <a:ext cx="515489" cy="254076"/>
                <a:chOff x="5770418" y="419971"/>
                <a:chExt cx="627651" cy="309358"/>
              </a:xfrm>
            </p:grpSpPr>
            <p:sp>
              <p:nvSpPr>
                <p:cNvPr id="31" name="Google Shape;744;p34">
                  <a:extLst>
                    <a:ext uri="{FF2B5EF4-FFF2-40B4-BE49-F238E27FC236}">
                      <a16:creationId xmlns:a16="http://schemas.microsoft.com/office/drawing/2014/main" id="{A9786468-FE71-4F8B-4A1A-D7FF873E202C}"/>
                    </a:ext>
                  </a:extLst>
                </p:cNvPr>
                <p:cNvSpPr/>
                <p:nvPr/>
              </p:nvSpPr>
              <p:spPr>
                <a:xfrm>
                  <a:off x="577041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" name="Google Shape;745;p34">
                  <a:extLst>
                    <a:ext uri="{FF2B5EF4-FFF2-40B4-BE49-F238E27FC236}">
                      <a16:creationId xmlns:a16="http://schemas.microsoft.com/office/drawing/2014/main" id="{C1B1D025-C29D-247D-9DAC-B5115BF6191B}"/>
                    </a:ext>
                  </a:extLst>
                </p:cNvPr>
                <p:cNvSpPr/>
                <p:nvPr/>
              </p:nvSpPr>
              <p:spPr>
                <a:xfrm>
                  <a:off x="577041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" name="Google Shape;746;p34">
                  <a:extLst>
                    <a:ext uri="{FF2B5EF4-FFF2-40B4-BE49-F238E27FC236}">
                      <a16:creationId xmlns:a16="http://schemas.microsoft.com/office/drawing/2014/main" id="{581CFC09-7587-1AB9-C273-566C7A92FB80}"/>
                    </a:ext>
                  </a:extLst>
                </p:cNvPr>
                <p:cNvSpPr/>
                <p:nvPr/>
              </p:nvSpPr>
              <p:spPr>
                <a:xfrm>
                  <a:off x="581841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3" name="Google Shape;747;p34">
                <a:extLst>
                  <a:ext uri="{FF2B5EF4-FFF2-40B4-BE49-F238E27FC236}">
                    <a16:creationId xmlns:a16="http://schemas.microsoft.com/office/drawing/2014/main" id="{75E6A8EF-E5DA-BE37-8623-EB523780049A}"/>
                  </a:ext>
                </a:extLst>
              </p:cNvPr>
              <p:cNvGrpSpPr/>
              <p:nvPr/>
            </p:nvGrpSpPr>
            <p:grpSpPr>
              <a:xfrm flipH="1">
                <a:off x="7096281" y="3979701"/>
                <a:ext cx="515489" cy="254076"/>
                <a:chOff x="6398068" y="419971"/>
                <a:chExt cx="627651" cy="309358"/>
              </a:xfrm>
            </p:grpSpPr>
            <p:sp>
              <p:nvSpPr>
                <p:cNvPr id="28" name="Google Shape;748;p34">
                  <a:extLst>
                    <a:ext uri="{FF2B5EF4-FFF2-40B4-BE49-F238E27FC236}">
                      <a16:creationId xmlns:a16="http://schemas.microsoft.com/office/drawing/2014/main" id="{D35FD158-3F0B-861B-E5B5-8F834684CEC5}"/>
                    </a:ext>
                  </a:extLst>
                </p:cNvPr>
                <p:cNvSpPr/>
                <p:nvPr/>
              </p:nvSpPr>
              <p:spPr>
                <a:xfrm>
                  <a:off x="639806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" name="Google Shape;749;p34">
                  <a:extLst>
                    <a:ext uri="{FF2B5EF4-FFF2-40B4-BE49-F238E27FC236}">
                      <a16:creationId xmlns:a16="http://schemas.microsoft.com/office/drawing/2014/main" id="{FA9F79D5-7DFE-9A03-BAF8-93673784887B}"/>
                    </a:ext>
                  </a:extLst>
                </p:cNvPr>
                <p:cNvSpPr/>
                <p:nvPr/>
              </p:nvSpPr>
              <p:spPr>
                <a:xfrm>
                  <a:off x="639806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" name="Google Shape;750;p34">
                  <a:extLst>
                    <a:ext uri="{FF2B5EF4-FFF2-40B4-BE49-F238E27FC236}">
                      <a16:creationId xmlns:a16="http://schemas.microsoft.com/office/drawing/2014/main" id="{4FEE8866-7D1B-E3F2-945B-FD40665F9E45}"/>
                    </a:ext>
                  </a:extLst>
                </p:cNvPr>
                <p:cNvSpPr/>
                <p:nvPr/>
              </p:nvSpPr>
              <p:spPr>
                <a:xfrm>
                  <a:off x="644606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4" name="Google Shape;751;p34">
                <a:extLst>
                  <a:ext uri="{FF2B5EF4-FFF2-40B4-BE49-F238E27FC236}">
                    <a16:creationId xmlns:a16="http://schemas.microsoft.com/office/drawing/2014/main" id="{1AA27397-A6BD-6D9F-F245-952A824BA214}"/>
                  </a:ext>
                </a:extLst>
              </p:cNvPr>
              <p:cNvGrpSpPr/>
              <p:nvPr/>
            </p:nvGrpSpPr>
            <p:grpSpPr>
              <a:xfrm flipH="1">
                <a:off x="7611770" y="4233770"/>
                <a:ext cx="515489" cy="254076"/>
                <a:chOff x="5770418" y="419971"/>
                <a:chExt cx="627651" cy="309358"/>
              </a:xfrm>
            </p:grpSpPr>
            <p:sp>
              <p:nvSpPr>
                <p:cNvPr id="25" name="Google Shape;752;p34">
                  <a:extLst>
                    <a:ext uri="{FF2B5EF4-FFF2-40B4-BE49-F238E27FC236}">
                      <a16:creationId xmlns:a16="http://schemas.microsoft.com/office/drawing/2014/main" id="{DCC45205-CDC2-6B5B-EFE4-6FB00AC52A78}"/>
                    </a:ext>
                  </a:extLst>
                </p:cNvPr>
                <p:cNvSpPr/>
                <p:nvPr/>
              </p:nvSpPr>
              <p:spPr>
                <a:xfrm>
                  <a:off x="5770418" y="419971"/>
                  <a:ext cx="627651" cy="309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1489" extrusionOk="0">
                      <a:moveTo>
                        <a:pt x="1" y="1"/>
                      </a:moveTo>
                      <a:lnTo>
                        <a:pt x="1" y="1489"/>
                      </a:lnTo>
                      <a:lnTo>
                        <a:pt x="3021" y="148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" name="Google Shape;753;p34">
                  <a:extLst>
                    <a:ext uri="{FF2B5EF4-FFF2-40B4-BE49-F238E27FC236}">
                      <a16:creationId xmlns:a16="http://schemas.microsoft.com/office/drawing/2014/main" id="{5A00E07B-C7C2-84DD-45C2-4CC429946FC1}"/>
                    </a:ext>
                  </a:extLst>
                </p:cNvPr>
                <p:cNvSpPr/>
                <p:nvPr/>
              </p:nvSpPr>
              <p:spPr>
                <a:xfrm>
                  <a:off x="5770418" y="419971"/>
                  <a:ext cx="627651" cy="1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1" h="79" extrusionOk="0">
                      <a:moveTo>
                        <a:pt x="1" y="1"/>
                      </a:moveTo>
                      <a:lnTo>
                        <a:pt x="1" y="79"/>
                      </a:lnTo>
                      <a:lnTo>
                        <a:pt x="3021" y="79"/>
                      </a:lnTo>
                      <a:lnTo>
                        <a:pt x="302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" name="Google Shape;754;p34">
                  <a:extLst>
                    <a:ext uri="{FF2B5EF4-FFF2-40B4-BE49-F238E27FC236}">
                      <a16:creationId xmlns:a16="http://schemas.microsoft.com/office/drawing/2014/main" id="{42023D7E-7320-8932-0926-9D8CB2556822}"/>
                    </a:ext>
                  </a:extLst>
                </p:cNvPr>
                <p:cNvSpPr/>
                <p:nvPr/>
              </p:nvSpPr>
              <p:spPr>
                <a:xfrm>
                  <a:off x="5818412" y="449266"/>
                  <a:ext cx="538105" cy="251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0" h="1210" extrusionOk="0">
                      <a:moveTo>
                        <a:pt x="0" y="1"/>
                      </a:moveTo>
                      <a:lnTo>
                        <a:pt x="0" y="1210"/>
                      </a:lnTo>
                      <a:lnTo>
                        <a:pt x="63" y="1210"/>
                      </a:lnTo>
                      <a:lnTo>
                        <a:pt x="63" y="1"/>
                      </a:lnTo>
                      <a:close/>
                      <a:moveTo>
                        <a:pt x="279" y="1"/>
                      </a:moveTo>
                      <a:lnTo>
                        <a:pt x="279" y="1210"/>
                      </a:lnTo>
                      <a:lnTo>
                        <a:pt x="342" y="1210"/>
                      </a:lnTo>
                      <a:lnTo>
                        <a:pt x="342" y="1"/>
                      </a:lnTo>
                      <a:close/>
                      <a:moveTo>
                        <a:pt x="558" y="1"/>
                      </a:moveTo>
                      <a:lnTo>
                        <a:pt x="558" y="1210"/>
                      </a:lnTo>
                      <a:lnTo>
                        <a:pt x="621" y="1210"/>
                      </a:lnTo>
                      <a:lnTo>
                        <a:pt x="621" y="1"/>
                      </a:lnTo>
                      <a:close/>
                      <a:moveTo>
                        <a:pt x="837" y="1"/>
                      </a:moveTo>
                      <a:lnTo>
                        <a:pt x="837" y="1210"/>
                      </a:lnTo>
                      <a:lnTo>
                        <a:pt x="900" y="1210"/>
                      </a:lnTo>
                      <a:lnTo>
                        <a:pt x="900" y="1"/>
                      </a:lnTo>
                      <a:close/>
                      <a:moveTo>
                        <a:pt x="1116" y="1"/>
                      </a:moveTo>
                      <a:lnTo>
                        <a:pt x="1116" y="1210"/>
                      </a:lnTo>
                      <a:lnTo>
                        <a:pt x="1179" y="1210"/>
                      </a:lnTo>
                      <a:lnTo>
                        <a:pt x="1179" y="1"/>
                      </a:lnTo>
                      <a:close/>
                      <a:moveTo>
                        <a:pt x="1395" y="1"/>
                      </a:moveTo>
                      <a:lnTo>
                        <a:pt x="1395" y="1210"/>
                      </a:lnTo>
                      <a:lnTo>
                        <a:pt x="1458" y="1210"/>
                      </a:lnTo>
                      <a:lnTo>
                        <a:pt x="1458" y="1"/>
                      </a:lnTo>
                      <a:close/>
                      <a:moveTo>
                        <a:pt x="1674" y="1"/>
                      </a:moveTo>
                      <a:lnTo>
                        <a:pt x="1674" y="1210"/>
                      </a:lnTo>
                      <a:lnTo>
                        <a:pt x="1737" y="1210"/>
                      </a:lnTo>
                      <a:lnTo>
                        <a:pt x="1737" y="1"/>
                      </a:lnTo>
                      <a:close/>
                      <a:moveTo>
                        <a:pt x="1953" y="1"/>
                      </a:moveTo>
                      <a:lnTo>
                        <a:pt x="1953" y="1210"/>
                      </a:lnTo>
                      <a:lnTo>
                        <a:pt x="2016" y="1210"/>
                      </a:lnTo>
                      <a:lnTo>
                        <a:pt x="2016" y="1"/>
                      </a:lnTo>
                      <a:close/>
                      <a:moveTo>
                        <a:pt x="2247" y="1"/>
                      </a:moveTo>
                      <a:lnTo>
                        <a:pt x="2247" y="1210"/>
                      </a:lnTo>
                      <a:lnTo>
                        <a:pt x="2310" y="1210"/>
                      </a:lnTo>
                      <a:lnTo>
                        <a:pt x="2310" y="1"/>
                      </a:lnTo>
                      <a:close/>
                      <a:moveTo>
                        <a:pt x="2526" y="1"/>
                      </a:moveTo>
                      <a:lnTo>
                        <a:pt x="2526" y="1210"/>
                      </a:lnTo>
                      <a:lnTo>
                        <a:pt x="2589" y="1210"/>
                      </a:lnTo>
                      <a:lnTo>
                        <a:pt x="258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5" name="Google Shape;755;p34">
              <a:extLst>
                <a:ext uri="{FF2B5EF4-FFF2-40B4-BE49-F238E27FC236}">
                  <a16:creationId xmlns:a16="http://schemas.microsoft.com/office/drawing/2014/main" id="{689A67C6-0DC8-DC41-465A-A2D630CAA57E}"/>
                </a:ext>
              </a:extLst>
            </p:cNvPr>
            <p:cNvGrpSpPr/>
            <p:nvPr/>
          </p:nvGrpSpPr>
          <p:grpSpPr>
            <a:xfrm>
              <a:off x="7758575" y="3363149"/>
              <a:ext cx="774999" cy="616553"/>
              <a:chOff x="6820850" y="3048799"/>
              <a:chExt cx="774999" cy="616553"/>
            </a:xfrm>
          </p:grpSpPr>
          <p:sp>
            <p:nvSpPr>
              <p:cNvPr id="12" name="Google Shape;756;p34">
                <a:extLst>
                  <a:ext uri="{FF2B5EF4-FFF2-40B4-BE49-F238E27FC236}">
                    <a16:creationId xmlns:a16="http://schemas.microsoft.com/office/drawing/2014/main" id="{6B2E53FE-BA74-8693-5DCC-6B0BF20BB56A}"/>
                  </a:ext>
                </a:extLst>
              </p:cNvPr>
              <p:cNvSpPr/>
              <p:nvPr/>
            </p:nvSpPr>
            <p:spPr>
              <a:xfrm>
                <a:off x="6820850" y="3221823"/>
                <a:ext cx="299145" cy="177258"/>
              </a:xfrm>
              <a:custGeom>
                <a:avLst/>
                <a:gdLst/>
                <a:ahLst/>
                <a:cxnLst/>
                <a:rect l="l" t="t" r="r" b="b"/>
                <a:pathLst>
                  <a:path w="3999" h="2370" extrusionOk="0">
                    <a:moveTo>
                      <a:pt x="1983" y="0"/>
                    </a:moveTo>
                    <a:cubicBezTo>
                      <a:pt x="1533" y="0"/>
                      <a:pt x="1176" y="357"/>
                      <a:pt x="1146" y="789"/>
                    </a:cubicBezTo>
                    <a:cubicBezTo>
                      <a:pt x="1053" y="744"/>
                      <a:pt x="945" y="714"/>
                      <a:pt x="837" y="714"/>
                    </a:cubicBezTo>
                    <a:cubicBezTo>
                      <a:pt x="372" y="714"/>
                      <a:pt x="0" y="1086"/>
                      <a:pt x="0" y="1551"/>
                    </a:cubicBezTo>
                    <a:cubicBezTo>
                      <a:pt x="0" y="1998"/>
                      <a:pt x="372" y="2370"/>
                      <a:pt x="837" y="2370"/>
                    </a:cubicBezTo>
                    <a:lnTo>
                      <a:pt x="3240" y="2370"/>
                    </a:lnTo>
                    <a:cubicBezTo>
                      <a:pt x="3672" y="2340"/>
                      <a:pt x="3999" y="1983"/>
                      <a:pt x="3999" y="1551"/>
                    </a:cubicBezTo>
                    <a:cubicBezTo>
                      <a:pt x="3999" y="1086"/>
                      <a:pt x="3627" y="714"/>
                      <a:pt x="3177" y="714"/>
                    </a:cubicBezTo>
                    <a:cubicBezTo>
                      <a:pt x="3035" y="714"/>
                      <a:pt x="2913" y="744"/>
                      <a:pt x="2805" y="807"/>
                    </a:cubicBezTo>
                    <a:cubicBezTo>
                      <a:pt x="2790" y="357"/>
                      <a:pt x="2433" y="0"/>
                      <a:pt x="1983" y="0"/>
                    </a:cubicBezTo>
                    <a:close/>
                  </a:path>
                </a:pathLst>
              </a:custGeom>
              <a:solidFill>
                <a:srgbClr val="5BC6C6">
                  <a:alpha val="6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757;p34">
                <a:extLst>
                  <a:ext uri="{FF2B5EF4-FFF2-40B4-BE49-F238E27FC236}">
                    <a16:creationId xmlns:a16="http://schemas.microsoft.com/office/drawing/2014/main" id="{E9A25438-C2A8-D124-E1BA-F07B03F2D39C}"/>
                  </a:ext>
                </a:extLst>
              </p:cNvPr>
              <p:cNvSpPr/>
              <p:nvPr/>
            </p:nvSpPr>
            <p:spPr>
              <a:xfrm>
                <a:off x="7166767" y="3048799"/>
                <a:ext cx="429081" cy="253771"/>
              </a:xfrm>
              <a:custGeom>
                <a:avLst/>
                <a:gdLst/>
                <a:ahLst/>
                <a:cxnLst/>
                <a:rect l="l" t="t" r="r" b="b"/>
                <a:pathLst>
                  <a:path w="5736" h="3393" extrusionOk="0">
                    <a:moveTo>
                      <a:pt x="2835" y="1"/>
                    </a:moveTo>
                    <a:cubicBezTo>
                      <a:pt x="2202" y="1"/>
                      <a:pt x="1689" y="495"/>
                      <a:pt x="1659" y="1116"/>
                    </a:cubicBezTo>
                    <a:cubicBezTo>
                      <a:pt x="1503" y="1053"/>
                      <a:pt x="1347" y="1023"/>
                      <a:pt x="1194" y="1023"/>
                    </a:cubicBezTo>
                    <a:cubicBezTo>
                      <a:pt x="543" y="1023"/>
                      <a:pt x="0" y="1548"/>
                      <a:pt x="0" y="2199"/>
                    </a:cubicBezTo>
                    <a:cubicBezTo>
                      <a:pt x="0" y="2850"/>
                      <a:pt x="543" y="3393"/>
                      <a:pt x="1194" y="3393"/>
                    </a:cubicBezTo>
                    <a:lnTo>
                      <a:pt x="4635" y="3393"/>
                    </a:lnTo>
                    <a:lnTo>
                      <a:pt x="4635" y="3378"/>
                    </a:lnTo>
                    <a:cubicBezTo>
                      <a:pt x="5252" y="3333"/>
                      <a:pt x="5736" y="2820"/>
                      <a:pt x="5736" y="2199"/>
                    </a:cubicBezTo>
                    <a:cubicBezTo>
                      <a:pt x="5736" y="1548"/>
                      <a:pt x="5193" y="1023"/>
                      <a:pt x="4542" y="1023"/>
                    </a:cubicBezTo>
                    <a:cubicBezTo>
                      <a:pt x="4356" y="1023"/>
                      <a:pt x="4170" y="1068"/>
                      <a:pt x="4014" y="1146"/>
                    </a:cubicBezTo>
                    <a:cubicBezTo>
                      <a:pt x="3999" y="510"/>
                      <a:pt x="3471" y="1"/>
                      <a:pt x="2835" y="1"/>
                    </a:cubicBezTo>
                    <a:close/>
                  </a:path>
                </a:pathLst>
              </a:custGeom>
              <a:solidFill>
                <a:srgbClr val="5BC6C6">
                  <a:alpha val="6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758;p34">
                <a:extLst>
                  <a:ext uri="{FF2B5EF4-FFF2-40B4-BE49-F238E27FC236}">
                    <a16:creationId xmlns:a16="http://schemas.microsoft.com/office/drawing/2014/main" id="{905953CC-7B8F-C939-1F9F-3FA82EB341E4}"/>
                  </a:ext>
                </a:extLst>
              </p:cNvPr>
              <p:cNvSpPr/>
              <p:nvPr/>
            </p:nvSpPr>
            <p:spPr>
              <a:xfrm>
                <a:off x="7026722" y="3411581"/>
                <a:ext cx="428034" cy="253771"/>
              </a:xfrm>
              <a:custGeom>
                <a:avLst/>
                <a:gdLst/>
                <a:ahLst/>
                <a:cxnLst/>
                <a:rect l="l" t="t" r="r" b="b"/>
                <a:pathLst>
                  <a:path w="5722" h="3393" extrusionOk="0">
                    <a:moveTo>
                      <a:pt x="2824" y="1"/>
                    </a:moveTo>
                    <a:cubicBezTo>
                      <a:pt x="2188" y="1"/>
                      <a:pt x="1674" y="495"/>
                      <a:pt x="1644" y="1116"/>
                    </a:cubicBezTo>
                    <a:cubicBezTo>
                      <a:pt x="1503" y="1053"/>
                      <a:pt x="1336" y="1023"/>
                      <a:pt x="1179" y="1023"/>
                    </a:cubicBezTo>
                    <a:cubicBezTo>
                      <a:pt x="529" y="1023"/>
                      <a:pt x="0" y="1548"/>
                      <a:pt x="0" y="2199"/>
                    </a:cubicBezTo>
                    <a:cubicBezTo>
                      <a:pt x="0" y="2850"/>
                      <a:pt x="529" y="3393"/>
                      <a:pt x="1179" y="3393"/>
                    </a:cubicBezTo>
                    <a:lnTo>
                      <a:pt x="4635" y="3393"/>
                    </a:lnTo>
                    <a:lnTo>
                      <a:pt x="4635" y="3378"/>
                    </a:lnTo>
                    <a:cubicBezTo>
                      <a:pt x="5241" y="3333"/>
                      <a:pt x="5721" y="2820"/>
                      <a:pt x="5721" y="2199"/>
                    </a:cubicBezTo>
                    <a:cubicBezTo>
                      <a:pt x="5721" y="1548"/>
                      <a:pt x="5193" y="1023"/>
                      <a:pt x="4527" y="1023"/>
                    </a:cubicBezTo>
                    <a:cubicBezTo>
                      <a:pt x="4341" y="1023"/>
                      <a:pt x="4155" y="1068"/>
                      <a:pt x="3999" y="1146"/>
                    </a:cubicBezTo>
                    <a:cubicBezTo>
                      <a:pt x="3984" y="510"/>
                      <a:pt x="3456" y="1"/>
                      <a:pt x="2824" y="1"/>
                    </a:cubicBezTo>
                    <a:close/>
                  </a:path>
                </a:pathLst>
              </a:custGeom>
              <a:solidFill>
                <a:srgbClr val="5BC6C6">
                  <a:alpha val="6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44392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70CCFED-A063-4656-02E3-E4B164B49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Handelsrouten</a:t>
            </a:r>
            <a:r>
              <a:rPr lang="en-GB" dirty="0"/>
              <a:t> </a:t>
            </a:r>
            <a:r>
              <a:rPr lang="en-GB" dirty="0" err="1"/>
              <a:t>im</a:t>
            </a:r>
            <a:r>
              <a:rPr lang="en-GB" dirty="0"/>
              <a:t> </a:t>
            </a:r>
            <a:r>
              <a:rPr lang="en-GB" dirty="0" err="1"/>
              <a:t>Mittelalter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67F3AEB-F67C-552A-02AC-1CAFEA600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41" y="1042987"/>
            <a:ext cx="4191000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F3ED022A-CB97-5748-8D2D-64FF8F6F8CCD}"/>
              </a:ext>
            </a:extLst>
          </p:cNvPr>
          <p:cNvSpPr txBox="1"/>
          <p:nvPr/>
        </p:nvSpPr>
        <p:spPr>
          <a:xfrm>
            <a:off x="488515" y="4363443"/>
            <a:ext cx="3858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https://upload.wikimedia.org/wikipedia/commons/thumb/f/f8/Via_Imperii_und_Via_Regia.png/440px-Via_Imperii_und_Via_Regia.png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A87D8944-2BBF-8BA9-4881-CF9C1390D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341" y="1017725"/>
            <a:ext cx="4191000" cy="313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E6444DAF-AC22-29EA-9554-F5A675A85A38}"/>
              </a:ext>
            </a:extLst>
          </p:cNvPr>
          <p:cNvSpPr txBox="1"/>
          <p:nvPr/>
        </p:nvSpPr>
        <p:spPr>
          <a:xfrm>
            <a:off x="4935257" y="4355302"/>
            <a:ext cx="38580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https://commons.wikimedia.org/wiki/File:Late_Medieval_Trade_Routes.jpg</a:t>
            </a:r>
          </a:p>
        </p:txBody>
      </p:sp>
    </p:spTree>
    <p:extLst>
      <p:ext uri="{BB962C8B-B14F-4D97-AF65-F5344CB8AC3E}">
        <p14:creationId xmlns:p14="http://schemas.microsoft.com/office/powerpoint/2010/main" val="4123930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89DFCF1-4E50-50FE-7A98-89ED36E42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Welt</a:t>
            </a:r>
            <a:r>
              <a:rPr lang="en-GB" dirty="0" err="1"/>
              <a:t>handel</a:t>
            </a:r>
            <a:r>
              <a:rPr lang="en-GB" dirty="0"/>
              <a:t> </a:t>
            </a:r>
            <a:r>
              <a:rPr lang="en-GB" dirty="0" err="1"/>
              <a:t>im</a:t>
            </a:r>
            <a:r>
              <a:rPr lang="en-GB" dirty="0"/>
              <a:t> </a:t>
            </a:r>
            <a:r>
              <a:rPr lang="en-GB" dirty="0" err="1"/>
              <a:t>Mittelalter</a:t>
            </a:r>
            <a:r>
              <a:rPr lang="en-GB" dirty="0"/>
              <a:t> und </a:t>
            </a:r>
            <a:r>
              <a:rPr lang="en-GB" dirty="0" err="1"/>
              <a:t>danach</a:t>
            </a:r>
            <a:endParaRPr lang="en-GB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4AFD12E-8AB7-C571-2653-46F0CC56A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958" y="1478699"/>
            <a:ext cx="8205041" cy="2667415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 err="1"/>
              <a:t>Handelsrouten</a:t>
            </a:r>
            <a:r>
              <a:rPr lang="en-GB" sz="1800" dirty="0"/>
              <a:t> von </a:t>
            </a:r>
            <a:r>
              <a:rPr lang="en-GB" sz="1800" dirty="0" err="1"/>
              <a:t>Arabien</a:t>
            </a:r>
            <a:r>
              <a:rPr lang="en-GB" sz="1800" dirty="0"/>
              <a:t> </a:t>
            </a:r>
            <a:r>
              <a:rPr lang="en-GB" sz="1800" dirty="0" err="1"/>
              <a:t>nach</a:t>
            </a:r>
            <a:r>
              <a:rPr lang="en-GB" sz="1800" dirty="0"/>
              <a:t> </a:t>
            </a:r>
            <a:r>
              <a:rPr lang="en-GB" sz="1800" dirty="0" err="1"/>
              <a:t>Indien</a:t>
            </a:r>
            <a:r>
              <a:rPr lang="en-GB" sz="1800" dirty="0"/>
              <a:t>, und von </a:t>
            </a:r>
            <a:r>
              <a:rPr lang="en-GB" sz="1800" dirty="0" err="1"/>
              <a:t>Ostindien</a:t>
            </a:r>
            <a:r>
              <a:rPr lang="en-GB" sz="1800" dirty="0"/>
              <a:t> </a:t>
            </a:r>
            <a:r>
              <a:rPr lang="en-GB" sz="1800" dirty="0" err="1"/>
              <a:t>nach</a:t>
            </a:r>
            <a:r>
              <a:rPr lang="en-GB" sz="1800" dirty="0"/>
              <a:t> China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Genua (IT): Organisation des </a:t>
            </a:r>
            <a:r>
              <a:rPr lang="en-GB" sz="1800" dirty="0" err="1"/>
              <a:t>Warentransfers</a:t>
            </a:r>
            <a:r>
              <a:rPr lang="en-GB" sz="1800" dirty="0"/>
              <a:t> </a:t>
            </a:r>
            <a:r>
              <a:rPr lang="en-GB" sz="1800" dirty="0" err="1"/>
              <a:t>aus</a:t>
            </a:r>
            <a:r>
              <a:rPr lang="en-GB" sz="1800" dirty="0"/>
              <a:t> </a:t>
            </a:r>
            <a:r>
              <a:rPr lang="en-GB" sz="1800" dirty="0" err="1"/>
              <a:t>dem</a:t>
            </a:r>
            <a:r>
              <a:rPr lang="en-GB" sz="1800" dirty="0"/>
              <a:t> </a:t>
            </a:r>
            <a:r>
              <a:rPr lang="en-GB" sz="1800" dirty="0" err="1"/>
              <a:t>Nahen</a:t>
            </a:r>
            <a:r>
              <a:rPr lang="en-GB" sz="1800" dirty="0"/>
              <a:t> Osten </a:t>
            </a:r>
            <a:r>
              <a:rPr lang="en-GB" sz="1800" dirty="0" err="1"/>
              <a:t>nach</a:t>
            </a:r>
            <a:r>
              <a:rPr lang="en-GB" sz="1800" dirty="0"/>
              <a:t> Europa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 err="1"/>
              <a:t>Entstehung</a:t>
            </a:r>
            <a:r>
              <a:rPr lang="en-GB" sz="1800" dirty="0"/>
              <a:t> von </a:t>
            </a:r>
            <a:r>
              <a:rPr lang="en-GB" sz="1800" dirty="0" err="1"/>
              <a:t>Handelsrouten</a:t>
            </a:r>
            <a:r>
              <a:rPr lang="en-GB" sz="1800" dirty="0"/>
              <a:t> </a:t>
            </a:r>
            <a:r>
              <a:rPr lang="en-GB" sz="1800" dirty="0" err="1"/>
              <a:t>nach</a:t>
            </a:r>
            <a:r>
              <a:rPr lang="en-GB" sz="1800" dirty="0"/>
              <a:t> Afrika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 err="1"/>
              <a:t>Entdeckung</a:t>
            </a:r>
            <a:r>
              <a:rPr lang="en-GB" sz="1800" dirty="0"/>
              <a:t> </a:t>
            </a:r>
            <a:r>
              <a:rPr lang="en-GB" sz="1800" dirty="0" err="1"/>
              <a:t>Amerikas</a:t>
            </a:r>
            <a:r>
              <a:rPr lang="en-GB" sz="1800" dirty="0"/>
              <a:t> </a:t>
            </a:r>
            <a:r>
              <a:rPr lang="en-GB" sz="1800" dirty="0">
                <a:sym typeface="Wingdings" panose="05000000000000000000" pitchFamily="2" charset="2"/>
              </a:rPr>
              <a:t> </a:t>
            </a:r>
            <a:r>
              <a:rPr lang="en-GB" sz="1800" dirty="0" err="1">
                <a:sym typeface="Wingdings" panose="05000000000000000000" pitchFamily="2" charset="2"/>
              </a:rPr>
              <a:t>weitere</a:t>
            </a:r>
            <a:r>
              <a:rPr lang="en-GB" sz="1800" dirty="0">
                <a:sym typeface="Wingdings" panose="05000000000000000000" pitchFamily="2" charset="2"/>
              </a:rPr>
              <a:t> </a:t>
            </a:r>
            <a:r>
              <a:rPr lang="en-GB" sz="1800" dirty="0" err="1">
                <a:sym typeface="Wingdings" panose="05000000000000000000" pitchFamily="2" charset="2"/>
              </a:rPr>
              <a:t>Handelsrouten</a:t>
            </a:r>
            <a:endParaRPr lang="en-GB" sz="1800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ym typeface="Wingdings" panose="05000000000000000000" pitchFamily="2" charset="2"/>
              </a:rPr>
              <a:t>Industrielle Revolution  </a:t>
            </a:r>
            <a:r>
              <a:rPr lang="en-GB" sz="1800" dirty="0" err="1">
                <a:sym typeface="Wingdings" panose="05000000000000000000" pitchFamily="2" charset="2"/>
              </a:rPr>
              <a:t>Wichtigster</a:t>
            </a:r>
            <a:r>
              <a:rPr lang="en-GB" sz="1800" dirty="0">
                <a:sym typeface="Wingdings" panose="05000000000000000000" pitchFamily="2" charset="2"/>
              </a:rPr>
              <a:t> </a:t>
            </a:r>
            <a:r>
              <a:rPr lang="en-GB" sz="1800" dirty="0" err="1">
                <a:sym typeface="Wingdings" panose="05000000000000000000" pitchFamily="2" charset="2"/>
              </a:rPr>
              <a:t>Finanzplatz</a:t>
            </a:r>
            <a:r>
              <a:rPr lang="en-GB" sz="1800" dirty="0">
                <a:sym typeface="Wingdings" panose="05000000000000000000" pitchFamily="2" charset="2"/>
              </a:rPr>
              <a:t>: London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788569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3F4777A-AA54-539E-7BA5-536C5AC06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6158" y="1699333"/>
            <a:ext cx="8511683" cy="721688"/>
          </a:xfrm>
        </p:spPr>
        <p:txBody>
          <a:bodyPr/>
          <a:lstStyle/>
          <a:p>
            <a:pPr marL="177800" indent="0">
              <a:buNone/>
            </a:pPr>
            <a:r>
              <a:rPr lang="en-GB" sz="2000" dirty="0">
                <a:hlinkClick r:id="rId2"/>
              </a:rPr>
              <a:t>https://easyzoom.com/imageaccess/ec482e04c2b240d4969c14156bb6836f</a:t>
            </a:r>
            <a:r>
              <a:rPr lang="en-GB" sz="2000" dirty="0"/>
              <a:t>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37649F3-19B9-78A8-5C76-67CC0835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Handelsrouten</a:t>
            </a:r>
            <a:r>
              <a:rPr lang="en-GB" dirty="0"/>
              <a:t> </a:t>
            </a:r>
            <a:r>
              <a:rPr lang="en-GB" dirty="0" err="1"/>
              <a:t>im</a:t>
            </a:r>
            <a:r>
              <a:rPr lang="en-GB" dirty="0"/>
              <a:t> </a:t>
            </a:r>
            <a:r>
              <a:rPr lang="en-GB" dirty="0" err="1"/>
              <a:t>Mittelalter</a:t>
            </a:r>
            <a:r>
              <a:rPr lang="en-GB" dirty="0"/>
              <a:t> – “</a:t>
            </a:r>
            <a:r>
              <a:rPr lang="en-GB" dirty="0" err="1"/>
              <a:t>weltweit</a:t>
            </a:r>
            <a:r>
              <a:rPr lang="en-GB" dirty="0"/>
              <a:t>”</a:t>
            </a:r>
          </a:p>
        </p:txBody>
      </p:sp>
      <p:pic>
        <p:nvPicPr>
          <p:cNvPr id="5" name="Grafik 4" descr="Ein Bild, das Muster, Quadrat, Symmetrie, Grafiken enthält.&#10;&#10;KI-generierte Inhalte können fehlerhaft sein.">
            <a:extLst>
              <a:ext uri="{FF2B5EF4-FFF2-40B4-BE49-F238E27FC236}">
                <a16:creationId xmlns:a16="http://schemas.microsoft.com/office/drawing/2014/main" id="{C9DE41CE-EA3F-F387-22D6-737B74F63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6540" y="2170917"/>
            <a:ext cx="2170917" cy="217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61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E0C58FC-FE70-E702-82C1-DA0905BCF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207321"/>
            <a:ext cx="7998115" cy="1247780"/>
          </a:xfrm>
        </p:spPr>
        <p:txBody>
          <a:bodyPr/>
          <a:lstStyle/>
          <a:p>
            <a:r>
              <a:rPr lang="en-GB" sz="1600" dirty="0" err="1"/>
              <a:t>Großer</a:t>
            </a:r>
            <a:r>
              <a:rPr lang="en-GB" sz="1600" dirty="0"/>
              <a:t> Markt für </a:t>
            </a:r>
            <a:r>
              <a:rPr lang="en-GB" sz="1600" dirty="0" err="1"/>
              <a:t>Luxusgewerbe</a:t>
            </a:r>
            <a:endParaRPr lang="en-GB" sz="1600" dirty="0"/>
          </a:p>
          <a:p>
            <a:r>
              <a:rPr lang="en-GB" sz="1600" dirty="0" err="1"/>
              <a:t>Traditionelles</a:t>
            </a:r>
            <a:r>
              <a:rPr lang="en-GB" sz="1600" dirty="0"/>
              <a:t> </a:t>
            </a:r>
            <a:r>
              <a:rPr lang="en-GB" sz="1600" dirty="0" err="1"/>
              <a:t>Kleingewerbe</a:t>
            </a:r>
            <a:r>
              <a:rPr lang="en-GB" sz="1600" dirty="0"/>
              <a:t>, </a:t>
            </a:r>
            <a:r>
              <a:rPr lang="en-GB" sz="1600" dirty="0" err="1"/>
              <a:t>Kleinhandel</a:t>
            </a:r>
            <a:r>
              <a:rPr lang="en-GB" sz="1600" dirty="0"/>
              <a:t>, immer </a:t>
            </a:r>
            <a:r>
              <a:rPr lang="en-GB" sz="1600" dirty="0" err="1"/>
              <a:t>mehr</a:t>
            </a:r>
            <a:r>
              <a:rPr lang="en-GB" sz="1600" dirty="0"/>
              <a:t> </a:t>
            </a:r>
            <a:r>
              <a:rPr lang="en-GB" sz="1600" dirty="0" err="1"/>
              <a:t>industrielle</a:t>
            </a:r>
            <a:r>
              <a:rPr lang="en-GB" sz="1600" dirty="0"/>
              <a:t> </a:t>
            </a:r>
            <a:r>
              <a:rPr lang="en-GB" sz="1600" dirty="0" err="1"/>
              <a:t>Großbetriebe</a:t>
            </a:r>
            <a:r>
              <a:rPr lang="en-GB" sz="1600" dirty="0"/>
              <a:t> und </a:t>
            </a:r>
            <a:r>
              <a:rPr lang="en-GB" sz="1600" dirty="0" err="1"/>
              <a:t>Finanzdienstleister</a:t>
            </a:r>
            <a:endParaRPr lang="en-GB" sz="1600" dirty="0"/>
          </a:p>
          <a:p>
            <a:r>
              <a:rPr lang="en-GB" sz="1600" dirty="0"/>
              <a:t>1890er Jahre: </a:t>
            </a:r>
            <a:r>
              <a:rPr lang="en-GB" sz="1600" dirty="0" err="1"/>
              <a:t>mehrere</a:t>
            </a:r>
            <a:r>
              <a:rPr lang="en-GB" sz="1600" dirty="0"/>
              <a:t> </a:t>
            </a:r>
            <a:r>
              <a:rPr lang="en-GB" sz="1600" dirty="0" err="1"/>
              <a:t>Großbetriebe</a:t>
            </a:r>
            <a:r>
              <a:rPr lang="en-GB" sz="1600" dirty="0"/>
              <a:t> </a:t>
            </a:r>
            <a:r>
              <a:rPr lang="en-GB" sz="1600" dirty="0" err="1"/>
              <a:t>aufgrund</a:t>
            </a:r>
            <a:r>
              <a:rPr lang="en-GB" sz="1600" dirty="0"/>
              <a:t> der </a:t>
            </a:r>
            <a:r>
              <a:rPr lang="en-GB" sz="1600" dirty="0" err="1"/>
              <a:t>Industrialisierung</a:t>
            </a:r>
            <a:r>
              <a:rPr lang="en-GB" sz="1600" dirty="0"/>
              <a:t> </a:t>
            </a:r>
            <a:r>
              <a:rPr lang="en-GB" sz="1600" dirty="0" err="1"/>
              <a:t>angesiedelt</a:t>
            </a:r>
            <a:endParaRPr lang="en-GB" sz="1600" dirty="0"/>
          </a:p>
          <a:p>
            <a:r>
              <a:rPr lang="en-GB" sz="1600" dirty="0"/>
              <a:t>Klein- und </a:t>
            </a:r>
            <a:r>
              <a:rPr lang="en-GB" sz="1600" dirty="0" err="1"/>
              <a:t>Mittelbetriebe</a:t>
            </a:r>
            <a:r>
              <a:rPr lang="en-GB" sz="1600" dirty="0"/>
              <a:t> </a:t>
            </a:r>
            <a:r>
              <a:rPr lang="en-GB" sz="1600" dirty="0">
                <a:sym typeface="Wingdings" panose="05000000000000000000" pitchFamily="2" charset="2"/>
              </a:rPr>
              <a:t> </a:t>
            </a:r>
            <a:r>
              <a:rPr lang="en-GB" sz="1600" dirty="0" err="1">
                <a:sym typeface="Wingdings" panose="05000000000000000000" pitchFamily="2" charset="2"/>
              </a:rPr>
              <a:t>Zulieferer</a:t>
            </a:r>
            <a:r>
              <a:rPr lang="en-GB" sz="1600" dirty="0">
                <a:sym typeface="Wingdings" panose="05000000000000000000" pitchFamily="2" charset="2"/>
              </a:rPr>
              <a:t> für die </a:t>
            </a:r>
            <a:r>
              <a:rPr lang="en-GB" sz="1600" dirty="0" err="1">
                <a:sym typeface="Wingdings" panose="05000000000000000000" pitchFamily="2" charset="2"/>
              </a:rPr>
              <a:t>Großindustrie</a:t>
            </a:r>
            <a:endParaRPr lang="en-GB" sz="1600" dirty="0"/>
          </a:p>
          <a:p>
            <a:r>
              <a:rPr lang="en-GB" sz="1600" dirty="0"/>
              <a:t>Viele </a:t>
            </a:r>
            <a:r>
              <a:rPr lang="en-GB" sz="1600" dirty="0" err="1"/>
              <a:t>Betriebe</a:t>
            </a:r>
            <a:r>
              <a:rPr lang="en-GB" sz="1600" dirty="0"/>
              <a:t> </a:t>
            </a:r>
            <a:r>
              <a:rPr lang="en-GB" sz="1600" dirty="0" err="1"/>
              <a:t>mit</a:t>
            </a:r>
            <a:r>
              <a:rPr lang="en-GB" sz="1600" dirty="0"/>
              <a:t> Produktion </a:t>
            </a:r>
            <a:r>
              <a:rPr lang="en-GB" sz="1600" dirty="0" err="1"/>
              <a:t>außerhalb</a:t>
            </a:r>
            <a:r>
              <a:rPr lang="en-GB" sz="1600" dirty="0"/>
              <a:t> Wiens und Sitz/</a:t>
            </a:r>
            <a:r>
              <a:rPr lang="en-GB" sz="1600" dirty="0" err="1"/>
              <a:t>Verwaltung</a:t>
            </a:r>
            <a:r>
              <a:rPr lang="en-GB" sz="1600" dirty="0"/>
              <a:t> in der </a:t>
            </a:r>
            <a:r>
              <a:rPr lang="en-GB" sz="1600" dirty="0" err="1"/>
              <a:t>Hauptstadt</a:t>
            </a:r>
            <a:endParaRPr lang="en-GB" sz="1600" dirty="0"/>
          </a:p>
          <a:p>
            <a:endParaRPr lang="en-GB" sz="16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B6E6C37-1719-1754-9631-38A01FF95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Wien </a:t>
            </a:r>
            <a:r>
              <a:rPr lang="en-GB" dirty="0" err="1"/>
              <a:t>vor</a:t>
            </a:r>
            <a:r>
              <a:rPr lang="en-GB" dirty="0"/>
              <a:t> </a:t>
            </a:r>
            <a:r>
              <a:rPr lang="en-GB" dirty="0" err="1"/>
              <a:t>dem</a:t>
            </a:r>
            <a:r>
              <a:rPr lang="en-GB" dirty="0"/>
              <a:t> 1. </a:t>
            </a:r>
            <a:r>
              <a:rPr lang="en-GB" dirty="0" err="1"/>
              <a:t>Weltkrieg</a:t>
            </a:r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BC590CC-6E6D-3BF5-3689-1EAD72DC916D}"/>
              </a:ext>
            </a:extLst>
          </p:cNvPr>
          <p:cNvSpPr txBox="1"/>
          <p:nvPr/>
        </p:nvSpPr>
        <p:spPr>
          <a:xfrm>
            <a:off x="983294" y="2967886"/>
            <a:ext cx="358870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 err="1">
                <a:latin typeface="Catamaran" panose="020B0604020202020204" charset="0"/>
                <a:cs typeface="Catamaran" panose="020B0604020202020204" charset="0"/>
              </a:rPr>
              <a:t>Berufszählung</a:t>
            </a:r>
            <a:r>
              <a:rPr lang="en-GB" sz="1600" b="1" dirty="0">
                <a:latin typeface="Catamaran" panose="020B0604020202020204" charset="0"/>
                <a:cs typeface="Catamaran" panose="020B0604020202020204" charset="0"/>
              </a:rPr>
              <a:t> 1910 in Wien:</a:t>
            </a:r>
          </a:p>
          <a:p>
            <a:pPr lvl="1"/>
            <a:r>
              <a:rPr lang="en-GB" sz="1600" dirty="0">
                <a:latin typeface="Catamaran" panose="020B0604020202020204" charset="0"/>
                <a:cs typeface="Catamaran" panose="020B0604020202020204" charset="0"/>
              </a:rPr>
              <a:t>49% Industrie/</a:t>
            </a:r>
            <a:r>
              <a:rPr lang="en-GB" sz="1600" dirty="0" err="1">
                <a:latin typeface="Catamaran" panose="020B0604020202020204" charset="0"/>
                <a:cs typeface="Catamaran" panose="020B0604020202020204" charset="0"/>
              </a:rPr>
              <a:t>produzierendes</a:t>
            </a:r>
            <a:r>
              <a:rPr lang="en-GB" sz="1600" dirty="0">
                <a:latin typeface="Catamaran" panose="020B0604020202020204" charset="0"/>
                <a:cs typeface="Catamaran" panose="020B0604020202020204" charset="0"/>
              </a:rPr>
              <a:t> </a:t>
            </a:r>
            <a:r>
              <a:rPr lang="en-GB" sz="1600" dirty="0" err="1">
                <a:latin typeface="Catamaran" panose="020B0604020202020204" charset="0"/>
                <a:cs typeface="Catamaran" panose="020B0604020202020204" charset="0"/>
              </a:rPr>
              <a:t>Gewerbe</a:t>
            </a:r>
            <a:endParaRPr lang="en-GB" sz="1600" dirty="0">
              <a:latin typeface="Catamaran" panose="020B0604020202020204" charset="0"/>
              <a:cs typeface="Catamaran" panose="020B0604020202020204" charset="0"/>
            </a:endParaRPr>
          </a:p>
          <a:p>
            <a:pPr lvl="1"/>
            <a:r>
              <a:rPr lang="en-GB" sz="1600" dirty="0">
                <a:latin typeface="Catamaran" panose="020B0604020202020204" charset="0"/>
                <a:cs typeface="Catamaran" panose="020B0604020202020204" charset="0"/>
              </a:rPr>
              <a:t>24% Handel und </a:t>
            </a:r>
            <a:r>
              <a:rPr lang="en-GB" sz="1600" dirty="0" err="1">
                <a:latin typeface="Catamaran" panose="020B0604020202020204" charset="0"/>
                <a:cs typeface="Catamaran" panose="020B0604020202020204" charset="0"/>
              </a:rPr>
              <a:t>Verkehrswesen</a:t>
            </a:r>
            <a:endParaRPr lang="en-GB" sz="1600" dirty="0">
              <a:latin typeface="Catamaran" panose="020B0604020202020204" charset="0"/>
              <a:cs typeface="Catamaran" panose="020B0604020202020204" charset="0"/>
            </a:endParaRPr>
          </a:p>
          <a:p>
            <a:pPr lvl="1"/>
            <a:r>
              <a:rPr lang="en-GB" sz="1600" dirty="0">
                <a:latin typeface="Catamaran" panose="020B0604020202020204" charset="0"/>
                <a:cs typeface="Catamaran" panose="020B0604020202020204" charset="0"/>
              </a:rPr>
              <a:t>11% </a:t>
            </a:r>
            <a:r>
              <a:rPr lang="en-GB" sz="1600" dirty="0" err="1">
                <a:latin typeface="Catamaran" panose="020B0604020202020204" charset="0"/>
                <a:cs typeface="Catamaran" panose="020B0604020202020204" charset="0"/>
              </a:rPr>
              <a:t>öffentlicher</a:t>
            </a:r>
            <a:r>
              <a:rPr lang="en-GB" sz="1600" dirty="0">
                <a:latin typeface="Catamaran" panose="020B0604020202020204" charset="0"/>
                <a:cs typeface="Catamaran" panose="020B0604020202020204" charset="0"/>
              </a:rPr>
              <a:t> Dienst und </a:t>
            </a:r>
            <a:r>
              <a:rPr lang="en-GB" sz="1600" dirty="0" err="1">
                <a:latin typeface="Catamaran" panose="020B0604020202020204" charset="0"/>
                <a:cs typeface="Catamaran" panose="020B0604020202020204" charset="0"/>
              </a:rPr>
              <a:t>freie</a:t>
            </a:r>
            <a:r>
              <a:rPr lang="en-GB" sz="1600" dirty="0">
                <a:latin typeface="Catamaran" panose="020B0604020202020204" charset="0"/>
                <a:cs typeface="Catamaran" panose="020B0604020202020204" charset="0"/>
              </a:rPr>
              <a:t> </a:t>
            </a:r>
            <a:r>
              <a:rPr lang="en-GB" sz="1600" dirty="0" err="1">
                <a:latin typeface="Catamaran" panose="020B0604020202020204" charset="0"/>
                <a:cs typeface="Catamaran" panose="020B0604020202020204" charset="0"/>
              </a:rPr>
              <a:t>Berufe</a:t>
            </a:r>
            <a:endParaRPr lang="en-GB" sz="1600" dirty="0">
              <a:latin typeface="Catamaran" panose="020B0604020202020204" charset="0"/>
              <a:cs typeface="Catamaran" panose="020B0604020202020204" charset="0"/>
            </a:endParaRPr>
          </a:p>
          <a:p>
            <a:pPr lvl="1"/>
            <a:r>
              <a:rPr lang="en-GB" sz="1600" dirty="0">
                <a:latin typeface="Catamaran" panose="020B0604020202020204" charset="0"/>
                <a:cs typeface="Catamaran" panose="020B0604020202020204" charset="0"/>
              </a:rPr>
              <a:t>14% </a:t>
            </a:r>
            <a:r>
              <a:rPr lang="en-GB" sz="1600" dirty="0" err="1">
                <a:latin typeface="Catamaran" panose="020B0604020202020204" charset="0"/>
                <a:cs typeface="Catamaran" panose="020B0604020202020204" charset="0"/>
              </a:rPr>
              <a:t>häuslicher</a:t>
            </a:r>
            <a:r>
              <a:rPr lang="en-GB" sz="1600" dirty="0">
                <a:latin typeface="Catamaran" panose="020B0604020202020204" charset="0"/>
                <a:cs typeface="Catamaran" panose="020B0604020202020204" charset="0"/>
              </a:rPr>
              <a:t> Dienst </a:t>
            </a:r>
            <a:r>
              <a:rPr lang="en-GB" sz="1600" dirty="0" err="1">
                <a:latin typeface="Catamaran" panose="020B0604020202020204" charset="0"/>
                <a:cs typeface="Catamaran" panose="020B0604020202020204" charset="0"/>
              </a:rPr>
              <a:t>oder</a:t>
            </a:r>
            <a:r>
              <a:rPr lang="en-GB" sz="1600" dirty="0">
                <a:latin typeface="Catamaran" panose="020B0604020202020204" charset="0"/>
                <a:cs typeface="Catamaran" panose="020B0604020202020204" charset="0"/>
              </a:rPr>
              <a:t> </a:t>
            </a:r>
            <a:r>
              <a:rPr lang="en-GB" sz="1600" dirty="0" err="1">
                <a:latin typeface="Catamaran" panose="020B0604020202020204" charset="0"/>
                <a:cs typeface="Catamaran" panose="020B0604020202020204" charset="0"/>
              </a:rPr>
              <a:t>Taglohn</a:t>
            </a:r>
            <a:endParaRPr lang="en-GB" sz="1600" dirty="0">
              <a:latin typeface="Catamaran" panose="020B0604020202020204" charset="0"/>
              <a:cs typeface="Catamaran" panose="020B0604020202020204" charset="0"/>
            </a:endParaRPr>
          </a:p>
          <a:p>
            <a:pPr lvl="1"/>
            <a:r>
              <a:rPr lang="en-GB" sz="1600" dirty="0">
                <a:latin typeface="Catamaran" panose="020B0604020202020204" charset="0"/>
                <a:cs typeface="Catamaran" panose="020B0604020202020204" charset="0"/>
              </a:rPr>
              <a:t>1% </a:t>
            </a:r>
            <a:r>
              <a:rPr lang="en-GB" sz="1600" dirty="0" err="1">
                <a:latin typeface="Catamaran" panose="020B0604020202020204" charset="0"/>
                <a:cs typeface="Catamaran" panose="020B0604020202020204" charset="0"/>
              </a:rPr>
              <a:t>Landwirtschaft</a:t>
            </a:r>
            <a:endParaRPr lang="en-GB" sz="1600" dirty="0">
              <a:latin typeface="Catamaran" panose="020B0604020202020204" charset="0"/>
              <a:cs typeface="Catamaran" panose="020B060402020202020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1F0E141-FECB-3ECE-40B5-B0C4B4E19EEA}"/>
              </a:ext>
            </a:extLst>
          </p:cNvPr>
          <p:cNvSpPr txBox="1"/>
          <p:nvPr/>
        </p:nvSpPr>
        <p:spPr>
          <a:xfrm>
            <a:off x="4835294" y="2967886"/>
            <a:ext cx="358870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 err="1">
                <a:latin typeface="Catamaran" panose="020B0604020202020204" charset="0"/>
                <a:cs typeface="Catamaran" panose="020B0604020202020204" charset="0"/>
              </a:rPr>
              <a:t>Verteilung</a:t>
            </a:r>
            <a:r>
              <a:rPr lang="en-GB" sz="1600" b="1" dirty="0">
                <a:latin typeface="Catamaran" panose="020B0604020202020204" charset="0"/>
                <a:cs typeface="Catamaran" panose="020B0604020202020204" charset="0"/>
              </a:rPr>
              <a:t> </a:t>
            </a:r>
            <a:r>
              <a:rPr lang="en-GB" sz="1600" b="1" dirty="0" err="1">
                <a:latin typeface="Catamaran" panose="020B0604020202020204" charset="0"/>
                <a:cs typeface="Catamaran" panose="020B0604020202020204" charset="0"/>
              </a:rPr>
              <a:t>Erwerbstätige</a:t>
            </a:r>
            <a:r>
              <a:rPr lang="en-GB" sz="1600" b="1" dirty="0">
                <a:latin typeface="Catamaran" panose="020B0604020202020204" charset="0"/>
                <a:cs typeface="Catamaran" panose="020B0604020202020204" charset="0"/>
              </a:rPr>
              <a:t> </a:t>
            </a:r>
            <a:r>
              <a:rPr lang="en-GB" sz="1600" b="1" dirty="0" err="1">
                <a:latin typeface="Catamaran" panose="020B0604020202020204" charset="0"/>
                <a:cs typeface="Catamaran" panose="020B0604020202020204" charset="0"/>
              </a:rPr>
              <a:t>nach</a:t>
            </a:r>
            <a:r>
              <a:rPr lang="en-GB" sz="1600" b="1" dirty="0">
                <a:latin typeface="Catamaran" panose="020B0604020202020204" charset="0"/>
                <a:cs typeface="Catamaran" panose="020B0604020202020204" charset="0"/>
              </a:rPr>
              <a:t> </a:t>
            </a:r>
            <a:r>
              <a:rPr lang="en-GB" sz="1600" b="1" dirty="0" err="1">
                <a:latin typeface="Catamaran" panose="020B0604020202020204" charset="0"/>
                <a:cs typeface="Catamaran" panose="020B0604020202020204" charset="0"/>
              </a:rPr>
              <a:t>Sektoren</a:t>
            </a:r>
            <a:r>
              <a:rPr lang="en-GB" sz="1600" b="1" dirty="0">
                <a:latin typeface="Catamaran" panose="020B0604020202020204" charset="0"/>
                <a:cs typeface="Catamaran" panose="020B0604020202020204" charset="0"/>
              </a:rPr>
              <a:t> (2013-2023)</a:t>
            </a:r>
          </a:p>
          <a:p>
            <a:pPr lvl="1"/>
            <a:r>
              <a:rPr lang="en-GB" sz="1600" dirty="0">
                <a:latin typeface="Catamaran" panose="020B0604020202020204" charset="0"/>
                <a:cs typeface="Catamaran" panose="020B0604020202020204" charset="0"/>
              </a:rPr>
              <a:t>~88% </a:t>
            </a:r>
            <a:r>
              <a:rPr lang="en-GB" sz="1600" dirty="0" err="1">
                <a:latin typeface="Catamaran" panose="020B0604020202020204" charset="0"/>
                <a:cs typeface="Catamaran" panose="020B0604020202020204" charset="0"/>
              </a:rPr>
              <a:t>Dienstleistungen</a:t>
            </a:r>
            <a:endParaRPr lang="en-GB" sz="1600" dirty="0">
              <a:latin typeface="Catamaran" panose="020B0604020202020204" charset="0"/>
              <a:cs typeface="Catamaran" panose="020B0604020202020204" charset="0"/>
            </a:endParaRPr>
          </a:p>
          <a:p>
            <a:pPr lvl="1"/>
            <a:r>
              <a:rPr lang="en-GB" sz="1600" dirty="0">
                <a:latin typeface="Catamaran" panose="020B0604020202020204" charset="0"/>
                <a:cs typeface="Catamaran" panose="020B0604020202020204" charset="0"/>
              </a:rPr>
              <a:t>~11 % Industrie</a:t>
            </a:r>
          </a:p>
          <a:p>
            <a:pPr lvl="1"/>
            <a:r>
              <a:rPr lang="en-GB" sz="1600" dirty="0">
                <a:latin typeface="Catamaran" panose="020B0604020202020204" charset="0"/>
                <a:cs typeface="Catamaran" panose="020B0604020202020204" charset="0"/>
              </a:rPr>
              <a:t>0,1% </a:t>
            </a:r>
            <a:r>
              <a:rPr lang="en-GB" sz="1600" dirty="0" err="1">
                <a:latin typeface="Catamaran" panose="020B0604020202020204" charset="0"/>
                <a:cs typeface="Catamaran" panose="020B0604020202020204" charset="0"/>
              </a:rPr>
              <a:t>Landwirtschaft</a:t>
            </a:r>
            <a:endParaRPr lang="en-GB" sz="1600" dirty="0">
              <a:latin typeface="Catamaran" panose="020B0604020202020204" charset="0"/>
              <a:cs typeface="Catamaran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26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36A53B0-2BB4-FDCC-4A51-9E74B8707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7994" y="1119637"/>
            <a:ext cx="7948011" cy="3578837"/>
          </a:xfrm>
        </p:spPr>
        <p:txBody>
          <a:bodyPr/>
          <a:lstStyle/>
          <a:p>
            <a:r>
              <a:rPr lang="en-GB" sz="1800" b="1" dirty="0" err="1"/>
              <a:t>Schwierigkeiten</a:t>
            </a:r>
            <a:r>
              <a:rPr lang="en-GB" sz="1800" b="1" dirty="0"/>
              <a:t>:</a:t>
            </a:r>
          </a:p>
          <a:p>
            <a:pPr lvl="1"/>
            <a:r>
              <a:rPr lang="en-GB" sz="1800" dirty="0"/>
              <a:t>die </a:t>
            </a:r>
            <a:r>
              <a:rPr lang="en-GB" sz="1800" dirty="0" err="1"/>
              <a:t>globale</a:t>
            </a:r>
            <a:r>
              <a:rPr lang="en-GB" sz="1800" dirty="0"/>
              <a:t> </a:t>
            </a:r>
            <a:r>
              <a:rPr lang="en-GB" sz="1800" dirty="0" err="1"/>
              <a:t>Verflechtung</a:t>
            </a:r>
            <a:endParaRPr lang="en-GB" sz="1800" dirty="0"/>
          </a:p>
          <a:p>
            <a:pPr lvl="1"/>
            <a:r>
              <a:rPr lang="en-GB" sz="1800" dirty="0" err="1"/>
              <a:t>Auswirkungen</a:t>
            </a:r>
            <a:r>
              <a:rPr lang="en-GB" sz="1800" dirty="0"/>
              <a:t> des </a:t>
            </a:r>
            <a:r>
              <a:rPr lang="en-GB" sz="1800" dirty="0" err="1"/>
              <a:t>eigenen</a:t>
            </a:r>
            <a:r>
              <a:rPr lang="en-GB" sz="1800" dirty="0"/>
              <a:t> </a:t>
            </a:r>
            <a:r>
              <a:rPr lang="en-GB" sz="1800" dirty="0" err="1"/>
              <a:t>Konsums</a:t>
            </a:r>
            <a:r>
              <a:rPr lang="en-GB" sz="1800" dirty="0"/>
              <a:t> an </a:t>
            </a:r>
            <a:r>
              <a:rPr lang="en-GB" sz="1800" dirty="0" err="1"/>
              <a:t>weit</a:t>
            </a:r>
            <a:r>
              <a:rPr lang="en-GB" sz="1800" dirty="0"/>
              <a:t> </a:t>
            </a:r>
            <a:r>
              <a:rPr lang="en-GB" sz="1800" dirty="0" err="1"/>
              <a:t>entfernten</a:t>
            </a:r>
            <a:r>
              <a:rPr lang="en-GB" sz="1800" dirty="0"/>
              <a:t> Orten/für </a:t>
            </a:r>
            <a:r>
              <a:rPr lang="en-GB" sz="1800" dirty="0" err="1"/>
              <a:t>Personen</a:t>
            </a:r>
            <a:endParaRPr lang="en-GB" sz="1800" dirty="0"/>
          </a:p>
          <a:p>
            <a:endParaRPr lang="en-GB" sz="1800" dirty="0"/>
          </a:p>
          <a:p>
            <a:r>
              <a:rPr lang="en-GB" sz="1800" b="1" dirty="0" err="1"/>
              <a:t>Überwindung</a:t>
            </a:r>
            <a:r>
              <a:rPr lang="en-GB" sz="1800" b="1" dirty="0"/>
              <a:t> der </a:t>
            </a:r>
            <a:r>
              <a:rPr lang="en-GB" sz="1800" b="1" dirty="0" err="1"/>
              <a:t>Schwelle</a:t>
            </a:r>
            <a:r>
              <a:rPr lang="en-GB" sz="1800" b="1" dirty="0"/>
              <a:t> </a:t>
            </a:r>
            <a:r>
              <a:rPr lang="en-GB" sz="1800" b="1" dirty="0" err="1"/>
              <a:t>durch</a:t>
            </a:r>
            <a:r>
              <a:rPr lang="en-GB" sz="1800" b="1" dirty="0"/>
              <a:t>:</a:t>
            </a:r>
          </a:p>
          <a:p>
            <a:pPr lvl="1"/>
            <a:r>
              <a:rPr lang="en-GB" sz="1800" dirty="0" err="1"/>
              <a:t>Alltagsbezug</a:t>
            </a:r>
            <a:r>
              <a:rPr lang="en-GB" sz="1800" dirty="0"/>
              <a:t> (</a:t>
            </a:r>
            <a:r>
              <a:rPr lang="en-GB" sz="1800" dirty="0" err="1"/>
              <a:t>Herkunftsorte</a:t>
            </a:r>
            <a:r>
              <a:rPr lang="en-GB" sz="1800" dirty="0"/>
              <a:t> von </a:t>
            </a:r>
            <a:r>
              <a:rPr lang="en-GB" sz="1800" dirty="0" err="1"/>
              <a:t>Produkten</a:t>
            </a:r>
            <a:r>
              <a:rPr lang="en-GB" sz="1800" dirty="0"/>
              <a:t> </a:t>
            </a:r>
            <a:r>
              <a:rPr lang="en-GB" sz="1800" dirty="0" err="1"/>
              <a:t>im</a:t>
            </a:r>
            <a:r>
              <a:rPr lang="en-GB" sz="1800" dirty="0"/>
              <a:t> </a:t>
            </a:r>
            <a:r>
              <a:rPr lang="en-GB" sz="1800" dirty="0" err="1"/>
              <a:t>Haushalt</a:t>
            </a:r>
            <a:r>
              <a:rPr lang="en-GB" sz="1800" dirty="0"/>
              <a:t> und </a:t>
            </a:r>
            <a:r>
              <a:rPr lang="en-GB" sz="1800" dirty="0" err="1"/>
              <a:t>Regionalität</a:t>
            </a:r>
            <a:r>
              <a:rPr lang="en-GB" sz="1800" dirty="0"/>
              <a:t>)</a:t>
            </a:r>
          </a:p>
          <a:p>
            <a:pPr lvl="1"/>
            <a:r>
              <a:rPr lang="en-GB" sz="1800" dirty="0" err="1"/>
              <a:t>Unterschiedliche</a:t>
            </a:r>
            <a:r>
              <a:rPr lang="en-GB" sz="1800" dirty="0"/>
              <a:t> </a:t>
            </a:r>
            <a:r>
              <a:rPr lang="en-GB" sz="1800" dirty="0" err="1"/>
              <a:t>Perspektiven</a:t>
            </a:r>
            <a:r>
              <a:rPr lang="en-GB" sz="1800" dirty="0"/>
              <a:t> (</a:t>
            </a:r>
            <a:r>
              <a:rPr lang="en-GB" sz="1800" dirty="0" err="1"/>
              <a:t>Wer</a:t>
            </a:r>
            <a:r>
              <a:rPr lang="en-GB" sz="1800" dirty="0"/>
              <a:t> </a:t>
            </a:r>
            <a:r>
              <a:rPr lang="en-GB" sz="1800" dirty="0" err="1"/>
              <a:t>profitiert</a:t>
            </a:r>
            <a:r>
              <a:rPr lang="en-GB" sz="1800" dirty="0"/>
              <a:t>? </a:t>
            </a:r>
            <a:r>
              <a:rPr lang="en-GB" sz="1800" dirty="0" err="1"/>
              <a:t>Wer</a:t>
            </a:r>
            <a:r>
              <a:rPr lang="en-GB" sz="1800" dirty="0"/>
              <a:t> </a:t>
            </a:r>
            <a:r>
              <a:rPr lang="en-GB" sz="1800" dirty="0" err="1"/>
              <a:t>leidet</a:t>
            </a:r>
            <a:r>
              <a:rPr lang="en-GB" sz="1800" dirty="0"/>
              <a:t> </a:t>
            </a:r>
            <a:r>
              <a:rPr lang="en-GB" sz="1800" dirty="0" err="1"/>
              <a:t>darunter</a:t>
            </a:r>
            <a:r>
              <a:rPr lang="en-GB" sz="1800" dirty="0"/>
              <a:t>?)</a:t>
            </a:r>
          </a:p>
          <a:p>
            <a:pPr lvl="1"/>
            <a:r>
              <a:rPr lang="en-GB" sz="1800" dirty="0" err="1"/>
              <a:t>Aktuelle</a:t>
            </a:r>
            <a:r>
              <a:rPr lang="en-GB" sz="1800" dirty="0"/>
              <a:t> </a:t>
            </a:r>
            <a:r>
              <a:rPr lang="en-GB" sz="1800" dirty="0" err="1"/>
              <a:t>Themen</a:t>
            </a:r>
            <a:r>
              <a:rPr lang="en-GB" sz="1800" dirty="0"/>
              <a:t> (</a:t>
            </a:r>
            <a:r>
              <a:rPr lang="en-GB" sz="1800" dirty="0" err="1"/>
              <a:t>Lieferketten</a:t>
            </a:r>
            <a:r>
              <a:rPr lang="en-GB" sz="1800" dirty="0"/>
              <a:t> in </a:t>
            </a:r>
            <a:r>
              <a:rPr lang="en-GB" sz="1800" dirty="0" err="1"/>
              <a:t>Krisenzeiten</a:t>
            </a:r>
            <a:r>
              <a:rPr lang="en-GB" sz="1800" dirty="0"/>
              <a:t>, CO2-Ausstoß…)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323E5A5-7966-315C-28E5-647E7D85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Welthandel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Schwellenkonzept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635760"/>
      </p:ext>
    </p:extLst>
  </p:cSld>
  <p:clrMapOvr>
    <a:masterClrMapping/>
  </p:clrMapOvr>
</p:sld>
</file>

<file path=ppt/theme/theme1.xml><?xml version="1.0" encoding="utf-8"?>
<a:theme xmlns:a="http://schemas.openxmlformats.org/drawingml/2006/main" name="Cargo Ship Logistics Consulting by Slidesgo">
  <a:themeElements>
    <a:clrScheme name="Simple Light">
      <a:dk1>
        <a:srgbClr val="17253F"/>
      </a:dk1>
      <a:lt1>
        <a:srgbClr val="3790A5"/>
      </a:lt1>
      <a:dk2>
        <a:srgbClr val="F3F2F7"/>
      </a:dk2>
      <a:lt2>
        <a:srgbClr val="2A395A"/>
      </a:lt2>
      <a:accent1>
        <a:srgbClr val="5BC6C6"/>
      </a:accent1>
      <a:accent2>
        <a:srgbClr val="B23F3F"/>
      </a:accent2>
      <a:accent3>
        <a:srgbClr val="E8635C"/>
      </a:accent3>
      <a:accent4>
        <a:srgbClr val="E2982B"/>
      </a:accent4>
      <a:accent5>
        <a:srgbClr val="FECE74"/>
      </a:accent5>
      <a:accent6>
        <a:srgbClr val="FFFFFF"/>
      </a:accent6>
      <a:hlink>
        <a:srgbClr val="17253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687</Words>
  <Application>Microsoft Office PowerPoint</Application>
  <PresentationFormat>Bildschirmpräsentation (16:9)</PresentationFormat>
  <Paragraphs>85</Paragraphs>
  <Slides>12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1" baseType="lpstr">
      <vt:lpstr>Aptos</vt:lpstr>
      <vt:lpstr>DM Sans</vt:lpstr>
      <vt:lpstr>Sora</vt:lpstr>
      <vt:lpstr>Arial</vt:lpstr>
      <vt:lpstr>Chivo Black</vt:lpstr>
      <vt:lpstr>Open Sans</vt:lpstr>
      <vt:lpstr>Wingdings</vt:lpstr>
      <vt:lpstr>Catamaran</vt:lpstr>
      <vt:lpstr>Cargo Ship Logistics Consulting by Slidesgo</vt:lpstr>
      <vt:lpstr>Welthandel</vt:lpstr>
      <vt:lpstr>Welthandel: Definition</vt:lpstr>
      <vt:lpstr>(Welt-)Handel vor 1000 Jahren in Europa</vt:lpstr>
      <vt:lpstr>Entwicklung des Handels in Europa</vt:lpstr>
      <vt:lpstr>Handelsrouten im Mittelalter</vt:lpstr>
      <vt:lpstr>Welthandel im Mittelalter und danach</vt:lpstr>
      <vt:lpstr>Handelsrouten im Mittelalter – “weltweit”</vt:lpstr>
      <vt:lpstr>Wien vor dem 1. Weltkrieg</vt:lpstr>
      <vt:lpstr>Welthandel als Schwellenkonzept</vt:lpstr>
      <vt:lpstr>Unterrichtsbeispiele (Insert)</vt:lpstr>
      <vt:lpstr>Vielen Dank für die Aufmerksamkeit!</vt:lpstr>
      <vt:lpstr>Literatur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Gloria Panturu</cp:lastModifiedBy>
  <cp:revision>1</cp:revision>
  <dcterms:modified xsi:type="dcterms:W3CDTF">2025-04-08T17:33:20Z</dcterms:modified>
</cp:coreProperties>
</file>