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DD1DEE-E9E6-4C10-8721-63A8EDA27AD6}" v="12" dt="2025-05-06T04:58:08.2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76" autoAdjust="0"/>
    <p:restoredTop sz="94660"/>
  </p:normalViewPr>
  <p:slideViewPr>
    <p:cSldViewPr snapToGrid="0">
      <p:cViewPr varScale="1">
        <p:scale>
          <a:sx n="141" d="100"/>
          <a:sy n="141" d="100"/>
        </p:scale>
        <p:origin x="80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lug Hermann" userId="23eecc8b-47e4-4a8a-90cb-28d9ad89103a" providerId="ADAL" clId="{3BDD1DEE-E9E6-4C10-8721-63A8EDA27AD6}"/>
    <pc:docChg chg="modSld modMainMaster">
      <pc:chgData name="Klug Hermann" userId="23eecc8b-47e4-4a8a-90cb-28d9ad89103a" providerId="ADAL" clId="{3BDD1DEE-E9E6-4C10-8721-63A8EDA27AD6}" dt="2025-05-06T04:58:08.214" v="11"/>
      <pc:docMkLst>
        <pc:docMk/>
      </pc:docMkLst>
      <pc:sldChg chg="modTransition">
        <pc:chgData name="Klug Hermann" userId="23eecc8b-47e4-4a8a-90cb-28d9ad89103a" providerId="ADAL" clId="{3BDD1DEE-E9E6-4C10-8721-63A8EDA27AD6}" dt="2025-05-06T04:58:08.214" v="11"/>
        <pc:sldMkLst>
          <pc:docMk/>
          <pc:sldMk cId="608876558" sldId="256"/>
        </pc:sldMkLst>
      </pc:sldChg>
      <pc:sldChg chg="modTransition">
        <pc:chgData name="Klug Hermann" userId="23eecc8b-47e4-4a8a-90cb-28d9ad89103a" providerId="ADAL" clId="{3BDD1DEE-E9E6-4C10-8721-63A8EDA27AD6}" dt="2025-05-06T04:58:08.214" v="11"/>
        <pc:sldMkLst>
          <pc:docMk/>
          <pc:sldMk cId="589359176" sldId="257"/>
        </pc:sldMkLst>
      </pc:sldChg>
      <pc:sldChg chg="modTransition">
        <pc:chgData name="Klug Hermann" userId="23eecc8b-47e4-4a8a-90cb-28d9ad89103a" providerId="ADAL" clId="{3BDD1DEE-E9E6-4C10-8721-63A8EDA27AD6}" dt="2025-05-06T04:58:08.214" v="11"/>
        <pc:sldMkLst>
          <pc:docMk/>
          <pc:sldMk cId="1082238255" sldId="258"/>
        </pc:sldMkLst>
      </pc:sldChg>
      <pc:sldChg chg="modTransition">
        <pc:chgData name="Klug Hermann" userId="23eecc8b-47e4-4a8a-90cb-28d9ad89103a" providerId="ADAL" clId="{3BDD1DEE-E9E6-4C10-8721-63A8EDA27AD6}" dt="2025-05-06T04:58:08.214" v="11"/>
        <pc:sldMkLst>
          <pc:docMk/>
          <pc:sldMk cId="4101185593" sldId="259"/>
        </pc:sldMkLst>
      </pc:sldChg>
      <pc:sldChg chg="modTransition">
        <pc:chgData name="Klug Hermann" userId="23eecc8b-47e4-4a8a-90cb-28d9ad89103a" providerId="ADAL" clId="{3BDD1DEE-E9E6-4C10-8721-63A8EDA27AD6}" dt="2025-05-06T04:58:08.214" v="11"/>
        <pc:sldMkLst>
          <pc:docMk/>
          <pc:sldMk cId="3930181525" sldId="260"/>
        </pc:sldMkLst>
      </pc:sldChg>
      <pc:sldChg chg="modTransition">
        <pc:chgData name="Klug Hermann" userId="23eecc8b-47e4-4a8a-90cb-28d9ad89103a" providerId="ADAL" clId="{3BDD1DEE-E9E6-4C10-8721-63A8EDA27AD6}" dt="2025-05-06T04:58:08.214" v="11"/>
        <pc:sldMkLst>
          <pc:docMk/>
          <pc:sldMk cId="1098027078" sldId="261"/>
        </pc:sldMkLst>
      </pc:sldChg>
      <pc:sldChg chg="modTransition">
        <pc:chgData name="Klug Hermann" userId="23eecc8b-47e4-4a8a-90cb-28d9ad89103a" providerId="ADAL" clId="{3BDD1DEE-E9E6-4C10-8721-63A8EDA27AD6}" dt="2025-05-06T04:58:08.214" v="11"/>
        <pc:sldMkLst>
          <pc:docMk/>
          <pc:sldMk cId="2135440073" sldId="262"/>
        </pc:sldMkLst>
      </pc:sldChg>
      <pc:sldChg chg="modTransition">
        <pc:chgData name="Klug Hermann" userId="23eecc8b-47e4-4a8a-90cb-28d9ad89103a" providerId="ADAL" clId="{3BDD1DEE-E9E6-4C10-8721-63A8EDA27AD6}" dt="2025-05-06T04:58:08.214" v="11"/>
        <pc:sldMkLst>
          <pc:docMk/>
          <pc:sldMk cId="1336824931" sldId="263"/>
        </pc:sldMkLst>
      </pc:sldChg>
      <pc:sldChg chg="modTransition">
        <pc:chgData name="Klug Hermann" userId="23eecc8b-47e4-4a8a-90cb-28d9ad89103a" providerId="ADAL" clId="{3BDD1DEE-E9E6-4C10-8721-63A8EDA27AD6}" dt="2025-05-06T04:58:08.214" v="11"/>
        <pc:sldMkLst>
          <pc:docMk/>
          <pc:sldMk cId="1620247293" sldId="264"/>
        </pc:sldMkLst>
      </pc:sldChg>
      <pc:sldChg chg="modTransition">
        <pc:chgData name="Klug Hermann" userId="23eecc8b-47e4-4a8a-90cb-28d9ad89103a" providerId="ADAL" clId="{3BDD1DEE-E9E6-4C10-8721-63A8EDA27AD6}" dt="2025-05-06T04:58:08.214" v="11"/>
        <pc:sldMkLst>
          <pc:docMk/>
          <pc:sldMk cId="2199257047" sldId="265"/>
        </pc:sldMkLst>
      </pc:sldChg>
      <pc:sldChg chg="modTransition">
        <pc:chgData name="Klug Hermann" userId="23eecc8b-47e4-4a8a-90cb-28d9ad89103a" providerId="ADAL" clId="{3BDD1DEE-E9E6-4C10-8721-63A8EDA27AD6}" dt="2025-05-06T04:58:08.214" v="11"/>
        <pc:sldMkLst>
          <pc:docMk/>
          <pc:sldMk cId="993264996" sldId="266"/>
        </pc:sldMkLst>
      </pc:sldChg>
      <pc:sldChg chg="modTransition">
        <pc:chgData name="Klug Hermann" userId="23eecc8b-47e4-4a8a-90cb-28d9ad89103a" providerId="ADAL" clId="{3BDD1DEE-E9E6-4C10-8721-63A8EDA27AD6}" dt="2025-05-06T04:58:08.214" v="11"/>
        <pc:sldMkLst>
          <pc:docMk/>
          <pc:sldMk cId="1454693025" sldId="267"/>
        </pc:sldMkLst>
      </pc:sldChg>
      <pc:sldChg chg="modTransition">
        <pc:chgData name="Klug Hermann" userId="23eecc8b-47e4-4a8a-90cb-28d9ad89103a" providerId="ADAL" clId="{3BDD1DEE-E9E6-4C10-8721-63A8EDA27AD6}" dt="2025-05-06T04:58:08.214" v="11"/>
        <pc:sldMkLst>
          <pc:docMk/>
          <pc:sldMk cId="3040305836" sldId="268"/>
        </pc:sldMkLst>
      </pc:sldChg>
      <pc:sldChg chg="modTransition">
        <pc:chgData name="Klug Hermann" userId="23eecc8b-47e4-4a8a-90cb-28d9ad89103a" providerId="ADAL" clId="{3BDD1DEE-E9E6-4C10-8721-63A8EDA27AD6}" dt="2025-05-06T04:58:08.214" v="11"/>
        <pc:sldMkLst>
          <pc:docMk/>
          <pc:sldMk cId="3794548442" sldId="269"/>
        </pc:sldMkLst>
      </pc:sldChg>
      <pc:sldChg chg="modTransition">
        <pc:chgData name="Klug Hermann" userId="23eecc8b-47e4-4a8a-90cb-28d9ad89103a" providerId="ADAL" clId="{3BDD1DEE-E9E6-4C10-8721-63A8EDA27AD6}" dt="2025-05-06T04:58:08.214" v="11"/>
        <pc:sldMkLst>
          <pc:docMk/>
          <pc:sldMk cId="3695698157" sldId="270"/>
        </pc:sldMkLst>
      </pc:sldChg>
      <pc:sldChg chg="modTransition">
        <pc:chgData name="Klug Hermann" userId="23eecc8b-47e4-4a8a-90cb-28d9ad89103a" providerId="ADAL" clId="{3BDD1DEE-E9E6-4C10-8721-63A8EDA27AD6}" dt="2025-05-06T04:58:08.214" v="11"/>
        <pc:sldMkLst>
          <pc:docMk/>
          <pc:sldMk cId="2535407137" sldId="271"/>
        </pc:sldMkLst>
      </pc:sldChg>
      <pc:sldChg chg="modTransition">
        <pc:chgData name="Klug Hermann" userId="23eecc8b-47e4-4a8a-90cb-28d9ad89103a" providerId="ADAL" clId="{3BDD1DEE-E9E6-4C10-8721-63A8EDA27AD6}" dt="2025-05-06T04:58:08.214" v="11"/>
        <pc:sldMkLst>
          <pc:docMk/>
          <pc:sldMk cId="2299826034" sldId="272"/>
        </pc:sldMkLst>
      </pc:sldChg>
      <pc:sldChg chg="modTransition">
        <pc:chgData name="Klug Hermann" userId="23eecc8b-47e4-4a8a-90cb-28d9ad89103a" providerId="ADAL" clId="{3BDD1DEE-E9E6-4C10-8721-63A8EDA27AD6}" dt="2025-05-06T04:58:08.214" v="11"/>
        <pc:sldMkLst>
          <pc:docMk/>
          <pc:sldMk cId="587770031" sldId="273"/>
        </pc:sldMkLst>
      </pc:sldChg>
      <pc:sldChg chg="modTransition">
        <pc:chgData name="Klug Hermann" userId="23eecc8b-47e4-4a8a-90cb-28d9ad89103a" providerId="ADAL" clId="{3BDD1DEE-E9E6-4C10-8721-63A8EDA27AD6}" dt="2025-05-06T04:58:08.214" v="11"/>
        <pc:sldMkLst>
          <pc:docMk/>
          <pc:sldMk cId="3967718117" sldId="274"/>
        </pc:sldMkLst>
      </pc:sldChg>
      <pc:sldChg chg="modTransition">
        <pc:chgData name="Klug Hermann" userId="23eecc8b-47e4-4a8a-90cb-28d9ad89103a" providerId="ADAL" clId="{3BDD1DEE-E9E6-4C10-8721-63A8EDA27AD6}" dt="2025-05-06T04:58:08.214" v="11"/>
        <pc:sldMkLst>
          <pc:docMk/>
          <pc:sldMk cId="1279916264" sldId="275"/>
        </pc:sldMkLst>
      </pc:sldChg>
      <pc:sldMasterChg chg="modTransition modSldLayout">
        <pc:chgData name="Klug Hermann" userId="23eecc8b-47e4-4a8a-90cb-28d9ad89103a" providerId="ADAL" clId="{3BDD1DEE-E9E6-4C10-8721-63A8EDA27AD6}" dt="2025-05-06T04:58:08.214" v="11"/>
        <pc:sldMasterMkLst>
          <pc:docMk/>
          <pc:sldMasterMk cId="2287684670" sldId="2147483648"/>
        </pc:sldMasterMkLst>
        <pc:sldLayoutChg chg="modTransition">
          <pc:chgData name="Klug Hermann" userId="23eecc8b-47e4-4a8a-90cb-28d9ad89103a" providerId="ADAL" clId="{3BDD1DEE-E9E6-4C10-8721-63A8EDA27AD6}" dt="2025-05-06T04:58:08.214" v="11"/>
          <pc:sldLayoutMkLst>
            <pc:docMk/>
            <pc:sldMasterMk cId="2287684670" sldId="2147483648"/>
            <pc:sldLayoutMk cId="1753830944" sldId="2147483649"/>
          </pc:sldLayoutMkLst>
        </pc:sldLayoutChg>
        <pc:sldLayoutChg chg="modTransition">
          <pc:chgData name="Klug Hermann" userId="23eecc8b-47e4-4a8a-90cb-28d9ad89103a" providerId="ADAL" clId="{3BDD1DEE-E9E6-4C10-8721-63A8EDA27AD6}" dt="2025-05-06T04:58:08.214" v="11"/>
          <pc:sldLayoutMkLst>
            <pc:docMk/>
            <pc:sldMasterMk cId="2287684670" sldId="2147483648"/>
            <pc:sldLayoutMk cId="3856106129" sldId="2147483650"/>
          </pc:sldLayoutMkLst>
        </pc:sldLayoutChg>
        <pc:sldLayoutChg chg="modTransition">
          <pc:chgData name="Klug Hermann" userId="23eecc8b-47e4-4a8a-90cb-28d9ad89103a" providerId="ADAL" clId="{3BDD1DEE-E9E6-4C10-8721-63A8EDA27AD6}" dt="2025-05-06T04:58:08.214" v="11"/>
          <pc:sldLayoutMkLst>
            <pc:docMk/>
            <pc:sldMasterMk cId="2287684670" sldId="2147483648"/>
            <pc:sldLayoutMk cId="2028000276" sldId="2147483651"/>
          </pc:sldLayoutMkLst>
        </pc:sldLayoutChg>
        <pc:sldLayoutChg chg="modTransition">
          <pc:chgData name="Klug Hermann" userId="23eecc8b-47e4-4a8a-90cb-28d9ad89103a" providerId="ADAL" clId="{3BDD1DEE-E9E6-4C10-8721-63A8EDA27AD6}" dt="2025-05-06T04:58:08.214" v="11"/>
          <pc:sldLayoutMkLst>
            <pc:docMk/>
            <pc:sldMasterMk cId="2287684670" sldId="2147483648"/>
            <pc:sldLayoutMk cId="3895693028" sldId="2147483652"/>
          </pc:sldLayoutMkLst>
        </pc:sldLayoutChg>
        <pc:sldLayoutChg chg="modTransition">
          <pc:chgData name="Klug Hermann" userId="23eecc8b-47e4-4a8a-90cb-28d9ad89103a" providerId="ADAL" clId="{3BDD1DEE-E9E6-4C10-8721-63A8EDA27AD6}" dt="2025-05-06T04:58:08.214" v="11"/>
          <pc:sldLayoutMkLst>
            <pc:docMk/>
            <pc:sldMasterMk cId="2287684670" sldId="2147483648"/>
            <pc:sldLayoutMk cId="2485348353" sldId="2147483653"/>
          </pc:sldLayoutMkLst>
        </pc:sldLayoutChg>
        <pc:sldLayoutChg chg="modTransition">
          <pc:chgData name="Klug Hermann" userId="23eecc8b-47e4-4a8a-90cb-28d9ad89103a" providerId="ADAL" clId="{3BDD1DEE-E9E6-4C10-8721-63A8EDA27AD6}" dt="2025-05-06T04:58:08.214" v="11"/>
          <pc:sldLayoutMkLst>
            <pc:docMk/>
            <pc:sldMasterMk cId="2287684670" sldId="2147483648"/>
            <pc:sldLayoutMk cId="3438761961" sldId="2147483654"/>
          </pc:sldLayoutMkLst>
        </pc:sldLayoutChg>
        <pc:sldLayoutChg chg="modTransition">
          <pc:chgData name="Klug Hermann" userId="23eecc8b-47e4-4a8a-90cb-28d9ad89103a" providerId="ADAL" clId="{3BDD1DEE-E9E6-4C10-8721-63A8EDA27AD6}" dt="2025-05-06T04:58:08.214" v="11"/>
          <pc:sldLayoutMkLst>
            <pc:docMk/>
            <pc:sldMasterMk cId="2287684670" sldId="2147483648"/>
            <pc:sldLayoutMk cId="2667341831" sldId="2147483655"/>
          </pc:sldLayoutMkLst>
        </pc:sldLayoutChg>
        <pc:sldLayoutChg chg="modTransition">
          <pc:chgData name="Klug Hermann" userId="23eecc8b-47e4-4a8a-90cb-28d9ad89103a" providerId="ADAL" clId="{3BDD1DEE-E9E6-4C10-8721-63A8EDA27AD6}" dt="2025-05-06T04:58:08.214" v="11"/>
          <pc:sldLayoutMkLst>
            <pc:docMk/>
            <pc:sldMasterMk cId="2287684670" sldId="2147483648"/>
            <pc:sldLayoutMk cId="3980524671" sldId="2147483656"/>
          </pc:sldLayoutMkLst>
        </pc:sldLayoutChg>
        <pc:sldLayoutChg chg="modTransition">
          <pc:chgData name="Klug Hermann" userId="23eecc8b-47e4-4a8a-90cb-28d9ad89103a" providerId="ADAL" clId="{3BDD1DEE-E9E6-4C10-8721-63A8EDA27AD6}" dt="2025-05-06T04:58:08.214" v="11"/>
          <pc:sldLayoutMkLst>
            <pc:docMk/>
            <pc:sldMasterMk cId="2287684670" sldId="2147483648"/>
            <pc:sldLayoutMk cId="1790349017" sldId="2147483657"/>
          </pc:sldLayoutMkLst>
        </pc:sldLayoutChg>
        <pc:sldLayoutChg chg="modTransition">
          <pc:chgData name="Klug Hermann" userId="23eecc8b-47e4-4a8a-90cb-28d9ad89103a" providerId="ADAL" clId="{3BDD1DEE-E9E6-4C10-8721-63A8EDA27AD6}" dt="2025-05-06T04:58:08.214" v="11"/>
          <pc:sldLayoutMkLst>
            <pc:docMk/>
            <pc:sldMasterMk cId="2287684670" sldId="2147483648"/>
            <pc:sldLayoutMk cId="2995396401" sldId="2147483658"/>
          </pc:sldLayoutMkLst>
        </pc:sldLayoutChg>
        <pc:sldLayoutChg chg="modTransition">
          <pc:chgData name="Klug Hermann" userId="23eecc8b-47e4-4a8a-90cb-28d9ad89103a" providerId="ADAL" clId="{3BDD1DEE-E9E6-4C10-8721-63A8EDA27AD6}" dt="2025-05-06T04:58:08.214" v="11"/>
          <pc:sldLayoutMkLst>
            <pc:docMk/>
            <pc:sldMasterMk cId="2287684670" sldId="2147483648"/>
            <pc:sldLayoutMk cId="2988517454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465B28-CFBA-89C0-FF87-383FAC965D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B11764D-82E3-80CA-EEDF-0659E0BF75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2B0B87-875C-843C-852A-A4BAC4D71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09ED7-0633-4EC3-8E3D-B4C7F2D5E57E}" type="datetimeFigureOut">
              <a:rPr lang="zh-CN" altLang="en-US" smtClean="0"/>
              <a:t>2025/5/6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08373A8-E3EB-D261-2690-DA3385BA0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2366AAF-95A0-E7BC-0311-45B336C27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5ECB-3A86-4B69-BC7E-8B8CD86C3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3830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9A02B3-BCB5-D9AD-2A5E-175FB99CE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0A7C3A3-B650-A4FC-8D56-90962C4172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C48A7CD-9BC2-8A2B-F003-D0B60C547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09ED7-0633-4EC3-8E3D-B4C7F2D5E57E}" type="datetimeFigureOut">
              <a:rPr lang="zh-CN" altLang="en-US" smtClean="0"/>
              <a:t>2025/5/6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0A1F1D8-7793-0C37-336D-0F2AD7B58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3CB782E-580C-77A7-5B49-240C56EBC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5ECB-3A86-4B69-BC7E-8B8CD86C3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5396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795EA8E-89EF-29E7-6169-58AF68FEB9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9044C98-3E8D-230B-0728-766709EB00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700AC17-9CAE-3AA3-6202-1541ADC31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09ED7-0633-4EC3-8E3D-B4C7F2D5E57E}" type="datetimeFigureOut">
              <a:rPr lang="zh-CN" altLang="en-US" smtClean="0"/>
              <a:t>2025/5/6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0CC7701-84D7-B5FA-E12F-8BA758490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9071304-C5CF-3AFE-767F-66E1CA524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5ECB-3A86-4B69-BC7E-8B8CD86C3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8517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51F48C-A595-334F-CF2C-9F4C07903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191328C-23BB-A775-2861-17C054C1F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4A5D33D-7378-6D93-92D6-E7045B360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09ED7-0633-4EC3-8E3D-B4C7F2D5E57E}" type="datetimeFigureOut">
              <a:rPr lang="zh-CN" altLang="en-US" smtClean="0"/>
              <a:t>2025/5/6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50964F8-9A94-ED93-C9AB-535B53999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07ACFCD-FC2A-A68F-AA1F-A08243C77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5ECB-3A86-4B69-BC7E-8B8CD86C3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6106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1EB1CF-E593-5C30-4B72-96769A3D8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D64060D-4812-D272-61C1-91AC6EC68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D998C84-DF43-087E-73BD-21E5046F5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09ED7-0633-4EC3-8E3D-B4C7F2D5E57E}" type="datetimeFigureOut">
              <a:rPr lang="zh-CN" altLang="en-US" smtClean="0"/>
              <a:t>2025/5/6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D774844-F5AF-E957-1288-D7B166D1F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AB42A80-6858-98CD-35EA-EE52201CA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5ECB-3A86-4B69-BC7E-8B8CD86C3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8000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3DBF23-70E0-8038-20B7-D22408B28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10BAD65-CF29-AD0D-A8A3-3B1843ABB2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A3ECEB6-E79D-A2E2-671F-8BAC48C709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0CB4C5F-79DA-8922-DA09-DDC6C1EFE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09ED7-0633-4EC3-8E3D-B4C7F2D5E57E}" type="datetimeFigureOut">
              <a:rPr lang="zh-CN" altLang="en-US" smtClean="0"/>
              <a:t>2025/5/6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CF3832-EAB7-6AEF-F7D8-EEE821251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06BCD0F-BA42-892B-049A-62BA7F565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5ECB-3A86-4B69-BC7E-8B8CD86C3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5693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F56000-046C-E5CE-6BBA-AA0D7C40F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165890F-F5ED-6C67-5901-B1EFBC4386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31EF696-B11B-8C6D-2427-0CDE6DF5BB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F9A163D-1DF6-F6A4-CDBB-201E916E1C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675C917-53C6-F241-CE28-89ABCF6C27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36B7483-6ED8-E5F7-7B73-AF4C4E91F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09ED7-0633-4EC3-8E3D-B4C7F2D5E57E}" type="datetimeFigureOut">
              <a:rPr lang="zh-CN" altLang="en-US" smtClean="0"/>
              <a:t>2025/5/6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528D8B3-90AD-2BA8-42F6-718179BE6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F2A3B3C-645C-CF92-0380-8F73095D3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5ECB-3A86-4B69-BC7E-8B8CD86C3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5348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6CF25C-C702-7FE6-4B83-D62723DB0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78C643B-E782-C011-7115-1F08C2063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09ED7-0633-4EC3-8E3D-B4C7F2D5E57E}" type="datetimeFigureOut">
              <a:rPr lang="zh-CN" altLang="en-US" smtClean="0"/>
              <a:t>2025/5/6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FB1A7A9-2BD9-AF16-91B6-FC1916E89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D5AE3E0-4A94-CB59-CDC2-5D5158082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5ECB-3A86-4B69-BC7E-8B8CD86C3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8761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AE949F1-CEC8-79FD-1900-641E7ECC0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09ED7-0633-4EC3-8E3D-B4C7F2D5E57E}" type="datetimeFigureOut">
              <a:rPr lang="zh-CN" altLang="en-US" smtClean="0"/>
              <a:t>2025/5/6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FEEE3AA-9B8B-429D-5947-4D334D337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096D13F-06F1-F1C6-20AB-D3B441215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5ECB-3A86-4B69-BC7E-8B8CD86C3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7341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3C50FF-62EF-DFC2-D7F1-54B553ADB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1C6174D-9832-7451-C0B9-FE658DFF5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D9AAF1B-10A6-6EEC-3D92-CD425FBECB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1B586C8-A598-4755-4E75-992ECF611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09ED7-0633-4EC3-8E3D-B4C7F2D5E57E}" type="datetimeFigureOut">
              <a:rPr lang="zh-CN" altLang="en-US" smtClean="0"/>
              <a:t>2025/5/6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7CCCCE5-E8EE-7BB6-81C0-917B2F0F0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1700DA-EB56-C08F-B1AD-3CF59B719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5ECB-3A86-4B69-BC7E-8B8CD86C3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0524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D840AE-186C-8904-55E6-C5669539A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7D6C566-6BB9-FF3F-DD29-B886EDC8AD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1B61A33-0E9F-FE91-F009-64B0149C1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E07B245-B17D-A8D6-08D2-212100EDD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09ED7-0633-4EC3-8E3D-B4C7F2D5E57E}" type="datetimeFigureOut">
              <a:rPr lang="zh-CN" altLang="en-US" smtClean="0"/>
              <a:t>2025/5/6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36E12F0-D3F9-2C85-5F69-408884852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46377CB-3B6D-CA0D-1ADD-B92881F85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5ECB-3A86-4B69-BC7E-8B8CD86C3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0349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F7344D9-4025-9ED1-E2D1-A891C46B6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0E481F2-85A1-C22D-D64E-BE519636D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D8691A-9EAC-F46E-626C-ADF645E2C3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09ED7-0633-4EC3-8E3D-B4C7F2D5E57E}" type="datetimeFigureOut">
              <a:rPr lang="zh-CN" altLang="en-US" smtClean="0"/>
              <a:t>2025/5/6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A5718FE-E9DC-6DF6-D2DB-C588981EA9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F5FCE5E-A7BF-80FF-7388-06846C7780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15ECB-3A86-4B69-BC7E-8B8CD86C3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684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3E7C3D-E314-16DA-27D5-F0010929E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>
            <a:normAutofit/>
          </a:bodyPr>
          <a:lstStyle/>
          <a:p>
            <a:r>
              <a:rPr lang="en-GB" altLang="zh-CN" sz="4400" b="1" kern="1400" spc="25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Markov Chain-Based Prediction of Salzburg’s Land Use Evolution</a:t>
            </a:r>
            <a:br>
              <a:rPr lang="zh-CN" altLang="zh-CN" sz="44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</a:br>
            <a:endParaRPr lang="zh-CN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DC2B21F-0CC8-D184-60E5-5CCE78DF5F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181041"/>
            <a:ext cx="9144000" cy="808597"/>
          </a:xfrm>
        </p:spPr>
        <p:txBody>
          <a:bodyPr>
            <a:norm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Yueyi Chen</a:t>
            </a: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5.5.2025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876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7E777E-624D-49B4-F71E-782C4B9AE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1990 Simulation vs Actual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78DE369-2AD4-FC66-31C8-1F8CEFD6C15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7315"/>
          <a:stretch/>
        </p:blipFill>
        <p:spPr>
          <a:xfrm>
            <a:off x="6494370" y="1889266"/>
            <a:ext cx="4591050" cy="446922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84396C6-C1CC-0C1D-C413-24EAD96F9C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755" y="1899515"/>
            <a:ext cx="4591050" cy="4469220"/>
          </a:xfrm>
          <a:prstGeom prst="rect">
            <a:avLst/>
          </a:prstGeom>
        </p:spPr>
      </p:pic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EC995CBC-F4FA-CD3B-BA64-6E2AB68D0AA3}"/>
              </a:ext>
            </a:extLst>
          </p:cNvPr>
          <p:cNvCxnSpPr>
            <a:cxnSpLocks/>
          </p:cNvCxnSpPr>
          <p:nvPr/>
        </p:nvCxnSpPr>
        <p:spPr>
          <a:xfrm flipH="1">
            <a:off x="2800350" y="1266825"/>
            <a:ext cx="352425" cy="56197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55D0DF34-4BF1-E126-4D40-DE32F9B1C5A2}"/>
              </a:ext>
            </a:extLst>
          </p:cNvPr>
          <p:cNvCxnSpPr>
            <a:cxnSpLocks/>
          </p:cNvCxnSpPr>
          <p:nvPr/>
        </p:nvCxnSpPr>
        <p:spPr>
          <a:xfrm>
            <a:off x="6291262" y="1262062"/>
            <a:ext cx="352425" cy="56197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图片 18">
            <a:extLst>
              <a:ext uri="{FF2B5EF4-FFF2-40B4-BE49-F238E27FC236}">
                <a16:creationId xmlns:a16="http://schemas.microsoft.com/office/drawing/2014/main" id="{C9C7DEEC-46D2-C091-AA23-CEB5D7652C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0445" y="5844988"/>
            <a:ext cx="909098" cy="73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257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44C1D0-0645-EACC-8798-07AF617B0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 Simulation vs Actual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589AC7F8-E483-4EEB-79A8-D90456272A8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390" t="5324" r="25793" b="9167"/>
          <a:stretch/>
        </p:blipFill>
        <p:spPr>
          <a:xfrm>
            <a:off x="838200" y="1870941"/>
            <a:ext cx="4591050" cy="4529738"/>
          </a:xfrm>
          <a:prstGeom prst="rect">
            <a:avLst/>
          </a:prstGeom>
        </p:spPr>
      </p:pic>
      <p:cxnSp>
        <p:nvCxnSpPr>
          <p:cNvPr id="3" name="直接箭头连接符 2">
            <a:extLst>
              <a:ext uri="{FF2B5EF4-FFF2-40B4-BE49-F238E27FC236}">
                <a16:creationId xmlns:a16="http://schemas.microsoft.com/office/drawing/2014/main" id="{2B27D126-CD66-D765-4943-DDA389C62571}"/>
              </a:ext>
            </a:extLst>
          </p:cNvPr>
          <p:cNvCxnSpPr>
            <a:cxnSpLocks/>
          </p:cNvCxnSpPr>
          <p:nvPr/>
        </p:nvCxnSpPr>
        <p:spPr>
          <a:xfrm flipH="1">
            <a:off x="2800350" y="1266825"/>
            <a:ext cx="352425" cy="56197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0398891C-9B8C-8601-8473-2F6D3AEA5037}"/>
              </a:ext>
            </a:extLst>
          </p:cNvPr>
          <p:cNvGrpSpPr/>
          <p:nvPr/>
        </p:nvGrpSpPr>
        <p:grpSpPr>
          <a:xfrm>
            <a:off x="6409763" y="1870941"/>
            <a:ext cx="4518660" cy="4585510"/>
            <a:chOff x="5334000" y="1828800"/>
            <a:chExt cx="4802213" cy="4873258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CF2A724B-2B8F-BB73-6F11-E504067F29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8116" r="32857"/>
            <a:stretch/>
          </p:blipFill>
          <p:spPr>
            <a:xfrm>
              <a:off x="5334000" y="1828800"/>
              <a:ext cx="4591051" cy="4873258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B4E0F28-3D8C-1422-7A4D-E181078C5F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backgroundMark x1="6563" y1="18454" x2="6563" y2="18454"/>
                          <a14:backgroundMark x1="7109" y1="31297" x2="7109" y2="31297"/>
                          <a14:backgroundMark x1="19375" y1="32918" x2="19375" y2="32918"/>
                          <a14:backgroundMark x1="46172" y1="43142" x2="46172" y2="43142"/>
                          <a14:backgroundMark x1="66719" y1="23441" x2="66719" y2="23441"/>
                        </a14:backgroundRemoval>
                      </a14:imgEffect>
                    </a14:imgLayer>
                  </a14:imgProps>
                </a:ext>
              </a:extLst>
            </a:blip>
            <a:srcRect l="13225" t="7450" r="17604" b="9188"/>
            <a:stretch/>
          </p:blipFill>
          <p:spPr>
            <a:xfrm>
              <a:off x="5423643" y="2105881"/>
              <a:ext cx="4712570" cy="3558461"/>
            </a:xfrm>
            <a:prstGeom prst="rect">
              <a:avLst/>
            </a:prstGeom>
          </p:spPr>
        </p:pic>
      </p:grp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1AFD63D4-5C56-DBE2-2EAA-57D9A0495BB4}"/>
              </a:ext>
            </a:extLst>
          </p:cNvPr>
          <p:cNvCxnSpPr>
            <a:cxnSpLocks/>
          </p:cNvCxnSpPr>
          <p:nvPr/>
        </p:nvCxnSpPr>
        <p:spPr>
          <a:xfrm>
            <a:off x="6291262" y="1262062"/>
            <a:ext cx="352425" cy="56197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>
            <a:extLst>
              <a:ext uri="{FF2B5EF4-FFF2-40B4-BE49-F238E27FC236}">
                <a16:creationId xmlns:a16="http://schemas.microsoft.com/office/drawing/2014/main" id="{27CC8E42-18AD-1B86-0936-F683FCAEBD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62865" y="5844988"/>
            <a:ext cx="909098" cy="73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264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C12C45-5924-5BCB-C328-3EFD60659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2030 Prediction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8B129B5-E085-2D5D-1D3E-5448D035172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573" t="1699" r="24528" b="11372"/>
          <a:stretch/>
        </p:blipFill>
        <p:spPr>
          <a:xfrm>
            <a:off x="3603812" y="1690688"/>
            <a:ext cx="5540190" cy="444418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61D9D7D-CB83-9D2D-26BB-53F367B4A3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4904" y="5402295"/>
            <a:ext cx="909098" cy="73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693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5A75B2-B77C-555D-C4B0-E64FA995B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Overall Land Use Trends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2963F5E-4903-2631-8C3E-AFF8A8E0888B}"/>
              </a:ext>
            </a:extLst>
          </p:cNvPr>
          <p:cNvSpPr txBox="1"/>
          <p:nvPr/>
        </p:nvSpPr>
        <p:spPr>
          <a:xfrm>
            <a:off x="838200" y="2168570"/>
            <a:ext cx="20842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Urban</a:t>
            </a:r>
            <a:endParaRPr lang="zh-CN" altLang="en-US" sz="3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5A8F6353-1C0F-EA9D-D78A-F8C9A07DAE4C}"/>
              </a:ext>
            </a:extLst>
          </p:cNvPr>
          <p:cNvGrpSpPr/>
          <p:nvPr/>
        </p:nvGrpSpPr>
        <p:grpSpPr>
          <a:xfrm>
            <a:off x="2156501" y="495291"/>
            <a:ext cx="1818855" cy="2319610"/>
            <a:chOff x="2151531" y="876276"/>
            <a:chExt cx="1738171" cy="2106706"/>
          </a:xfrm>
        </p:grpSpPr>
        <p:sp>
          <p:nvSpPr>
            <p:cNvPr id="9" name="弧形 8">
              <a:extLst>
                <a:ext uri="{FF2B5EF4-FFF2-40B4-BE49-F238E27FC236}">
                  <a16:creationId xmlns:a16="http://schemas.microsoft.com/office/drawing/2014/main" id="{B98CDB29-F5AB-3FC0-D098-11278C1C02B5}"/>
                </a:ext>
              </a:extLst>
            </p:cNvPr>
            <p:cNvSpPr/>
            <p:nvPr/>
          </p:nvSpPr>
          <p:spPr>
            <a:xfrm flipV="1">
              <a:off x="2151531" y="876276"/>
              <a:ext cx="1595718" cy="2106706"/>
            </a:xfrm>
            <a:prstGeom prst="arc">
              <a:avLst>
                <a:gd name="adj1" fmla="val 16200000"/>
                <a:gd name="adj2" fmla="val 20537976"/>
              </a:avLst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L 形 9">
              <a:extLst>
                <a:ext uri="{FF2B5EF4-FFF2-40B4-BE49-F238E27FC236}">
                  <a16:creationId xmlns:a16="http://schemas.microsoft.com/office/drawing/2014/main" id="{33DC44F9-A304-6ECC-2D4B-D1B2039BE035}"/>
                </a:ext>
              </a:extLst>
            </p:cNvPr>
            <p:cNvSpPr/>
            <p:nvPr/>
          </p:nvSpPr>
          <p:spPr>
            <a:xfrm rot="9252906">
              <a:off x="3377405" y="2215297"/>
              <a:ext cx="512297" cy="470310"/>
            </a:xfrm>
            <a:prstGeom prst="corner">
              <a:avLst>
                <a:gd name="adj1" fmla="val 10216"/>
                <a:gd name="adj2" fmla="val 9210"/>
              </a:avLst>
            </a:prstGeom>
            <a:ln w="63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58BF45A3-BAE3-DF80-48F8-6E3E888BB0AF}"/>
              </a:ext>
            </a:extLst>
          </p:cNvPr>
          <p:cNvSpPr txBox="1"/>
          <p:nvPr/>
        </p:nvSpPr>
        <p:spPr>
          <a:xfrm>
            <a:off x="7035453" y="4790046"/>
            <a:ext cx="33165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Agriculture</a:t>
            </a:r>
            <a:endParaRPr lang="zh-CN" altLang="en-US" sz="3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99CC7885-E896-9F23-0B3D-8E96DBC3084A}"/>
              </a:ext>
            </a:extLst>
          </p:cNvPr>
          <p:cNvGrpSpPr/>
          <p:nvPr/>
        </p:nvGrpSpPr>
        <p:grpSpPr>
          <a:xfrm flipV="1">
            <a:off x="9357186" y="4790046"/>
            <a:ext cx="1818855" cy="2319610"/>
            <a:chOff x="2151531" y="876276"/>
            <a:chExt cx="1738171" cy="2106706"/>
          </a:xfrm>
        </p:grpSpPr>
        <p:sp>
          <p:nvSpPr>
            <p:cNvPr id="18" name="弧形 17">
              <a:extLst>
                <a:ext uri="{FF2B5EF4-FFF2-40B4-BE49-F238E27FC236}">
                  <a16:creationId xmlns:a16="http://schemas.microsoft.com/office/drawing/2014/main" id="{5EEE0A4E-69AF-0EA0-2268-754FB793531F}"/>
                </a:ext>
              </a:extLst>
            </p:cNvPr>
            <p:cNvSpPr/>
            <p:nvPr/>
          </p:nvSpPr>
          <p:spPr>
            <a:xfrm flipV="1">
              <a:off x="2151531" y="876276"/>
              <a:ext cx="1595718" cy="2106706"/>
            </a:xfrm>
            <a:prstGeom prst="arc">
              <a:avLst>
                <a:gd name="adj1" fmla="val 16200000"/>
                <a:gd name="adj2" fmla="val 20537976"/>
              </a:avLst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L 形 18">
              <a:extLst>
                <a:ext uri="{FF2B5EF4-FFF2-40B4-BE49-F238E27FC236}">
                  <a16:creationId xmlns:a16="http://schemas.microsoft.com/office/drawing/2014/main" id="{E9C655D3-4BD9-6AB9-1881-75AD2E4B2A53}"/>
                </a:ext>
              </a:extLst>
            </p:cNvPr>
            <p:cNvSpPr/>
            <p:nvPr/>
          </p:nvSpPr>
          <p:spPr>
            <a:xfrm rot="9252906">
              <a:off x="3377405" y="2215297"/>
              <a:ext cx="512297" cy="470310"/>
            </a:xfrm>
            <a:prstGeom prst="corner">
              <a:avLst>
                <a:gd name="adj1" fmla="val 10216"/>
                <a:gd name="adj2" fmla="val 9210"/>
              </a:avLst>
            </a:prstGeom>
            <a:ln w="63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文本框 19">
            <a:extLst>
              <a:ext uri="{FF2B5EF4-FFF2-40B4-BE49-F238E27FC236}">
                <a16:creationId xmlns:a16="http://schemas.microsoft.com/office/drawing/2014/main" id="{B6B0C78B-0206-79E8-BC7C-C4CF57562C42}"/>
              </a:ext>
            </a:extLst>
          </p:cNvPr>
          <p:cNvSpPr txBox="1"/>
          <p:nvPr/>
        </p:nvSpPr>
        <p:spPr>
          <a:xfrm>
            <a:off x="1605012" y="4143715"/>
            <a:ext cx="33165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Forest</a:t>
            </a:r>
            <a:endParaRPr lang="zh-CN" altLang="en-US" sz="3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0847D748-997C-D1F4-79A6-904CD7F8C3B0}"/>
              </a:ext>
            </a:extLst>
          </p:cNvPr>
          <p:cNvGrpSpPr/>
          <p:nvPr/>
        </p:nvGrpSpPr>
        <p:grpSpPr>
          <a:xfrm flipV="1">
            <a:off x="3251753" y="4057161"/>
            <a:ext cx="1818855" cy="2319610"/>
            <a:chOff x="2151531" y="876276"/>
            <a:chExt cx="1738171" cy="2106706"/>
          </a:xfrm>
        </p:grpSpPr>
        <p:sp>
          <p:nvSpPr>
            <p:cNvPr id="22" name="弧形 21">
              <a:extLst>
                <a:ext uri="{FF2B5EF4-FFF2-40B4-BE49-F238E27FC236}">
                  <a16:creationId xmlns:a16="http://schemas.microsoft.com/office/drawing/2014/main" id="{7E04CB42-8168-F257-62C5-EE21855C8C93}"/>
                </a:ext>
              </a:extLst>
            </p:cNvPr>
            <p:cNvSpPr/>
            <p:nvPr/>
          </p:nvSpPr>
          <p:spPr>
            <a:xfrm flipV="1">
              <a:off x="2151531" y="876276"/>
              <a:ext cx="1595718" cy="2106706"/>
            </a:xfrm>
            <a:prstGeom prst="arc">
              <a:avLst>
                <a:gd name="adj1" fmla="val 16200000"/>
                <a:gd name="adj2" fmla="val 20537976"/>
              </a:avLst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L 形 22">
              <a:extLst>
                <a:ext uri="{FF2B5EF4-FFF2-40B4-BE49-F238E27FC236}">
                  <a16:creationId xmlns:a16="http://schemas.microsoft.com/office/drawing/2014/main" id="{599B1195-3BBD-B222-91D7-8A8709CC0ED6}"/>
                </a:ext>
              </a:extLst>
            </p:cNvPr>
            <p:cNvSpPr/>
            <p:nvPr/>
          </p:nvSpPr>
          <p:spPr>
            <a:xfrm rot="9252906">
              <a:off x="3377405" y="2215297"/>
              <a:ext cx="512297" cy="470310"/>
            </a:xfrm>
            <a:prstGeom prst="corner">
              <a:avLst>
                <a:gd name="adj1" fmla="val 10216"/>
                <a:gd name="adj2" fmla="val 9210"/>
              </a:avLst>
            </a:prstGeom>
            <a:ln w="63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8" name="文本框 27">
            <a:extLst>
              <a:ext uri="{FF2B5EF4-FFF2-40B4-BE49-F238E27FC236}">
                <a16:creationId xmlns:a16="http://schemas.microsoft.com/office/drawing/2014/main" id="{D5C1B637-96FA-F0F4-41C8-38D98BC1654A}"/>
              </a:ext>
            </a:extLst>
          </p:cNvPr>
          <p:cNvSpPr txBox="1"/>
          <p:nvPr/>
        </p:nvSpPr>
        <p:spPr>
          <a:xfrm>
            <a:off x="6360459" y="2561911"/>
            <a:ext cx="20842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River</a:t>
            </a:r>
            <a:endParaRPr lang="zh-CN" altLang="en-US" sz="3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EF18FDDE-EE02-C512-A71D-CFA8BC5CAE76}"/>
              </a:ext>
            </a:extLst>
          </p:cNvPr>
          <p:cNvGrpSpPr/>
          <p:nvPr/>
        </p:nvGrpSpPr>
        <p:grpSpPr>
          <a:xfrm>
            <a:off x="7678760" y="888632"/>
            <a:ext cx="1818855" cy="2319610"/>
            <a:chOff x="2151531" y="876276"/>
            <a:chExt cx="1738171" cy="2106706"/>
          </a:xfrm>
        </p:grpSpPr>
        <p:sp>
          <p:nvSpPr>
            <p:cNvPr id="30" name="弧形 29">
              <a:extLst>
                <a:ext uri="{FF2B5EF4-FFF2-40B4-BE49-F238E27FC236}">
                  <a16:creationId xmlns:a16="http://schemas.microsoft.com/office/drawing/2014/main" id="{3653F651-1282-38AF-3D39-032887B2D53F}"/>
                </a:ext>
              </a:extLst>
            </p:cNvPr>
            <p:cNvSpPr/>
            <p:nvPr/>
          </p:nvSpPr>
          <p:spPr>
            <a:xfrm flipV="1">
              <a:off x="2151531" y="876276"/>
              <a:ext cx="1595718" cy="2106706"/>
            </a:xfrm>
            <a:prstGeom prst="arc">
              <a:avLst>
                <a:gd name="adj1" fmla="val 16200000"/>
                <a:gd name="adj2" fmla="val 20537976"/>
              </a:avLst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L 形 30">
              <a:extLst>
                <a:ext uri="{FF2B5EF4-FFF2-40B4-BE49-F238E27FC236}">
                  <a16:creationId xmlns:a16="http://schemas.microsoft.com/office/drawing/2014/main" id="{7FCEE284-4E35-D2F4-5A30-4A630BCB425C}"/>
                </a:ext>
              </a:extLst>
            </p:cNvPr>
            <p:cNvSpPr/>
            <p:nvPr/>
          </p:nvSpPr>
          <p:spPr>
            <a:xfrm rot="9252906">
              <a:off x="3377405" y="2215297"/>
              <a:ext cx="512297" cy="470310"/>
            </a:xfrm>
            <a:prstGeom prst="corner">
              <a:avLst>
                <a:gd name="adj1" fmla="val 10216"/>
                <a:gd name="adj2" fmla="val 9210"/>
              </a:avLst>
            </a:prstGeom>
            <a:ln w="63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040305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5DB3EB-E2DA-1FDC-B306-37DBB3B1B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Spatial Patterns of Change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F0002A2-862D-B372-4055-8B368549CC59}"/>
              </a:ext>
            </a:extLst>
          </p:cNvPr>
          <p:cNvSpPr txBox="1"/>
          <p:nvPr/>
        </p:nvSpPr>
        <p:spPr>
          <a:xfrm>
            <a:off x="1174376" y="189066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Follow spatial patterns</a:t>
            </a:r>
            <a:endParaRPr lang="zh-CN" altLang="en-US" sz="3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9A4F981-9997-A39B-80E5-916CCE226ABE}"/>
              </a:ext>
            </a:extLst>
          </p:cNvPr>
          <p:cNvSpPr txBox="1"/>
          <p:nvPr/>
        </p:nvSpPr>
        <p:spPr>
          <a:xfrm>
            <a:off x="1174376" y="308654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roadways</a:t>
            </a:r>
            <a:endParaRPr lang="zh-CN" altLang="en-US" sz="3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20D0066-7B34-6EF8-7517-29CC74E598B3}"/>
              </a:ext>
            </a:extLst>
          </p:cNvPr>
          <p:cNvSpPr txBox="1"/>
          <p:nvPr/>
        </p:nvSpPr>
        <p:spPr>
          <a:xfrm>
            <a:off x="1174376" y="428243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Flat terrain</a:t>
            </a:r>
            <a:endParaRPr lang="zh-CN" altLang="en-US" sz="3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548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46B6B6-D44B-CAEF-DF1C-2933EA6B9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Applicability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23D3169-FC2F-5FDE-83C0-615DC1F71F94}"/>
              </a:ext>
            </a:extLst>
          </p:cNvPr>
          <p:cNvSpPr txBox="1"/>
          <p:nvPr/>
        </p:nvSpPr>
        <p:spPr>
          <a:xfrm>
            <a:off x="4823012" y="2318721"/>
            <a:ext cx="24115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Universal</a:t>
            </a:r>
            <a:endParaRPr lang="zh-CN" altLang="en-US" sz="3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7EB2CFE-1195-4AC9-BB47-B65A6EDDBBBC}"/>
              </a:ext>
            </a:extLst>
          </p:cNvPr>
          <p:cNvSpPr txBox="1"/>
          <p:nvPr/>
        </p:nvSpPr>
        <p:spPr>
          <a:xfrm>
            <a:off x="4823012" y="4239417"/>
            <a:ext cx="28955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Flexibility</a:t>
            </a:r>
            <a:endParaRPr lang="zh-CN" altLang="en-US" sz="3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5287ABF-E1F9-A44B-E61C-2E28F59531AC}"/>
              </a:ext>
            </a:extLst>
          </p:cNvPr>
          <p:cNvSpPr txBox="1"/>
          <p:nvPr/>
        </p:nvSpPr>
        <p:spPr>
          <a:xfrm>
            <a:off x="5540188" y="3279069"/>
            <a:ext cx="24115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endParaRPr lang="zh-CN" altLang="en-US" sz="3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698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A0F72A-9F48-A7E5-B8A4-0BD14D037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Limitations and Errors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1FFDA92-6202-A2E0-C2F1-2B8AE7572BF5}"/>
              </a:ext>
            </a:extLst>
          </p:cNvPr>
          <p:cNvSpPr txBox="1"/>
          <p:nvPr/>
        </p:nvSpPr>
        <p:spPr>
          <a:xfrm>
            <a:off x="1093692" y="2148392"/>
            <a:ext cx="4356847" cy="2485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Resolution issues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Land categories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missing</a:t>
            </a:r>
            <a:endParaRPr lang="zh-CN" altLang="en-US" sz="3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407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2343AC-1A58-2BF6-3E0C-49706EDE2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Role of Drivers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C586881-BB9B-7F91-80CC-9C37DAB786A3}"/>
              </a:ext>
            </a:extLst>
          </p:cNvPr>
          <p:cNvSpPr txBox="1"/>
          <p:nvPr/>
        </p:nvSpPr>
        <p:spPr>
          <a:xfrm>
            <a:off x="838200" y="2147592"/>
            <a:ext cx="665629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Constrains         </a:t>
            </a:r>
            <a:r>
              <a:rPr lang="en-US" altLang="zh-CN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Slope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altLang="zh-CN" sz="3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altLang="zh-CN" sz="3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Accelerate</a:t>
            </a:r>
            <a:endParaRPr lang="zh-CN" altLang="en-US" sz="3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左大括号 4">
            <a:extLst>
              <a:ext uri="{FF2B5EF4-FFF2-40B4-BE49-F238E27FC236}">
                <a16:creationId xmlns:a16="http://schemas.microsoft.com/office/drawing/2014/main" id="{778E72BC-E097-34E3-34C4-B047EB16BA13}"/>
              </a:ext>
            </a:extLst>
          </p:cNvPr>
          <p:cNvSpPr/>
          <p:nvPr/>
        </p:nvSpPr>
        <p:spPr>
          <a:xfrm>
            <a:off x="3630885" y="3696022"/>
            <a:ext cx="627530" cy="959223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DD56BED-7DBD-6C0A-3B67-0BBCE357419A}"/>
              </a:ext>
            </a:extLst>
          </p:cNvPr>
          <p:cNvSpPr txBox="1"/>
          <p:nvPr/>
        </p:nvSpPr>
        <p:spPr>
          <a:xfrm>
            <a:off x="4333718" y="3403634"/>
            <a:ext cx="42982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Road proximity </a:t>
            </a:r>
            <a:endParaRPr lang="zh-CN" altLang="en-US" sz="3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6E066EB-8615-D1DA-3D32-57C1D8E3BC0F}"/>
              </a:ext>
            </a:extLst>
          </p:cNvPr>
          <p:cNvSpPr txBox="1"/>
          <p:nvPr/>
        </p:nvSpPr>
        <p:spPr>
          <a:xfrm>
            <a:off x="4258415" y="4470579"/>
            <a:ext cx="48581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Closeness to the city center </a:t>
            </a:r>
            <a:endParaRPr lang="zh-CN" altLang="en-US" sz="3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67C30D4C-B429-4869-F3ED-BEE35D35014C}"/>
              </a:ext>
            </a:extLst>
          </p:cNvPr>
          <p:cNvCxnSpPr>
            <a:cxnSpLocks/>
          </p:cNvCxnSpPr>
          <p:nvPr/>
        </p:nvCxnSpPr>
        <p:spPr>
          <a:xfrm>
            <a:off x="3554237" y="2505456"/>
            <a:ext cx="78082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826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2AC823-F560-6307-40CD-101CD4833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 with Other Studies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060B7B5-FC64-221C-3264-0C470B730260}"/>
              </a:ext>
            </a:extLst>
          </p:cNvPr>
          <p:cNvSpPr txBox="1"/>
          <p:nvPr/>
        </p:nvSpPr>
        <p:spPr>
          <a:xfrm>
            <a:off x="2747683" y="2340371"/>
            <a:ext cx="65158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⭐</a:t>
            </a:r>
            <a:r>
              <a:rPr lang="zh-CN" alt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Long-term historical data</a:t>
            </a:r>
            <a:endParaRPr lang="zh-CN" altLang="en-US" sz="4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09BDFB0-A1B3-9B26-896B-D3AE6E4A7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264" y="3697941"/>
            <a:ext cx="94107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770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4A7E76-7B6D-CA54-F77E-8A573155C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Outlook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28252DC-7AF1-D65D-34C4-BA9BB5E5C2F3}"/>
              </a:ext>
            </a:extLst>
          </p:cNvPr>
          <p:cNvSpPr txBox="1"/>
          <p:nvPr/>
        </p:nvSpPr>
        <p:spPr>
          <a:xfrm>
            <a:off x="1277112" y="2101334"/>
            <a:ext cx="5398008" cy="16547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Socio-economic variables</a:t>
            </a:r>
          </a:p>
          <a:p>
            <a:pPr>
              <a:lnSpc>
                <a:spcPct val="150000"/>
              </a:lnSpc>
            </a:pPr>
            <a:r>
              <a:rPr lang="en-US" altLang="zh-CN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Scenario modeling</a:t>
            </a:r>
            <a:endParaRPr lang="zh-CN" altLang="en-US" sz="3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加号 6">
            <a:extLst>
              <a:ext uri="{FF2B5EF4-FFF2-40B4-BE49-F238E27FC236}">
                <a16:creationId xmlns:a16="http://schemas.microsoft.com/office/drawing/2014/main" id="{0AA994FC-31FA-4526-47CA-85EC2EF0E249}"/>
              </a:ext>
            </a:extLst>
          </p:cNvPr>
          <p:cNvSpPr/>
          <p:nvPr/>
        </p:nvSpPr>
        <p:spPr>
          <a:xfrm>
            <a:off x="889408" y="2450592"/>
            <a:ext cx="336496" cy="322668"/>
          </a:xfrm>
          <a:prstGeom prst="mathPlus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加号 8">
            <a:extLst>
              <a:ext uri="{FF2B5EF4-FFF2-40B4-BE49-F238E27FC236}">
                <a16:creationId xmlns:a16="http://schemas.microsoft.com/office/drawing/2014/main" id="{A36E9639-230A-8394-43FD-4B8919741479}"/>
              </a:ext>
            </a:extLst>
          </p:cNvPr>
          <p:cNvSpPr/>
          <p:nvPr/>
        </p:nvSpPr>
        <p:spPr>
          <a:xfrm>
            <a:off x="889408" y="3267666"/>
            <a:ext cx="336496" cy="322668"/>
          </a:xfrm>
          <a:prstGeom prst="mathPlus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7718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A3912494-1DAD-8994-FE9A-96FC63443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ADF1C18-B6F4-3F26-13BC-F1A791E655A9}"/>
              </a:ext>
            </a:extLst>
          </p:cNvPr>
          <p:cNvSpPr txBox="1"/>
          <p:nvPr/>
        </p:nvSpPr>
        <p:spPr>
          <a:xfrm>
            <a:off x="3648635" y="2186127"/>
            <a:ext cx="6158754" cy="2485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Urbanization 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agricultural transformation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infrastructure growth</a:t>
            </a:r>
            <a:endParaRPr lang="zh-CN" altLang="en-US" sz="3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359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E1F8C9-DAF4-59D5-41A8-3E5DFCAD5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0C0AC73-599F-F3CA-B6EC-68A6E965A72A}"/>
              </a:ext>
            </a:extLst>
          </p:cNvPr>
          <p:cNvSpPr txBox="1"/>
          <p:nvPr/>
        </p:nvSpPr>
        <p:spPr>
          <a:xfrm>
            <a:off x="2416302" y="2474899"/>
            <a:ext cx="2656332" cy="16547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Demonstrate</a:t>
            </a:r>
          </a:p>
          <a:p>
            <a:pPr>
              <a:lnSpc>
                <a:spcPct val="150000"/>
              </a:lnSpc>
            </a:pPr>
            <a:r>
              <a:rPr lang="en-US" altLang="zh-CN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Predict</a:t>
            </a:r>
            <a:endParaRPr lang="zh-CN" altLang="en-US" sz="3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C0767B0-487E-93BA-44EE-4E226FB18058}"/>
              </a:ext>
            </a:extLst>
          </p:cNvPr>
          <p:cNvSpPr txBox="1"/>
          <p:nvPr/>
        </p:nvSpPr>
        <p:spPr>
          <a:xfrm>
            <a:off x="5751197" y="2890391"/>
            <a:ext cx="529209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LULC changes in Salzburg from 1830 to 2030.</a:t>
            </a:r>
            <a:endParaRPr lang="zh-CN" altLang="en-US" sz="3200" dirty="0"/>
          </a:p>
        </p:txBody>
      </p:sp>
      <p:sp>
        <p:nvSpPr>
          <p:cNvPr id="7" name="右大括号 6">
            <a:extLst>
              <a:ext uri="{FF2B5EF4-FFF2-40B4-BE49-F238E27FC236}">
                <a16:creationId xmlns:a16="http://schemas.microsoft.com/office/drawing/2014/main" id="{75A6D9CC-F478-1E03-B1AC-F347EE8CCAB4}"/>
              </a:ext>
            </a:extLst>
          </p:cNvPr>
          <p:cNvSpPr/>
          <p:nvPr/>
        </p:nvSpPr>
        <p:spPr>
          <a:xfrm>
            <a:off x="5157216" y="2926523"/>
            <a:ext cx="338328" cy="1004954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9916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E08CAC-9838-DF97-BD83-9E3E1914C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 and Objective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BBE22DC-FF00-BBE5-4BE3-463F76BD12B0}"/>
              </a:ext>
            </a:extLst>
          </p:cNvPr>
          <p:cNvSpPr txBox="1"/>
          <p:nvPr/>
        </p:nvSpPr>
        <p:spPr>
          <a:xfrm>
            <a:off x="1515034" y="2186127"/>
            <a:ext cx="9161931" cy="2485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can we accurately model </a:t>
            </a:r>
          </a:p>
          <a:p>
            <a:pPr>
              <a:lnSpc>
                <a:spcPct val="150000"/>
              </a:lnSpc>
            </a:pPr>
            <a:r>
              <a:rPr lang="en-US" altLang="zh-CN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en-US" altLang="zh-CN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en-US" altLang="zh-CN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</a:p>
          <a:p>
            <a:pPr>
              <a:lnSpc>
                <a:spcPct val="150000"/>
              </a:lnSpc>
            </a:pPr>
            <a:r>
              <a:rPr lang="en-US" altLang="zh-CN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predict land use change in Salzburg?</a:t>
            </a:r>
            <a:endParaRPr lang="zh-CN" altLang="en-US" sz="3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238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88AE0E-46BB-B73D-EE79-00DB1D414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Area and Data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87C79E6-5A5A-67EA-89ED-5FD7704E2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857374"/>
            <a:ext cx="6096000" cy="341887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8A0593A-7814-EEBE-AF6E-32FD2A9B4CB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3806" r="16554"/>
          <a:stretch/>
        </p:blipFill>
        <p:spPr>
          <a:xfrm>
            <a:off x="7077074" y="1440793"/>
            <a:ext cx="4419601" cy="3976414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BB6EFA4F-7C33-215C-0262-75AF63315EEA}"/>
              </a:ext>
            </a:extLst>
          </p:cNvPr>
          <p:cNvCxnSpPr>
            <a:cxnSpLocks/>
          </p:cNvCxnSpPr>
          <p:nvPr/>
        </p:nvCxnSpPr>
        <p:spPr>
          <a:xfrm>
            <a:off x="3340894" y="3564731"/>
            <a:ext cx="5222081" cy="128984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65625BB0-BEC4-3F41-63DA-D5DC1DAF77DF}"/>
              </a:ext>
            </a:extLst>
          </p:cNvPr>
          <p:cNvCxnSpPr>
            <a:cxnSpLocks/>
          </p:cNvCxnSpPr>
          <p:nvPr/>
        </p:nvCxnSpPr>
        <p:spPr>
          <a:xfrm flipV="1">
            <a:off x="3340894" y="1857374"/>
            <a:ext cx="4942494" cy="1588295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CB93A4C9-F24B-D643-387C-8FF7F6A94A56}"/>
              </a:ext>
            </a:extLst>
          </p:cNvPr>
          <p:cNvSpPr txBox="1"/>
          <p:nvPr/>
        </p:nvSpPr>
        <p:spPr>
          <a:xfrm>
            <a:off x="8524175" y="3292337"/>
            <a:ext cx="14541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Salzburg</a:t>
            </a:r>
            <a:endParaRPr lang="zh-CN" altLang="en-US" sz="2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1855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93A5B4-4171-8BEE-17A3-B73BD21BE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Land Use Classification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385112D-511B-1CF7-C501-7DDC755C05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522"/>
          <a:stretch/>
        </p:blipFill>
        <p:spPr>
          <a:xfrm>
            <a:off x="4665850" y="1497107"/>
            <a:ext cx="3971925" cy="145508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81F7459-E5F6-ED81-CB15-693616CD46D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82" b="51303"/>
          <a:stretch/>
        </p:blipFill>
        <p:spPr>
          <a:xfrm>
            <a:off x="211387" y="3429000"/>
            <a:ext cx="11571038" cy="1676400"/>
          </a:xfrm>
          <a:prstGeom prst="rect">
            <a:avLst/>
          </a:prstGeom>
        </p:spPr>
      </p:pic>
      <p:sp>
        <p:nvSpPr>
          <p:cNvPr id="13" name="椭圆 12">
            <a:extLst>
              <a:ext uri="{FF2B5EF4-FFF2-40B4-BE49-F238E27FC236}">
                <a16:creationId xmlns:a16="http://schemas.microsoft.com/office/drawing/2014/main" id="{5CBF9950-8FC9-2C95-B382-37748E391D5A}"/>
              </a:ext>
            </a:extLst>
          </p:cNvPr>
          <p:cNvSpPr/>
          <p:nvPr/>
        </p:nvSpPr>
        <p:spPr>
          <a:xfrm>
            <a:off x="161925" y="3228975"/>
            <a:ext cx="1123950" cy="533400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4157A03F-04AE-BF00-FB4B-71A5C54B8E16}"/>
              </a:ext>
            </a:extLst>
          </p:cNvPr>
          <p:cNvSpPr/>
          <p:nvPr/>
        </p:nvSpPr>
        <p:spPr>
          <a:xfrm>
            <a:off x="1257300" y="3228975"/>
            <a:ext cx="1123950" cy="533400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69150345-A4EC-E982-8CE4-D315856448C5}"/>
              </a:ext>
            </a:extLst>
          </p:cNvPr>
          <p:cNvSpPr/>
          <p:nvPr/>
        </p:nvSpPr>
        <p:spPr>
          <a:xfrm>
            <a:off x="2162175" y="3188078"/>
            <a:ext cx="1123950" cy="533400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BB5A72CD-CDDF-B27D-4A28-DCF99B82A695}"/>
              </a:ext>
            </a:extLst>
          </p:cNvPr>
          <p:cNvSpPr/>
          <p:nvPr/>
        </p:nvSpPr>
        <p:spPr>
          <a:xfrm>
            <a:off x="3714750" y="3228975"/>
            <a:ext cx="1123950" cy="533400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6FAC2B56-5AF1-D5EB-CA32-AEDF1442901A}"/>
              </a:ext>
            </a:extLst>
          </p:cNvPr>
          <p:cNvSpPr/>
          <p:nvPr/>
        </p:nvSpPr>
        <p:spPr>
          <a:xfrm>
            <a:off x="7639050" y="3228975"/>
            <a:ext cx="1123950" cy="533400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0181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BF09E2-4470-686A-B8B3-06736A979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Driving Factors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596DF73-D65C-2789-CB6C-DA7694996B24}"/>
              </a:ext>
            </a:extLst>
          </p:cNvPr>
          <p:cNvSpPr txBox="1"/>
          <p:nvPr/>
        </p:nvSpPr>
        <p:spPr>
          <a:xfrm>
            <a:off x="2057402" y="2046891"/>
            <a:ext cx="42290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City center</a:t>
            </a:r>
            <a:endParaRPr lang="zh-CN" altLang="en-US" sz="6000" b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948FA07-3592-32A3-D967-3560862FDC19}"/>
              </a:ext>
            </a:extLst>
          </p:cNvPr>
          <p:cNvSpPr txBox="1"/>
          <p:nvPr/>
        </p:nvSpPr>
        <p:spPr>
          <a:xfrm>
            <a:off x="4919662" y="2828835"/>
            <a:ext cx="2352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Road</a:t>
            </a:r>
            <a:endParaRPr lang="zh-CN" altLang="en-US" sz="7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D3F3569-E52A-D514-08C1-303FE865141A}"/>
              </a:ext>
            </a:extLst>
          </p:cNvPr>
          <p:cNvSpPr txBox="1"/>
          <p:nvPr/>
        </p:nvSpPr>
        <p:spPr>
          <a:xfrm>
            <a:off x="7272337" y="3675221"/>
            <a:ext cx="1781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Slope</a:t>
            </a:r>
            <a:endParaRPr lang="zh-CN" altLang="en-US" sz="4000" b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A8158A4-929C-490C-86C0-CDA450CB6AD2}"/>
              </a:ext>
            </a:extLst>
          </p:cNvPr>
          <p:cNvSpPr txBox="1"/>
          <p:nvPr/>
        </p:nvSpPr>
        <p:spPr>
          <a:xfrm>
            <a:off x="3181351" y="4029164"/>
            <a:ext cx="42290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compactness</a:t>
            </a:r>
            <a:endParaRPr lang="zh-CN" altLang="en-US" sz="5400" b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0BA3F3C-A9BA-C23F-9E75-439C5D8BD909}"/>
              </a:ext>
            </a:extLst>
          </p:cNvPr>
          <p:cNvSpPr txBox="1"/>
          <p:nvPr/>
        </p:nvSpPr>
        <p:spPr>
          <a:xfrm>
            <a:off x="7067549" y="2397948"/>
            <a:ext cx="3257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Stochasticity</a:t>
            </a:r>
            <a:endParaRPr lang="zh-CN" altLang="en-US" sz="3600" b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027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115F34-2DBB-DA9C-50A9-931369F63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GAMA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62C3348-3AE0-391A-3A8C-8C94B560A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1276350"/>
            <a:ext cx="5791200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440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25DEEE-9502-F7C9-0151-E93BA2B69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Modeling Process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456CDEE6-1613-3604-AD30-D21D17EDBB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" t="14932" r="56875"/>
          <a:stretch/>
        </p:blipFill>
        <p:spPr>
          <a:xfrm>
            <a:off x="524104" y="1979615"/>
            <a:ext cx="4008721" cy="398193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E2998F3-93AE-C693-B4C4-12D1EC4EDF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6" t="14542" r="2592" b="43006"/>
          <a:stretch/>
        </p:blipFill>
        <p:spPr>
          <a:xfrm>
            <a:off x="4209960" y="1347788"/>
            <a:ext cx="7695917" cy="208121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08DB989-C05B-AFE6-AAAF-F5C1431636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6" t="20451" r="58750" b="54114"/>
          <a:stretch/>
        </p:blipFill>
        <p:spPr>
          <a:xfrm>
            <a:off x="3719561" y="4239110"/>
            <a:ext cx="4338357" cy="165735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34F2D2E-6C15-C3E2-E1BF-971A569A81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1" t="42351" r="56842" b="14368"/>
          <a:stretch/>
        </p:blipFill>
        <p:spPr>
          <a:xfrm>
            <a:off x="7819793" y="4111620"/>
            <a:ext cx="3609977" cy="220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824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2590E0-6281-BE33-4BDB-B2E401BAA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Calibration and Validation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49D43F5-1AE1-B563-7FD3-CBDCDB428862}"/>
              </a:ext>
            </a:extLst>
          </p:cNvPr>
          <p:cNvSpPr txBox="1"/>
          <p:nvPr/>
        </p:nvSpPr>
        <p:spPr>
          <a:xfrm>
            <a:off x="838200" y="216857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Kappa statistics</a:t>
            </a:r>
            <a:endParaRPr lang="zh-CN" altLang="en-US" sz="3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8728EE5-EA38-DC4F-F52A-D2976830DD68}"/>
              </a:ext>
            </a:extLst>
          </p:cNvPr>
          <p:cNvSpPr txBox="1"/>
          <p:nvPr/>
        </p:nvSpPr>
        <p:spPr>
          <a:xfrm>
            <a:off x="838200" y="3292783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spatial overlap indices</a:t>
            </a:r>
            <a:endParaRPr lang="zh-CN" altLang="en-US" sz="3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2472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144</Words>
  <Application>Microsoft Office PowerPoint</Application>
  <PresentationFormat>Widescreen</PresentationFormat>
  <Paragraphs>61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等线</vt:lpstr>
      <vt:lpstr>等线 Light</vt:lpstr>
      <vt:lpstr>Arial</vt:lpstr>
      <vt:lpstr>Times New Roman</vt:lpstr>
      <vt:lpstr>Office 主题​​</vt:lpstr>
      <vt:lpstr>Markov Chain-Based Prediction of Salzburg’s Land Use Evolution </vt:lpstr>
      <vt:lpstr>Background</vt:lpstr>
      <vt:lpstr>Question and Objective</vt:lpstr>
      <vt:lpstr>Study Area and Data</vt:lpstr>
      <vt:lpstr>Land Use Classification</vt:lpstr>
      <vt:lpstr>Driving Factors</vt:lpstr>
      <vt:lpstr>GAMA</vt:lpstr>
      <vt:lpstr>Modeling Process </vt:lpstr>
      <vt:lpstr>Calibration and Validation</vt:lpstr>
      <vt:lpstr>1990 Simulation vs Actual</vt:lpstr>
      <vt:lpstr>2024 Simulation vs Actual</vt:lpstr>
      <vt:lpstr>2030 Prediction</vt:lpstr>
      <vt:lpstr>Overall Land Use Trends</vt:lpstr>
      <vt:lpstr>Spatial Patterns of Change</vt:lpstr>
      <vt:lpstr>Model Applicability</vt:lpstr>
      <vt:lpstr>Limitations and Errors</vt:lpstr>
      <vt:lpstr>Role of Drivers</vt:lpstr>
      <vt:lpstr>Comparison with Other Studies</vt:lpstr>
      <vt:lpstr>Outlook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Chen Yueyi</dc:creator>
  <cp:lastModifiedBy>Klug Hermann</cp:lastModifiedBy>
  <cp:revision>32</cp:revision>
  <dcterms:created xsi:type="dcterms:W3CDTF">2025-05-05T16:10:04Z</dcterms:created>
  <dcterms:modified xsi:type="dcterms:W3CDTF">2025-05-06T04:58:09Z</dcterms:modified>
</cp:coreProperties>
</file>