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139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658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339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83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294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34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264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455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5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94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525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09679-B567-4963-8178-2F30C5B3D0F9}" type="datetimeFigureOut">
              <a:rPr lang="de-AT" smtClean="0"/>
              <a:t>04.02.2019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994C2-BADC-4CEA-8117-200F927676C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34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Methodische Zugänge für die NMS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92500" lnSpcReduction="20000"/>
          </a:bodyPr>
          <a:lstStyle/>
          <a:p>
            <a:r>
              <a:rPr lang="de-AT" sz="1400" dirty="0" smtClean="0">
                <a:solidFill>
                  <a:schemeClr val="tx1"/>
                </a:solidFill>
              </a:rPr>
              <a:t>Mag. Wolfgang </a:t>
            </a:r>
            <a:r>
              <a:rPr lang="de-AT" sz="1400" dirty="0" err="1" smtClean="0">
                <a:solidFill>
                  <a:schemeClr val="tx1"/>
                </a:solidFill>
              </a:rPr>
              <a:t>Kuschnigg</a:t>
            </a:r>
            <a:endParaRPr lang="de-AT" sz="1400" dirty="0" smtClean="0">
              <a:solidFill>
                <a:schemeClr val="tx1"/>
              </a:solidFill>
            </a:endParaRPr>
          </a:p>
          <a:p>
            <a:r>
              <a:rPr lang="de-AT" sz="1400" dirty="0" err="1" smtClean="0">
                <a:solidFill>
                  <a:schemeClr val="tx1"/>
                </a:solidFill>
              </a:rPr>
              <a:t>SoSe</a:t>
            </a:r>
            <a:r>
              <a:rPr lang="de-AT" sz="1400" dirty="0" smtClean="0">
                <a:solidFill>
                  <a:schemeClr val="tx1"/>
                </a:solidFill>
              </a:rPr>
              <a:t> </a:t>
            </a:r>
            <a:r>
              <a:rPr lang="de-AT" sz="1400" dirty="0" smtClean="0">
                <a:solidFill>
                  <a:schemeClr val="tx1"/>
                </a:solidFill>
              </a:rPr>
              <a:t>2019</a:t>
            </a:r>
            <a:endParaRPr lang="de-AT" sz="1400" dirty="0" smtClean="0">
              <a:solidFill>
                <a:schemeClr val="tx1"/>
              </a:solidFill>
            </a:endParaRPr>
          </a:p>
          <a:p>
            <a:r>
              <a:rPr lang="de-AT" sz="1400" dirty="0" smtClean="0">
                <a:solidFill>
                  <a:schemeClr val="tx1"/>
                </a:solidFill>
              </a:rPr>
              <a:t>Private Pädagogische Hochschule der Diözese Linz</a:t>
            </a:r>
            <a:endParaRPr lang="de-A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1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Methodische Zugänge für die NMS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dirty="0" smtClean="0"/>
              <a:t>Vorüberlegungen</a:t>
            </a:r>
          </a:p>
          <a:p>
            <a:pPr marL="0" indent="0" algn="ctr">
              <a:buNone/>
            </a:pPr>
            <a:endParaRPr lang="de-AT" sz="1400" dirty="0" smtClean="0"/>
          </a:p>
          <a:p>
            <a:r>
              <a:rPr lang="de-AT" sz="2800" dirty="0"/>
              <a:t>Wortidenter Lehrplan für NMS und AHS-Unterstufe (= Sekundarstufe I)</a:t>
            </a:r>
          </a:p>
          <a:p>
            <a:r>
              <a:rPr lang="de-AT" sz="2800" dirty="0"/>
              <a:t>Was bringen die Schüler/innen an Wissen und Fertigkeiten aus der Volksschule mit? </a:t>
            </a:r>
            <a:endParaRPr lang="de-AT" sz="2800" dirty="0" smtClean="0"/>
          </a:p>
          <a:p>
            <a:r>
              <a:rPr lang="de-AT" sz="2800" dirty="0" smtClean="0"/>
              <a:t>Was bringen die Schüler/innen an Wissen und Kompetenzen aus dem Elternhaus mit?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405500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AT" sz="2400" dirty="0"/>
              <a:t>Methodische Zugänge für die NMS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de-AT" sz="2800" dirty="0"/>
              <a:t>NMS im städtischen Raum</a:t>
            </a:r>
          </a:p>
          <a:p>
            <a:pPr lvl="1"/>
            <a:r>
              <a:rPr lang="de-AT" dirty="0"/>
              <a:t>Privatschulen</a:t>
            </a:r>
          </a:p>
          <a:p>
            <a:pPr lvl="1"/>
            <a:r>
              <a:rPr lang="de-AT" dirty="0"/>
              <a:t>Öffentliche Schulen</a:t>
            </a:r>
          </a:p>
          <a:p>
            <a:r>
              <a:rPr lang="de-AT" sz="2800" dirty="0"/>
              <a:t>NMS im ländlichen Raum</a:t>
            </a:r>
          </a:p>
          <a:p>
            <a:pPr lvl="1"/>
            <a:r>
              <a:rPr lang="de-AT" dirty="0"/>
              <a:t>NMS außerhalb des Einzugsgebietes einer AHS</a:t>
            </a:r>
          </a:p>
          <a:p>
            <a:pPr lvl="1"/>
            <a:r>
              <a:rPr lang="de-AT" dirty="0"/>
              <a:t>NMS im Einzugsgebiet einer </a:t>
            </a:r>
            <a:r>
              <a:rPr lang="de-AT" dirty="0" smtClean="0"/>
              <a:t>AHS</a:t>
            </a:r>
          </a:p>
          <a:p>
            <a:r>
              <a:rPr lang="de-AT" sz="2800" dirty="0"/>
              <a:t>Stadt – Land – Gefälle?</a:t>
            </a:r>
          </a:p>
          <a:p>
            <a:r>
              <a:rPr lang="de-AT" sz="2800" dirty="0"/>
              <a:t>Gefälle innerhalb einer Stadt?</a:t>
            </a:r>
          </a:p>
          <a:p>
            <a:r>
              <a:rPr lang="de-AT" sz="2800" dirty="0"/>
              <a:t>„Restschule</a:t>
            </a:r>
            <a:r>
              <a:rPr lang="de-AT" sz="2800" dirty="0" smtClean="0"/>
              <a:t>“?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91885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Methodische Zugänge für die NMS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Welche Schüler/innen gehen im städtischen Raum in eine NMS?</a:t>
            </a:r>
          </a:p>
          <a:p>
            <a:pPr lvl="1"/>
            <a:r>
              <a:rPr lang="de-AT" dirty="0" smtClean="0"/>
              <a:t>Fehlende AHS Reife</a:t>
            </a:r>
          </a:p>
          <a:p>
            <a:pPr lvl="2"/>
            <a:r>
              <a:rPr lang="de-AT" dirty="0" smtClean="0"/>
              <a:t>Allgemein</a:t>
            </a:r>
          </a:p>
          <a:p>
            <a:pPr lvl="2"/>
            <a:r>
              <a:rPr lang="de-AT" dirty="0" smtClean="0"/>
              <a:t>Teilleistungsschwäche</a:t>
            </a:r>
          </a:p>
          <a:p>
            <a:pPr lvl="2"/>
            <a:r>
              <a:rPr lang="de-AT" dirty="0" smtClean="0"/>
              <a:t>Sprachprobleme</a:t>
            </a:r>
          </a:p>
          <a:p>
            <a:pPr lvl="1"/>
            <a:r>
              <a:rPr lang="de-AT" dirty="0" smtClean="0"/>
              <a:t>Fehlendes Interesse der Erziehungsberechtigten</a:t>
            </a:r>
          </a:p>
          <a:p>
            <a:pPr lvl="1"/>
            <a:r>
              <a:rPr lang="de-AT" dirty="0" smtClean="0"/>
              <a:t>Kinder von Asylwerbern</a:t>
            </a:r>
          </a:p>
          <a:p>
            <a:pPr lvl="1"/>
            <a:r>
              <a:rPr lang="de-AT" dirty="0" smtClean="0"/>
              <a:t>………………………….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2455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Methodische Zugänge für die NMS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de-AT" dirty="0" smtClean="0"/>
              <a:t>Folgerungen</a:t>
            </a:r>
          </a:p>
          <a:p>
            <a:pPr lvl="1"/>
            <a:r>
              <a:rPr lang="de-AT" dirty="0" smtClean="0"/>
              <a:t>Verständigungsprobleme der Schüler/innen als Folge zu geringer </a:t>
            </a:r>
            <a:r>
              <a:rPr lang="de-AT" dirty="0" smtClean="0"/>
              <a:t>Sprachkenntnisse?</a:t>
            </a:r>
            <a:endParaRPr lang="de-AT" dirty="0" smtClean="0"/>
          </a:p>
          <a:p>
            <a:pPr lvl="1"/>
            <a:r>
              <a:rPr lang="de-AT" dirty="0" smtClean="0"/>
              <a:t>Verständigungsprobleme mit den </a:t>
            </a:r>
            <a:r>
              <a:rPr lang="de-AT" dirty="0" smtClean="0"/>
              <a:t>Eltern?</a:t>
            </a:r>
            <a:endParaRPr lang="de-AT" dirty="0" smtClean="0"/>
          </a:p>
          <a:p>
            <a:pPr lvl="1"/>
            <a:r>
              <a:rPr lang="de-AT" dirty="0" smtClean="0"/>
              <a:t>Desinteresse der Eltern an Bildung ihrer Kinder (bildungsfernes Elternhaus</a:t>
            </a:r>
            <a:r>
              <a:rPr lang="de-AT" dirty="0" smtClean="0"/>
              <a:t>)?</a:t>
            </a:r>
            <a:endParaRPr lang="de-AT" dirty="0" smtClean="0"/>
          </a:p>
          <a:p>
            <a:pPr lvl="1"/>
            <a:r>
              <a:rPr lang="de-AT" dirty="0" smtClean="0"/>
              <a:t>Leistungsschwächere Schüler/innen (individuell</a:t>
            </a:r>
            <a:r>
              <a:rPr lang="de-AT" dirty="0" smtClean="0"/>
              <a:t>)?</a:t>
            </a:r>
            <a:endParaRPr lang="de-AT" dirty="0" smtClean="0"/>
          </a:p>
          <a:p>
            <a:pPr lvl="1"/>
            <a:r>
              <a:rPr lang="de-AT" dirty="0" smtClean="0"/>
              <a:t>Hoher Anteil an Schüler/innen mit Sprachproblemen und / oder </a:t>
            </a:r>
            <a:r>
              <a:rPr lang="de-AT" dirty="0" smtClean="0"/>
              <a:t>Leistungsschwäche?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6755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Methodische Zugänge für die NMS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de-AT" dirty="0" smtClean="0"/>
              <a:t>Fragen:</a:t>
            </a:r>
          </a:p>
          <a:p>
            <a:pPr lvl="1"/>
            <a:r>
              <a:rPr lang="de-AT" dirty="0" smtClean="0"/>
              <a:t>Haben die Schüler/innen einen (eigenen) Arbeitsplatz daheim?</a:t>
            </a:r>
          </a:p>
          <a:p>
            <a:pPr lvl="1"/>
            <a:r>
              <a:rPr lang="de-AT" dirty="0" smtClean="0"/>
              <a:t>In welcher Sprache wird in der Familie kommuniziert?</a:t>
            </a:r>
          </a:p>
          <a:p>
            <a:pPr lvl="1"/>
            <a:r>
              <a:rPr lang="de-AT" dirty="0" smtClean="0"/>
              <a:t>In welcher Sprache kommunizieren die Schüler/innen untereinander? (Vgl. „Deutschpflicht auch in der Pause</a:t>
            </a:r>
            <a:r>
              <a:rPr lang="de-AT" dirty="0" smtClean="0"/>
              <a:t>“)?</a:t>
            </a:r>
            <a:endParaRPr lang="de-AT" dirty="0" smtClean="0"/>
          </a:p>
          <a:p>
            <a:pPr lvl="1"/>
            <a:r>
              <a:rPr lang="de-AT" dirty="0" smtClean="0"/>
              <a:t>Sprachen – „Mehrkampf“: Muttersprache + lokale Umgangssprache + Deutsch als Schriftsprache + Englisch</a:t>
            </a:r>
          </a:p>
          <a:p>
            <a:pPr lvl="1"/>
            <a:r>
              <a:rPr lang="de-AT" dirty="0" smtClean="0"/>
              <a:t>In welcher Sprache reden wir mit den Schüler/innen?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1912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Methodische Zugänge für die NMS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Grundlegende Überlegungen:</a:t>
            </a:r>
          </a:p>
          <a:p>
            <a:pPr lvl="1"/>
            <a:r>
              <a:rPr lang="de-AT" dirty="0" smtClean="0"/>
              <a:t>Was steht im GW Lehrplan?</a:t>
            </a:r>
          </a:p>
          <a:p>
            <a:pPr lvl="1"/>
            <a:r>
              <a:rPr lang="de-AT" dirty="0" smtClean="0"/>
              <a:t>Welche außerschulischen Lernorte haben die Schüler/innen?</a:t>
            </a:r>
          </a:p>
          <a:p>
            <a:pPr lvl="2"/>
            <a:r>
              <a:rPr lang="de-AT" dirty="0" smtClean="0"/>
              <a:t>Was wissen sie von Ober- / Österreich?</a:t>
            </a:r>
          </a:p>
          <a:p>
            <a:pPr lvl="2"/>
            <a:r>
              <a:rPr lang="de-AT" dirty="0" smtClean="0"/>
              <a:t>Wo in Ober- / Österreich waren sie schon?</a:t>
            </a:r>
          </a:p>
          <a:p>
            <a:pPr lvl="1"/>
            <a:r>
              <a:rPr lang="de-AT" dirty="0" smtClean="0"/>
              <a:t>Woher beziehen die Schüler/innen ihr Allgemeinwissen?</a:t>
            </a:r>
          </a:p>
          <a:p>
            <a:pPr lvl="2"/>
            <a:r>
              <a:rPr lang="de-AT" dirty="0" smtClean="0"/>
              <a:t>Internet</a:t>
            </a:r>
          </a:p>
          <a:p>
            <a:pPr lvl="2"/>
            <a:r>
              <a:rPr lang="de-AT" dirty="0" err="1" smtClean="0"/>
              <a:t>Youtube</a:t>
            </a:r>
            <a:endParaRPr lang="de-AT" dirty="0" smtClean="0"/>
          </a:p>
          <a:p>
            <a:pPr lvl="2"/>
            <a:r>
              <a:rPr lang="de-AT" dirty="0" smtClean="0"/>
              <a:t>Blogger/innen – </a:t>
            </a:r>
            <a:r>
              <a:rPr lang="de-AT" dirty="0" err="1" smtClean="0"/>
              <a:t>Influencer</a:t>
            </a:r>
            <a:endParaRPr lang="de-AT" dirty="0" smtClean="0"/>
          </a:p>
          <a:p>
            <a:pPr lvl="2"/>
            <a:r>
              <a:rPr lang="de-AT" dirty="0" smtClean="0"/>
              <a:t>Gratis Zeitungen</a:t>
            </a:r>
          </a:p>
          <a:p>
            <a:pPr lvl="2"/>
            <a:r>
              <a:rPr lang="de-AT" dirty="0" smtClean="0"/>
              <a:t>Elternhaus / Familie</a:t>
            </a:r>
          </a:p>
        </p:txBody>
      </p:sp>
    </p:spTree>
    <p:extLst>
      <p:ext uri="{BB962C8B-B14F-4D97-AF65-F5344CB8AC3E}">
        <p14:creationId xmlns:p14="http://schemas.microsoft.com/office/powerpoint/2010/main" val="140159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AT" sz="2400" dirty="0"/>
              <a:t>Methodische Zugänge für die NMS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de-AT" b="1" dirty="0"/>
              <a:t>Für wen </a:t>
            </a:r>
            <a:r>
              <a:rPr lang="de-AT" dirty="0"/>
              <a:t>sollen wir unterrichten?</a:t>
            </a:r>
          </a:p>
          <a:p>
            <a:r>
              <a:rPr lang="de-AT" b="1" dirty="0"/>
              <a:t>Wozu</a:t>
            </a:r>
            <a:r>
              <a:rPr lang="de-AT" dirty="0"/>
              <a:t> soll unterrichtet werden?</a:t>
            </a:r>
          </a:p>
          <a:p>
            <a:r>
              <a:rPr lang="de-AT" b="1" dirty="0"/>
              <a:t>Warum</a:t>
            </a:r>
            <a:r>
              <a:rPr lang="de-AT" dirty="0"/>
              <a:t> soll </a:t>
            </a:r>
            <a:r>
              <a:rPr lang="de-AT" b="1" dirty="0"/>
              <a:t>was</a:t>
            </a:r>
            <a:r>
              <a:rPr lang="de-AT" dirty="0"/>
              <a:t> unterrichtet werden?</a:t>
            </a:r>
          </a:p>
          <a:p>
            <a:r>
              <a:rPr lang="de-AT" b="1" dirty="0"/>
              <a:t>Wie</a:t>
            </a:r>
            <a:r>
              <a:rPr lang="de-AT" dirty="0"/>
              <a:t> soll unterrichtet werden?</a:t>
            </a:r>
          </a:p>
          <a:p>
            <a:r>
              <a:rPr lang="de-AT" b="1" dirty="0"/>
              <a:t>Womit</a:t>
            </a:r>
            <a:r>
              <a:rPr lang="de-AT" dirty="0"/>
              <a:t> soll unterrichtet werden?</a:t>
            </a:r>
          </a:p>
          <a:p>
            <a:r>
              <a:rPr lang="de-AT" b="1" dirty="0"/>
              <a:t>Wann</a:t>
            </a:r>
            <a:r>
              <a:rPr lang="de-AT" dirty="0"/>
              <a:t> und wie lange soll unterrichtet werden?</a:t>
            </a:r>
          </a:p>
          <a:p>
            <a:r>
              <a:rPr lang="de-AT" b="1" dirty="0"/>
              <a:t>Wo</a:t>
            </a:r>
            <a:r>
              <a:rPr lang="de-AT" dirty="0"/>
              <a:t> wird unterrichtet?</a:t>
            </a:r>
          </a:p>
          <a:p>
            <a:r>
              <a:rPr lang="de-AT" b="1" dirty="0"/>
              <a:t>Wer</a:t>
            </a:r>
            <a:r>
              <a:rPr lang="de-AT" dirty="0"/>
              <a:t> unterrichtet?</a:t>
            </a:r>
          </a:p>
          <a:p>
            <a:r>
              <a:rPr lang="de-AT" b="1" dirty="0"/>
              <a:t>Wie</a:t>
            </a:r>
            <a:r>
              <a:rPr lang="de-AT" dirty="0"/>
              <a:t> wird der Unterricht kontrolliert?</a:t>
            </a:r>
          </a:p>
          <a:p>
            <a:pPr marL="0" indent="0">
              <a:buNone/>
            </a:pPr>
            <a:r>
              <a:rPr lang="de-AT" sz="1050" dirty="0"/>
              <a:t>Vgl. </a:t>
            </a:r>
            <a:r>
              <a:rPr lang="de-AT" sz="1050" dirty="0" err="1"/>
              <a:t>Rinschede</a:t>
            </a:r>
            <a:r>
              <a:rPr lang="de-AT" sz="1050" dirty="0"/>
              <a:t> </a:t>
            </a:r>
            <a:r>
              <a:rPr lang="de-AT" sz="1050" dirty="0" smtClean="0"/>
              <a:t>S.21</a:t>
            </a:r>
            <a:endParaRPr lang="de-AT" sz="1050" dirty="0"/>
          </a:p>
        </p:txBody>
      </p:sp>
    </p:spTree>
    <p:extLst>
      <p:ext uri="{BB962C8B-B14F-4D97-AF65-F5344CB8AC3E}">
        <p14:creationId xmlns:p14="http://schemas.microsoft.com/office/powerpoint/2010/main" val="293778412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Bildschirmpräsentation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Methodische Zugänge für die NMS</vt:lpstr>
      <vt:lpstr>Methodische Zugänge für die NMS</vt:lpstr>
      <vt:lpstr>Methodische Zugänge für die NMS</vt:lpstr>
      <vt:lpstr>Methodische Zugänge für die NMS</vt:lpstr>
      <vt:lpstr>Methodische Zugänge für die NMS</vt:lpstr>
      <vt:lpstr>Methodische Zugänge für die NMS</vt:lpstr>
      <vt:lpstr>Methodische Zugänge für die NMS</vt:lpstr>
      <vt:lpstr>Methodische Zugänge für die NMS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Methodische Zugänge für die NMS</dc:title>
  <dc:creator>Kuschnigg</dc:creator>
  <cp:lastModifiedBy>Kuschnigg</cp:lastModifiedBy>
  <cp:revision>7</cp:revision>
  <dcterms:created xsi:type="dcterms:W3CDTF">2018-02-26T14:21:08Z</dcterms:created>
  <dcterms:modified xsi:type="dcterms:W3CDTF">2019-02-04T09:05:03Z</dcterms:modified>
</cp:coreProperties>
</file>