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  <p:sldId id="257" r:id="rId4"/>
    <p:sldId id="258" r:id="rId5"/>
    <p:sldId id="259" r:id="rId6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E66C7EC-2F39-41A2-941A-A7E5E4310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Untertitel 2">
            <a:extLst>
              <a:ext uri="{FF2B5EF4-FFF2-40B4-BE49-F238E27FC236}">
                <a16:creationId xmlns:a16="http://schemas.microsoft.com/office/drawing/2014/main" id="{A531D94B-9A3D-4C51-9E9E-20BED5ACB12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B7E54F7B-0144-4C10-B924-7D13EA19E5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864F574-5FAD-4471-A10A-1268B84F3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D026A45B-85C5-4CF2-AABB-474243EF6F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8873108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0185FA-D234-4EB3-BF54-7730BC94D10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C986CF4C-A95F-474F-9E32-A0BC36B120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6737EB9D-D7B0-47F2-945C-311CA1D8CD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81DDDB2D-BFB3-4C93-8536-823C4BC4B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F9E143C9-EEAC-4FA6-BD6C-70BAB91A0F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9504192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>
            <a:extLst>
              <a:ext uri="{FF2B5EF4-FFF2-40B4-BE49-F238E27FC236}">
                <a16:creationId xmlns:a16="http://schemas.microsoft.com/office/drawing/2014/main" id="{CC2EECA5-D9E0-4C27-A6DA-8C4EE03FBFB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Vertikaler Textplatzhalter 2">
            <a:extLst>
              <a:ext uri="{FF2B5EF4-FFF2-40B4-BE49-F238E27FC236}">
                <a16:creationId xmlns:a16="http://schemas.microsoft.com/office/drawing/2014/main" id="{09817394-8253-46A2-80E8-3EFE5173236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2569AC9-FE9F-4F5D-9EDA-A109679ABD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18356BAF-1B4A-4519-A3DA-3357221CDB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A334DAF-82B8-4ACA-8C69-DD2572C6D8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924960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6059D64-DCBB-4267-B9B6-DBD11D570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FECBF600-8C5B-4615-870C-207AB5F5E33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CA126553-3904-4935-88E9-CE47A46B91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FF076DCE-E324-45E0-AD9C-33181F4E61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EB2531CC-E908-4F97-9204-C50CFE8D06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7958373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955DB77C-F665-4B7C-8018-420B71653EA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E619E0C4-5F41-46FC-8E15-4AE741468EE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2AEE8625-A453-466A-A9F1-C4A4DC3149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D7576FC8-90CB-40FE-810D-0684BD7B13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24FD65D2-8D6E-48C6-AAD8-C79BC68D13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77018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6F11B9B-B0C7-409A-9EA7-CEF04D217C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25A76875-2D51-4F2D-AF2B-906032DCBC4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71DFBF33-B659-4436-9F2A-AB00C420B71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A6D2D78F-F3A9-4AAB-88B6-50BA1BAC5A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D75B92A9-9D3D-47F1-A9EB-53288ACC1B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43A4256-EBAF-432E-9D28-1E5C6D002B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2573239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FEB24486-1606-482A-82FA-2EB0FBCB4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C9B4D3C4-3684-41C0-B796-B14BFAC4DCD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0818EAF1-37BB-494C-AC14-712A334A163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5" name="Textplatzhalter 4">
            <a:extLst>
              <a:ext uri="{FF2B5EF4-FFF2-40B4-BE49-F238E27FC236}">
                <a16:creationId xmlns:a16="http://schemas.microsoft.com/office/drawing/2014/main" id="{75DE91B8-4E7E-41C0-AFD1-82BAEA51BFD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>
            <a:extLst>
              <a:ext uri="{FF2B5EF4-FFF2-40B4-BE49-F238E27FC236}">
                <a16:creationId xmlns:a16="http://schemas.microsoft.com/office/drawing/2014/main" id="{B28A96A7-CB00-44A9-B2D0-A969749714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7" name="Datumsplatzhalter 6">
            <a:extLst>
              <a:ext uri="{FF2B5EF4-FFF2-40B4-BE49-F238E27FC236}">
                <a16:creationId xmlns:a16="http://schemas.microsoft.com/office/drawing/2014/main" id="{10891FF5-9130-4C95-9A70-3FEB36EA94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8" name="Fußzeilenplatzhalter 7">
            <a:extLst>
              <a:ext uri="{FF2B5EF4-FFF2-40B4-BE49-F238E27FC236}">
                <a16:creationId xmlns:a16="http://schemas.microsoft.com/office/drawing/2014/main" id="{425C3684-0EAA-4D06-B70F-E43AC853D7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>
            <a:extLst>
              <a:ext uri="{FF2B5EF4-FFF2-40B4-BE49-F238E27FC236}">
                <a16:creationId xmlns:a16="http://schemas.microsoft.com/office/drawing/2014/main" id="{07518FCB-8A5D-4038-8D4D-A1AEC3FF56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2700231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62E6C7F-6604-4340-80C3-9E4850213C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9C49FC18-A6A1-4876-A264-09C3846CC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57C5FB05-F0B3-4470-94E5-96D6E32282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02B2D2C-2D89-4BFC-A0F4-47104552E5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361079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>
            <a:extLst>
              <a:ext uri="{FF2B5EF4-FFF2-40B4-BE49-F238E27FC236}">
                <a16:creationId xmlns:a16="http://schemas.microsoft.com/office/drawing/2014/main" id="{780883B8-C9A9-4446-8778-7296D82072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3" name="Fußzeilenplatzhalter 2">
            <a:extLst>
              <a:ext uri="{FF2B5EF4-FFF2-40B4-BE49-F238E27FC236}">
                <a16:creationId xmlns:a16="http://schemas.microsoft.com/office/drawing/2014/main" id="{0E7479E6-B92E-4473-83D0-AC5DE2C1CB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>
            <a:extLst>
              <a:ext uri="{FF2B5EF4-FFF2-40B4-BE49-F238E27FC236}">
                <a16:creationId xmlns:a16="http://schemas.microsoft.com/office/drawing/2014/main" id="{C8312433-AFCD-4EBA-990A-B8F9EFA81E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14272458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7A1A73D-9F98-4F3D-A28E-4960987540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6D3DB2EC-0052-49FF-A9CA-C346D60ED8E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CB5B91D5-C990-48FA-BA49-87B3FE70956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6298B025-1B97-4FB7-8F47-9A587DCEB8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06751D3A-D9EF-42E3-BFB9-67C18A9DA4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28905F5E-40A6-4D90-9DD8-07F7D74A28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029664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E59DABD-C8FE-47EF-BEAB-EE25C1434A5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Bildplatzhalter 2">
            <a:extLst>
              <a:ext uri="{FF2B5EF4-FFF2-40B4-BE49-F238E27FC236}">
                <a16:creationId xmlns:a16="http://schemas.microsoft.com/office/drawing/2014/main" id="{DCEE7425-F78E-4802-81E3-07F8080AB0E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>
            <a:extLst>
              <a:ext uri="{FF2B5EF4-FFF2-40B4-BE49-F238E27FC236}">
                <a16:creationId xmlns:a16="http://schemas.microsoft.com/office/drawing/2014/main" id="{FCCF2CF3-3BDE-434F-B1A3-8572DC64C8A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umsplatzhalter 4">
            <a:extLst>
              <a:ext uri="{FF2B5EF4-FFF2-40B4-BE49-F238E27FC236}">
                <a16:creationId xmlns:a16="http://schemas.microsoft.com/office/drawing/2014/main" id="{72022615-9194-4DBC-AC6A-8BDED1EDC3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6" name="Fußzeilenplatzhalter 5">
            <a:extLst>
              <a:ext uri="{FF2B5EF4-FFF2-40B4-BE49-F238E27FC236}">
                <a16:creationId xmlns:a16="http://schemas.microsoft.com/office/drawing/2014/main" id="{5AFB060B-7013-400A-B725-DAE365CC0C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>
            <a:extLst>
              <a:ext uri="{FF2B5EF4-FFF2-40B4-BE49-F238E27FC236}">
                <a16:creationId xmlns:a16="http://schemas.microsoft.com/office/drawing/2014/main" id="{ECE03A20-5084-4EEC-9DB2-B7656612A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41259122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>
            <a:extLst>
              <a:ext uri="{FF2B5EF4-FFF2-40B4-BE49-F238E27FC236}">
                <a16:creationId xmlns:a16="http://schemas.microsoft.com/office/drawing/2014/main" id="{5DEAC9C4-8434-49E2-97F9-D4AA9DD54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de-AT"/>
          </a:p>
        </p:txBody>
      </p:sp>
      <p:sp>
        <p:nvSpPr>
          <p:cNvPr id="3" name="Textplatzhalter 2">
            <a:extLst>
              <a:ext uri="{FF2B5EF4-FFF2-40B4-BE49-F238E27FC236}">
                <a16:creationId xmlns:a16="http://schemas.microsoft.com/office/drawing/2014/main" id="{DE42A130-3B0B-42DD-A3A0-646E0BBB255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AT"/>
          </a:p>
        </p:txBody>
      </p:sp>
      <p:sp>
        <p:nvSpPr>
          <p:cNvPr id="4" name="Datumsplatzhalter 3">
            <a:extLst>
              <a:ext uri="{FF2B5EF4-FFF2-40B4-BE49-F238E27FC236}">
                <a16:creationId xmlns:a16="http://schemas.microsoft.com/office/drawing/2014/main" id="{D2AE169D-9FEF-4914-8017-4F579FFDCF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793FEE-1640-42DE-A2EC-A49E75625EDE}" type="datetimeFigureOut">
              <a:rPr lang="de-AT" smtClean="0"/>
              <a:t>11.09.2018</a:t>
            </a:fld>
            <a:endParaRPr lang="de-AT"/>
          </a:p>
        </p:txBody>
      </p:sp>
      <p:sp>
        <p:nvSpPr>
          <p:cNvPr id="5" name="Fußzeilenplatzhalter 4">
            <a:extLst>
              <a:ext uri="{FF2B5EF4-FFF2-40B4-BE49-F238E27FC236}">
                <a16:creationId xmlns:a16="http://schemas.microsoft.com/office/drawing/2014/main" id="{438DC9E8-8EBD-440B-9AFC-C709F59ED68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>
            <a:extLst>
              <a:ext uri="{FF2B5EF4-FFF2-40B4-BE49-F238E27FC236}">
                <a16:creationId xmlns:a16="http://schemas.microsoft.com/office/drawing/2014/main" id="{017BD9DD-39E7-454E-AF04-22B99CD992C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20A350-8E80-49CF-BD19-4873FE25402C}" type="slidenum">
              <a:rPr lang="de-AT" smtClean="0"/>
              <a:t>‹Nr.›</a:t>
            </a:fld>
            <a:endParaRPr lang="de-AT"/>
          </a:p>
        </p:txBody>
      </p:sp>
    </p:spTree>
    <p:extLst>
      <p:ext uri="{BB962C8B-B14F-4D97-AF65-F5344CB8AC3E}">
        <p14:creationId xmlns:p14="http://schemas.microsoft.com/office/powerpoint/2010/main" val="21921394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enderatlas.at/schule/articles/spurensuche.html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7457A00-10F1-4360-99AB-8E1CB1003FB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63" t="9115" r="13214" b="43130"/>
          <a:stretch/>
        </p:blipFill>
        <p:spPr>
          <a:xfrm>
            <a:off x="1318725" y="1110341"/>
            <a:ext cx="9973389" cy="445070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BE8DA525-2E73-4574-9C82-84CAEA4F8DB0}"/>
              </a:ext>
            </a:extLst>
          </p:cNvPr>
          <p:cNvSpPr/>
          <p:nvPr/>
        </p:nvSpPr>
        <p:spPr>
          <a:xfrm>
            <a:off x="7408506" y="6202138"/>
            <a:ext cx="4259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>
                <a:hlinkClick r:id="rId3"/>
              </a:rPr>
              <a:t>http://www.genderatlas.at/schule/articles/spurensuche.html</a:t>
            </a:r>
            <a:endParaRPr lang="de-AT" sz="1200" dirty="0"/>
          </a:p>
        </p:txBody>
      </p:sp>
    </p:spTree>
    <p:extLst>
      <p:ext uri="{BB962C8B-B14F-4D97-AF65-F5344CB8AC3E}">
        <p14:creationId xmlns:p14="http://schemas.microsoft.com/office/powerpoint/2010/main" val="218675798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6622AB0-41FC-46DB-B9B0-6339E696895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3163" t="53809" r="13214" b="7308"/>
          <a:stretch/>
        </p:blipFill>
        <p:spPr>
          <a:xfrm>
            <a:off x="740228" y="1049692"/>
            <a:ext cx="11102622" cy="4392320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C49AEB3-84FF-44FA-A594-1A332775B010}"/>
              </a:ext>
            </a:extLst>
          </p:cNvPr>
          <p:cNvSpPr/>
          <p:nvPr/>
        </p:nvSpPr>
        <p:spPr>
          <a:xfrm>
            <a:off x="7408506" y="6202138"/>
            <a:ext cx="4259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/>
              <a:t>http://www.genderatlas.at/schule/articles/spurensuche.html</a:t>
            </a:r>
          </a:p>
        </p:txBody>
      </p:sp>
    </p:spTree>
    <p:extLst>
      <p:ext uri="{BB962C8B-B14F-4D97-AF65-F5344CB8AC3E}">
        <p14:creationId xmlns:p14="http://schemas.microsoft.com/office/powerpoint/2010/main" val="33448174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D77CF32A-FC44-4B0A-A36B-5D4E89A07CB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4924" t="26349" r="25306" b="39999"/>
          <a:stretch/>
        </p:blipFill>
        <p:spPr>
          <a:xfrm>
            <a:off x="1073020" y="1194318"/>
            <a:ext cx="10194021" cy="376956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5CF1EAA2-A9C7-4242-899F-9B4197230433}"/>
              </a:ext>
            </a:extLst>
          </p:cNvPr>
          <p:cNvSpPr/>
          <p:nvPr/>
        </p:nvSpPr>
        <p:spPr>
          <a:xfrm>
            <a:off x="7408506" y="6202138"/>
            <a:ext cx="4259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/>
              <a:t>http://www.genderatlas.at/schule/articles/spurensuche.html</a:t>
            </a:r>
          </a:p>
        </p:txBody>
      </p:sp>
    </p:spTree>
    <p:extLst>
      <p:ext uri="{BB962C8B-B14F-4D97-AF65-F5344CB8AC3E}">
        <p14:creationId xmlns:p14="http://schemas.microsoft.com/office/powerpoint/2010/main" val="14460229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71A6A1D6-1775-406B-869E-F306F4C105AF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0561" t="18231" r="34031" b="43129"/>
          <a:stretch/>
        </p:blipFill>
        <p:spPr>
          <a:xfrm>
            <a:off x="77452" y="1277386"/>
            <a:ext cx="10799069" cy="4590663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9A03BAE1-B041-4D29-94E7-28C4AF3C6592}"/>
              </a:ext>
            </a:extLst>
          </p:cNvPr>
          <p:cNvSpPr/>
          <p:nvPr/>
        </p:nvSpPr>
        <p:spPr>
          <a:xfrm>
            <a:off x="7408506" y="6202138"/>
            <a:ext cx="4259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/>
              <a:t>http://www.genderatlas.at/schule/articles/spurensuche.html</a:t>
            </a:r>
          </a:p>
        </p:txBody>
      </p:sp>
    </p:spTree>
    <p:extLst>
      <p:ext uri="{BB962C8B-B14F-4D97-AF65-F5344CB8AC3E}">
        <p14:creationId xmlns:p14="http://schemas.microsoft.com/office/powerpoint/2010/main" val="29976363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Grafik 4">
            <a:extLst>
              <a:ext uri="{FF2B5EF4-FFF2-40B4-BE49-F238E27FC236}">
                <a16:creationId xmlns:a16="http://schemas.microsoft.com/office/drawing/2014/main" id="{610681F5-ECA4-46C9-9936-BC2B6A67777A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7908" t="28979" r="16735" b="14286"/>
          <a:stretch/>
        </p:blipFill>
        <p:spPr>
          <a:xfrm>
            <a:off x="1614196" y="149290"/>
            <a:ext cx="10089414" cy="5514392"/>
          </a:xfrm>
          <a:prstGeom prst="rect">
            <a:avLst/>
          </a:prstGeom>
        </p:spPr>
      </p:pic>
      <p:sp>
        <p:nvSpPr>
          <p:cNvPr id="6" name="Rechteck 5">
            <a:extLst>
              <a:ext uri="{FF2B5EF4-FFF2-40B4-BE49-F238E27FC236}">
                <a16:creationId xmlns:a16="http://schemas.microsoft.com/office/drawing/2014/main" id="{E7B8B105-7C64-4472-8EBD-EE59D739D3F4}"/>
              </a:ext>
            </a:extLst>
          </p:cNvPr>
          <p:cNvSpPr/>
          <p:nvPr/>
        </p:nvSpPr>
        <p:spPr>
          <a:xfrm>
            <a:off x="7408506" y="6202138"/>
            <a:ext cx="425936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AT" sz="1200" dirty="0"/>
              <a:t>http://www.genderatlas.at/schule/articles/spurensuche.html</a:t>
            </a:r>
          </a:p>
        </p:txBody>
      </p:sp>
    </p:spTree>
    <p:extLst>
      <p:ext uri="{BB962C8B-B14F-4D97-AF65-F5344CB8AC3E}">
        <p14:creationId xmlns:p14="http://schemas.microsoft.com/office/powerpoint/2010/main" val="317849866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75</Words>
  <Application>Microsoft Office PowerPoint</Application>
  <PresentationFormat>Breitbild</PresentationFormat>
  <Paragraphs>5</Paragraphs>
  <Slides>5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Oswald</dc:creator>
  <cp:lastModifiedBy>Oswald</cp:lastModifiedBy>
  <cp:revision>3</cp:revision>
  <dcterms:created xsi:type="dcterms:W3CDTF">2018-09-11T08:31:22Z</dcterms:created>
  <dcterms:modified xsi:type="dcterms:W3CDTF">2018-09-11T08:45:51Z</dcterms:modified>
</cp:coreProperties>
</file>