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ug Hermann" userId="23eecc8b-47e4-4a8a-90cb-28d9ad89103a" providerId="ADAL" clId="{F8E26855-5386-4325-989A-2E37E5CF6E62}"/>
    <pc:docChg chg="modSld">
      <pc:chgData name="Klug Hermann" userId="23eecc8b-47e4-4a8a-90cb-28d9ad89103a" providerId="ADAL" clId="{F8E26855-5386-4325-989A-2E37E5CF6E62}" dt="2023-06-20T04:22:41.551" v="1" actId="20577"/>
      <pc:docMkLst>
        <pc:docMk/>
      </pc:docMkLst>
      <pc:sldChg chg="modSp mod">
        <pc:chgData name="Klug Hermann" userId="23eecc8b-47e4-4a8a-90cb-28d9ad89103a" providerId="ADAL" clId="{F8E26855-5386-4325-989A-2E37E5CF6E62}" dt="2023-06-20T04:22:41.551" v="1" actId="20577"/>
        <pc:sldMkLst>
          <pc:docMk/>
          <pc:sldMk cId="1855789403" sldId="256"/>
        </pc:sldMkLst>
        <pc:spChg chg="mod">
          <ac:chgData name="Klug Hermann" userId="23eecc8b-47e4-4a8a-90cb-28d9ad89103a" providerId="ADAL" clId="{F8E26855-5386-4325-989A-2E37E5CF6E62}" dt="2023-06-20T04:22:41.551" v="1" actId="20577"/>
          <ac:spMkLst>
            <pc:docMk/>
            <pc:sldMk cId="1855789403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GB" sz="13800" b="1" dirty="0">
                <a:latin typeface="Arial Black" panose="020B0A04020102020204" pitchFamily="34" charset="0"/>
              </a:rPr>
              <a:t>2</a:t>
            </a:r>
            <a:r>
              <a:rPr lang="en-GB" sz="13800" b="1">
                <a:latin typeface="Arial Black" panose="020B0A04020102020204" pitchFamily="34" charset="0"/>
              </a:rPr>
              <a:t>,5 </a:t>
            </a:r>
            <a:br>
              <a:rPr lang="en-GB" sz="13800" b="1" dirty="0">
                <a:latin typeface="Arial Black" panose="020B0A04020102020204" pitchFamily="34" charset="0"/>
              </a:rPr>
            </a:br>
            <a:r>
              <a:rPr lang="en-GB" sz="13800" b="1" dirty="0">
                <a:latin typeface="Arial Black" panose="020B0A04020102020204" pitchFamily="34" charset="0"/>
              </a:rPr>
              <a:t>minutes</a:t>
            </a:r>
          </a:p>
        </p:txBody>
      </p:sp>
    </p:spTree>
    <p:extLst>
      <p:ext uri="{BB962C8B-B14F-4D97-AF65-F5344CB8AC3E}">
        <p14:creationId xmlns:p14="http://schemas.microsoft.com/office/powerpoint/2010/main" val="185578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C00000"/>
          </a:solidFill>
        </p:spPr>
        <p:txBody>
          <a:bodyPr>
            <a:noAutofit/>
          </a:bodyPr>
          <a:lstStyle/>
          <a:p>
            <a:r>
              <a:rPr lang="en-GB" sz="13800" b="1" dirty="0">
                <a:solidFill>
                  <a:schemeClr val="bg1"/>
                </a:solidFill>
                <a:latin typeface="Arial Black" panose="020B0A04020102020204" pitchFamily="34" charset="0"/>
              </a:rPr>
              <a:t>1 </a:t>
            </a:r>
            <a:br>
              <a:rPr lang="en-GB" sz="13800" b="1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GB" sz="13800" b="1" dirty="0">
                <a:solidFill>
                  <a:schemeClr val="bg1"/>
                </a:solidFill>
                <a:latin typeface="Arial Black" panose="020B0A04020102020204" pitchFamily="34" charset="0"/>
              </a:rPr>
              <a:t>minute</a:t>
            </a:r>
          </a:p>
        </p:txBody>
      </p:sp>
    </p:spTree>
    <p:extLst>
      <p:ext uri="{BB962C8B-B14F-4D97-AF65-F5344CB8AC3E}">
        <p14:creationId xmlns:p14="http://schemas.microsoft.com/office/powerpoint/2010/main" val="243617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2,5  minutes</vt:lpstr>
      <vt:lpstr>1  minute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2,5  minutes</dc:title>
  <dc:creator/>
  <cp:lastModifiedBy>Klug Hermann</cp:lastModifiedBy>
  <cp:revision>1</cp:revision>
  <dcterms:created xsi:type="dcterms:W3CDTF">2006-08-16T00:00:00Z</dcterms:created>
  <dcterms:modified xsi:type="dcterms:W3CDTF">2023-06-20T04:22:42Z</dcterms:modified>
</cp:coreProperties>
</file>