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05" r:id="rId5"/>
    <p:sldId id="322" r:id="rId6"/>
    <p:sldId id="323" r:id="rId7"/>
    <p:sldId id="319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18" r:id="rId19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A75E3BDB-0EA2-4121-B4AE-9EFE1A2E3CC1}">
          <p14:sldIdLst>
            <p14:sldId id="305"/>
            <p14:sldId id="322"/>
            <p14:sldId id="323"/>
            <p14:sldId id="319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18"/>
          </p14:sldIdLst>
        </p14:section>
        <p14:section name="Abschnitt ohne Titel" id="{F8C3A1A9-83A9-40B1-AD4C-91622A22726C}">
          <p14:sldIdLst/>
        </p14:section>
      </p14:sectionLst>
    </p:ext>
    <p:ext uri="{EFAFB233-063F-42B5-8137-9DF3F51BA10A}">
      <p15:sldGuideLst xmlns:p15="http://schemas.microsoft.com/office/powerpoint/2012/main">
        <p15:guide id="2" orient="horz" pos="3792" userDrawn="1">
          <p15:clr>
            <a:srgbClr val="A4A3A4"/>
          </p15:clr>
        </p15:guide>
        <p15:guide id="3" pos="528" userDrawn="1">
          <p15:clr>
            <a:srgbClr val="A4A3A4"/>
          </p15:clr>
        </p15:guide>
        <p15:guide id="4" pos="7128" userDrawn="1">
          <p15:clr>
            <a:srgbClr val="A4A3A4"/>
          </p15:clr>
        </p15:guide>
        <p15:guide id="5" orient="horz" pos="2808" userDrawn="1">
          <p15:clr>
            <a:srgbClr val="A4A3A4"/>
          </p15:clr>
        </p15:guide>
        <p15:guide id="6" pos="2976" userDrawn="1">
          <p15:clr>
            <a:srgbClr val="A4A3A4"/>
          </p15:clr>
        </p15:guide>
        <p15:guide id="7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8D230F3-CF80-4859-8CE7-A43EE81993B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527" autoAdjust="0"/>
  </p:normalViewPr>
  <p:slideViewPr>
    <p:cSldViewPr snapToGrid="0">
      <p:cViewPr varScale="1">
        <p:scale>
          <a:sx n="75" d="100"/>
          <a:sy n="75" d="100"/>
        </p:scale>
        <p:origin x="931" y="58"/>
      </p:cViewPr>
      <p:guideLst>
        <p:guide orient="horz" pos="3792"/>
        <p:guide pos="528"/>
        <p:guide pos="7128"/>
        <p:guide orient="horz" pos="2808"/>
        <p:guide pos="2976"/>
        <p:guide orient="horz" pos="960"/>
      </p:guideLst>
    </p:cSldViewPr>
  </p:slideViewPr>
  <p:notesTextViewPr>
    <p:cViewPr>
      <p:scale>
        <a:sx n="1" d="1"/>
        <a:sy n="1" d="1"/>
      </p:scale>
      <p:origin x="0" y="-173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 Bruckner" userId="bf91a901c90eb06a" providerId="LiveId" clId="{C871A425-2A49-4585-B0A4-119BFAD7C0D1}"/>
    <pc:docChg chg="undo redo custSel addSld delSld modSld sldOrd addSection modSection">
      <pc:chgData name="Christoph Bruckner" userId="bf91a901c90eb06a" providerId="LiveId" clId="{C871A425-2A49-4585-B0A4-119BFAD7C0D1}" dt="2025-06-02T16:01:33.957" v="10550" actId="20577"/>
      <pc:docMkLst>
        <pc:docMk/>
      </pc:docMkLst>
      <pc:sldChg chg="addSp delSp modSp mod">
        <pc:chgData name="Christoph Bruckner" userId="bf91a901c90eb06a" providerId="LiveId" clId="{C871A425-2A49-4585-B0A4-119BFAD7C0D1}" dt="2025-05-14T13:45:12.978" v="228" actId="20577"/>
        <pc:sldMkLst>
          <pc:docMk/>
          <pc:sldMk cId="1516999600" sldId="305"/>
        </pc:sldMkLst>
        <pc:spChg chg="mod">
          <ac:chgData name="Christoph Bruckner" userId="bf91a901c90eb06a" providerId="LiveId" clId="{C871A425-2A49-4585-B0A4-119BFAD7C0D1}" dt="2025-05-14T13:45:12.978" v="228" actId="20577"/>
          <ac:spMkLst>
            <pc:docMk/>
            <pc:sldMk cId="1516999600" sldId="305"/>
            <ac:spMk id="2" creationId="{C66F917E-922A-1054-6306-D37C378F1165}"/>
          </ac:spMkLst>
        </pc:spChg>
      </pc:sldChg>
      <pc:sldChg chg="modSp del mod ord">
        <pc:chgData name="Christoph Bruckner" userId="bf91a901c90eb06a" providerId="LiveId" clId="{C871A425-2A49-4585-B0A4-119BFAD7C0D1}" dt="2025-05-14T20:35:35.511" v="10426" actId="47"/>
        <pc:sldMkLst>
          <pc:docMk/>
          <pc:sldMk cId="3688475074" sldId="308"/>
        </pc:sldMkLst>
      </pc:sldChg>
      <pc:sldChg chg="del">
        <pc:chgData name="Christoph Bruckner" userId="bf91a901c90eb06a" providerId="LiveId" clId="{C871A425-2A49-4585-B0A4-119BFAD7C0D1}" dt="2025-05-14T13:29:57.399" v="7" actId="47"/>
        <pc:sldMkLst>
          <pc:docMk/>
          <pc:sldMk cId="89773165" sldId="310"/>
        </pc:sldMkLst>
      </pc:sldChg>
      <pc:sldChg chg="del">
        <pc:chgData name="Christoph Bruckner" userId="bf91a901c90eb06a" providerId="LiveId" clId="{C871A425-2A49-4585-B0A4-119BFAD7C0D1}" dt="2025-05-14T13:29:56.607" v="6" actId="47"/>
        <pc:sldMkLst>
          <pc:docMk/>
          <pc:sldMk cId="3986998208" sldId="311"/>
        </pc:sldMkLst>
      </pc:sldChg>
      <pc:sldChg chg="del">
        <pc:chgData name="Christoph Bruckner" userId="bf91a901c90eb06a" providerId="LiveId" clId="{C871A425-2A49-4585-B0A4-119BFAD7C0D1}" dt="2025-05-14T13:29:58.479" v="8" actId="47"/>
        <pc:sldMkLst>
          <pc:docMk/>
          <pc:sldMk cId="4050281887" sldId="312"/>
        </pc:sldMkLst>
      </pc:sldChg>
      <pc:sldChg chg="del">
        <pc:chgData name="Christoph Bruckner" userId="bf91a901c90eb06a" providerId="LiveId" clId="{C871A425-2A49-4585-B0A4-119BFAD7C0D1}" dt="2025-05-14T13:29:55.839" v="5" actId="47"/>
        <pc:sldMkLst>
          <pc:docMk/>
          <pc:sldMk cId="558281240" sldId="313"/>
        </pc:sldMkLst>
      </pc:sldChg>
      <pc:sldChg chg="del">
        <pc:chgData name="Christoph Bruckner" userId="bf91a901c90eb06a" providerId="LiveId" clId="{C871A425-2A49-4585-B0A4-119BFAD7C0D1}" dt="2025-05-14T13:29:54.415" v="4" actId="47"/>
        <pc:sldMkLst>
          <pc:docMk/>
          <pc:sldMk cId="947225569" sldId="314"/>
        </pc:sldMkLst>
      </pc:sldChg>
      <pc:sldChg chg="del">
        <pc:chgData name="Christoph Bruckner" userId="bf91a901c90eb06a" providerId="LiveId" clId="{C871A425-2A49-4585-B0A4-119BFAD7C0D1}" dt="2025-05-14T13:29:41.959" v="0" actId="47"/>
        <pc:sldMkLst>
          <pc:docMk/>
          <pc:sldMk cId="4178334263" sldId="315"/>
        </pc:sldMkLst>
      </pc:sldChg>
      <pc:sldChg chg="del">
        <pc:chgData name="Christoph Bruckner" userId="bf91a901c90eb06a" providerId="LiveId" clId="{C871A425-2A49-4585-B0A4-119BFAD7C0D1}" dt="2025-05-14T13:29:52.596" v="3" actId="47"/>
        <pc:sldMkLst>
          <pc:docMk/>
          <pc:sldMk cId="1550294218" sldId="316"/>
        </pc:sldMkLst>
      </pc:sldChg>
      <pc:sldChg chg="delSp modSp mod">
        <pc:chgData name="Christoph Bruckner" userId="bf91a901c90eb06a" providerId="LiveId" clId="{C871A425-2A49-4585-B0A4-119BFAD7C0D1}" dt="2025-05-14T21:08:22.649" v="10501" actId="478"/>
        <pc:sldMkLst>
          <pc:docMk/>
          <pc:sldMk cId="1988437062" sldId="318"/>
        </pc:sldMkLst>
        <pc:spChg chg="mod">
          <ac:chgData name="Christoph Bruckner" userId="bf91a901c90eb06a" providerId="LiveId" clId="{C871A425-2A49-4585-B0A4-119BFAD7C0D1}" dt="2025-05-14T13:29:48.141" v="2" actId="20577"/>
          <ac:spMkLst>
            <pc:docMk/>
            <pc:sldMk cId="1988437062" sldId="318"/>
            <ac:spMk id="28" creationId="{CC25EE42-B3D5-AD1E-48BE-54CEFF2E3D79}"/>
          </ac:spMkLst>
        </pc:spChg>
      </pc:sldChg>
      <pc:sldChg chg="modSp mod modNotesTx">
        <pc:chgData name="Christoph Bruckner" userId="bf91a901c90eb06a" providerId="LiveId" clId="{C871A425-2A49-4585-B0A4-119BFAD7C0D1}" dt="2025-05-14T19:54:19.991" v="7144" actId="5793"/>
        <pc:sldMkLst>
          <pc:docMk/>
          <pc:sldMk cId="568739585" sldId="319"/>
        </pc:sldMkLst>
        <pc:spChg chg="mod">
          <ac:chgData name="Christoph Bruckner" userId="bf91a901c90eb06a" providerId="LiveId" clId="{C871A425-2A49-4585-B0A4-119BFAD7C0D1}" dt="2025-05-14T19:34:55.802" v="5923" actId="1076"/>
          <ac:spMkLst>
            <pc:docMk/>
            <pc:sldMk cId="568739585" sldId="319"/>
            <ac:spMk id="3" creationId="{57EC25B2-F5EA-36B1-6D66-0B90F3E4A816}"/>
          </ac:spMkLst>
        </pc:spChg>
        <pc:spChg chg="mod">
          <ac:chgData name="Christoph Bruckner" userId="bf91a901c90eb06a" providerId="LiveId" clId="{C871A425-2A49-4585-B0A4-119BFAD7C0D1}" dt="2025-05-14T19:35:02.238" v="5926" actId="1076"/>
          <ac:spMkLst>
            <pc:docMk/>
            <pc:sldMk cId="568739585" sldId="319"/>
            <ac:spMk id="4" creationId="{3D4BF7BA-F7FA-95CA-36C3-8363465F8DAE}"/>
          </ac:spMkLst>
        </pc:spChg>
        <pc:spChg chg="mod">
          <ac:chgData name="Christoph Bruckner" userId="bf91a901c90eb06a" providerId="LiveId" clId="{C871A425-2A49-4585-B0A4-119BFAD7C0D1}" dt="2025-05-14T19:51:21.319" v="6837" actId="20577"/>
          <ac:spMkLst>
            <pc:docMk/>
            <pc:sldMk cId="568739585" sldId="319"/>
            <ac:spMk id="5" creationId="{90EFF35B-6CAD-5F03-2778-5115BE189D0D}"/>
          </ac:spMkLst>
        </pc:spChg>
        <pc:spChg chg="mod">
          <ac:chgData name="Christoph Bruckner" userId="bf91a901c90eb06a" providerId="LiveId" clId="{C871A425-2A49-4585-B0A4-119BFAD7C0D1}" dt="2025-05-14T19:35:04.472" v="5927" actId="1076"/>
          <ac:spMkLst>
            <pc:docMk/>
            <pc:sldMk cId="568739585" sldId="319"/>
            <ac:spMk id="9" creationId="{BF79D6A2-7CE1-8024-6FC1-54BA8B4CACEB}"/>
          </ac:spMkLst>
        </pc:spChg>
      </pc:sldChg>
      <pc:sldChg chg="modSp add del mod">
        <pc:chgData name="Christoph Bruckner" userId="bf91a901c90eb06a" providerId="LiveId" clId="{C871A425-2A49-4585-B0A4-119BFAD7C0D1}" dt="2025-05-14T16:03:16.571" v="3140" actId="47"/>
        <pc:sldMkLst>
          <pc:docMk/>
          <pc:sldMk cId="1564324536" sldId="320"/>
        </pc:sldMkLst>
      </pc:sldChg>
      <pc:sldChg chg="addSp delSp modSp new add del mod ord">
        <pc:chgData name="Christoph Bruckner" userId="bf91a901c90eb06a" providerId="LiveId" clId="{C871A425-2A49-4585-B0A4-119BFAD7C0D1}" dt="2025-05-14T20:35:44.571" v="10427" actId="47"/>
        <pc:sldMkLst>
          <pc:docMk/>
          <pc:sldMk cId="726867995" sldId="321"/>
        </pc:sldMkLst>
      </pc:sldChg>
      <pc:sldChg chg="modSp new mod modNotesTx">
        <pc:chgData name="Christoph Bruckner" userId="bf91a901c90eb06a" providerId="LiveId" clId="{C871A425-2A49-4585-B0A4-119BFAD7C0D1}" dt="2025-06-02T16:00:47.456" v="10549" actId="20577"/>
        <pc:sldMkLst>
          <pc:docMk/>
          <pc:sldMk cId="94653259" sldId="322"/>
        </pc:sldMkLst>
        <pc:spChg chg="mod">
          <ac:chgData name="Christoph Bruckner" userId="bf91a901c90eb06a" providerId="LiveId" clId="{C871A425-2A49-4585-B0A4-119BFAD7C0D1}" dt="2025-05-15T04:40:16.511" v="10541" actId="20577"/>
          <ac:spMkLst>
            <pc:docMk/>
            <pc:sldMk cId="94653259" sldId="322"/>
            <ac:spMk id="2" creationId="{E3539E34-A5FC-751B-CD8C-200CCBAE17BA}"/>
          </ac:spMkLst>
        </pc:spChg>
        <pc:spChg chg="mod">
          <ac:chgData name="Christoph Bruckner" userId="bf91a901c90eb06a" providerId="LiveId" clId="{C871A425-2A49-4585-B0A4-119BFAD7C0D1}" dt="2025-05-15T00:33:57.804" v="10508" actId="20577"/>
          <ac:spMkLst>
            <pc:docMk/>
            <pc:sldMk cId="94653259" sldId="322"/>
            <ac:spMk id="3" creationId="{0D34BC7B-44CE-6513-5CEA-5DC99C83E4E4}"/>
          </ac:spMkLst>
        </pc:spChg>
      </pc:sldChg>
      <pc:sldChg chg="modSp add mod">
        <pc:chgData name="Christoph Bruckner" userId="bf91a901c90eb06a" providerId="LiveId" clId="{C871A425-2A49-4585-B0A4-119BFAD7C0D1}" dt="2025-05-14T16:01:40.755" v="3132" actId="20577"/>
        <pc:sldMkLst>
          <pc:docMk/>
          <pc:sldMk cId="2035362809" sldId="323"/>
        </pc:sldMkLst>
        <pc:spChg chg="mod">
          <ac:chgData name="Christoph Bruckner" userId="bf91a901c90eb06a" providerId="LiveId" clId="{C871A425-2A49-4585-B0A4-119BFAD7C0D1}" dt="2025-05-14T16:01:40.755" v="3132" actId="20577"/>
          <ac:spMkLst>
            <pc:docMk/>
            <pc:sldMk cId="2035362809" sldId="323"/>
            <ac:spMk id="2" creationId="{CC1B45A4-281D-FABF-A25D-F074A44FD823}"/>
          </ac:spMkLst>
        </pc:spChg>
        <pc:spChg chg="mod">
          <ac:chgData name="Christoph Bruckner" userId="bf91a901c90eb06a" providerId="LiveId" clId="{C871A425-2A49-4585-B0A4-119BFAD7C0D1}" dt="2025-05-14T13:47:34.718" v="297" actId="20577"/>
          <ac:spMkLst>
            <pc:docMk/>
            <pc:sldMk cId="2035362809" sldId="323"/>
            <ac:spMk id="3" creationId="{C2169073-0DE9-89CE-B632-1E689CB73A72}"/>
          </ac:spMkLst>
        </pc:spChg>
      </pc:sldChg>
      <pc:sldChg chg="addSp delSp modSp add mod">
        <pc:chgData name="Christoph Bruckner" userId="bf91a901c90eb06a" providerId="LiveId" clId="{C871A425-2A49-4585-B0A4-119BFAD7C0D1}" dt="2025-05-14T19:55:42.415" v="7167" actId="20577"/>
        <pc:sldMkLst>
          <pc:docMk/>
          <pc:sldMk cId="517730404" sldId="324"/>
        </pc:sldMkLst>
        <pc:spChg chg="mod">
          <ac:chgData name="Christoph Bruckner" userId="bf91a901c90eb06a" providerId="LiveId" clId="{C871A425-2A49-4585-B0A4-119BFAD7C0D1}" dt="2025-05-14T19:35:09.887" v="5928" actId="1076"/>
          <ac:spMkLst>
            <pc:docMk/>
            <pc:sldMk cId="517730404" sldId="324"/>
            <ac:spMk id="3" creationId="{0BED9A7A-8590-E720-2F96-D63452AA1A5F}"/>
          </ac:spMkLst>
        </pc:spChg>
        <pc:spChg chg="mod">
          <ac:chgData name="Christoph Bruckner" userId="bf91a901c90eb06a" providerId="LiveId" clId="{C871A425-2A49-4585-B0A4-119BFAD7C0D1}" dt="2025-05-14T19:55:42.415" v="7167" actId="20577"/>
          <ac:spMkLst>
            <pc:docMk/>
            <pc:sldMk cId="517730404" sldId="324"/>
            <ac:spMk id="9" creationId="{40BFDD08-42CB-EA84-181A-37D1BCE589A8}"/>
          </ac:spMkLst>
        </pc:spChg>
      </pc:sldChg>
      <pc:sldChg chg="modSp add mod">
        <pc:chgData name="Christoph Bruckner" userId="bf91a901c90eb06a" providerId="LiveId" clId="{C871A425-2A49-4585-B0A4-119BFAD7C0D1}" dt="2025-05-14T14:52:28.784" v="1633" actId="20577"/>
        <pc:sldMkLst>
          <pc:docMk/>
          <pc:sldMk cId="2804742628" sldId="325"/>
        </pc:sldMkLst>
        <pc:spChg chg="mod">
          <ac:chgData name="Christoph Bruckner" userId="bf91a901c90eb06a" providerId="LiveId" clId="{C871A425-2A49-4585-B0A4-119BFAD7C0D1}" dt="2025-05-14T14:52:28.784" v="1633" actId="20577"/>
          <ac:spMkLst>
            <pc:docMk/>
            <pc:sldMk cId="2804742628" sldId="325"/>
            <ac:spMk id="2" creationId="{8A7CC09E-2BE5-F815-3EB1-0EF3F44A401E}"/>
          </ac:spMkLst>
        </pc:spChg>
        <pc:spChg chg="mod">
          <ac:chgData name="Christoph Bruckner" userId="bf91a901c90eb06a" providerId="LiveId" clId="{C871A425-2A49-4585-B0A4-119BFAD7C0D1}" dt="2025-05-14T14:52:19.107" v="1610" actId="20577"/>
          <ac:spMkLst>
            <pc:docMk/>
            <pc:sldMk cId="2804742628" sldId="325"/>
            <ac:spMk id="3" creationId="{191A6954-BF41-7365-1694-F6ABD349C63B}"/>
          </ac:spMkLst>
        </pc:spChg>
      </pc:sldChg>
      <pc:sldChg chg="modSp new mod modNotesTx">
        <pc:chgData name="Christoph Bruckner" userId="bf91a901c90eb06a" providerId="LiveId" clId="{C871A425-2A49-4585-B0A4-119BFAD7C0D1}" dt="2025-05-14T19:57:05.796" v="7263" actId="20577"/>
        <pc:sldMkLst>
          <pc:docMk/>
          <pc:sldMk cId="1218020957" sldId="326"/>
        </pc:sldMkLst>
        <pc:spChg chg="mod">
          <ac:chgData name="Christoph Bruckner" userId="bf91a901c90eb06a" providerId="LiveId" clId="{C871A425-2A49-4585-B0A4-119BFAD7C0D1}" dt="2025-05-14T14:52:56.595" v="1643" actId="20577"/>
          <ac:spMkLst>
            <pc:docMk/>
            <pc:sldMk cId="1218020957" sldId="326"/>
            <ac:spMk id="2" creationId="{20D466B1-D049-2572-7801-B0CEA8AC755E}"/>
          </ac:spMkLst>
        </pc:spChg>
        <pc:spChg chg="mod">
          <ac:chgData name="Christoph Bruckner" userId="bf91a901c90eb06a" providerId="LiveId" clId="{C871A425-2A49-4585-B0A4-119BFAD7C0D1}" dt="2025-05-14T19:36:51.873" v="6005" actId="6549"/>
          <ac:spMkLst>
            <pc:docMk/>
            <pc:sldMk cId="1218020957" sldId="326"/>
            <ac:spMk id="3" creationId="{44076633-0BE7-9CA5-84DE-3D26C30F4C6A}"/>
          </ac:spMkLst>
        </pc:spChg>
      </pc:sldChg>
      <pc:sldChg chg="modSp new mod modAnim modNotesTx">
        <pc:chgData name="Christoph Bruckner" userId="bf91a901c90eb06a" providerId="LiveId" clId="{C871A425-2A49-4585-B0A4-119BFAD7C0D1}" dt="2025-05-14T20:36:26.599" v="10428"/>
        <pc:sldMkLst>
          <pc:docMk/>
          <pc:sldMk cId="2125289683" sldId="327"/>
        </pc:sldMkLst>
        <pc:spChg chg="mod">
          <ac:chgData name="Christoph Bruckner" userId="bf91a901c90eb06a" providerId="LiveId" clId="{C871A425-2A49-4585-B0A4-119BFAD7C0D1}" dt="2025-05-14T15:02:49.763" v="2026" actId="20577"/>
          <ac:spMkLst>
            <pc:docMk/>
            <pc:sldMk cId="2125289683" sldId="327"/>
            <ac:spMk id="2" creationId="{F663AD67-83CA-DE91-ED32-EADF00486A69}"/>
          </ac:spMkLst>
        </pc:spChg>
        <pc:spChg chg="mod">
          <ac:chgData name="Christoph Bruckner" userId="bf91a901c90eb06a" providerId="LiveId" clId="{C871A425-2A49-4585-B0A4-119BFAD7C0D1}" dt="2025-05-14T20:06:22.878" v="7855" actId="313"/>
          <ac:spMkLst>
            <pc:docMk/>
            <pc:sldMk cId="2125289683" sldId="327"/>
            <ac:spMk id="3" creationId="{42DD1AFA-0574-CD8B-E2C2-7271F9B00A25}"/>
          </ac:spMkLst>
        </pc:spChg>
      </pc:sldChg>
      <pc:sldChg chg="modSp new mod modAnim modNotesTx">
        <pc:chgData name="Christoph Bruckner" userId="bf91a901c90eb06a" providerId="LiveId" clId="{C871A425-2A49-4585-B0A4-119BFAD7C0D1}" dt="2025-05-14T20:36:34.109" v="10429"/>
        <pc:sldMkLst>
          <pc:docMk/>
          <pc:sldMk cId="1805716000" sldId="328"/>
        </pc:sldMkLst>
        <pc:spChg chg="mod">
          <ac:chgData name="Christoph Bruckner" userId="bf91a901c90eb06a" providerId="LiveId" clId="{C871A425-2A49-4585-B0A4-119BFAD7C0D1}" dt="2025-05-14T15:32:47.732" v="2623" actId="20577"/>
          <ac:spMkLst>
            <pc:docMk/>
            <pc:sldMk cId="1805716000" sldId="328"/>
            <ac:spMk id="2" creationId="{04455496-667B-C5FB-CFC0-3F10EB2846B9}"/>
          </ac:spMkLst>
        </pc:spChg>
        <pc:spChg chg="mod">
          <ac:chgData name="Christoph Bruckner" userId="bf91a901c90eb06a" providerId="LiveId" clId="{C871A425-2A49-4585-B0A4-119BFAD7C0D1}" dt="2025-05-14T20:16:19.310" v="8709" actId="20577"/>
          <ac:spMkLst>
            <pc:docMk/>
            <pc:sldMk cId="1805716000" sldId="328"/>
            <ac:spMk id="3" creationId="{F37BF4D5-7CDF-EC3E-5D5D-172BC74CAB04}"/>
          </ac:spMkLst>
        </pc:spChg>
      </pc:sldChg>
      <pc:sldChg chg="modSp new mod modAnim modNotesTx">
        <pc:chgData name="Christoph Bruckner" userId="bf91a901c90eb06a" providerId="LiveId" clId="{C871A425-2A49-4585-B0A4-119BFAD7C0D1}" dt="2025-06-02T16:01:33.957" v="10550" actId="20577"/>
        <pc:sldMkLst>
          <pc:docMk/>
          <pc:sldMk cId="3149604505" sldId="329"/>
        </pc:sldMkLst>
        <pc:spChg chg="mod">
          <ac:chgData name="Christoph Bruckner" userId="bf91a901c90eb06a" providerId="LiveId" clId="{C871A425-2A49-4585-B0A4-119BFAD7C0D1}" dt="2025-05-14T17:43:10.641" v="4136" actId="20577"/>
          <ac:spMkLst>
            <pc:docMk/>
            <pc:sldMk cId="3149604505" sldId="329"/>
            <ac:spMk id="2" creationId="{F12889AD-4CA7-9AC7-DE16-ED9752580F54}"/>
          </ac:spMkLst>
        </pc:spChg>
        <pc:spChg chg="mod">
          <ac:chgData name="Christoph Bruckner" userId="bf91a901c90eb06a" providerId="LiveId" clId="{C871A425-2A49-4585-B0A4-119BFAD7C0D1}" dt="2025-05-14T20:17:47.325" v="8913" actId="313"/>
          <ac:spMkLst>
            <pc:docMk/>
            <pc:sldMk cId="3149604505" sldId="329"/>
            <ac:spMk id="3" creationId="{2C7600BA-066B-62E0-B9F5-7A0A4105660D}"/>
          </ac:spMkLst>
        </pc:spChg>
      </pc:sldChg>
      <pc:sldChg chg="modSp add mod">
        <pc:chgData name="Christoph Bruckner" userId="bf91a901c90eb06a" providerId="LiveId" clId="{C871A425-2A49-4585-B0A4-119BFAD7C0D1}" dt="2025-05-14T16:01:04.213" v="3106" actId="20577"/>
        <pc:sldMkLst>
          <pc:docMk/>
          <pc:sldMk cId="1538767036" sldId="330"/>
        </pc:sldMkLst>
        <pc:spChg chg="mod">
          <ac:chgData name="Christoph Bruckner" userId="bf91a901c90eb06a" providerId="LiveId" clId="{C871A425-2A49-4585-B0A4-119BFAD7C0D1}" dt="2025-05-14T16:01:04.213" v="3106" actId="20577"/>
          <ac:spMkLst>
            <pc:docMk/>
            <pc:sldMk cId="1538767036" sldId="330"/>
            <ac:spMk id="3" creationId="{904E8590-6E61-B134-5837-81E83BF16E67}"/>
          </ac:spMkLst>
        </pc:spChg>
      </pc:sldChg>
      <pc:sldChg chg="modSp new mod modAnim modNotesTx">
        <pc:chgData name="Christoph Bruckner" userId="bf91a901c90eb06a" providerId="LiveId" clId="{C871A425-2A49-4585-B0A4-119BFAD7C0D1}" dt="2025-05-14T21:04:43.477" v="10500" actId="6549"/>
        <pc:sldMkLst>
          <pc:docMk/>
          <pc:sldMk cId="2155756496" sldId="331"/>
        </pc:sldMkLst>
        <pc:spChg chg="mod">
          <ac:chgData name="Christoph Bruckner" userId="bf91a901c90eb06a" providerId="LiveId" clId="{C871A425-2A49-4585-B0A4-119BFAD7C0D1}" dt="2025-05-14T19:24:24.737" v="5287" actId="20577"/>
          <ac:spMkLst>
            <pc:docMk/>
            <pc:sldMk cId="2155756496" sldId="331"/>
            <ac:spMk id="2" creationId="{F6AA3BB5-4350-34EE-AD58-2DF44055374E}"/>
          </ac:spMkLst>
        </pc:spChg>
        <pc:spChg chg="mod">
          <ac:chgData name="Christoph Bruckner" userId="bf91a901c90eb06a" providerId="LiveId" clId="{C871A425-2A49-4585-B0A4-119BFAD7C0D1}" dt="2025-05-14T21:04:43.477" v="10500" actId="6549"/>
          <ac:spMkLst>
            <pc:docMk/>
            <pc:sldMk cId="2155756496" sldId="331"/>
            <ac:spMk id="3" creationId="{F7EEBC08-9195-764A-3AA8-CCDE7007BF87}"/>
          </ac:spMkLst>
        </pc:spChg>
      </pc:sldChg>
      <pc:sldChg chg="modSp add mod">
        <pc:chgData name="Christoph Bruckner" userId="bf91a901c90eb06a" providerId="LiveId" clId="{C871A425-2A49-4585-B0A4-119BFAD7C0D1}" dt="2025-05-14T17:49:08.635" v="4172" actId="20577"/>
        <pc:sldMkLst>
          <pc:docMk/>
          <pc:sldMk cId="4187100029" sldId="332"/>
        </pc:sldMkLst>
        <pc:spChg chg="mod">
          <ac:chgData name="Christoph Bruckner" userId="bf91a901c90eb06a" providerId="LiveId" clId="{C871A425-2A49-4585-B0A4-119BFAD7C0D1}" dt="2025-05-14T17:49:08.635" v="4172" actId="20577"/>
          <ac:spMkLst>
            <pc:docMk/>
            <pc:sldMk cId="4187100029" sldId="332"/>
            <ac:spMk id="2" creationId="{40A9E5C6-2CB2-8525-82FD-041FB2215020}"/>
          </ac:spMkLst>
        </pc:spChg>
        <pc:spChg chg="mod">
          <ac:chgData name="Christoph Bruckner" userId="bf91a901c90eb06a" providerId="LiveId" clId="{C871A425-2A49-4585-B0A4-119BFAD7C0D1}" dt="2025-05-14T17:49:02.358" v="4159" actId="20577"/>
          <ac:spMkLst>
            <pc:docMk/>
            <pc:sldMk cId="4187100029" sldId="332"/>
            <ac:spMk id="3" creationId="{0399FE8F-67F6-9E62-D05A-76FD5F4213BE}"/>
          </ac:spMkLst>
        </pc:spChg>
      </pc:sldChg>
      <pc:sldChg chg="modSp new mod modNotesTx">
        <pc:chgData name="Christoph Bruckner" userId="bf91a901c90eb06a" providerId="LiveId" clId="{C871A425-2A49-4585-B0A4-119BFAD7C0D1}" dt="2025-05-14T20:34:20.409" v="10425" actId="20577"/>
        <pc:sldMkLst>
          <pc:docMk/>
          <pc:sldMk cId="2166877530" sldId="333"/>
        </pc:sldMkLst>
        <pc:spChg chg="mod">
          <ac:chgData name="Christoph Bruckner" userId="bf91a901c90eb06a" providerId="LiveId" clId="{C871A425-2A49-4585-B0A4-119BFAD7C0D1}" dt="2025-05-14T19:25:13.079" v="5318" actId="20577"/>
          <ac:spMkLst>
            <pc:docMk/>
            <pc:sldMk cId="2166877530" sldId="333"/>
            <ac:spMk id="2" creationId="{F107458A-5DFE-A1D3-A888-F1DB03E1C523}"/>
          </ac:spMkLst>
        </pc:spChg>
        <pc:spChg chg="mod">
          <ac:chgData name="Christoph Bruckner" userId="bf91a901c90eb06a" providerId="LiveId" clId="{C871A425-2A49-4585-B0A4-119BFAD7C0D1}" dt="2025-05-14T20:31:37.081" v="10186" actId="20577"/>
          <ac:spMkLst>
            <pc:docMk/>
            <pc:sldMk cId="2166877530" sldId="333"/>
            <ac:spMk id="3" creationId="{6700032A-5EE7-59DE-C75B-583E9B323AC6}"/>
          </ac:spMkLst>
        </pc:spChg>
      </pc:sldChg>
      <pc:sldChg chg="modSp new del mod">
        <pc:chgData name="Christoph Bruckner" userId="bf91a901c90eb06a" providerId="LiveId" clId="{C871A425-2A49-4585-B0A4-119BFAD7C0D1}" dt="2025-05-14T19:24:27.620" v="5288" actId="47"/>
        <pc:sldMkLst>
          <pc:docMk/>
          <pc:sldMk cId="2353137260" sldId="3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F1077DB-935E-4A0A-947A-D283B9F9F452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9EDBDA2-4480-4D82-8886-1B64A7ECBBAC}" type="datetimeFigureOut">
              <a:rPr lang="en-US" noProof="0" smtClean="0"/>
              <a:t>6/2/2025</a:t>
            </a:fld>
            <a:endParaRPr lang="en-US" noProof="0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" noProof="0"/>
              <a:t>Textmasterformate bearbeiten</a:t>
            </a:r>
          </a:p>
          <a:p>
            <a:pPr lvl="1" rtl="0"/>
            <a:r>
              <a:rPr lang="de" noProof="0"/>
              <a:t>Zweite Ebene</a:t>
            </a:r>
          </a:p>
          <a:p>
            <a:pPr lvl="2" rtl="0"/>
            <a:r>
              <a:rPr lang="de" noProof="0"/>
              <a:t>Dritte Ebene</a:t>
            </a:r>
          </a:p>
          <a:p>
            <a:pPr lvl="3" rtl="0"/>
            <a:r>
              <a:rPr lang="de" noProof="0"/>
              <a:t>Vierte Ebene</a:t>
            </a:r>
          </a:p>
          <a:p>
            <a:pPr lvl="4" rtl="0"/>
            <a:r>
              <a:rPr lang="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FDDBACE-0F8F-43FD-98F0-DEE13552DADA}" type="slidenum">
              <a:rPr lang="en-US" noProof="0" smtClean="0"/>
              <a:t>‹Nr.›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572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Vorlesen, auf wesentliche Begrifflichkeiten eingehen und auf weiteren Verlauf der Präsentation verweisen. </a:t>
            </a:r>
          </a:p>
          <a:p>
            <a:endParaRPr lang="de-AT" dirty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AT" dirty="0">
                <a:sym typeface="Wingdings" panose="05000000000000000000" pitchFamily="2" charset="2"/>
              </a:rPr>
              <a:t>Organisatorische Einheit – Organisation eines der Hauptthemen der Präsentation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AT" dirty="0">
                <a:sym typeface="Wingdings" panose="05000000000000000000" pitchFamily="2" charset="2"/>
              </a:rPr>
              <a:t>Gewinne zu erzielen – Wird ein Thema sein. Ist das wirklich DER Hauptgrund?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AT" dirty="0">
                <a:sym typeface="Wingdings" panose="05000000000000000000" pitchFamily="2" charset="2"/>
              </a:rPr>
              <a:t>Finanzielle Grundlagen werden wir besprechen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AT" dirty="0">
                <a:sym typeface="Wingdings" panose="05000000000000000000" pitchFamily="2" charset="2"/>
              </a:rPr>
              <a:t>Autonomie wird ein großes Thema sein!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74911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Unternehmen als Prototypen = Unternehmen sind Modellfälle von Organisationen, </a:t>
            </a:r>
          </a:p>
          <a:p>
            <a:endParaRPr lang="de-AT" dirty="0"/>
          </a:p>
          <a:p>
            <a:r>
              <a:rPr lang="de-AT" dirty="0"/>
              <a:t>Die Grundprobleme und –</a:t>
            </a:r>
            <a:r>
              <a:rPr lang="de-AT" dirty="0" err="1"/>
              <a:t>mechanismen</a:t>
            </a:r>
            <a:r>
              <a:rPr lang="de-AT" dirty="0"/>
              <a:t> von Organisationen zeigen sich deutlich in Unternehmen: innere Strukturen, äußere Einflüsse, </a:t>
            </a:r>
          </a:p>
          <a:p>
            <a:endParaRPr lang="de-AT" dirty="0"/>
          </a:p>
          <a:p>
            <a:r>
              <a:rPr lang="de-AT" dirty="0"/>
              <a:t>In der BWL wird davon gesprochen, dass…</a:t>
            </a:r>
            <a:br>
              <a:rPr lang="de-AT" dirty="0"/>
            </a:b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688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205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Prämisse = grundlegende Annahme, Voraussetzung, Bedingung, Ausgangspunkt für Argumente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1863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Alimentierungen: regelmäßige finanzielle Unterstützung, meist vom Staat (staatliche Unternehmen und öffentliche Einrichtungen, Theater, Museen) Förderungen, die auch auslaufen können.</a:t>
            </a:r>
          </a:p>
          <a:p>
            <a:endParaRPr lang="de-AT" dirty="0"/>
          </a:p>
          <a:p>
            <a:r>
              <a:rPr lang="de-AT" dirty="0"/>
              <a:t>Return on </a:t>
            </a:r>
            <a:r>
              <a:rPr lang="de-AT" dirty="0" err="1"/>
              <a:t>investment</a:t>
            </a:r>
            <a:r>
              <a:rPr lang="de-AT" dirty="0"/>
              <a:t> – wesentlich für autonome Entscheidungen bezüglich Gewinne durch Investitionen</a:t>
            </a:r>
          </a:p>
          <a:p>
            <a:r>
              <a:rPr lang="de-AT" dirty="0"/>
              <a:t>Kalkulierung / Bilanzierung</a:t>
            </a:r>
          </a:p>
          <a:p>
            <a:endParaRPr lang="de-AT" dirty="0"/>
          </a:p>
          <a:p>
            <a:r>
              <a:rPr lang="de-AT" dirty="0"/>
              <a:t>Depersonalisierung von Unternehmen = Unternehmensführung ist nicht mehr zugleich der Eigentümer – Entlastung der Organisation von Problemen der Nachfolgerregelung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2582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BMW von Flugzeugproduktion (1912) zu Motorradproduktion nach dem 1. WK</a:t>
            </a:r>
          </a:p>
          <a:p>
            <a:r>
              <a:rPr lang="de-AT" dirty="0"/>
              <a:t>Nokia ursprünglich Papierfabrik, über Gummierzeugnisse ins Mobilfunkgeschäft (1980er)</a:t>
            </a:r>
          </a:p>
          <a:p>
            <a:endParaRPr lang="de-AT" dirty="0"/>
          </a:p>
          <a:p>
            <a:r>
              <a:rPr lang="de-AT" dirty="0"/>
              <a:t>Wenn-dann: Routinen die helfen auf Umweltveränderungen zu reagieren</a:t>
            </a:r>
          </a:p>
          <a:p>
            <a:r>
              <a:rPr lang="de-AT" dirty="0"/>
              <a:t>Verunsicherungsprogramme: Blick nach innen: Infragestellen der internen Routinen und Programme</a:t>
            </a:r>
          </a:p>
          <a:p>
            <a:r>
              <a:rPr lang="de-AT" dirty="0"/>
              <a:t>Szenario-Analysen: Blick nach außen, Chancen und Risiken frühzeitig erkennen.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6103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Kommunikationswege: vom großen Konzern zum kleinen jungen Start-up-unternehmen herrschen unterschiedliche Kommunikationsstrukturen und hierarchische Verhältnisse.</a:t>
            </a:r>
          </a:p>
          <a:p>
            <a:endParaRPr lang="de-AT" dirty="0"/>
          </a:p>
          <a:p>
            <a:r>
              <a:rPr lang="de-AT" dirty="0"/>
              <a:t>Grenzziehungsautonomie:  betrifft vor allem nationalstaatliche Grenzen. Unternehmen entscheidet wie weit </a:t>
            </a:r>
            <a:r>
              <a:rPr lang="de-AT" dirty="0">
                <a:sym typeface="Wingdings" panose="05000000000000000000" pitchFamily="2" charset="2"/>
              </a:rPr>
              <a:t></a:t>
            </a:r>
            <a:r>
              <a:rPr lang="de-AT" dirty="0"/>
              <a:t> globalisierte Unternehmen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83708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Formale Regelung von Eigentum – gesetzliche Festschreibung der Eigentumsrechte</a:t>
            </a:r>
          </a:p>
          <a:p>
            <a:r>
              <a:rPr lang="de-AT" dirty="0"/>
              <a:t>Eigentum ist nicht mehr bloßer Besitz – Rechtstitel des Eigentums: </a:t>
            </a:r>
          </a:p>
          <a:p>
            <a:r>
              <a:rPr lang="de-AT" dirty="0"/>
              <a:t>Nicht allein Nutzungsregeln, sondern zu dem Verpfändungs- und Beleihungsrechte</a:t>
            </a:r>
          </a:p>
          <a:p>
            <a:endParaRPr lang="de-AT" dirty="0"/>
          </a:p>
          <a:p>
            <a:r>
              <a:rPr lang="de-AT" dirty="0"/>
              <a:t>Das ist wichtig für Unternehmen: Eigentum ist notwendige Bedingung</a:t>
            </a:r>
          </a:p>
          <a:p>
            <a:endParaRPr lang="de-AT" dirty="0"/>
          </a:p>
          <a:p>
            <a:r>
              <a:rPr lang="de-AT" dirty="0"/>
              <a:t>Hier schafft die Gesellschaft die Voraussetzung durch die Freigabe bestimmter Beziehungen neue Freiheiten im Umgang mit Eigentum</a:t>
            </a:r>
          </a:p>
          <a:p>
            <a:endParaRPr lang="de-AT" dirty="0"/>
          </a:p>
          <a:p>
            <a:r>
              <a:rPr lang="de-AT" dirty="0"/>
              <a:t>Universalistisch orientierte Regelungen, für alle gleich, gilt nur in einem dementsprechenden politisch-rechtlichen Umwelt. 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984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Einfluss von Angebot, Nachfrage und Preise auf unternehmerische Entscheidungen</a:t>
            </a:r>
          </a:p>
          <a:p>
            <a:endParaRPr lang="de-AT" dirty="0"/>
          </a:p>
          <a:p>
            <a:endParaRPr lang="de-AT" dirty="0"/>
          </a:p>
          <a:p>
            <a:r>
              <a:rPr lang="de-AT" dirty="0"/>
              <a:t>Rolle von Arbeitnehmer: Nicht nur die Führungskräfte treffen Entscheidungen – Hierarchie im Unternehmen. Mitbestimmung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FDDBACE-0F8F-43FD-98F0-DEE13552DADA}" type="slidenum">
              <a:rPr lang="en-US" noProof="0" smtClean="0"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2721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 4">
            <a:extLst>
              <a:ext uri="{FF2B5EF4-FFF2-40B4-BE49-F238E27FC236}">
                <a16:creationId xmlns:a16="http://schemas.microsoft.com/office/drawing/2014/main" id="{610FBCDE-EE59-33A6-32CA-9F6279AA43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2700"/>
            <a:ext cx="12192000" cy="6858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45A58EF-738C-B1BA-F49A-84ADB68F8A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b="49858"/>
          <a:stretch/>
        </p:blipFill>
        <p:spPr>
          <a:xfrm>
            <a:off x="8401354" y="9452"/>
            <a:ext cx="2286000" cy="1146248"/>
          </a:xfrm>
          <a:prstGeom prst="rect">
            <a:avLst/>
          </a:prstGeom>
        </p:spPr>
      </p:pic>
      <p:pic>
        <p:nvPicPr>
          <p:cNvPr id="7" name="Grafik 6">
            <a:extLst>
              <a:ext uri="{FF2B5EF4-FFF2-40B4-BE49-F238E27FC236}">
                <a16:creationId xmlns:a16="http://schemas.microsoft.com/office/drawing/2014/main" id="{37F78E2C-6843-1373-E993-79393D8584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49858"/>
          <a:stretch/>
        </p:blipFill>
        <p:spPr>
          <a:xfrm>
            <a:off x="10687351" y="9452"/>
            <a:ext cx="1504649" cy="114624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559DD38-C8CC-7B28-F492-ACB263A814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b="50186"/>
          <a:stretch/>
        </p:blipFill>
        <p:spPr>
          <a:xfrm rot="10800000">
            <a:off x="1504646" y="5731981"/>
            <a:ext cx="2286000" cy="1138718"/>
          </a:xfrm>
          <a:prstGeom prst="rect">
            <a:avLst/>
          </a:prstGeom>
        </p:spPr>
      </p:pic>
      <p:pic>
        <p:nvPicPr>
          <p:cNvPr id="9" name="Grafik 8">
            <a:extLst>
              <a:ext uri="{FF2B5EF4-FFF2-40B4-BE49-F238E27FC236}">
                <a16:creationId xmlns:a16="http://schemas.microsoft.com/office/drawing/2014/main" id="{8DEFF3B2-90E8-5D9B-CEA8-00B05000BF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BAE121A-5259-1180-7385-CE2C0343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b="1" cap="all" spc="3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810682D-F26A-B1BF-CD97-BB8BD31B2F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10479215" cy="4480560"/>
          </a:xfrm>
        </p:spPr>
        <p:txBody>
          <a:bodyPr rtlCol="0"/>
          <a:lstStyle>
            <a:lvl1pPr marL="0" indent="0">
              <a:lnSpc>
                <a:spcPct val="75000"/>
              </a:lnSpc>
              <a:buNone/>
              <a:defRPr sz="8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5880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 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 6">
            <a:extLst>
              <a:ext uri="{FF2B5EF4-FFF2-40B4-BE49-F238E27FC236}">
                <a16:creationId xmlns:a16="http://schemas.microsoft.com/office/drawing/2014/main" id="{EC5788EE-4EDA-20FA-8EB9-2F0639E8A2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000" t="1" b="49999"/>
          <a:stretch/>
        </p:blipFill>
        <p:spPr>
          <a:xfrm>
            <a:off x="6096000" y="0"/>
            <a:ext cx="6095999" cy="3429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D053CA0-7A9F-FC49-AD3F-F3280344D7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3283" r="50000"/>
          <a:stretch/>
        </p:blipFill>
        <p:spPr>
          <a:xfrm>
            <a:off x="0" y="5731979"/>
            <a:ext cx="6096000" cy="1146408"/>
          </a:xfrm>
          <a:prstGeom prst="rect">
            <a:avLst/>
          </a:prstGeom>
        </p:spPr>
      </p:pic>
      <p:pic>
        <p:nvPicPr>
          <p:cNvPr id="10" name="Grafik 9">
            <a:extLst>
              <a:ext uri="{FF2B5EF4-FFF2-40B4-BE49-F238E27FC236}">
                <a16:creationId xmlns:a16="http://schemas.microsoft.com/office/drawing/2014/main" id="{767F6939-7B7E-F49F-8219-DC8CDAC85D5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354" y="9452"/>
            <a:ext cx="2286000" cy="2286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FACCA700-291A-CD50-0CF3-749300C8D7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9452"/>
            <a:ext cx="1504649" cy="2286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EFADD4D-8EF2-3DF8-F5F4-9459752D5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b="50186"/>
          <a:stretch/>
        </p:blipFill>
        <p:spPr>
          <a:xfrm rot="10800000">
            <a:off x="1504646" y="5731981"/>
            <a:ext cx="2286000" cy="1138718"/>
          </a:xfrm>
          <a:prstGeom prst="rect">
            <a:avLst/>
          </a:prstGeom>
        </p:spPr>
      </p:pic>
      <p:pic>
        <p:nvPicPr>
          <p:cNvPr id="13" name="Grafik 12">
            <a:extLst>
              <a:ext uri="{FF2B5EF4-FFF2-40B4-BE49-F238E27FC236}">
                <a16:creationId xmlns:a16="http://schemas.microsoft.com/office/drawing/2014/main" id="{B5B36F67-81DA-36AC-5D17-0172FF5A70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9" name="Inhaltsplatzhalter 12">
            <a:extLst>
              <a:ext uri="{FF2B5EF4-FFF2-40B4-BE49-F238E27FC236}">
                <a16:creationId xmlns:a16="http://schemas.microsoft.com/office/drawing/2014/main" id="{4D580F1D-9A19-7B41-1ACE-62B7B54442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1248" y="1527048"/>
            <a:ext cx="10479024" cy="4498848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spcAft>
                <a:spcPts val="1800"/>
              </a:spcAft>
              <a:buSzPct val="100000"/>
              <a:buNone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6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umbruch mit Bild 03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7E35C9AB-B94F-CACD-3F8A-C5FE3B6959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2952" y="0"/>
            <a:ext cx="6099048" cy="6876288"/>
          </a:xfrm>
          <a:solidFill>
            <a:schemeClr val="accent6">
              <a:lumMod val="75000"/>
            </a:schemeClr>
          </a:solidFill>
        </p:spPr>
        <p:txBody>
          <a:bodyPr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24" name="Titel 123">
            <a:extLst>
              <a:ext uri="{FF2B5EF4-FFF2-40B4-BE49-F238E27FC236}">
                <a16:creationId xmlns:a16="http://schemas.microsoft.com/office/drawing/2014/main" id="{5EF8E4BF-2FB4-FFDD-E565-805C4762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4" y="832104"/>
            <a:ext cx="6099048" cy="5219236"/>
          </a:xfrm>
        </p:spPr>
        <p:txBody>
          <a:bodyPr rtlCol="0" anchor="t"/>
          <a:lstStyle>
            <a:lvl1pPr>
              <a:lnSpc>
                <a:spcPct val="75000"/>
              </a:lnSpc>
              <a:defRPr sz="8000" b="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23" name="Textplatzhalter 122">
            <a:extLst>
              <a:ext uri="{FF2B5EF4-FFF2-40B4-BE49-F238E27FC236}">
                <a16:creationId xmlns:a16="http://schemas.microsoft.com/office/drawing/2014/main" id="{25C59923-6546-AB3B-534C-22113CD9D6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01353" y="-1"/>
            <a:ext cx="3790650" cy="1155691"/>
          </a:xfrm>
          <a:custGeom>
            <a:avLst/>
            <a:gdLst>
              <a:gd name="connsiteX0" fmla="*/ 2293575 w 3790650"/>
              <a:gd name="connsiteY0" fmla="*/ 0 h 1155691"/>
              <a:gd name="connsiteX1" fmla="*/ 3790650 w 3790650"/>
              <a:gd name="connsiteY1" fmla="*/ 0 h 1155691"/>
              <a:gd name="connsiteX2" fmla="*/ 3790650 w 3790650"/>
              <a:gd name="connsiteY2" fmla="*/ 1098632 h 1155691"/>
              <a:gd name="connsiteX3" fmla="*/ 3775153 w 3790650"/>
              <a:gd name="connsiteY3" fmla="*/ 1104304 h 1155691"/>
              <a:gd name="connsiteX4" fmla="*/ 3435268 w 3790650"/>
              <a:gd name="connsiteY4" fmla="*/ 1155691 h 1155691"/>
              <a:gd name="connsiteX5" fmla="*/ 2292295 w 3790650"/>
              <a:gd name="connsiteY5" fmla="*/ 12701 h 1155691"/>
              <a:gd name="connsiteX6" fmla="*/ 1280 w 3790650"/>
              <a:gd name="connsiteY6" fmla="*/ 0 h 1155691"/>
              <a:gd name="connsiteX7" fmla="*/ 2284665 w 3790650"/>
              <a:gd name="connsiteY7" fmla="*/ 0 h 1155691"/>
              <a:gd name="connsiteX8" fmla="*/ 2285945 w 3790650"/>
              <a:gd name="connsiteY8" fmla="*/ 12701 h 1155691"/>
              <a:gd name="connsiteX9" fmla="*/ 1142973 w 3790650"/>
              <a:gd name="connsiteY9" fmla="*/ 1155691 h 1155691"/>
              <a:gd name="connsiteX10" fmla="*/ 0 w 3790650"/>
              <a:gd name="connsiteY10" fmla="*/ 12701 h 1155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0650" h="1155691">
                <a:moveTo>
                  <a:pt x="2293575" y="0"/>
                </a:moveTo>
                <a:lnTo>
                  <a:pt x="3790650" y="0"/>
                </a:lnTo>
                <a:lnTo>
                  <a:pt x="3790650" y="1098632"/>
                </a:lnTo>
                <a:lnTo>
                  <a:pt x="3775153" y="1104304"/>
                </a:lnTo>
                <a:cubicBezTo>
                  <a:pt x="3667783" y="1137700"/>
                  <a:pt x="3553627" y="1155691"/>
                  <a:pt x="3435268" y="1155691"/>
                </a:cubicBezTo>
                <a:cubicBezTo>
                  <a:pt x="2804021" y="1155691"/>
                  <a:pt x="2292295" y="643957"/>
                  <a:pt x="2292295" y="12701"/>
                </a:cubicBezTo>
                <a:close/>
                <a:moveTo>
                  <a:pt x="1280" y="0"/>
                </a:moveTo>
                <a:lnTo>
                  <a:pt x="2284665" y="0"/>
                </a:lnTo>
                <a:lnTo>
                  <a:pt x="2285945" y="12701"/>
                </a:lnTo>
                <a:cubicBezTo>
                  <a:pt x="2285945" y="643957"/>
                  <a:pt x="1774219" y="1155691"/>
                  <a:pt x="1142973" y="1155691"/>
                </a:cubicBezTo>
                <a:cubicBezTo>
                  <a:pt x="511726" y="1155691"/>
                  <a:pt x="0" y="643957"/>
                  <a:pt x="0" y="12701"/>
                </a:cubicBezTo>
                <a:close/>
              </a:path>
            </a:pathLst>
          </a:custGeom>
          <a:solidFill>
            <a:schemeClr val="accent6">
              <a:lumMod val="75000"/>
              <a:alpha val="25000"/>
            </a:schemeClr>
          </a:solidFill>
        </p:spPr>
        <p:txBody>
          <a:bodyPr wrap="square" rtlCol="0">
            <a:noAutofit/>
          </a:bodyPr>
          <a:lstStyle>
            <a:lvl1pPr>
              <a:defRPr>
                <a:noFill/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8" name="Textplatzhalter 47">
            <a:extLst>
              <a:ext uri="{FF2B5EF4-FFF2-40B4-BE49-F238E27FC236}">
                <a16:creationId xmlns:a16="http://schemas.microsoft.com/office/drawing/2014/main" id="{880C9A0C-95B8-C535-9B78-63FDB782BE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-3" y="5727700"/>
            <a:ext cx="12192003" cy="1130300"/>
          </a:xfrm>
          <a:custGeom>
            <a:avLst/>
            <a:gdLst>
              <a:gd name="connsiteX0" fmla="*/ 11823828 w 12192003"/>
              <a:gd name="connsiteY0" fmla="*/ 0 h 1130300"/>
              <a:gd name="connsiteX1" fmla="*/ 12163721 w 12192003"/>
              <a:gd name="connsiteY1" fmla="*/ 51387 h 1130300"/>
              <a:gd name="connsiteX2" fmla="*/ 12192003 w 12192003"/>
              <a:gd name="connsiteY2" fmla="*/ 61738 h 1130300"/>
              <a:gd name="connsiteX3" fmla="*/ 12192003 w 12192003"/>
              <a:gd name="connsiteY3" fmla="*/ 1130300 h 1130300"/>
              <a:gd name="connsiteX4" fmla="*/ 10681469 w 12192003"/>
              <a:gd name="connsiteY4" fmla="*/ 1130300 h 1130300"/>
              <a:gd name="connsiteX5" fmla="*/ 10686729 w 12192003"/>
              <a:gd name="connsiteY5" fmla="*/ 1026126 h 1130300"/>
              <a:gd name="connsiteX6" fmla="*/ 11823828 w 12192003"/>
              <a:gd name="connsiteY6" fmla="*/ 0 h 1130300"/>
              <a:gd name="connsiteX7" fmla="*/ 9531478 w 12192003"/>
              <a:gd name="connsiteY7" fmla="*/ 0 h 1130300"/>
              <a:gd name="connsiteX8" fmla="*/ 10668577 w 12192003"/>
              <a:gd name="connsiteY8" fmla="*/ 1026126 h 1130300"/>
              <a:gd name="connsiteX9" fmla="*/ 10673837 w 12192003"/>
              <a:gd name="connsiteY9" fmla="*/ 1130300 h 1130300"/>
              <a:gd name="connsiteX10" fmla="*/ 8389119 w 12192003"/>
              <a:gd name="connsiteY10" fmla="*/ 1130300 h 1130300"/>
              <a:gd name="connsiteX11" fmla="*/ 8394379 w 12192003"/>
              <a:gd name="connsiteY11" fmla="*/ 1026126 h 1130300"/>
              <a:gd name="connsiteX12" fmla="*/ 9531478 w 12192003"/>
              <a:gd name="connsiteY12" fmla="*/ 0 h 1130300"/>
              <a:gd name="connsiteX13" fmla="*/ 7239129 w 12192003"/>
              <a:gd name="connsiteY13" fmla="*/ 0 h 1130300"/>
              <a:gd name="connsiteX14" fmla="*/ 8376227 w 12192003"/>
              <a:gd name="connsiteY14" fmla="*/ 1026126 h 1130300"/>
              <a:gd name="connsiteX15" fmla="*/ 8381487 w 12192003"/>
              <a:gd name="connsiteY15" fmla="*/ 1130300 h 1130300"/>
              <a:gd name="connsiteX16" fmla="*/ 6096769 w 12192003"/>
              <a:gd name="connsiteY16" fmla="*/ 1130300 h 1130300"/>
              <a:gd name="connsiteX17" fmla="*/ 6102029 w 12192003"/>
              <a:gd name="connsiteY17" fmla="*/ 1026126 h 1130300"/>
              <a:gd name="connsiteX18" fmla="*/ 7239129 w 12192003"/>
              <a:gd name="connsiteY18" fmla="*/ 0 h 1130300"/>
              <a:gd name="connsiteX19" fmla="*/ 4946780 w 12192003"/>
              <a:gd name="connsiteY19" fmla="*/ 0 h 1130300"/>
              <a:gd name="connsiteX20" fmla="*/ 6083878 w 12192003"/>
              <a:gd name="connsiteY20" fmla="*/ 1026126 h 1130300"/>
              <a:gd name="connsiteX21" fmla="*/ 6089139 w 12192003"/>
              <a:gd name="connsiteY21" fmla="*/ 1130300 h 1130300"/>
              <a:gd name="connsiteX22" fmla="*/ 3804423 w 12192003"/>
              <a:gd name="connsiteY22" fmla="*/ 1130300 h 1130300"/>
              <a:gd name="connsiteX23" fmla="*/ 3809684 w 12192003"/>
              <a:gd name="connsiteY23" fmla="*/ 1026126 h 1130300"/>
              <a:gd name="connsiteX24" fmla="*/ 4946780 w 12192003"/>
              <a:gd name="connsiteY24" fmla="*/ 0 h 1130300"/>
              <a:gd name="connsiteX25" fmla="*/ 2654431 w 12192003"/>
              <a:gd name="connsiteY25" fmla="*/ 0 h 1130300"/>
              <a:gd name="connsiteX26" fmla="*/ 3791530 w 12192003"/>
              <a:gd name="connsiteY26" fmla="*/ 1026126 h 1130300"/>
              <a:gd name="connsiteX27" fmla="*/ 3796791 w 12192003"/>
              <a:gd name="connsiteY27" fmla="*/ 1130300 h 1130300"/>
              <a:gd name="connsiteX28" fmla="*/ 1512072 w 12192003"/>
              <a:gd name="connsiteY28" fmla="*/ 1130300 h 1130300"/>
              <a:gd name="connsiteX29" fmla="*/ 1517332 w 12192003"/>
              <a:gd name="connsiteY29" fmla="*/ 1026126 h 1130300"/>
              <a:gd name="connsiteX30" fmla="*/ 2654431 w 12192003"/>
              <a:gd name="connsiteY30" fmla="*/ 0 h 1130300"/>
              <a:gd name="connsiteX31" fmla="*/ 362080 w 12192003"/>
              <a:gd name="connsiteY31" fmla="*/ 0 h 1130300"/>
              <a:gd name="connsiteX32" fmla="*/ 1499179 w 12192003"/>
              <a:gd name="connsiteY32" fmla="*/ 1026126 h 1130300"/>
              <a:gd name="connsiteX33" fmla="*/ 1504439 w 12192003"/>
              <a:gd name="connsiteY33" fmla="*/ 1130300 h 1130300"/>
              <a:gd name="connsiteX34" fmla="*/ 0 w 12192003"/>
              <a:gd name="connsiteY34" fmla="*/ 1130300 h 1130300"/>
              <a:gd name="connsiteX35" fmla="*/ 0 w 12192003"/>
              <a:gd name="connsiteY35" fmla="*/ 59507 h 1130300"/>
              <a:gd name="connsiteX36" fmla="*/ 22187 w 12192003"/>
              <a:gd name="connsiteY36" fmla="*/ 51387 h 1130300"/>
              <a:gd name="connsiteX37" fmla="*/ 362080 w 12192003"/>
              <a:gd name="connsiteY37" fmla="*/ 0 h 113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192003" h="1130300">
                <a:moveTo>
                  <a:pt x="11823828" y="0"/>
                </a:moveTo>
                <a:cubicBezTo>
                  <a:pt x="11942189" y="0"/>
                  <a:pt x="12056349" y="17991"/>
                  <a:pt x="12163721" y="51387"/>
                </a:cubicBezTo>
                <a:lnTo>
                  <a:pt x="12192003" y="61738"/>
                </a:lnTo>
                <a:lnTo>
                  <a:pt x="12192003" y="1130300"/>
                </a:lnTo>
                <a:lnTo>
                  <a:pt x="10681469" y="1130300"/>
                </a:lnTo>
                <a:lnTo>
                  <a:pt x="10686729" y="1026126"/>
                </a:lnTo>
                <a:cubicBezTo>
                  <a:pt x="10745262" y="449767"/>
                  <a:pt x="11232021" y="0"/>
                  <a:pt x="11823828" y="0"/>
                </a:cubicBezTo>
                <a:close/>
                <a:moveTo>
                  <a:pt x="9531478" y="0"/>
                </a:moveTo>
                <a:cubicBezTo>
                  <a:pt x="10123285" y="0"/>
                  <a:pt x="10610044" y="449767"/>
                  <a:pt x="10668577" y="1026126"/>
                </a:cubicBezTo>
                <a:lnTo>
                  <a:pt x="10673837" y="1130300"/>
                </a:lnTo>
                <a:lnTo>
                  <a:pt x="8389119" y="1130300"/>
                </a:lnTo>
                <a:lnTo>
                  <a:pt x="8394379" y="1026126"/>
                </a:lnTo>
                <a:cubicBezTo>
                  <a:pt x="8452912" y="449767"/>
                  <a:pt x="8939671" y="0"/>
                  <a:pt x="9531478" y="0"/>
                </a:cubicBezTo>
                <a:close/>
                <a:moveTo>
                  <a:pt x="7239129" y="0"/>
                </a:moveTo>
                <a:cubicBezTo>
                  <a:pt x="7830936" y="0"/>
                  <a:pt x="8317694" y="449767"/>
                  <a:pt x="8376227" y="1026126"/>
                </a:cubicBezTo>
                <a:lnTo>
                  <a:pt x="8381487" y="1130300"/>
                </a:lnTo>
                <a:lnTo>
                  <a:pt x="6096769" y="1130300"/>
                </a:lnTo>
                <a:lnTo>
                  <a:pt x="6102029" y="1026126"/>
                </a:lnTo>
                <a:cubicBezTo>
                  <a:pt x="6160563" y="449767"/>
                  <a:pt x="6647322" y="0"/>
                  <a:pt x="7239129" y="0"/>
                </a:cubicBezTo>
                <a:close/>
                <a:moveTo>
                  <a:pt x="4946780" y="0"/>
                </a:moveTo>
                <a:cubicBezTo>
                  <a:pt x="5538587" y="0"/>
                  <a:pt x="6025345" y="449767"/>
                  <a:pt x="6083878" y="1026126"/>
                </a:cubicBezTo>
                <a:lnTo>
                  <a:pt x="6089139" y="1130300"/>
                </a:lnTo>
                <a:lnTo>
                  <a:pt x="3804423" y="1130300"/>
                </a:lnTo>
                <a:lnTo>
                  <a:pt x="3809684" y="1026126"/>
                </a:lnTo>
                <a:cubicBezTo>
                  <a:pt x="3868216" y="449767"/>
                  <a:pt x="4354972" y="0"/>
                  <a:pt x="4946780" y="0"/>
                </a:cubicBezTo>
                <a:close/>
                <a:moveTo>
                  <a:pt x="2654431" y="0"/>
                </a:moveTo>
                <a:cubicBezTo>
                  <a:pt x="3246238" y="0"/>
                  <a:pt x="3732997" y="449767"/>
                  <a:pt x="3791530" y="1026126"/>
                </a:cubicBezTo>
                <a:lnTo>
                  <a:pt x="3796791" y="1130300"/>
                </a:lnTo>
                <a:lnTo>
                  <a:pt x="1512072" y="1130300"/>
                </a:lnTo>
                <a:lnTo>
                  <a:pt x="1517332" y="1026126"/>
                </a:lnTo>
                <a:cubicBezTo>
                  <a:pt x="1575865" y="449767"/>
                  <a:pt x="2062624" y="0"/>
                  <a:pt x="2654431" y="0"/>
                </a:cubicBezTo>
                <a:close/>
                <a:moveTo>
                  <a:pt x="362080" y="0"/>
                </a:moveTo>
                <a:cubicBezTo>
                  <a:pt x="953887" y="0"/>
                  <a:pt x="1440646" y="449767"/>
                  <a:pt x="1499179" y="1026126"/>
                </a:cubicBezTo>
                <a:lnTo>
                  <a:pt x="1504439" y="1130300"/>
                </a:lnTo>
                <a:lnTo>
                  <a:pt x="0" y="1130300"/>
                </a:lnTo>
                <a:lnTo>
                  <a:pt x="0" y="59507"/>
                </a:lnTo>
                <a:lnTo>
                  <a:pt x="22187" y="51387"/>
                </a:lnTo>
                <a:cubicBezTo>
                  <a:pt x="129559" y="17991"/>
                  <a:pt x="243719" y="0"/>
                  <a:pt x="362080" y="0"/>
                </a:cubicBezTo>
                <a:close/>
              </a:path>
            </a:pathLst>
          </a:custGeom>
          <a:solidFill>
            <a:schemeClr val="accent6">
              <a:lumMod val="75000"/>
              <a:alpha val="25000"/>
            </a:schemeClr>
          </a:solidFill>
        </p:spPr>
        <p:txBody>
          <a:bodyPr wrap="square" rtlCol="0">
            <a:noAutofit/>
          </a:bodyPr>
          <a:lstStyle>
            <a:lvl1pPr>
              <a:defRPr>
                <a:noFill/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62" name="Textplatzhalter 61">
            <a:extLst>
              <a:ext uri="{FF2B5EF4-FFF2-40B4-BE49-F238E27FC236}">
                <a16:creationId xmlns:a16="http://schemas.microsoft.com/office/drawing/2014/main" id="{70972619-C968-1257-58C9-0DC6616429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5724189"/>
            <a:ext cx="1503729" cy="1133811"/>
          </a:xfrm>
          <a:custGeom>
            <a:avLst/>
            <a:gdLst>
              <a:gd name="connsiteX0" fmla="*/ 367995 w 1503729"/>
              <a:gd name="connsiteY0" fmla="*/ 19 h 1133811"/>
              <a:gd name="connsiteX1" fmla="*/ 1481576 w 1503729"/>
              <a:gd name="connsiteY1" fmla="*/ 913359 h 1133811"/>
              <a:gd name="connsiteX2" fmla="*/ 1503729 w 1503729"/>
              <a:gd name="connsiteY2" fmla="*/ 1133811 h 1133811"/>
              <a:gd name="connsiteX3" fmla="*/ 1371482 w 1503729"/>
              <a:gd name="connsiteY3" fmla="*/ 1133811 h 1133811"/>
              <a:gd name="connsiteX4" fmla="*/ 1275407 w 1503729"/>
              <a:gd name="connsiteY4" fmla="*/ 1118667 h 1133811"/>
              <a:gd name="connsiteX5" fmla="*/ 367995 w 1503729"/>
              <a:gd name="connsiteY5" fmla="*/ 19 h 1133811"/>
              <a:gd name="connsiteX6" fmla="*/ 367996 w 1503729"/>
              <a:gd name="connsiteY6" fmla="*/ 0 h 1133811"/>
              <a:gd name="connsiteX7" fmla="*/ 33218 w 1503729"/>
              <a:gd name="connsiteY7" fmla="*/ 808204 h 1133811"/>
              <a:gd name="connsiteX8" fmla="*/ 0 w 1503729"/>
              <a:gd name="connsiteY8" fmla="*/ 838393 h 1133811"/>
              <a:gd name="connsiteX9" fmla="*/ 0 w 1503729"/>
              <a:gd name="connsiteY9" fmla="*/ 61671 h 1133811"/>
              <a:gd name="connsiteX10" fmla="*/ 28102 w 1503729"/>
              <a:gd name="connsiteY10" fmla="*/ 51386 h 1133811"/>
              <a:gd name="connsiteX11" fmla="*/ 367996 w 1503729"/>
              <a:gd name="connsiteY11" fmla="*/ 0 h 113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03729" h="1133811">
                <a:moveTo>
                  <a:pt x="367995" y="19"/>
                </a:moveTo>
                <a:cubicBezTo>
                  <a:pt x="917788" y="3008"/>
                  <a:pt x="1375686" y="394157"/>
                  <a:pt x="1481576" y="913359"/>
                </a:cubicBezTo>
                <a:lnTo>
                  <a:pt x="1503729" y="1133811"/>
                </a:lnTo>
                <a:lnTo>
                  <a:pt x="1371482" y="1133811"/>
                </a:lnTo>
                <a:lnTo>
                  <a:pt x="1275407" y="1118667"/>
                </a:lnTo>
                <a:cubicBezTo>
                  <a:pt x="757177" y="1010082"/>
                  <a:pt x="368000" y="550498"/>
                  <a:pt x="367995" y="19"/>
                </a:cubicBezTo>
                <a:close/>
                <a:moveTo>
                  <a:pt x="367996" y="0"/>
                </a:moveTo>
                <a:cubicBezTo>
                  <a:pt x="367996" y="315623"/>
                  <a:pt x="240061" y="601366"/>
                  <a:pt x="33218" y="808204"/>
                </a:cubicBezTo>
                <a:lnTo>
                  <a:pt x="0" y="838393"/>
                </a:lnTo>
                <a:lnTo>
                  <a:pt x="0" y="61671"/>
                </a:lnTo>
                <a:lnTo>
                  <a:pt x="28102" y="51386"/>
                </a:lnTo>
                <a:cubicBezTo>
                  <a:pt x="135475" y="17991"/>
                  <a:pt x="249634" y="0"/>
                  <a:pt x="367996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20000"/>
            </a:schemeClr>
          </a:solidFill>
          <a:ln w="4154" cap="flat">
            <a:noFill/>
            <a:prstDash val="solid"/>
            <a:miter/>
          </a:ln>
        </p:spPr>
        <p:txBody>
          <a:bodyPr wrap="square" rtlCol="0">
            <a:noAutofit/>
          </a:bodyPr>
          <a:lstStyle>
            <a:lvl1pPr>
              <a:defRPr>
                <a:noFill/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93" name="Textplatzhalter 92">
            <a:extLst>
              <a:ext uri="{FF2B5EF4-FFF2-40B4-BE49-F238E27FC236}">
                <a16:creationId xmlns:a16="http://schemas.microsoft.com/office/drawing/2014/main" id="{0A4A3873-48BC-94DF-6006-FC7F81660A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01353" y="0"/>
            <a:ext cx="3790647" cy="1143002"/>
          </a:xfrm>
          <a:custGeom>
            <a:avLst/>
            <a:gdLst>
              <a:gd name="connsiteX0" fmla="*/ 3790647 w 3790647"/>
              <a:gd name="connsiteY0" fmla="*/ 304585 h 1143002"/>
              <a:gd name="connsiteX1" fmla="*/ 3790647 w 3790647"/>
              <a:gd name="connsiteY1" fmla="*/ 1081329 h 1143002"/>
              <a:gd name="connsiteX2" fmla="*/ 3762543 w 3790647"/>
              <a:gd name="connsiteY2" fmla="*/ 1091615 h 1143002"/>
              <a:gd name="connsiteX3" fmla="*/ 3422649 w 3790647"/>
              <a:gd name="connsiteY3" fmla="*/ 1143002 h 1143002"/>
              <a:gd name="connsiteX4" fmla="*/ 3757427 w 3790647"/>
              <a:gd name="connsiteY4" fmla="*/ 334777 h 1143002"/>
              <a:gd name="connsiteX5" fmla="*/ 2285997 w 3790647"/>
              <a:gd name="connsiteY5" fmla="*/ 17 h 1143002"/>
              <a:gd name="connsiteX6" fmla="*/ 3422650 w 3790647"/>
              <a:gd name="connsiteY6" fmla="*/ 1142983 h 1143002"/>
              <a:gd name="connsiteX7" fmla="*/ 2285997 w 3790647"/>
              <a:gd name="connsiteY7" fmla="*/ 17 h 1143002"/>
              <a:gd name="connsiteX8" fmla="*/ 0 w 3790647"/>
              <a:gd name="connsiteY8" fmla="*/ 17 h 1143002"/>
              <a:gd name="connsiteX9" fmla="*/ 1136650 w 3790647"/>
              <a:gd name="connsiteY9" fmla="*/ 1142983 h 1143002"/>
              <a:gd name="connsiteX10" fmla="*/ 0 w 3790647"/>
              <a:gd name="connsiteY10" fmla="*/ 17 h 1143002"/>
              <a:gd name="connsiteX11" fmla="*/ 2279650 w 3790647"/>
              <a:gd name="connsiteY11" fmla="*/ 0 h 1143002"/>
              <a:gd name="connsiteX12" fmla="*/ 1136650 w 3790647"/>
              <a:gd name="connsiteY12" fmla="*/ 1143002 h 1143002"/>
              <a:gd name="connsiteX13" fmla="*/ 2279650 w 3790647"/>
              <a:gd name="connsiteY13" fmla="*/ 0 h 114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90647" h="1143002">
                <a:moveTo>
                  <a:pt x="3790647" y="304585"/>
                </a:moveTo>
                <a:lnTo>
                  <a:pt x="3790647" y="1081329"/>
                </a:lnTo>
                <a:lnTo>
                  <a:pt x="3762543" y="1091615"/>
                </a:lnTo>
                <a:cubicBezTo>
                  <a:pt x="3655170" y="1125011"/>
                  <a:pt x="3541011" y="1143002"/>
                  <a:pt x="3422649" y="1143002"/>
                </a:cubicBezTo>
                <a:cubicBezTo>
                  <a:pt x="3422649" y="827371"/>
                  <a:pt x="3550584" y="541620"/>
                  <a:pt x="3757427" y="334777"/>
                </a:cubicBezTo>
                <a:close/>
                <a:moveTo>
                  <a:pt x="2285997" y="17"/>
                </a:moveTo>
                <a:cubicBezTo>
                  <a:pt x="2914332" y="3435"/>
                  <a:pt x="3422644" y="513848"/>
                  <a:pt x="3422650" y="1142983"/>
                </a:cubicBezTo>
                <a:cubicBezTo>
                  <a:pt x="2794315" y="1139567"/>
                  <a:pt x="2286006" y="629153"/>
                  <a:pt x="2285997" y="17"/>
                </a:cubicBezTo>
                <a:close/>
                <a:moveTo>
                  <a:pt x="0" y="17"/>
                </a:moveTo>
                <a:cubicBezTo>
                  <a:pt x="628334" y="3435"/>
                  <a:pt x="1136644" y="513848"/>
                  <a:pt x="1136650" y="1142983"/>
                </a:cubicBezTo>
                <a:cubicBezTo>
                  <a:pt x="508316" y="1139567"/>
                  <a:pt x="9" y="629153"/>
                  <a:pt x="0" y="17"/>
                </a:cubicBezTo>
                <a:close/>
                <a:moveTo>
                  <a:pt x="2279650" y="0"/>
                </a:moveTo>
                <a:cubicBezTo>
                  <a:pt x="2279650" y="631263"/>
                  <a:pt x="1767910" y="1143002"/>
                  <a:pt x="1136650" y="1143002"/>
                </a:cubicBezTo>
                <a:cubicBezTo>
                  <a:pt x="1136650" y="511739"/>
                  <a:pt x="1648390" y="0"/>
                  <a:pt x="2279650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20000"/>
            </a:schemeClr>
          </a:solidFill>
          <a:ln w="4154" cap="flat">
            <a:noFill/>
            <a:prstDash val="solid"/>
            <a:miter/>
          </a:ln>
        </p:spPr>
        <p:txBody>
          <a:bodyPr wrap="square" rtlCol="0">
            <a:noAutofit/>
          </a:bodyPr>
          <a:lstStyle>
            <a:lvl1pPr>
              <a:defRPr>
                <a:noFill/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  <p:pic>
        <p:nvPicPr>
          <p:cNvPr id="120" name="Grafik 119">
            <a:extLst>
              <a:ext uri="{FF2B5EF4-FFF2-40B4-BE49-F238E27FC236}">
                <a16:creationId xmlns:a16="http://schemas.microsoft.com/office/drawing/2014/main" id="{9C01A786-0C1A-6C4A-1466-1AE233D142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8908" b="83148"/>
          <a:stretch/>
        </p:blipFill>
        <p:spPr>
          <a:xfrm>
            <a:off x="8401354" y="12700"/>
            <a:ext cx="3790646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71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 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 9">
            <a:extLst>
              <a:ext uri="{FF2B5EF4-FFF2-40B4-BE49-F238E27FC236}">
                <a16:creationId xmlns:a16="http://schemas.microsoft.com/office/drawing/2014/main" id="{0059F316-9319-477C-3BD8-C3B19F248A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7659"/>
          <a:stretch/>
        </p:blipFill>
        <p:spPr>
          <a:xfrm>
            <a:off x="10687350" y="12700"/>
            <a:ext cx="1504649" cy="6858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AEF98D51-D262-470D-2214-A8A0EDB73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4584700"/>
            <a:ext cx="1504649" cy="2286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480B83D-EEC7-5C2D-9338-841D00545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2297076"/>
            <a:ext cx="1504649" cy="2286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9BE97B1-E4D2-AA2A-1E85-0D59873513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9452"/>
            <a:ext cx="1504649" cy="2286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227120C-DBC1-2EDA-E58C-E1DAD7E550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3283" r="50000"/>
          <a:stretch/>
        </p:blipFill>
        <p:spPr>
          <a:xfrm>
            <a:off x="0" y="5731979"/>
            <a:ext cx="6096000" cy="1146408"/>
          </a:xfrm>
          <a:prstGeom prst="rect">
            <a:avLst/>
          </a:prstGeom>
        </p:spPr>
      </p:pic>
      <p:pic>
        <p:nvPicPr>
          <p:cNvPr id="17" name="Grafik 16">
            <a:extLst>
              <a:ext uri="{FF2B5EF4-FFF2-40B4-BE49-F238E27FC236}">
                <a16:creationId xmlns:a16="http://schemas.microsoft.com/office/drawing/2014/main" id="{3FDA3437-5725-1727-4B8A-FCE5955619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b="50186"/>
          <a:stretch/>
        </p:blipFill>
        <p:spPr>
          <a:xfrm rot="10800000">
            <a:off x="1504646" y="5731981"/>
            <a:ext cx="2286000" cy="113871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5C8D2AF-CEDF-4131-723C-91569E90C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6" name="Inhaltsplatzhalter 12">
            <a:extLst>
              <a:ext uri="{FF2B5EF4-FFF2-40B4-BE49-F238E27FC236}">
                <a16:creationId xmlns:a16="http://schemas.microsoft.com/office/drawing/2014/main" id="{854FEE13-908D-1E41-D8D6-51FE4B1E0A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2862072" cy="4479925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Aft>
                <a:spcPts val="1800"/>
              </a:spcAft>
              <a:buSzPct val="100000"/>
              <a:buNone/>
              <a:defRPr sz="2000" b="1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9" name="Inhaltsplatzhalter 12">
            <a:extLst>
              <a:ext uri="{FF2B5EF4-FFF2-40B4-BE49-F238E27FC236}">
                <a16:creationId xmlns:a16="http://schemas.microsoft.com/office/drawing/2014/main" id="{4D580F1D-9A19-7B41-1ACE-62B7B54442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91456" y="1536827"/>
            <a:ext cx="5650992" cy="4480560"/>
          </a:xfrm>
        </p:spPr>
        <p:txBody>
          <a:bodyPr rtlCol="0">
            <a:norm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+mj-lt"/>
              <a:buAutoNum type="arabicPeriod"/>
              <a:defRPr sz="2000"/>
            </a:lvl1pPr>
            <a:lvl2pPr marL="914400" indent="-457200">
              <a:buSzPct val="100000"/>
              <a:buFont typeface="+mj-lt"/>
              <a:buAutoNum type="alphaLcPeriod"/>
              <a:defRPr sz="2000"/>
            </a:lvl2pPr>
            <a:lvl3pPr marL="1371600" indent="-457200">
              <a:buSzPct val="100000"/>
              <a:buFont typeface="+mj-lt"/>
              <a:buAutoNum type="romanLcPeriod"/>
              <a:defRPr sz="1800"/>
            </a:lvl3pPr>
            <a:lvl4pPr marL="1828800" indent="-457200">
              <a:buSzPct val="100000"/>
              <a:buFont typeface="+mj-lt"/>
              <a:buAutoNum type="arabicParenR"/>
              <a:defRPr sz="1800"/>
            </a:lvl4pPr>
            <a:lvl5pPr marL="2286000" indent="-457200">
              <a:buSzPct val="100000"/>
              <a:buFont typeface="+mj-lt"/>
              <a:buAutoNum type="alphaLcParenR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07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bemerkung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 4">
            <a:extLst>
              <a:ext uri="{FF2B5EF4-FFF2-40B4-BE49-F238E27FC236}">
                <a16:creationId xmlns:a16="http://schemas.microsoft.com/office/drawing/2014/main" id="{610FBCDE-EE59-33A6-32CA-9F6279AA43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2700"/>
            <a:ext cx="12192000" cy="6858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45A58EF-738C-B1BA-F49A-84ADB68F8A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b="49858"/>
          <a:stretch/>
        </p:blipFill>
        <p:spPr>
          <a:xfrm>
            <a:off x="8401354" y="9452"/>
            <a:ext cx="2286000" cy="1146248"/>
          </a:xfrm>
          <a:prstGeom prst="rect">
            <a:avLst/>
          </a:prstGeom>
        </p:spPr>
      </p:pic>
      <p:pic>
        <p:nvPicPr>
          <p:cNvPr id="7" name="Grafik 6">
            <a:extLst>
              <a:ext uri="{FF2B5EF4-FFF2-40B4-BE49-F238E27FC236}">
                <a16:creationId xmlns:a16="http://schemas.microsoft.com/office/drawing/2014/main" id="{37F78E2C-6843-1373-E993-79393D8584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49858"/>
          <a:stretch/>
        </p:blipFill>
        <p:spPr>
          <a:xfrm>
            <a:off x="10687351" y="9452"/>
            <a:ext cx="1504649" cy="114624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559DD38-C8CC-7B28-F492-ACB263A814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b="50186"/>
          <a:stretch/>
        </p:blipFill>
        <p:spPr>
          <a:xfrm rot="10800000">
            <a:off x="1504646" y="5731981"/>
            <a:ext cx="2286000" cy="1138718"/>
          </a:xfrm>
          <a:prstGeom prst="rect">
            <a:avLst/>
          </a:prstGeom>
        </p:spPr>
      </p:pic>
      <p:pic>
        <p:nvPicPr>
          <p:cNvPr id="9" name="Grafik 8">
            <a:extLst>
              <a:ext uri="{FF2B5EF4-FFF2-40B4-BE49-F238E27FC236}">
                <a16:creationId xmlns:a16="http://schemas.microsoft.com/office/drawing/2014/main" id="{8DEFF3B2-90E8-5D9B-CEA8-00B05000BF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13" name="Titel 123">
            <a:extLst>
              <a:ext uri="{FF2B5EF4-FFF2-40B4-BE49-F238E27FC236}">
                <a16:creationId xmlns:a16="http://schemas.microsoft.com/office/drawing/2014/main" id="{0B9C7C4B-FC2C-5D51-5679-3D5ED8518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3" y="832104"/>
            <a:ext cx="10479088" cy="2587625"/>
          </a:xfrm>
        </p:spPr>
        <p:txBody>
          <a:bodyPr rtlCol="0" anchor="t"/>
          <a:lstStyle>
            <a:lvl1pPr>
              <a:lnSpc>
                <a:spcPct val="75000"/>
              </a:lnSpc>
              <a:defRPr sz="8000" b="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79F5B69-7199-E3E6-5554-6CC2207D48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41375" y="3705309"/>
            <a:ext cx="10479088" cy="2587625"/>
          </a:xfrm>
        </p:spPr>
        <p:txBody>
          <a:bodyPr rtlCol="0"/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b="1" i="0" cap="all" spc="3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3093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 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 4">
            <a:extLst>
              <a:ext uri="{FF2B5EF4-FFF2-40B4-BE49-F238E27FC236}">
                <a16:creationId xmlns:a16="http://schemas.microsoft.com/office/drawing/2014/main" id="{A1EF8CAB-74EE-F5E0-2A98-D49729C573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000" t="1" b="49999"/>
          <a:stretch/>
        </p:blipFill>
        <p:spPr>
          <a:xfrm>
            <a:off x="6096000" y="0"/>
            <a:ext cx="6095999" cy="3429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783521D-ED5D-D5DB-16FA-CD1B1203DF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3283" r="87659"/>
          <a:stretch/>
        </p:blipFill>
        <p:spPr>
          <a:xfrm>
            <a:off x="0" y="5731979"/>
            <a:ext cx="1504645" cy="1146408"/>
          </a:xfrm>
          <a:prstGeom prst="rect">
            <a:avLst/>
          </a:prstGeom>
        </p:spPr>
      </p:pic>
      <p:pic>
        <p:nvPicPr>
          <p:cNvPr id="7" name="Grafik 6">
            <a:extLst>
              <a:ext uri="{FF2B5EF4-FFF2-40B4-BE49-F238E27FC236}">
                <a16:creationId xmlns:a16="http://schemas.microsoft.com/office/drawing/2014/main" id="{9381EED1-F8B1-76DD-2AF9-959C65437FF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354" y="9452"/>
            <a:ext cx="2286000" cy="2286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D23ADF4-87AF-5693-9986-341478D50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9452"/>
            <a:ext cx="1504649" cy="2286000"/>
          </a:xfrm>
          <a:prstGeom prst="rect">
            <a:avLst/>
          </a:prstGeom>
        </p:spPr>
      </p:pic>
      <p:pic>
        <p:nvPicPr>
          <p:cNvPr id="9" name="Grafik 8">
            <a:extLst>
              <a:ext uri="{FF2B5EF4-FFF2-40B4-BE49-F238E27FC236}">
                <a16:creationId xmlns:a16="http://schemas.microsoft.com/office/drawing/2014/main" id="{2E5EE104-2241-C262-895C-BCA7691340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4" name="Inhaltsplatzhalter 12">
            <a:extLst>
              <a:ext uri="{FF2B5EF4-FFF2-40B4-BE49-F238E27FC236}">
                <a16:creationId xmlns:a16="http://schemas.microsoft.com/office/drawing/2014/main" id="{19B7E7AC-A0E6-BE9A-4728-8FE036CF35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6556375" cy="4479925"/>
          </a:xfrm>
        </p:spPr>
        <p:txBody>
          <a:bodyPr rtlCol="0">
            <a:normAutofit/>
          </a:bodyPr>
          <a:lstStyle>
            <a:lvl1pPr>
              <a:lnSpc>
                <a:spcPct val="140000"/>
              </a:lnSpc>
              <a:spcAft>
                <a:spcPts val="0"/>
              </a:spcAft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4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umbruch mit Abbildung 01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 2">
            <a:extLst>
              <a:ext uri="{FF2B5EF4-FFF2-40B4-BE49-F238E27FC236}">
                <a16:creationId xmlns:a16="http://schemas.microsoft.com/office/drawing/2014/main" id="{FF0337A6-0579-B5BC-C526-F7EBDDB8E8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000" t="1" b="49999"/>
          <a:stretch/>
        </p:blipFill>
        <p:spPr>
          <a:xfrm>
            <a:off x="6096000" y="0"/>
            <a:ext cx="6095999" cy="3429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166F179-9203-AC2D-A267-E25FA28E97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3283" r="50000"/>
          <a:stretch/>
        </p:blipFill>
        <p:spPr>
          <a:xfrm>
            <a:off x="0" y="5731979"/>
            <a:ext cx="6096000" cy="1146408"/>
          </a:xfrm>
          <a:prstGeom prst="rect">
            <a:avLst/>
          </a:prstGeom>
        </p:spPr>
      </p:pic>
      <p:pic>
        <p:nvPicPr>
          <p:cNvPr id="10" name="Grafik 9">
            <a:extLst>
              <a:ext uri="{FF2B5EF4-FFF2-40B4-BE49-F238E27FC236}">
                <a16:creationId xmlns:a16="http://schemas.microsoft.com/office/drawing/2014/main" id="{4BFC5468-5E1B-2FE4-DA95-D0CCC383D3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354" y="9452"/>
            <a:ext cx="2286000" cy="2286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617493C4-12E7-500C-5FD5-68370B57A2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9452"/>
            <a:ext cx="1504649" cy="2286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149B5038-6091-D5DF-F2DA-3900885F49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b="50186"/>
          <a:stretch/>
        </p:blipFill>
        <p:spPr>
          <a:xfrm rot="10800000">
            <a:off x="1504646" y="5731981"/>
            <a:ext cx="2286000" cy="113871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9442ADAB-F6BA-A55C-036E-C837F95C8F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7E35C9AB-B94F-CACD-3F8A-C5FE3B6959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11240" y="2231136"/>
            <a:ext cx="6080760" cy="4626864"/>
          </a:xfrm>
          <a:solidFill>
            <a:schemeClr val="accent6">
              <a:lumMod val="50000"/>
            </a:schemeClr>
          </a:solidFill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el 1">
            <a:extLst>
              <a:ext uri="{FF2B5EF4-FFF2-40B4-BE49-F238E27FC236}">
                <a16:creationId xmlns:a16="http://schemas.microsoft.com/office/drawing/2014/main" id="{9BAE121A-5259-1180-7385-CE2C0343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6931152" cy="557784"/>
          </a:xfrm>
        </p:spPr>
        <p:txBody>
          <a:bodyPr rtlCol="0" anchor="t"/>
          <a:lstStyle>
            <a:lvl1pPr>
              <a:defRPr sz="2000" b="1" cap="all" spc="3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810682D-F26A-B1BF-CD97-BB8BD31B2F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6931152" cy="4480560"/>
          </a:xfrm>
        </p:spPr>
        <p:txBody>
          <a:bodyPr rtlCol="0"/>
          <a:lstStyle>
            <a:lvl1pPr marL="0" indent="0">
              <a:lnSpc>
                <a:spcPct val="75000"/>
              </a:lnSpc>
              <a:buNone/>
              <a:defRPr sz="8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8945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 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 9">
            <a:extLst>
              <a:ext uri="{FF2B5EF4-FFF2-40B4-BE49-F238E27FC236}">
                <a16:creationId xmlns:a16="http://schemas.microsoft.com/office/drawing/2014/main" id="{E18B122A-848F-E50E-C503-3930933A5C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8908"/>
          <a:stretch/>
        </p:blipFill>
        <p:spPr>
          <a:xfrm>
            <a:off x="8401354" y="0"/>
            <a:ext cx="3790646" cy="6857999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8CD9875-E4AF-D7EA-9F8B-D27F2C3104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354" y="2297076"/>
            <a:ext cx="2286000" cy="2286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513E8A3-5E78-5821-6B7B-AF6343ACA7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2297076"/>
            <a:ext cx="1504649" cy="2286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E256415C-5388-7D35-1C15-8DA4ACDCA1F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354" y="9452"/>
            <a:ext cx="2286000" cy="2286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8B78E2E7-B83A-F17C-9869-FED59DD512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9452"/>
            <a:ext cx="1504649" cy="228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6" name="Inhaltsplatzhalter 12">
            <a:extLst>
              <a:ext uri="{FF2B5EF4-FFF2-40B4-BE49-F238E27FC236}">
                <a16:creationId xmlns:a16="http://schemas.microsoft.com/office/drawing/2014/main" id="{854FEE13-908D-1E41-D8D6-51FE4B1E0A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6556375" cy="4479925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spcAft>
                <a:spcPts val="1800"/>
              </a:spcAft>
              <a:buSzPct val="100000"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1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umbruch mit Bild 02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 4">
            <a:extLst>
              <a:ext uri="{FF2B5EF4-FFF2-40B4-BE49-F238E27FC236}">
                <a16:creationId xmlns:a16="http://schemas.microsoft.com/office/drawing/2014/main" id="{0321C850-160D-5CD7-B829-ADE752EA7A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000"/>
          <a:stretch/>
        </p:blipFill>
        <p:spPr>
          <a:xfrm>
            <a:off x="6096000" y="0"/>
            <a:ext cx="6096000" cy="685799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3105707-8D59-D00C-596A-380479D0E0D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354" y="2297076"/>
            <a:ext cx="2286000" cy="2286000"/>
          </a:xfrm>
          <a:prstGeom prst="rect">
            <a:avLst/>
          </a:prstGeom>
        </p:spPr>
      </p:pic>
      <p:pic>
        <p:nvPicPr>
          <p:cNvPr id="7" name="Grafik 6">
            <a:extLst>
              <a:ext uri="{FF2B5EF4-FFF2-40B4-BE49-F238E27FC236}">
                <a16:creationId xmlns:a16="http://schemas.microsoft.com/office/drawing/2014/main" id="{3DC4FC4F-BE00-1554-FEBD-DE21F3AB3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2297076"/>
            <a:ext cx="1504649" cy="2286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A310F08-0B34-7E1C-7605-4F81502355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354" y="9452"/>
            <a:ext cx="2286000" cy="2286000"/>
          </a:xfrm>
          <a:prstGeom prst="rect">
            <a:avLst/>
          </a:prstGeom>
        </p:spPr>
      </p:pic>
      <p:pic>
        <p:nvPicPr>
          <p:cNvPr id="9" name="Grafik 8">
            <a:extLst>
              <a:ext uri="{FF2B5EF4-FFF2-40B4-BE49-F238E27FC236}">
                <a16:creationId xmlns:a16="http://schemas.microsoft.com/office/drawing/2014/main" id="{63371AFC-6FAC-3C10-CCC0-ECE8DB9E99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9452"/>
            <a:ext cx="1504649" cy="228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BAE121A-5259-1180-7385-CE2C0343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b="1" cap="all" spc="3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810682D-F26A-B1BF-CD97-BB8BD31B2F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10479024" cy="2679192"/>
          </a:xfrm>
        </p:spPr>
        <p:txBody>
          <a:bodyPr rtlCol="0"/>
          <a:lstStyle>
            <a:lvl1pPr marL="0" indent="0">
              <a:lnSpc>
                <a:spcPct val="75000"/>
              </a:lnSpc>
              <a:buNone/>
              <a:defRPr sz="8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7E35C9AB-B94F-CACD-3F8A-C5FE3B6959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462272"/>
            <a:ext cx="12188952" cy="2395728"/>
          </a:xfrm>
          <a:solidFill>
            <a:schemeClr val="accent6">
              <a:lumMod val="75000"/>
            </a:schemeClr>
          </a:solidFill>
        </p:spPr>
        <p:txBody>
          <a:bodyPr rtlCol="0"/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pPr rtl="0"/>
            <a:r>
              <a:rPr lang="de-DE"/>
              <a:t>Bild durch Klicken auf Symbol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0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 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 4">
            <a:extLst>
              <a:ext uri="{FF2B5EF4-FFF2-40B4-BE49-F238E27FC236}">
                <a16:creationId xmlns:a16="http://schemas.microsoft.com/office/drawing/2014/main" id="{D0F0E0D3-11E9-A85D-821D-49C27B06B0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7659"/>
          <a:stretch/>
        </p:blipFill>
        <p:spPr>
          <a:xfrm>
            <a:off x="10687350" y="12700"/>
            <a:ext cx="1504649" cy="6858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433D848-BBB0-8852-CBA7-96FB04BFAD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556"/>
          <a:stretch/>
        </p:blipFill>
        <p:spPr>
          <a:xfrm>
            <a:off x="10687351" y="4584700"/>
            <a:ext cx="1504649" cy="1130300"/>
          </a:xfrm>
          <a:prstGeom prst="rect">
            <a:avLst/>
          </a:prstGeom>
        </p:spPr>
      </p:pic>
      <p:pic>
        <p:nvPicPr>
          <p:cNvPr id="7" name="Grafik 6">
            <a:extLst>
              <a:ext uri="{FF2B5EF4-FFF2-40B4-BE49-F238E27FC236}">
                <a16:creationId xmlns:a16="http://schemas.microsoft.com/office/drawing/2014/main" id="{3A0A5B28-1267-FF8C-DD34-4AE0CE17FD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2297076"/>
            <a:ext cx="1504649" cy="2286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2FE7896-D379-408C-54BB-757C71F0DE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49515" r="34180"/>
          <a:stretch/>
        </p:blipFill>
        <p:spPr>
          <a:xfrm>
            <a:off x="10687351" y="1141376"/>
            <a:ext cx="1504649" cy="115407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6" name="Inhaltsplatzhalter 12">
            <a:extLst>
              <a:ext uri="{FF2B5EF4-FFF2-40B4-BE49-F238E27FC236}">
                <a16:creationId xmlns:a16="http://schemas.microsoft.com/office/drawing/2014/main" id="{854FEE13-908D-1E41-D8D6-51FE4B1E0A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2862072" cy="4479925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spcAft>
                <a:spcPts val="1800"/>
              </a:spcAft>
              <a:buSzPct val="100000"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7E02B10-F9DF-509C-64D5-91DEB69881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1455" y="1536826"/>
            <a:ext cx="5650992" cy="557784"/>
          </a:xfrm>
        </p:spPr>
        <p:txBody>
          <a:bodyPr rtlCol="0"/>
          <a:lstStyle>
            <a:lvl1pPr mar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9" name="Inhaltsplatzhalter 12">
            <a:extLst>
              <a:ext uri="{FF2B5EF4-FFF2-40B4-BE49-F238E27FC236}">
                <a16:creationId xmlns:a16="http://schemas.microsoft.com/office/drawing/2014/main" id="{4D580F1D-9A19-7B41-1ACE-62B7B54442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91456" y="2267712"/>
            <a:ext cx="5650992" cy="3767328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spcAft>
                <a:spcPts val="1800"/>
              </a:spcAft>
              <a:buSzPct val="100000"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37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 9">
            <a:extLst>
              <a:ext uri="{FF2B5EF4-FFF2-40B4-BE49-F238E27FC236}">
                <a16:creationId xmlns:a16="http://schemas.microsoft.com/office/drawing/2014/main" id="{DCE1CF12-4201-C23B-7B9A-02EB4F8A79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3396"/>
          <a:stretch/>
        </p:blipFill>
        <p:spPr>
          <a:xfrm>
            <a:off x="0" y="5731980"/>
            <a:ext cx="12192000" cy="113872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13CE0C7-867A-80BB-9E96-3008375B7E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68854" b="83396"/>
          <a:stretch/>
        </p:blipFill>
        <p:spPr>
          <a:xfrm>
            <a:off x="0" y="12700"/>
            <a:ext cx="3797300" cy="1138720"/>
          </a:xfrm>
          <a:prstGeom prst="rect">
            <a:avLst/>
          </a:prstGeom>
        </p:spPr>
      </p:pic>
      <p:pic>
        <p:nvPicPr>
          <p:cNvPr id="13" name="Grafik 12">
            <a:extLst>
              <a:ext uri="{FF2B5EF4-FFF2-40B4-BE49-F238E27FC236}">
                <a16:creationId xmlns:a16="http://schemas.microsoft.com/office/drawing/2014/main" id="{736CB758-B1DB-F2E0-00E7-BF5660C5F2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3598" b="49858"/>
          <a:stretch/>
        </p:blipFill>
        <p:spPr>
          <a:xfrm>
            <a:off x="0" y="9452"/>
            <a:ext cx="1517954" cy="114624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4024" y="841248"/>
            <a:ext cx="6556248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4" name="Bildplatzhalter 15">
            <a:extLst>
              <a:ext uri="{FF2B5EF4-FFF2-40B4-BE49-F238E27FC236}">
                <a16:creationId xmlns:a16="http://schemas.microsoft.com/office/drawing/2014/main" id="{A780F1E2-F795-D408-7361-9B32EA12F8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836676"/>
            <a:ext cx="3785616" cy="5184648"/>
          </a:xfrm>
          <a:solidFill>
            <a:schemeClr val="accent6">
              <a:lumMod val="75000"/>
            </a:schemeClr>
          </a:solidFill>
        </p:spPr>
        <p:txBody>
          <a:bodyPr rtlCol="0"/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pPr rtl="0"/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Inhaltsplatzhalter 12">
            <a:extLst>
              <a:ext uri="{FF2B5EF4-FFF2-40B4-BE49-F238E27FC236}">
                <a16:creationId xmlns:a16="http://schemas.microsoft.com/office/drawing/2014/main" id="{854FEE13-908D-1E41-D8D6-51FE4B1E0A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64023" y="1536827"/>
            <a:ext cx="6556247" cy="4479925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spcAft>
                <a:spcPts val="1800"/>
              </a:spcAft>
              <a:buSzPct val="100000"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5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 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 9">
            <a:extLst>
              <a:ext uri="{FF2B5EF4-FFF2-40B4-BE49-F238E27FC236}">
                <a16:creationId xmlns:a16="http://schemas.microsoft.com/office/drawing/2014/main" id="{0059F316-9319-477C-3BD8-C3B19F248A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7659"/>
          <a:stretch/>
        </p:blipFill>
        <p:spPr>
          <a:xfrm>
            <a:off x="10687350" y="12700"/>
            <a:ext cx="1504649" cy="6858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AEF98D51-D262-470D-2214-A8A0EDB73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4584700"/>
            <a:ext cx="1504649" cy="2286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480B83D-EEC7-5C2D-9338-841D00545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2297076"/>
            <a:ext cx="1504649" cy="2286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9BE97B1-E4D2-AA2A-1E85-0D59873513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/>
          <a:stretch/>
        </p:blipFill>
        <p:spPr>
          <a:xfrm>
            <a:off x="10687351" y="9452"/>
            <a:ext cx="1504649" cy="2286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227120C-DBC1-2EDA-E58C-E1DAD7E550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3283" r="50000"/>
          <a:stretch/>
        </p:blipFill>
        <p:spPr>
          <a:xfrm>
            <a:off x="0" y="5731979"/>
            <a:ext cx="6096000" cy="1146408"/>
          </a:xfrm>
          <a:prstGeom prst="rect">
            <a:avLst/>
          </a:prstGeom>
        </p:spPr>
      </p:pic>
      <p:pic>
        <p:nvPicPr>
          <p:cNvPr id="17" name="Grafik 16">
            <a:extLst>
              <a:ext uri="{FF2B5EF4-FFF2-40B4-BE49-F238E27FC236}">
                <a16:creationId xmlns:a16="http://schemas.microsoft.com/office/drawing/2014/main" id="{3FDA3437-5725-1727-4B8A-FCE5955619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b="50186"/>
          <a:stretch/>
        </p:blipFill>
        <p:spPr>
          <a:xfrm rot="10800000">
            <a:off x="1504646" y="5731981"/>
            <a:ext cx="2286000" cy="113871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5C8D2AF-CEDF-4131-723C-91569E90C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6" name="Inhaltsplatzhalter 12">
            <a:extLst>
              <a:ext uri="{FF2B5EF4-FFF2-40B4-BE49-F238E27FC236}">
                <a16:creationId xmlns:a16="http://schemas.microsoft.com/office/drawing/2014/main" id="{854FEE13-908D-1E41-D8D6-51FE4B1E0A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2862072" cy="4479925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Aft>
                <a:spcPts val="1800"/>
              </a:spcAft>
              <a:buSzPct val="100000"/>
              <a:buNone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9" name="Inhaltsplatzhalter 12">
            <a:extLst>
              <a:ext uri="{FF2B5EF4-FFF2-40B4-BE49-F238E27FC236}">
                <a16:creationId xmlns:a16="http://schemas.microsoft.com/office/drawing/2014/main" id="{4D580F1D-9A19-7B41-1ACE-62B7B54442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91456" y="1536827"/>
            <a:ext cx="5650992" cy="448056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spcAft>
                <a:spcPts val="1800"/>
              </a:spcAft>
              <a:buSzPct val="100000"/>
              <a:buNone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4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 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F227120C-DBC1-2EDA-E58C-E1DAD7E550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3283" r="50000"/>
          <a:stretch/>
        </p:blipFill>
        <p:spPr>
          <a:xfrm>
            <a:off x="0" y="5731979"/>
            <a:ext cx="6096000" cy="1146408"/>
          </a:xfrm>
          <a:prstGeom prst="rect">
            <a:avLst/>
          </a:prstGeom>
        </p:spPr>
      </p:pic>
      <p:pic>
        <p:nvPicPr>
          <p:cNvPr id="17" name="Grafik 16">
            <a:extLst>
              <a:ext uri="{FF2B5EF4-FFF2-40B4-BE49-F238E27FC236}">
                <a16:creationId xmlns:a16="http://schemas.microsoft.com/office/drawing/2014/main" id="{3FDA3437-5725-1727-4B8A-FCE5955619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b="50186"/>
          <a:stretch/>
        </p:blipFill>
        <p:spPr>
          <a:xfrm rot="10800000">
            <a:off x="1504646" y="5731981"/>
            <a:ext cx="2286000" cy="113871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5C8D2AF-CEDF-4131-723C-91569E90C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50186"/>
          <a:stretch/>
        </p:blipFill>
        <p:spPr>
          <a:xfrm rot="10800000">
            <a:off x="-3" y="5731980"/>
            <a:ext cx="1504649" cy="11387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7285C8-D51D-91BB-C356-908E6760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 anchor="t"/>
          <a:lstStyle>
            <a:lvl1pPr>
              <a:defRPr sz="2000" cap="all" spc="300" baseline="0"/>
            </a:lvl1pPr>
          </a:lstStyle>
          <a:p>
            <a:pPr rtl="0"/>
            <a:r>
              <a:rPr lang="de-DE"/>
              <a:t>Mastertitelformat bearbeiten</a:t>
            </a:r>
            <a:endParaRPr lang="de"/>
          </a:p>
        </p:txBody>
      </p:sp>
      <p:sp>
        <p:nvSpPr>
          <p:cNvPr id="16" name="Inhaltsplatzhalter 12">
            <a:extLst>
              <a:ext uri="{FF2B5EF4-FFF2-40B4-BE49-F238E27FC236}">
                <a16:creationId xmlns:a16="http://schemas.microsoft.com/office/drawing/2014/main" id="{854FEE13-908D-1E41-D8D6-51FE4B1E0A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2862072" cy="4479925"/>
          </a:xfrm>
        </p:spPr>
        <p:txBody>
          <a:bodyPr rtlCol="0">
            <a:normAutofit/>
          </a:bodyPr>
          <a:lstStyle>
            <a:lvl1pPr marL="342900" indent="-342900">
              <a:lnSpc>
                <a:spcPct val="90000"/>
              </a:lnSpc>
              <a:spcAft>
                <a:spcPts val="1800"/>
              </a:spcAft>
              <a:buSzPct val="100000"/>
              <a:buFont typeface="Arial" panose="020B0604020202020204" pitchFamily="34" charset="0"/>
              <a:buChar char="•"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9" name="Inhaltsplatzhalter 12">
            <a:extLst>
              <a:ext uri="{FF2B5EF4-FFF2-40B4-BE49-F238E27FC236}">
                <a16:creationId xmlns:a16="http://schemas.microsoft.com/office/drawing/2014/main" id="{4D580F1D-9A19-7B41-1ACE-62B7B54442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27448" y="1536827"/>
            <a:ext cx="6592824" cy="448056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spcAft>
                <a:spcPts val="1800"/>
              </a:spcAft>
              <a:buSzPct val="100000"/>
              <a:buNone/>
              <a:defRPr sz="2000"/>
            </a:lvl1pPr>
            <a:lvl2pPr>
              <a:buSzPct val="100000"/>
              <a:defRPr sz="2000"/>
            </a:lvl2pPr>
            <a:lvl3pPr>
              <a:buSzPct val="100000"/>
              <a:defRPr sz="1800"/>
            </a:lvl3pPr>
            <a:lvl4pPr>
              <a:buSzPct val="100000"/>
              <a:defRPr sz="1800"/>
            </a:lvl4pPr>
            <a:lvl5pPr>
              <a:buSzPct val="100000"/>
              <a:defRPr sz="1600"/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4D0E8A-D840-3B34-461F-395ACC9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8E551C-14F1-4049-29C9-7A53E172F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  <p:pic>
        <p:nvPicPr>
          <p:cNvPr id="5" name="Grafik 4">
            <a:extLst>
              <a:ext uri="{FF2B5EF4-FFF2-40B4-BE49-F238E27FC236}">
                <a16:creationId xmlns:a16="http://schemas.microsoft.com/office/drawing/2014/main" id="{3FD831DA-EDBD-A492-3E6D-6ABBF4438F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7659" b="83148"/>
          <a:stretch/>
        </p:blipFill>
        <p:spPr>
          <a:xfrm>
            <a:off x="10687350" y="12700"/>
            <a:ext cx="1504649" cy="11557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0071AEB-E268-A464-7197-69FA762C3C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34180" b="49444"/>
          <a:stretch/>
        </p:blipFill>
        <p:spPr>
          <a:xfrm>
            <a:off x="10687351" y="9452"/>
            <a:ext cx="1504649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28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92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rtl="0"/>
            <a:r>
              <a:rPr lang="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29200" cy="503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de" noProof="0"/>
              <a:t>Textmasterformat durch Klicken bearbeiten</a:t>
            </a:r>
          </a:p>
          <a:p>
            <a:pPr lvl="1" rtl="0"/>
            <a:r>
              <a:rPr lang="de" noProof="0"/>
              <a:t>Zweite Ebene</a:t>
            </a:r>
          </a:p>
          <a:p>
            <a:pPr lvl="2" rtl="0"/>
            <a:r>
              <a:rPr lang="de" noProof="0"/>
              <a:t>Dritte Ebene</a:t>
            </a:r>
          </a:p>
          <a:p>
            <a:pPr lvl="3" rtl="0"/>
            <a:r>
              <a:rPr lang="de" noProof="0"/>
              <a:t>Vierte Ebene</a:t>
            </a:r>
          </a:p>
          <a:p>
            <a:pPr lvl="4" rtl="0"/>
            <a:r>
              <a:rPr lang="de" noProof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5893"/>
            <a:ext cx="4114800" cy="22671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" noProof="0"/>
              <a:t>FUSSZEILENTITEL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5F7E44-8ABB-4ABE-998C-AFEFE7AA0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7936" y="6385422"/>
            <a:ext cx="843264" cy="288000"/>
          </a:xfrm>
          <a:prstGeom prst="rect">
            <a:avLst/>
          </a:prstGeom>
          <a:noFill/>
        </p:spPr>
        <p:txBody>
          <a:bodyPr lIns="0" tIns="0" rIns="0" bIns="0" rtlCol="0" anchor="ctr"/>
          <a:lstStyle>
            <a:lvl1pPr algn="r">
              <a:defRPr lang="en-ZA" sz="1000" b="0" smtClean="0">
                <a:solidFill>
                  <a:sysClr val="windowText" lastClr="000000"/>
                </a:solidFill>
              </a:defRPr>
            </a:lvl1pPr>
          </a:lstStyle>
          <a:p>
            <a:pPr rtl="0"/>
            <a:fld id="{B67B645E-C5E5-4727-B977-D372A0AA71D9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ZA" sz="3200" b="1" kern="1200" spc="-150" dirty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90000"/>
        </a:lnSpc>
        <a:spcBef>
          <a:spcPts val="0"/>
        </a:spcBef>
        <a:spcAft>
          <a:spcPts val="1800"/>
        </a:spcAft>
        <a:buSzPct val="75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31520" indent="-347472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97280" indent="-347472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63040" indent="-347472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28800" indent="-347472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rtschaftslexikon.gabler.de/definition/unternehmen-5079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 1">
            <a:extLst>
              <a:ext uri="{FF2B5EF4-FFF2-40B4-BE49-F238E27FC236}">
                <a16:creationId xmlns:a16="http://schemas.microsoft.com/office/drawing/2014/main" id="{C66F917E-922A-1054-6306-D37C378F1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/>
          <a:lstStyle/>
          <a:p>
            <a:pPr rtl="0"/>
            <a:r>
              <a:rPr lang="de" dirty="0"/>
              <a:t>Elisabeth Bruckner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3D50B0-02F8-A1E6-8A67-C0B7034A47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10479215" cy="4480560"/>
          </a:xfrm>
        </p:spPr>
        <p:txBody>
          <a:bodyPr rtlCol="0"/>
          <a:lstStyle/>
          <a:p>
            <a:pPr rtl="0"/>
            <a:r>
              <a:rPr lang="de-AT" dirty="0"/>
              <a:t>UNTERNEHMEN</a:t>
            </a:r>
            <a:endParaRPr lang="de" dirty="0"/>
          </a:p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99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2889AD-4CA7-9AC7-DE16-ED975258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autonomie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7600BA-066B-62E0-B9F5-7A0A410566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8950822" cy="4479925"/>
          </a:xfrm>
        </p:spPr>
        <p:txBody>
          <a:bodyPr/>
          <a:lstStyle/>
          <a:p>
            <a:r>
              <a:rPr lang="de-AT" dirty="0"/>
              <a:t>Personal</a:t>
            </a:r>
          </a:p>
          <a:p>
            <a:pPr lvl="1"/>
            <a:r>
              <a:rPr lang="de-AT" sz="2000" dirty="0"/>
              <a:t>Wie Organisationen auf Mitglieder angewiesen (bezahlte Mitglieder)</a:t>
            </a:r>
          </a:p>
          <a:p>
            <a:pPr lvl="1"/>
            <a:r>
              <a:rPr lang="de-AT" sz="2000" dirty="0"/>
              <a:t>Entscheidungsbeiträge dieser Mitglieder</a:t>
            </a:r>
          </a:p>
          <a:p>
            <a:pPr lvl="1"/>
            <a:r>
              <a:rPr lang="de-AT" sz="2000" dirty="0"/>
              <a:t>Jeweilige Ausbildung und entsprechende Zertifikate</a:t>
            </a:r>
          </a:p>
          <a:p>
            <a:pPr lvl="1"/>
            <a:r>
              <a:rPr lang="de-AT" sz="2000" dirty="0"/>
              <a:t>Wichtig bei weniger festen und regelbasierten Entscheidungsroutinen</a:t>
            </a:r>
          </a:p>
          <a:p>
            <a:r>
              <a:rPr lang="de-AT" dirty="0"/>
              <a:t>Kommunikationswege und Grenzziehungen</a:t>
            </a:r>
          </a:p>
          <a:p>
            <a:pPr lvl="1"/>
            <a:r>
              <a:rPr lang="de-AT" sz="2000" dirty="0"/>
              <a:t>Ausgestaltung des Kommunikationsnetzes</a:t>
            </a:r>
          </a:p>
          <a:p>
            <a:pPr lvl="1"/>
            <a:r>
              <a:rPr lang="de-AT" sz="2000" dirty="0"/>
              <a:t>Hierarchisierung vs. </a:t>
            </a:r>
            <a:r>
              <a:rPr lang="de-AT" sz="2000" dirty="0" err="1"/>
              <a:t>Enthierarchisierung</a:t>
            </a:r>
            <a:r>
              <a:rPr lang="de-AT" sz="2000" dirty="0"/>
              <a:t>, Zentralisierung vs. Dezentralisierung</a:t>
            </a:r>
          </a:p>
          <a:p>
            <a:pPr lvl="1"/>
            <a:r>
              <a:rPr lang="de-AT" sz="2000" dirty="0"/>
              <a:t>Grenzziehungsautonomie („</a:t>
            </a:r>
            <a:r>
              <a:rPr lang="de-AT" sz="2000" dirty="0" err="1"/>
              <a:t>make</a:t>
            </a:r>
            <a:r>
              <a:rPr lang="de-AT" sz="2000" dirty="0"/>
              <a:t> </a:t>
            </a:r>
            <a:r>
              <a:rPr lang="de-AT" sz="2000" dirty="0" err="1"/>
              <a:t>or</a:t>
            </a:r>
            <a:r>
              <a:rPr lang="de-AT" sz="2000" dirty="0"/>
              <a:t> </a:t>
            </a:r>
            <a:r>
              <a:rPr lang="de-AT" sz="2000" dirty="0" err="1"/>
              <a:t>buy</a:t>
            </a:r>
            <a:r>
              <a:rPr lang="de-AT" sz="2000" dirty="0"/>
              <a:t>“)</a:t>
            </a:r>
          </a:p>
          <a:p>
            <a:pPr lvl="1"/>
            <a:r>
              <a:rPr lang="de-AT" sz="2000" dirty="0"/>
              <a:t>Idee der „grenzenlosen Organisation“, globalisierte Unternehmen</a:t>
            </a: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1D33AF-8A09-0A0F-212B-5A60628F1D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60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BED89-F7C9-84B9-608A-8AC7F40B2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 1">
            <a:extLst>
              <a:ext uri="{FF2B5EF4-FFF2-40B4-BE49-F238E27FC236}">
                <a16:creationId xmlns:a16="http://schemas.microsoft.com/office/drawing/2014/main" id="{E5064370-594D-3445-0D46-C794E09B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/>
          <a:lstStyle/>
          <a:p>
            <a:pPr rtl="0"/>
            <a:r>
              <a:rPr lang="de-AT" dirty="0"/>
              <a:t>W</a:t>
            </a:r>
            <a:r>
              <a:rPr lang="de" dirty="0"/>
              <a:t>esentliche Merkmale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4E8590-6E61-B134-5837-81E83BF16E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10479215" cy="4480560"/>
          </a:xfrm>
        </p:spPr>
        <p:txBody>
          <a:bodyPr rtlCol="0"/>
          <a:lstStyle/>
          <a:p>
            <a:pPr rtl="0"/>
            <a:r>
              <a:rPr lang="de-AT" dirty="0"/>
              <a:t>UNTERNEHMEN UND GESELLSCHAFT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67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A3BB5-4350-34EE-AD58-2DF44055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Voraussetzungen und </a:t>
            </a:r>
            <a:r>
              <a:rPr lang="de-AT" dirty="0" err="1"/>
              <a:t>entwicklungen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EEBC08-9195-764A-3AA8-CCDE7007BF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668035"/>
            <a:ext cx="10300228" cy="4717387"/>
          </a:xfrm>
        </p:spPr>
        <p:txBody>
          <a:bodyPr>
            <a:normAutofit lnSpcReduction="10000"/>
          </a:bodyPr>
          <a:lstStyle/>
          <a:p>
            <a:r>
              <a:rPr lang="de-AT" dirty="0"/>
              <a:t>Gesellschaftliche Bedingungen</a:t>
            </a:r>
          </a:p>
          <a:p>
            <a:pPr lvl="1"/>
            <a:r>
              <a:rPr lang="de-AT" sz="2000" dirty="0"/>
              <a:t>Rechtstitel des Eigentums</a:t>
            </a:r>
          </a:p>
          <a:p>
            <a:pPr lvl="1"/>
            <a:r>
              <a:rPr lang="de-AT" sz="2000" dirty="0">
                <a:sym typeface="Wingdings" panose="05000000000000000000" pitchFamily="2" charset="2"/>
              </a:rPr>
              <a:t>Freigabe gesellschaftlich bestimmter Beziehungen  Freiheiten</a:t>
            </a:r>
          </a:p>
          <a:p>
            <a:pPr lvl="1"/>
            <a:r>
              <a:rPr lang="de-AT" sz="2000" dirty="0"/>
              <a:t>Eigentum als notwendige Bedingung</a:t>
            </a:r>
          </a:p>
          <a:p>
            <a:pPr lvl="1"/>
            <a:r>
              <a:rPr lang="de-AT" sz="2000" dirty="0"/>
              <a:t>Bedeutung des Eigentums </a:t>
            </a:r>
            <a:r>
              <a:rPr lang="de-AT" sz="2000" dirty="0">
                <a:sym typeface="Wingdings" panose="05000000000000000000" pitchFamily="2" charset="2"/>
              </a:rPr>
              <a:t> Investitionen  Rendite (Profit)</a:t>
            </a:r>
          </a:p>
          <a:p>
            <a:r>
              <a:rPr lang="de-AT" dirty="0">
                <a:sym typeface="Wingdings" panose="05000000000000000000" pitchFamily="2" charset="2"/>
              </a:rPr>
              <a:t>Gesellschaftliche Limitierungen</a:t>
            </a:r>
          </a:p>
          <a:p>
            <a:pPr lvl="1"/>
            <a:r>
              <a:rPr lang="de-AT" sz="2000" dirty="0">
                <a:sym typeface="Wingdings" panose="05000000000000000000" pitchFamily="2" charset="2"/>
              </a:rPr>
              <a:t>Regelungen (Kinderarbeit, Umweltschutz, …) - Begrenzung des Entscheidungsspielraums</a:t>
            </a:r>
          </a:p>
          <a:p>
            <a:pPr lvl="1"/>
            <a:r>
              <a:rPr lang="de-AT" sz="2000" dirty="0">
                <a:sym typeface="Wingdings" panose="05000000000000000000" pitchFamily="2" charset="2"/>
              </a:rPr>
              <a:t>alle Konkurrenten in gleichem Maße – allgemein gültige Regelungen </a:t>
            </a:r>
          </a:p>
          <a:p>
            <a:r>
              <a:rPr lang="de-AT" dirty="0">
                <a:sym typeface="Wingdings" panose="05000000000000000000" pitchFamily="2" charset="2"/>
              </a:rPr>
              <a:t>Unternehmen überall?</a:t>
            </a:r>
          </a:p>
          <a:p>
            <a:pPr lvl="1"/>
            <a:r>
              <a:rPr lang="de-AT" sz="2000" dirty="0"/>
              <a:t>„unternehmerische Universität“, „ökonomisiertes Krankenhaus“</a:t>
            </a:r>
          </a:p>
          <a:p>
            <a:pPr lvl="1"/>
            <a:r>
              <a:rPr lang="de-AT" sz="2000" dirty="0"/>
              <a:t>Fall 1: unternehmenstypische strukturelle Veränderungen</a:t>
            </a:r>
          </a:p>
          <a:p>
            <a:pPr lvl="1"/>
            <a:r>
              <a:rPr lang="de-AT" sz="2000" dirty="0"/>
              <a:t>Fall 2: Änderung gesellschaftlich bezogener Zwecke (Privatisierungen)</a:t>
            </a:r>
            <a:endParaRPr lang="de-AT" sz="2000" dirty="0">
              <a:sym typeface="Wingdings" panose="05000000000000000000" pitchFamily="2" charset="2"/>
            </a:endParaRPr>
          </a:p>
          <a:p>
            <a:pPr lvl="1"/>
            <a:endParaRPr lang="de-AT" dirty="0"/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E4621E-A6FD-04AB-F814-88C4292C53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5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30A12-4666-3556-9143-7A5187865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 1">
            <a:extLst>
              <a:ext uri="{FF2B5EF4-FFF2-40B4-BE49-F238E27FC236}">
                <a16:creationId xmlns:a16="http://schemas.microsoft.com/office/drawing/2014/main" id="{40A9E5C6-2CB2-8525-82FD-041FB2215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/>
          <a:lstStyle/>
          <a:p>
            <a:pPr rtl="0"/>
            <a:r>
              <a:rPr lang="de-AT" dirty="0"/>
              <a:t>UNTERNEHMEN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99FE8F-67F6-9E62-D05A-76FD5F4213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10479215" cy="4480560"/>
          </a:xfrm>
        </p:spPr>
        <p:txBody>
          <a:bodyPr rtlCol="0"/>
          <a:lstStyle/>
          <a:p>
            <a:pPr rtl="0"/>
            <a:r>
              <a:rPr lang="de-AT" dirty="0"/>
              <a:t>SCHWELLENKONZEPTE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00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7458A-5DFE-A1D3-A888-F1DB03E1C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Mögliche </a:t>
            </a:r>
            <a:r>
              <a:rPr lang="de-AT" dirty="0" err="1"/>
              <a:t>schwellenkonzepte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00032A-5EE7-59DE-C75B-583E9B323A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8862045" cy="4926117"/>
          </a:xfrm>
        </p:spPr>
        <p:txBody>
          <a:bodyPr>
            <a:normAutofit fontScale="92500" lnSpcReduction="10000"/>
          </a:bodyPr>
          <a:lstStyle/>
          <a:p>
            <a:r>
              <a:rPr lang="de-AT" dirty="0"/>
              <a:t>Unternehmen als rein gewinnorientierte Akteure</a:t>
            </a:r>
          </a:p>
          <a:p>
            <a:pPr lvl="1"/>
            <a:r>
              <a:rPr lang="de-AT" sz="2000" dirty="0"/>
              <a:t>Neben Profitmaximierung soziale und ökologische Verantwortung</a:t>
            </a:r>
          </a:p>
          <a:p>
            <a:r>
              <a:rPr lang="de-AT" dirty="0"/>
              <a:t>Äußerliche Einflüsse auf Unternehmen</a:t>
            </a:r>
          </a:p>
          <a:p>
            <a:pPr lvl="1"/>
            <a:r>
              <a:rPr lang="de-AT" sz="2000" dirty="0"/>
              <a:t>Gesetze, Markt, gesellschaftliche Erwartungen</a:t>
            </a:r>
          </a:p>
          <a:p>
            <a:r>
              <a:rPr lang="de-AT" dirty="0"/>
              <a:t>Marktwirtschaft und Wettbewerb</a:t>
            </a:r>
          </a:p>
          <a:p>
            <a:pPr lvl="1"/>
            <a:r>
              <a:rPr lang="de-AT" sz="2000" dirty="0"/>
              <a:t>Einfluss von Angebot, Nachfrage und Preise</a:t>
            </a:r>
          </a:p>
          <a:p>
            <a:r>
              <a:rPr lang="de-AT" dirty="0"/>
              <a:t>Rolle von Arbeitnehmer*innen in Unternehmen</a:t>
            </a:r>
          </a:p>
          <a:p>
            <a:pPr lvl="1"/>
            <a:r>
              <a:rPr lang="de-AT" sz="2000" dirty="0"/>
              <a:t>Hierarchien, Kommunikation, Mitbestimmung</a:t>
            </a:r>
          </a:p>
          <a:p>
            <a:r>
              <a:rPr lang="de-AT" dirty="0"/>
              <a:t>Unternehmen vs. Betriebe</a:t>
            </a:r>
          </a:p>
          <a:p>
            <a:pPr lvl="1"/>
            <a:r>
              <a:rPr lang="de-AT" sz="2000" dirty="0"/>
              <a:t>Unternehmen als übergeordnete wirtschaftliche Einheit</a:t>
            </a:r>
          </a:p>
          <a:p>
            <a:r>
              <a:rPr lang="de-AT" dirty="0"/>
              <a:t>Güter UND Dienstleistungen </a:t>
            </a:r>
          </a:p>
          <a:p>
            <a:pPr lvl="1"/>
            <a:r>
              <a:rPr lang="de-AT" sz="2000" dirty="0"/>
              <a:t>Vielfältige Unternehmenszwecke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A64656-0FA3-1C8E-2BAF-F0FC4BE7B4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77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el 27">
            <a:extLst>
              <a:ext uri="{FF2B5EF4-FFF2-40B4-BE49-F238E27FC236}">
                <a16:creationId xmlns:a16="http://schemas.microsoft.com/office/drawing/2014/main" id="{CC25EE42-B3D5-AD1E-48BE-54CEFF2E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" dirty="0"/>
              <a:t>Vielen</a:t>
            </a:r>
            <a:br>
              <a:rPr lang="en-US" dirty="0"/>
            </a:br>
            <a:r>
              <a:rPr lang="de" dirty="0"/>
              <a:t>Dank!</a:t>
            </a:r>
          </a:p>
        </p:txBody>
      </p:sp>
    </p:spTree>
    <p:extLst>
      <p:ext uri="{BB962C8B-B14F-4D97-AF65-F5344CB8AC3E}">
        <p14:creationId xmlns:p14="http://schemas.microsoft.com/office/powerpoint/2010/main" val="198843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39E34-A5FC-751B-CD8C-200CCBAE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BEGRIFFSERKLÄRUNG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34BC7B-44CE-6513-5CEA-5DC99C83E4E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9696546" cy="4479925"/>
          </a:xfrm>
        </p:spPr>
        <p:txBody>
          <a:bodyPr>
            <a:normAutofit fontScale="92500" lnSpcReduction="10000"/>
          </a:bodyPr>
          <a:lstStyle/>
          <a:p>
            <a:r>
              <a:rPr lang="de-DE" b="0" dirty="0">
                <a:effectLst/>
                <a:latin typeface="fkGroteskNeue"/>
              </a:rPr>
              <a:t>Ein Unternehmen ist eine </a:t>
            </a:r>
            <a:r>
              <a:rPr lang="de-DE" b="1" dirty="0">
                <a:effectLst/>
                <a:latin typeface="fkGroteskNeue"/>
              </a:rPr>
              <a:t>organisatorische Einheit</a:t>
            </a:r>
            <a:r>
              <a:rPr lang="de-DE" b="0" dirty="0">
                <a:effectLst/>
                <a:latin typeface="fkGroteskNeue"/>
              </a:rPr>
              <a:t>, in der unter </a:t>
            </a:r>
            <a:r>
              <a:rPr lang="de-DE" b="1" dirty="0">
                <a:effectLst/>
                <a:latin typeface="fkGroteskNeue"/>
              </a:rPr>
              <a:t>Einsatz von Produktionsfaktoren </a:t>
            </a:r>
            <a:r>
              <a:rPr lang="de-DE" b="0" dirty="0">
                <a:effectLst/>
                <a:latin typeface="fkGroteskNeue"/>
              </a:rPr>
              <a:t>(Arbeit, Betriebsmittel, Rohstoffe) </a:t>
            </a:r>
            <a:r>
              <a:rPr lang="de-DE" b="1" dirty="0">
                <a:effectLst/>
                <a:latin typeface="fkGroteskNeue"/>
              </a:rPr>
              <a:t>Güter und Dienstleistungen erstellt und abgesetzt werden</a:t>
            </a:r>
            <a:r>
              <a:rPr lang="de-DE" b="0" dirty="0">
                <a:effectLst/>
                <a:latin typeface="fkGroteskNeue"/>
              </a:rPr>
              <a:t>, um damit in der Regel </a:t>
            </a:r>
            <a:r>
              <a:rPr lang="de-DE" b="1" dirty="0">
                <a:effectLst/>
                <a:latin typeface="fkGroteskNeue"/>
              </a:rPr>
              <a:t>Gewinne zu erzielen</a:t>
            </a:r>
            <a:r>
              <a:rPr lang="de-DE" b="0" dirty="0">
                <a:effectLst/>
                <a:latin typeface="fkGroteskNeue"/>
              </a:rPr>
              <a:t>. Unternehmen sind </a:t>
            </a:r>
            <a:r>
              <a:rPr lang="de-DE" b="1" dirty="0">
                <a:effectLst/>
                <a:latin typeface="fkGroteskNeue"/>
              </a:rPr>
              <a:t>rechtlich, wirtschaftlich und finanziell selbstständige Einheiten</a:t>
            </a:r>
            <a:r>
              <a:rPr lang="de-DE" b="0" dirty="0">
                <a:effectLst/>
                <a:latin typeface="fkGroteskNeue"/>
              </a:rPr>
              <a:t>, die am Wirtschaftsprozess teilnehmen und sich durch </a:t>
            </a:r>
            <a:r>
              <a:rPr lang="de-DE" b="1" dirty="0">
                <a:effectLst/>
                <a:latin typeface="fkGroteskNeue"/>
              </a:rPr>
              <a:t>Zielorientierung,</a:t>
            </a:r>
            <a:r>
              <a:rPr lang="de-DE" b="0" dirty="0">
                <a:effectLst/>
                <a:latin typeface="fkGroteskNeue"/>
              </a:rPr>
              <a:t> </a:t>
            </a:r>
            <a:r>
              <a:rPr lang="de-DE" b="1" dirty="0">
                <a:effectLst/>
                <a:latin typeface="fkGroteskNeue"/>
              </a:rPr>
              <a:t>Entscheidungsautonomie</a:t>
            </a:r>
            <a:r>
              <a:rPr lang="de-DE" b="0" dirty="0">
                <a:effectLst/>
                <a:latin typeface="fkGroteskNeue"/>
              </a:rPr>
              <a:t> und das Streben nach wirtschaftlichem Erfolg auszeichnen.</a:t>
            </a:r>
            <a:br>
              <a:rPr lang="de-DE" b="0" i="1" dirty="0">
                <a:effectLst/>
                <a:latin typeface="fkGroteskNeue"/>
              </a:rPr>
            </a:br>
            <a:r>
              <a:rPr lang="de-DE" sz="1900" b="0" i="1" dirty="0">
                <a:effectLst/>
                <a:latin typeface="fkGroteskNeue"/>
              </a:rPr>
              <a:t>(Gabler Wirtschaftslexikon, </a:t>
            </a:r>
            <a:r>
              <a:rPr lang="de-AT" sz="1900" b="0" i="1" dirty="0">
                <a:effectLst/>
                <a:latin typeface="fkGroteskNeue"/>
                <a:hlinkClick r:id="rId3"/>
              </a:rPr>
              <a:t>gabler.de/</a:t>
            </a:r>
            <a:r>
              <a:rPr lang="de-AT" sz="1900" b="0" i="1" dirty="0" err="1">
                <a:effectLst/>
                <a:latin typeface="fkGroteskNeue"/>
                <a:hlinkClick r:id="rId3"/>
              </a:rPr>
              <a:t>definition</a:t>
            </a:r>
            <a:r>
              <a:rPr lang="de-AT" sz="1900" b="0" i="1" dirty="0">
                <a:effectLst/>
                <a:latin typeface="fkGroteskNeue"/>
                <a:hlinkClick r:id="rId3"/>
              </a:rPr>
              <a:t>/unternehmen-50794</a:t>
            </a:r>
            <a:r>
              <a:rPr lang="de-AT" sz="1900" b="0" i="1" dirty="0">
                <a:effectLst/>
                <a:latin typeface="fkGroteskNeue"/>
              </a:rPr>
              <a:t>)</a:t>
            </a:r>
            <a:endParaRPr lang="de-AT" sz="19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6B83DD-BF8A-DD22-9740-DEEA6D0F19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5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CDDE8-3EE8-42B8-4AA9-A674DC1AB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 1">
            <a:extLst>
              <a:ext uri="{FF2B5EF4-FFF2-40B4-BE49-F238E27FC236}">
                <a16:creationId xmlns:a16="http://schemas.microsoft.com/office/drawing/2014/main" id="{CC1B45A4-281D-FABF-A25D-F074A44FD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/>
          <a:lstStyle/>
          <a:p>
            <a:pPr rtl="0"/>
            <a:r>
              <a:rPr lang="de" dirty="0"/>
              <a:t>Wesentliche merkmale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169073-0DE9-89CE-B632-1E689CB73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10479215" cy="4480560"/>
          </a:xfrm>
        </p:spPr>
        <p:txBody>
          <a:bodyPr rtlCol="0"/>
          <a:lstStyle/>
          <a:p>
            <a:pPr rtl="0"/>
            <a:r>
              <a:rPr lang="de-AT" dirty="0"/>
              <a:t>UNTERNEHMEN ALS ORGANISATION</a:t>
            </a:r>
            <a:endParaRPr lang="de" dirty="0"/>
          </a:p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36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2AF7AB-65E3-D0AB-9F84-7A4DF1D0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Unternehmen </a:t>
            </a:r>
            <a:r>
              <a:rPr lang="de-AT" i="1" dirty="0"/>
              <a:t>als</a:t>
            </a:r>
            <a:r>
              <a:rPr lang="de-AT" dirty="0"/>
              <a:t> Organisation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EC25B2-F5EA-36B1-6D66-0B90F3E4A8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2534043"/>
            <a:ext cx="4018619" cy="3767328"/>
          </a:xfrm>
        </p:spPr>
        <p:txBody>
          <a:bodyPr/>
          <a:lstStyle/>
          <a:p>
            <a:r>
              <a:rPr lang="de-AT" dirty="0"/>
              <a:t>Unternehmen und Organisation als Gegenbegriffe</a:t>
            </a:r>
          </a:p>
          <a:p>
            <a:r>
              <a:rPr lang="de-AT" dirty="0"/>
              <a:t>Gewinnmaximierende, den Limitierungen von Nachfrage und Technik unterworfene Einrichtung</a:t>
            </a:r>
          </a:p>
          <a:p>
            <a:r>
              <a:rPr lang="de-AT" dirty="0"/>
              <a:t>Identifizierungsmerkmal: Gewinnstreben (Max Weber)</a:t>
            </a:r>
          </a:p>
          <a:p>
            <a:r>
              <a:rPr lang="de-AT" dirty="0"/>
              <a:t>„längst überholt“</a:t>
            </a:r>
          </a:p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4BF7BA-F7FA-95CA-36C3-8363465F8D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84333" y="1775287"/>
            <a:ext cx="4558114" cy="557784"/>
          </a:xfrm>
        </p:spPr>
        <p:txBody>
          <a:bodyPr/>
          <a:lstStyle/>
          <a:p>
            <a:r>
              <a:rPr lang="de-AT" dirty="0" err="1"/>
              <a:t>principal</a:t>
            </a:r>
            <a:r>
              <a:rPr lang="de-AT" dirty="0"/>
              <a:t> </a:t>
            </a:r>
            <a:r>
              <a:rPr lang="de-AT" dirty="0" err="1"/>
              <a:t>agent</a:t>
            </a:r>
            <a:r>
              <a:rPr lang="de-AT" dirty="0"/>
              <a:t> </a:t>
            </a:r>
            <a:r>
              <a:rPr lang="de-AT" dirty="0" err="1"/>
              <a:t>theory</a:t>
            </a:r>
            <a:r>
              <a:rPr lang="de-AT" dirty="0"/>
              <a:t>  und Transaktionskostentheorie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0EFF35B-6CAD-5F03-2778-5115BE189D0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884333" y="2534043"/>
            <a:ext cx="4839893" cy="3767328"/>
          </a:xfrm>
        </p:spPr>
        <p:txBody>
          <a:bodyPr/>
          <a:lstStyle/>
          <a:p>
            <a:r>
              <a:rPr lang="de-AT" dirty="0"/>
              <a:t>Unternehmen als Prototypen der Organisationen</a:t>
            </a:r>
          </a:p>
          <a:p>
            <a:r>
              <a:rPr lang="de-AT" dirty="0"/>
              <a:t>Grundmechanismen, die für Organisationen charakteristisch sind</a:t>
            </a:r>
          </a:p>
          <a:p>
            <a:r>
              <a:rPr lang="de-AT" dirty="0"/>
              <a:t>Klare Zielorientierung, formale Struktur, interne und externe Steuerungswerkzeuge</a:t>
            </a:r>
          </a:p>
          <a:p>
            <a:r>
              <a:rPr lang="de-AT" dirty="0"/>
              <a:t>BWL: Unternehmen sind nicht nur Organisationen, sondern sie haben auch eine Organisation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F57CA5-837B-B767-F919-D33867B557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4</a:t>
            </a:fld>
            <a:endParaRPr lang="en-US" dirty="0"/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E2B94B0B-BA99-2284-14E8-21DD9424F440}"/>
              </a:ext>
            </a:extLst>
          </p:cNvPr>
          <p:cNvSpPr txBox="1">
            <a:spLocks/>
          </p:cNvSpPr>
          <p:nvPr/>
        </p:nvSpPr>
        <p:spPr>
          <a:xfrm>
            <a:off x="841248" y="1536826"/>
            <a:ext cx="3620685" cy="5577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3152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728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6304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8953DCE-F773-A312-2A25-C690D7F1077D}"/>
              </a:ext>
            </a:extLst>
          </p:cNvPr>
          <p:cNvSpPr txBox="1">
            <a:spLocks/>
          </p:cNvSpPr>
          <p:nvPr/>
        </p:nvSpPr>
        <p:spPr>
          <a:xfrm>
            <a:off x="841248" y="1536826"/>
            <a:ext cx="4558114" cy="5577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3152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728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6304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BF79D6A2-7CE1-8024-6FC1-54BA8B4CACEB}"/>
              </a:ext>
            </a:extLst>
          </p:cNvPr>
          <p:cNvSpPr txBox="1">
            <a:spLocks/>
          </p:cNvSpPr>
          <p:nvPr/>
        </p:nvSpPr>
        <p:spPr>
          <a:xfrm>
            <a:off x="841248" y="1775287"/>
            <a:ext cx="4558114" cy="5577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3152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728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6304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err="1"/>
              <a:t>theory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firm</a:t>
            </a:r>
          </a:p>
        </p:txBody>
      </p:sp>
    </p:spTree>
    <p:extLst>
      <p:ext uri="{BB962C8B-B14F-4D97-AF65-F5344CB8AC3E}">
        <p14:creationId xmlns:p14="http://schemas.microsoft.com/office/powerpoint/2010/main" val="5687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26721-B1F5-B1C9-6E66-5DDEBE220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F61ED7-1F24-1554-4094-DEC82AD5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Unternehmen </a:t>
            </a:r>
            <a:r>
              <a:rPr lang="de-AT" i="1" dirty="0"/>
              <a:t>als</a:t>
            </a:r>
            <a:r>
              <a:rPr lang="de-AT" dirty="0"/>
              <a:t> Organisation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ED9A7A-8590-E720-2F96-D63452AA1A5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7" y="2542922"/>
            <a:ext cx="9581137" cy="3749040"/>
          </a:xfrm>
        </p:spPr>
        <p:txBody>
          <a:bodyPr>
            <a:normAutofit/>
          </a:bodyPr>
          <a:lstStyle/>
          <a:p>
            <a:r>
              <a:rPr lang="de-AT" dirty="0"/>
              <a:t>Unternehmen sind EIN Organisationstyp</a:t>
            </a:r>
          </a:p>
          <a:p>
            <a:r>
              <a:rPr lang="de-AT" dirty="0"/>
              <a:t>Unternehmen sind DER herausgehobene Typ </a:t>
            </a:r>
          </a:p>
          <a:p>
            <a:r>
              <a:rPr lang="de-AT" dirty="0"/>
              <a:t>Parteien, Schulen, Kirchen, etc. </a:t>
            </a:r>
          </a:p>
          <a:p>
            <a:r>
              <a:rPr lang="de-AT" dirty="0"/>
              <a:t>die „vollkommeneren“ Organisationen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b="1" i="1" dirty="0"/>
              <a:t>„Es gilt also Unternehmen als Organisationen zu verstehen, ohne sie jedoch mit dem Konzept der Organisation zu verwechseln.“ </a:t>
            </a:r>
            <a:r>
              <a:rPr lang="de-AT" dirty="0"/>
              <a:t>(Kette, 2023, S. 19)</a:t>
            </a:r>
          </a:p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32E6D7-3959-E0CE-3810-AE30BE24B4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5</a:t>
            </a:fld>
            <a:endParaRPr lang="en-US" dirty="0"/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DE8B1EC4-70F6-12F3-E62B-6B88A0B4E445}"/>
              </a:ext>
            </a:extLst>
          </p:cNvPr>
          <p:cNvSpPr txBox="1">
            <a:spLocks/>
          </p:cNvSpPr>
          <p:nvPr/>
        </p:nvSpPr>
        <p:spPr>
          <a:xfrm>
            <a:off x="841248" y="1536826"/>
            <a:ext cx="3620685" cy="5577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3152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728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6304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CA36C2DB-B55C-622F-8C3D-C98A60D9588A}"/>
              </a:ext>
            </a:extLst>
          </p:cNvPr>
          <p:cNvSpPr txBox="1">
            <a:spLocks/>
          </p:cNvSpPr>
          <p:nvPr/>
        </p:nvSpPr>
        <p:spPr>
          <a:xfrm>
            <a:off x="841248" y="1536826"/>
            <a:ext cx="4558114" cy="5577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3152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728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6304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40BFDD08-42CB-EA84-181A-37D1BCE589A8}"/>
              </a:ext>
            </a:extLst>
          </p:cNvPr>
          <p:cNvSpPr txBox="1">
            <a:spLocks/>
          </p:cNvSpPr>
          <p:nvPr/>
        </p:nvSpPr>
        <p:spPr>
          <a:xfrm>
            <a:off x="841247" y="1892721"/>
            <a:ext cx="6172111" cy="5577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3152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728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6304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47472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/>
              <a:t>Allgemeingültige Organisationstheorien</a:t>
            </a:r>
          </a:p>
        </p:txBody>
      </p:sp>
    </p:spTree>
    <p:extLst>
      <p:ext uri="{BB962C8B-B14F-4D97-AF65-F5344CB8AC3E}">
        <p14:creationId xmlns:p14="http://schemas.microsoft.com/office/powerpoint/2010/main" val="51773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EDDCB-0CC6-A563-2E3B-0D6E3B647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 1">
            <a:extLst>
              <a:ext uri="{FF2B5EF4-FFF2-40B4-BE49-F238E27FC236}">
                <a16:creationId xmlns:a16="http://schemas.microsoft.com/office/drawing/2014/main" id="{8A7CC09E-2BE5-F815-3EB1-0EF3F44A4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41248"/>
            <a:ext cx="10479024" cy="557784"/>
          </a:xfrm>
        </p:spPr>
        <p:txBody>
          <a:bodyPr rtlCol="0"/>
          <a:lstStyle/>
          <a:p>
            <a:pPr rtl="0"/>
            <a:r>
              <a:rPr lang="de-AT" dirty="0"/>
              <a:t>W</a:t>
            </a:r>
            <a:r>
              <a:rPr lang="de" dirty="0"/>
              <a:t>esentliche Merkmale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91A6954-BF41-7365-1694-F6ABD349C6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1247" y="1536192"/>
            <a:ext cx="10479215" cy="4480560"/>
          </a:xfrm>
        </p:spPr>
        <p:txBody>
          <a:bodyPr rtlCol="0"/>
          <a:lstStyle/>
          <a:p>
            <a:pPr rtl="0"/>
            <a:r>
              <a:rPr lang="de-AT" dirty="0"/>
              <a:t>DIE AUTONOMIE DES UNTERNEHMEN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4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466B1-D049-2572-7801-B0CEA8AC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AUTONOMIE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076633-0BE7-9CA5-84DE-3D26C30F4C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905497"/>
            <a:ext cx="10184818" cy="4479925"/>
          </a:xfrm>
        </p:spPr>
        <p:txBody>
          <a:bodyPr/>
          <a:lstStyle/>
          <a:p>
            <a:r>
              <a:rPr lang="de-AT" dirty="0"/>
              <a:t>Quelle zahlreicher Probleme</a:t>
            </a:r>
          </a:p>
          <a:p>
            <a:r>
              <a:rPr lang="de-AT" dirty="0"/>
              <a:t>Voraussetzung für Problemlösung</a:t>
            </a:r>
          </a:p>
          <a:p>
            <a:r>
              <a:rPr lang="de-AT" dirty="0"/>
              <a:t>Entscheidungskompetenzen im Unternehmen</a:t>
            </a:r>
          </a:p>
          <a:p>
            <a:r>
              <a:rPr lang="de-AT" dirty="0"/>
              <a:t>Keine unbegrenzte Kontrolle über Entscheidungsfolgen</a:t>
            </a:r>
          </a:p>
          <a:p>
            <a:r>
              <a:rPr lang="de-AT" dirty="0"/>
              <a:t>Wichtiges Merkmal von Organisationen</a:t>
            </a:r>
          </a:p>
          <a:p>
            <a:r>
              <a:rPr lang="de-AT" dirty="0"/>
              <a:t>Unternehmen entscheiden über Prämisse des Entscheidens</a:t>
            </a: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F2D3DA-5846-136F-9DFD-F25762E0F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2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3AD67-83CA-DE91-ED32-EADF00486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Autonomie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DD1AFA-0574-CD8B-E2C2-7271F9B00A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10344616" cy="4479925"/>
          </a:xfrm>
        </p:spPr>
        <p:txBody>
          <a:bodyPr>
            <a:normAutofit/>
          </a:bodyPr>
          <a:lstStyle/>
          <a:p>
            <a:r>
              <a:rPr lang="de-AT" dirty="0"/>
              <a:t>Eigenfinanzierung und Entscheidungsautonomie (Refinanzierung)</a:t>
            </a:r>
          </a:p>
          <a:p>
            <a:pPr marL="898398" lvl="1" indent="-514350">
              <a:buFont typeface="+mj-lt"/>
              <a:buAutoNum type="arabicPeriod"/>
            </a:pPr>
            <a:r>
              <a:rPr lang="de-AT" sz="2000" dirty="0"/>
              <a:t>Zwangsabgaben</a:t>
            </a:r>
          </a:p>
          <a:p>
            <a:pPr marL="898398" lvl="1" indent="-514350">
              <a:buFont typeface="+mj-lt"/>
              <a:buAutoNum type="arabicPeriod"/>
            </a:pPr>
            <a:r>
              <a:rPr lang="de-AT" sz="2000" dirty="0"/>
              <a:t>Mitgliedsbeiträge</a:t>
            </a:r>
          </a:p>
          <a:p>
            <a:pPr marL="898398" lvl="1" indent="-514350">
              <a:buFont typeface="+mj-lt"/>
              <a:buAutoNum type="arabicPeriod"/>
            </a:pPr>
            <a:r>
              <a:rPr lang="de-AT" sz="2000" dirty="0"/>
              <a:t>Alimentierungen</a:t>
            </a:r>
          </a:p>
          <a:p>
            <a:pPr marL="898398" lvl="1" indent="-514350">
              <a:buFont typeface="+mj-lt"/>
              <a:buAutoNum type="arabicPeriod"/>
            </a:pPr>
            <a:r>
              <a:rPr lang="de-AT" sz="2000" dirty="0"/>
              <a:t>Verkauf der Leistungen</a:t>
            </a:r>
          </a:p>
          <a:p>
            <a:pPr lvl="2"/>
            <a:r>
              <a:rPr lang="de-AT" sz="1600" dirty="0"/>
              <a:t>Konkurrenz, Preis- und/oder Qualitätsvergleiche, Abnahmebereitschaft der Umwelt</a:t>
            </a:r>
          </a:p>
          <a:p>
            <a:r>
              <a:rPr lang="de-AT" dirty="0"/>
              <a:t>Profit und Eigentümer</a:t>
            </a:r>
          </a:p>
          <a:p>
            <a:pPr lvl="1"/>
            <a:r>
              <a:rPr lang="de-AT" sz="2000" dirty="0"/>
              <a:t>Refinanzierung vs. Gewinn</a:t>
            </a:r>
          </a:p>
          <a:p>
            <a:pPr lvl="1"/>
            <a:r>
              <a:rPr lang="de-AT" sz="2000" dirty="0"/>
              <a:t>Innovationen und Investitionsfähigkeit („</a:t>
            </a:r>
            <a:r>
              <a:rPr lang="de-AT" sz="2000" dirty="0" err="1"/>
              <a:t>return</a:t>
            </a:r>
            <a:r>
              <a:rPr lang="de-AT" sz="2000" dirty="0"/>
              <a:t> on </a:t>
            </a:r>
            <a:r>
              <a:rPr lang="de-AT" sz="2000" dirty="0" err="1"/>
              <a:t>investment</a:t>
            </a:r>
            <a:r>
              <a:rPr lang="de-AT" sz="2000" dirty="0"/>
              <a:t>“)</a:t>
            </a:r>
          </a:p>
          <a:p>
            <a:pPr lvl="1"/>
            <a:r>
              <a:rPr lang="de-AT" sz="2000" dirty="0"/>
              <a:t>Ursprünglich: Unternehmer = Eigentümer </a:t>
            </a:r>
          </a:p>
          <a:p>
            <a:pPr lvl="1"/>
            <a:r>
              <a:rPr lang="de-AT" sz="2000" dirty="0"/>
              <a:t>Differenzierung von Kapitalbesitz (Eigentümer) und Entscheidungsmacht (Manager)</a:t>
            </a:r>
          </a:p>
          <a:p>
            <a:pPr lvl="2"/>
            <a:r>
              <a:rPr lang="de-AT" sz="1600" dirty="0"/>
              <a:t>Depersonalisierung, Renditeerwartungen der Eigentümer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E304E9-47CE-1FA0-BF68-749784E176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8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455496-667B-C5FB-CFC0-3F10EB284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autonomie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7BF4D5-7CDF-EC3E-5D5D-172BC74CAB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1248" y="1536827"/>
            <a:ext cx="9156192" cy="4479925"/>
          </a:xfrm>
        </p:spPr>
        <p:txBody>
          <a:bodyPr/>
          <a:lstStyle/>
          <a:p>
            <a:r>
              <a:rPr lang="de-AT" dirty="0"/>
              <a:t>Zwecke und Strukturen des Unternehmens</a:t>
            </a:r>
          </a:p>
          <a:p>
            <a:pPr lvl="1"/>
            <a:r>
              <a:rPr lang="de-AT" sz="2000" dirty="0"/>
              <a:t>Profitorientierung keine „brauchbare Arbeitsgrundlage“ – Grundproblem der Bestandserhaltung</a:t>
            </a:r>
          </a:p>
          <a:p>
            <a:pPr lvl="1"/>
            <a:r>
              <a:rPr lang="de-AT" sz="2000" dirty="0"/>
              <a:t>Kein einheitlicher Zweck</a:t>
            </a:r>
          </a:p>
          <a:p>
            <a:pPr lvl="1"/>
            <a:r>
              <a:rPr lang="de-AT" sz="2000" dirty="0"/>
              <a:t>Kein unternehmensspezifischer Zweck ist unternehmenstypisch</a:t>
            </a:r>
          </a:p>
          <a:p>
            <a:pPr lvl="1"/>
            <a:r>
              <a:rPr lang="de-AT" sz="2000" dirty="0"/>
              <a:t>Zweckmobilität (Bsp. BMW, Nokia)</a:t>
            </a:r>
          </a:p>
          <a:p>
            <a:r>
              <a:rPr lang="de-AT" dirty="0"/>
              <a:t>Entscheidungsprogramme</a:t>
            </a:r>
          </a:p>
          <a:p>
            <a:pPr lvl="1"/>
            <a:r>
              <a:rPr lang="de-AT" sz="2000" dirty="0"/>
              <a:t>„Wenn-Dann“ – Umweltveränderungen (Bsp. Preislisten, Produktionsabläufe)</a:t>
            </a:r>
          </a:p>
          <a:p>
            <a:pPr lvl="1"/>
            <a:r>
              <a:rPr lang="de-AT" sz="2000" dirty="0"/>
              <a:t>„Verunsicherungsprogramme“ (Bsp. Controlling)</a:t>
            </a:r>
          </a:p>
          <a:p>
            <a:pPr lvl="1"/>
            <a:r>
              <a:rPr lang="de-AT" sz="2000" dirty="0"/>
              <a:t>Szenario-Analysen (Bsp. Marktanalysen, politische Trends)</a:t>
            </a:r>
          </a:p>
          <a:p>
            <a:pPr lvl="1"/>
            <a:endParaRPr lang="de-AT" dirty="0"/>
          </a:p>
          <a:p>
            <a:pPr lvl="1"/>
            <a:endParaRPr lang="de-AT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0457F01-F49C-E049-2095-4B311AEAE5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67B645E-C5E5-4727-B977-D372A0AA71D9}" type="slidenum">
              <a:rPr lang="en-US" smtClean="0"/>
              <a:pPr rtl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1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nutzerdefinierte">
  <a:themeElements>
    <a:clrScheme name="TM6683539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5BC7E"/>
      </a:accent1>
      <a:accent2>
        <a:srgbClr val="FFC330"/>
      </a:accent2>
      <a:accent3>
        <a:srgbClr val="BE80FF"/>
      </a:accent3>
      <a:accent4>
        <a:srgbClr val="FF8345"/>
      </a:accent4>
      <a:accent5>
        <a:srgbClr val="FF70BF"/>
      </a:accent5>
      <a:accent6>
        <a:srgbClr val="60A2F5"/>
      </a:accent6>
      <a:hlink>
        <a:srgbClr val="5C4EDC"/>
      </a:hlink>
      <a:folHlink>
        <a:srgbClr val="7FC5FF"/>
      </a:folHlink>
    </a:clrScheme>
    <a:fontScheme name="Custom 32">
      <a:majorFont>
        <a:latin typeface="Aptos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8000">
              <a:schemeClr val="accent1">
                <a:lumMod val="5000"/>
                <a:lumOff val="95000"/>
              </a:schemeClr>
            </a:gs>
            <a:gs pos="100000">
              <a:schemeClr val="accent3">
                <a:alpha val="71000"/>
              </a:schemeClr>
            </a:gs>
          </a:gsLst>
          <a:path path="circle">
            <a:fillToRect l="100000" b="100000"/>
          </a:path>
          <a:tileRect t="-100000" r="-100000"/>
        </a:gradFill>
        <a:ln>
          <a:noFill/>
        </a:ln>
        <a:effectLst>
          <a:outerShdw blurRad="330200" dist="304800" dir="5400000" algn="t" rotWithShape="0">
            <a:prstClr val="black">
              <a:alpha val="39000"/>
            </a:prstClr>
          </a:outerShdw>
        </a:effectLst>
      </a:spPr>
      <a:bodyPr rtlCol="0" anchor="ctr"/>
      <a:lstStyle>
        <a:defPPr algn="ctr">
          <a:defRPr>
            <a:solidFill>
              <a:schemeClr val="l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835393_Win32" id="{217A23ED-ADE9-4C6A-B4A0-5FB8954E1B34}" vid="{F8EE26AF-0B82-48A0-8B8E-7A039AE321CC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9" ma:contentTypeDescription="Create a new document." ma:contentTypeScope="" ma:versionID="6a914531ae0f23be31da2eba1f3b42a9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ae00154c9e66547f022c4923f88826d6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hidden="true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hidden="tru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hidden="true" ma:internalName="Background" ma:readOnly="false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</documentManagement>
</p:properties>
</file>

<file path=customXml/itemProps1.xml><?xml version="1.0" encoding="utf-8"?>
<ds:datastoreItem xmlns:ds="http://schemas.openxmlformats.org/officeDocument/2006/customXml" ds:itemID="{55E72E99-0076-433E-AD3A-575A11FAB7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837B91-4329-4308-94DA-BB811B5F30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247F30-5811-40C0-99EC-CF53200590BE}">
  <ds:schemaRefs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30e9df3-be65-4c73-a93b-d1236ebd677e"/>
    <ds:schemaRef ds:uri="71af3243-3dd4-4a8d-8c0d-dd76da1f02a5"/>
    <ds:schemaRef ds:uri="http://purl.org/dc/elements/1.1/"/>
    <ds:schemaRef ds:uri="16c05727-aa75-4e4a-9b5f-8a80a1165891"/>
    <ds:schemaRef ds:uri="http://schemas.microsoft.com/sharepoint/v3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Präsentation in den Unternehmensfarben</Template>
  <TotalTime>0</TotalTime>
  <Words>947</Words>
  <Application>Microsoft Office PowerPoint</Application>
  <PresentationFormat>Breitbild</PresentationFormat>
  <Paragraphs>158</Paragraphs>
  <Slides>15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Aptos</vt:lpstr>
      <vt:lpstr>Aptos Light</vt:lpstr>
      <vt:lpstr>Arial</vt:lpstr>
      <vt:lpstr>Calibri</vt:lpstr>
      <vt:lpstr>fkGroteskNeue</vt:lpstr>
      <vt:lpstr>Wingdings</vt:lpstr>
      <vt:lpstr>Benutzerdefinierte</vt:lpstr>
      <vt:lpstr>Elisabeth Bruckner </vt:lpstr>
      <vt:lpstr>BEGRIFFSERKLÄRUNG</vt:lpstr>
      <vt:lpstr>Wesentliche merkmale </vt:lpstr>
      <vt:lpstr>Unternehmen als Organisation</vt:lpstr>
      <vt:lpstr>Unternehmen als Organisation</vt:lpstr>
      <vt:lpstr>Wesentliche Merkmale </vt:lpstr>
      <vt:lpstr>AUTONOMIE</vt:lpstr>
      <vt:lpstr>Autonomie</vt:lpstr>
      <vt:lpstr>autonomie</vt:lpstr>
      <vt:lpstr>autonomie</vt:lpstr>
      <vt:lpstr>Wesentliche Merkmale </vt:lpstr>
      <vt:lpstr>Voraussetzungen und entwicklungen</vt:lpstr>
      <vt:lpstr>UNTERNEHMEN </vt:lpstr>
      <vt:lpstr>Mögliche schwellenkonzepte</vt:lpstr>
      <vt:lpstr>Vielen Dank!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 Bruckner</dc:creator>
  <cp:lastModifiedBy>Christoph Bruckner</cp:lastModifiedBy>
  <cp:revision>1</cp:revision>
  <cp:lastPrinted>2025-05-15T00:16:06Z</cp:lastPrinted>
  <dcterms:created xsi:type="dcterms:W3CDTF">2025-05-13T20:27:59Z</dcterms:created>
  <dcterms:modified xsi:type="dcterms:W3CDTF">2025-06-02T16:01:45Z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