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909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98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008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0857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646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0375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1902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640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408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986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232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996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511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986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1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720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DF3F7-F3CE-469A-A4BE-64CCCA55128C}" type="datetimeFigureOut">
              <a:rPr lang="de-AT" smtClean="0"/>
              <a:t>05.05.2018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3A430-26D3-4157-B957-4229A95EAC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877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64DD3-5DBD-497F-BB90-5BAD180D2C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Der private Haushalt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05ED9A-BB44-49ED-A293-C12D44211F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762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E12D82-8516-43C3-9EDA-85825F35B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498" y="164659"/>
            <a:ext cx="4185623" cy="576262"/>
          </a:xfrm>
        </p:spPr>
        <p:txBody>
          <a:bodyPr/>
          <a:lstStyle/>
          <a:p>
            <a:r>
              <a:rPr lang="de-AT" dirty="0"/>
              <a:t>Familie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F2BB45D-889F-4C58-8443-774071FAE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46438" y="164659"/>
            <a:ext cx="4185618" cy="576262"/>
          </a:xfrm>
        </p:spPr>
        <p:txBody>
          <a:bodyPr/>
          <a:lstStyle/>
          <a:p>
            <a:r>
              <a:rPr lang="de-AT" dirty="0"/>
              <a:t>Ehepaar</a:t>
            </a:r>
          </a:p>
        </p:txBody>
      </p:sp>
      <p:pic>
        <p:nvPicPr>
          <p:cNvPr id="1026" name="Picture 2" descr="Bildergebnis fÃ¼r familie">
            <a:extLst>
              <a:ext uri="{FF2B5EF4-FFF2-40B4-BE49-F238E27FC236}">
                <a16:creationId xmlns:a16="http://schemas.microsoft.com/office/drawing/2014/main" id="{AFB15E5A-DD1B-46EC-96F2-F3EC826C6FD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564" y="631440"/>
            <a:ext cx="2355026" cy="276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gebnis fÃ¼r ehepaar">
            <a:extLst>
              <a:ext uri="{FF2B5EF4-FFF2-40B4-BE49-F238E27FC236}">
                <a16:creationId xmlns:a16="http://schemas.microsoft.com/office/drawing/2014/main" id="{9C0A1341-9162-4F2F-B8F1-1B993DEAB28B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6" t="11681" r="5405" b="17623"/>
          <a:stretch/>
        </p:blipFill>
        <p:spPr bwMode="auto">
          <a:xfrm>
            <a:off x="5633187" y="740921"/>
            <a:ext cx="2856794" cy="251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2BF6E146-858E-488E-923D-35AA61EDFE81}"/>
              </a:ext>
            </a:extLst>
          </p:cNvPr>
          <p:cNvSpPr txBox="1"/>
          <p:nvPr/>
        </p:nvSpPr>
        <p:spPr>
          <a:xfrm>
            <a:off x="5446644" y="3347606"/>
            <a:ext cx="3514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>
                <a:solidFill>
                  <a:schemeClr val="bg1">
                    <a:lumMod val="75000"/>
                  </a:schemeClr>
                </a:solidFill>
              </a:rPr>
              <a:t>https://de.depositphotos.com/144389585/stock-illustration-figure-married-couple-icon.html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04273DD-7C87-44BE-BBD9-6AB834D6D614}"/>
              </a:ext>
            </a:extLst>
          </p:cNvPr>
          <p:cNvSpPr txBox="1"/>
          <p:nvPr/>
        </p:nvSpPr>
        <p:spPr>
          <a:xfrm>
            <a:off x="651108" y="3347606"/>
            <a:ext cx="3514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>
                <a:solidFill>
                  <a:schemeClr val="bg1">
                    <a:lumMod val="75000"/>
                  </a:schemeClr>
                </a:solidFill>
              </a:rPr>
              <a:t>https://www.krankenkassenzentrale.de/wiki/private-krankenversicherung-familie-kinder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639DCBB-B80F-408A-B758-C78825FFE919}"/>
              </a:ext>
            </a:extLst>
          </p:cNvPr>
          <p:cNvSpPr txBox="1"/>
          <p:nvPr/>
        </p:nvSpPr>
        <p:spPr>
          <a:xfrm>
            <a:off x="651108" y="3808522"/>
            <a:ext cx="3380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de-A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Wohngemeinschaft</a:t>
            </a:r>
          </a:p>
        </p:txBody>
      </p:sp>
      <p:pic>
        <p:nvPicPr>
          <p:cNvPr id="1030" name="Picture 6" descr="Bildergebnis fÃ¼r wohngemeinschaft clipart">
            <a:extLst>
              <a:ext uri="{FF2B5EF4-FFF2-40B4-BE49-F238E27FC236}">
                <a16:creationId xmlns:a16="http://schemas.microsoft.com/office/drawing/2014/main" id="{5DAAB820-217F-48B3-9DDC-15F41BE91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84" y="4217957"/>
            <a:ext cx="36766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4B64CE1F-1A7D-43EF-9711-E94A64C1ECCE}"/>
              </a:ext>
            </a:extLst>
          </p:cNvPr>
          <p:cNvSpPr txBox="1"/>
          <p:nvPr/>
        </p:nvSpPr>
        <p:spPr>
          <a:xfrm>
            <a:off x="731520" y="6396235"/>
            <a:ext cx="37871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>
                <a:solidFill>
                  <a:schemeClr val="bg1">
                    <a:lumMod val="75000"/>
                  </a:schemeClr>
                </a:solidFill>
              </a:rPr>
              <a:t>https://www.emaze.com/@AOOTQIQRT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2886BA1-44D3-48FB-9C0A-EED04D2E4491}"/>
              </a:ext>
            </a:extLst>
          </p:cNvPr>
          <p:cNvSpPr txBox="1"/>
          <p:nvPr/>
        </p:nvSpPr>
        <p:spPr>
          <a:xfrm>
            <a:off x="5046438" y="3808522"/>
            <a:ext cx="2714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Single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6825EC0A-7DAC-4A9E-9755-F5AF72537D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8224" y="3942059"/>
            <a:ext cx="1746719" cy="2273127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BFB30556-2B6B-45CA-89AE-B47AEB6A4F78}"/>
              </a:ext>
            </a:extLst>
          </p:cNvPr>
          <p:cNvSpPr txBox="1"/>
          <p:nvPr/>
        </p:nvSpPr>
        <p:spPr>
          <a:xfrm>
            <a:off x="5343277" y="6396235"/>
            <a:ext cx="3146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chemeClr val="bg1">
                    <a:lumMod val="75000"/>
                  </a:schemeClr>
                </a:solidFill>
              </a:rPr>
              <a:t>&lt;a href="https://clipartxtras.com/"&gt;clipartxtras.com&lt;/a&gt;</a:t>
            </a:r>
            <a:endParaRPr lang="de-AT" sz="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8FEE34-774B-4DB5-8730-67A224C74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Das Haushaltsbudget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A4BD7F-BD02-4E25-84AD-DFE069EC2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4" y="1952482"/>
            <a:ext cx="4185623" cy="576262"/>
          </a:xfrm>
        </p:spPr>
        <p:txBody>
          <a:bodyPr/>
          <a:lstStyle/>
          <a:p>
            <a:r>
              <a:rPr lang="de-AT" dirty="0"/>
              <a:t>Fixkosten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727160-B87D-493D-A747-5920770E98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AT" dirty="0"/>
              <a:t>Miete</a:t>
            </a:r>
          </a:p>
          <a:p>
            <a:r>
              <a:rPr lang="de-AT" dirty="0"/>
              <a:t>Betriebskosten</a:t>
            </a:r>
          </a:p>
          <a:p>
            <a:r>
              <a:rPr lang="de-AT" dirty="0"/>
              <a:t>Handy, Internet</a:t>
            </a:r>
          </a:p>
          <a:p>
            <a:r>
              <a:rPr lang="de-AT" dirty="0"/>
              <a:t>Auto</a:t>
            </a:r>
          </a:p>
          <a:p>
            <a:r>
              <a:rPr lang="de-AT" dirty="0"/>
              <a:t>Versicherungen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35EDCE1-3264-48C2-A41D-F08BEE29E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930400"/>
            <a:ext cx="4185618" cy="576262"/>
          </a:xfrm>
        </p:spPr>
        <p:txBody>
          <a:bodyPr/>
          <a:lstStyle/>
          <a:p>
            <a:r>
              <a:rPr lang="de-AT" dirty="0"/>
              <a:t>Variable Kosten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F62EE5-3E03-417B-8B86-890D732305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AT" dirty="0"/>
              <a:t>Ernährung</a:t>
            </a:r>
          </a:p>
          <a:p>
            <a:r>
              <a:rPr lang="de-AT" dirty="0"/>
              <a:t>Bekleidung</a:t>
            </a:r>
          </a:p>
          <a:p>
            <a:r>
              <a:rPr lang="de-AT" dirty="0"/>
              <a:t>Gesundheit</a:t>
            </a:r>
          </a:p>
          <a:p>
            <a:r>
              <a:rPr lang="de-AT" dirty="0"/>
              <a:t>Urlaub/ Freizeit</a:t>
            </a:r>
          </a:p>
          <a:p>
            <a:r>
              <a:rPr lang="de-AT" dirty="0"/>
              <a:t>Hobby, Schule</a:t>
            </a:r>
          </a:p>
          <a:p>
            <a:r>
              <a:rPr lang="de-AT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6180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78</Words>
  <Application>Microsoft Office PowerPoint</Application>
  <PresentationFormat>Breitbild</PresentationFormat>
  <Paragraphs>23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Facette</vt:lpstr>
      <vt:lpstr>Der private Haushalt</vt:lpstr>
      <vt:lpstr>PowerPoint-Präsentation</vt:lpstr>
      <vt:lpstr>Das Haushaltsbudget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private Haushalt</dc:title>
  <dc:creator>marlene</dc:creator>
  <cp:lastModifiedBy>marlene</cp:lastModifiedBy>
  <cp:revision>5</cp:revision>
  <dcterms:created xsi:type="dcterms:W3CDTF">2018-05-05T15:54:52Z</dcterms:created>
  <dcterms:modified xsi:type="dcterms:W3CDTF">2018-05-05T16:51:59Z</dcterms:modified>
</cp:coreProperties>
</file>