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65198-3EEF-44BA-B82F-5501DBC2992E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67811-0A59-4295-B2AA-0588F34FAF4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998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67811-0A59-4295-B2AA-0588F34FAF4F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575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98226-6041-4EAB-9B2B-576AFDC3C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C7B1D6-A97B-4FD6-9869-D7F85F01C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733445-9C12-4C01-BE64-254CF058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FEDF-0BDA-48DC-A563-758271D6BB23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659719-5CF1-4CF5-8133-68E8BA2B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D6D9D0-D9A6-4BB7-A4D8-3FA31283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F90-9DCB-4258-AF69-892C9FA19B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741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F6847-DFE5-4F92-9A0B-45ACABC2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0A3DC9-4AC1-4706-A4B4-965ADE0C6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1AFC5F-FB53-480D-BBE4-1ED3EE01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FEDF-0BDA-48DC-A563-758271D6BB23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04904E-DF75-4103-ACD0-36B2A0CB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CCC8D7-350C-4753-ADD9-F6AD13BA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F90-9DCB-4258-AF69-892C9FA19B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77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D85AAB9-A521-4E9F-862A-4AC490C5E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D154C6-FB5D-47A7-895A-756AD3345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BB9C7-34DC-4270-86FA-5C12E2FC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FEDF-0BDA-48DC-A563-758271D6BB23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B3C886-9E75-44C0-8086-453A9819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DA9B6C-80CE-4E8C-A0DF-85485B77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F90-9DCB-4258-AF69-892C9FA19B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055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35349-C4D5-4ACF-96DC-D9735266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C5A145-7EC1-40C0-B601-0E06CC2CC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2F9B84-7290-48C3-ACAB-24D42AAF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FEDF-0BDA-48DC-A563-758271D6BB23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A238A7-4FA2-4382-9E66-D92A81EF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D9C174-7EBC-4321-9672-F6875522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F90-9DCB-4258-AF69-892C9FA19B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30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E2CE1-A434-4D04-9609-CF5CEEB3D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A92CF2-A1DA-4669-B531-2F422066E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6EDB69-D8C6-44FC-BD31-31E0A044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FEDF-0BDA-48DC-A563-758271D6BB23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B022B5-2ACA-4FEC-AB92-7C24D795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8CE59-D9A6-4402-A897-F212CD99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F90-9DCB-4258-AF69-892C9FA19B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747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6DA62-D41C-443A-A05A-753E0920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382201-3F68-421E-8979-A589328E8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3098F3-AD9A-4172-AD67-E9A97C138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E9866A-436E-41C2-A02A-F1BC719A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FEDF-0BDA-48DC-A563-758271D6BB23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1BE48-D158-4C4E-966F-3C5E147D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B4A1E8-DCA0-406D-9B57-02558560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F90-9DCB-4258-AF69-892C9FA19B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903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5320F-080B-4182-9713-7B825069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9791BB-81FC-4346-B8C9-67AC95165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A6B154-393B-4C81-B099-A6720050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7CF2A9-BDF8-4694-8D1E-68BC5A635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DB82733-F6A7-4A60-B4CE-6E50B72D6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0B9EE77-C727-4AD9-A798-8F1E18F5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FEDF-0BDA-48DC-A563-758271D6BB23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200F581-5922-4B0F-A35F-C49E4757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649F63-1343-4950-BE8A-07C1478F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F90-9DCB-4258-AF69-892C9FA19B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96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D22BF-A0DB-4C46-9D57-D45BE55D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F81507-AF6E-4E65-916C-42174E1C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FEDF-0BDA-48DC-A563-758271D6BB23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683C3A-89A2-4F6B-B47E-E6207868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889EF2-E9D3-43CB-ADB0-21B4C69C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F90-9DCB-4258-AF69-892C9FA19B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840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9139FC-9A86-4A6D-80F8-BF4AB97B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FEDF-0BDA-48DC-A563-758271D6BB23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A0D05B-79A7-4F75-A89A-BF4E9817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C5D0A1-483C-4173-89AF-E4EF11D8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F90-9DCB-4258-AF69-892C9FA19B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931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77A45-E3BA-4C0C-914B-FFC02AA56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0494D2-5036-4B92-A768-A317182DD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292069-9B9F-4D3B-97C5-61C0D7D76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3A05EA-33BC-484B-8C13-D0F998CC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FEDF-0BDA-48DC-A563-758271D6BB23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2897B5-142C-4EAE-879B-8DC260AE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930135-04D8-4318-9DC8-D1F5B5B6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F90-9DCB-4258-AF69-892C9FA19B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249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0212E-1742-4591-B46F-F3056396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77D95D5-76AC-4295-BE0F-B672B7F0D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FBAF68-A992-4279-BBFC-1233110FE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C01EF7-79D6-44D1-BF42-1110E991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FEDF-0BDA-48DC-A563-758271D6BB23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BA82EB-AE61-4B10-8AEF-CC2128AE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FFCC4A-B18D-480B-A197-E04404DA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FF90-9DCB-4258-AF69-892C9FA19B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266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65D0AC-11E3-4FFD-8F27-261C9D58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8E54B0-8AC4-4E2A-930E-1FE97C006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26351-A584-4534-A737-8E328F27B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8FEDF-0BDA-48DC-A563-758271D6BB23}" type="datetimeFigureOut">
              <a:rPr lang="de-AT" smtClean="0"/>
              <a:t>23.05.2019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0059A1-38DE-4172-BCC8-59CF86D0D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3B36F0-4574-4EC0-84FD-C9100D923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FF90-9DCB-4258-AF69-892C9FA19B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405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0DAB8-0279-4ACF-B115-6D0EB5A66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8789"/>
            <a:ext cx="9144000" cy="1284286"/>
          </a:xfrm>
        </p:spPr>
        <p:txBody>
          <a:bodyPr/>
          <a:lstStyle/>
          <a:p>
            <a:r>
              <a:rPr lang="de-AT" dirty="0">
                <a:solidFill>
                  <a:schemeClr val="accent1">
                    <a:lumMod val="50000"/>
                  </a:schemeClr>
                </a:solidFill>
              </a:rPr>
              <a:t>Klimazonen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B7F0386-65C2-4238-AA7A-CCFA8A33B2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2578" r="1383"/>
          <a:stretch/>
        </p:blipFill>
        <p:spPr>
          <a:xfrm>
            <a:off x="1713053" y="1743075"/>
            <a:ext cx="8843058" cy="48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ADD01-CB99-4D90-98FC-9B0F73AC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Eigenschaften von Klimazonen: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2AB14F-630E-4D83-834E-52965E7C9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589337" cy="3811588"/>
          </a:xfrm>
        </p:spPr>
        <p:txBody>
          <a:bodyPr/>
          <a:lstStyle/>
          <a:p>
            <a:endParaRPr lang="de-AT" dirty="0"/>
          </a:p>
          <a:p>
            <a:r>
              <a:rPr lang="de-AT" sz="2000" dirty="0"/>
              <a:t>In einer Klimazone gibt es folgende Ähnlichkeiten bei Wetterphänomenen: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Niederschlag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Temperatur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Luftfeuchtigkeit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Sonnenschein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0636C79-0D1C-48E4-98CA-A3CA3A2BD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1266825"/>
            <a:ext cx="7048500" cy="4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09868-F588-4E4B-B14B-141DCB83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Einteilung in Klimazonen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8AFC42-28F9-4886-8217-C2F29808C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  <a:p>
            <a:r>
              <a:rPr lang="de-AT" sz="2000" dirty="0"/>
              <a:t>Wichtige Faktoren, die zur Beeinflussung des Klimas beitragen: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000" dirty="0"/>
              <a:t>Meeresströmungen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000" dirty="0"/>
              <a:t>Verteilung von Land und Wasser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000" dirty="0"/>
              <a:t>Höhenlage über dem Meer</a:t>
            </a:r>
          </a:p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AC44809-FED2-4C20-803F-48EEBDFA2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57" y="1068388"/>
            <a:ext cx="6307989" cy="39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2E935-FD77-4D97-A167-DC948496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Vorkommen und Unterteilung der Klimazonen: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61F56C-1753-4FB6-98C1-0DB3AFAA7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162175"/>
            <a:ext cx="3932237" cy="3811588"/>
          </a:xfrm>
        </p:spPr>
        <p:txBody>
          <a:bodyPr/>
          <a:lstStyle/>
          <a:p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/>
              <a:t>Alle Klimazonen kommen auf der Nord- und Südhalbkugel vor.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/>
              <a:t>Die Unterteilung dieser Bereiche erfolgt in vier Klimazonen.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/>
              <a:t>Dazu gehört die polare Zone, die gemäßigte Zone, die subtropische und schließlich die tropische Zone.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5380D4-A85D-4B53-93B4-6CECDAEE5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t="2578" r="1781"/>
          <a:stretch/>
        </p:blipFill>
        <p:spPr>
          <a:xfrm>
            <a:off x="5069711" y="1390650"/>
            <a:ext cx="6169307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66EF8-DB5D-46C8-B011-036371C0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polare Zone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B7267E-7E13-463A-816D-12DD371C6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Die Polare Zone liegt im Norden und im Süden um die beiden Pole der Erde.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Die Menge der Niederschläge ist gering. Die Art des Niederschlags ist meist Schnee.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48D8D6-7AE2-4F2D-873B-3421E9B55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4092" r="1626"/>
          <a:stretch/>
        </p:blipFill>
        <p:spPr>
          <a:xfrm>
            <a:off x="4861367" y="1619250"/>
            <a:ext cx="6620719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1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2D07B-ACA1-4084-8299-BEAEB342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gemäßigte Zone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430998-D8C1-43AF-A9EE-5B97D8954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Die gemäßigte Zone liegt zwischen der polaren und der subtropischen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Hier gibt es alle vier Jahreszeiten.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A109C4-1A62-45F3-9BE8-A5708FA23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3499" r="1674"/>
          <a:stretch/>
        </p:blipFill>
        <p:spPr>
          <a:xfrm>
            <a:off x="4772025" y="1990725"/>
            <a:ext cx="6779509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6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CA71F-FFB8-413C-BCE5-9275DD56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subtropische Zone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CB0224-4A86-4C3F-83FA-948C26DC7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/>
              <a:t>Die subtropische Zone liegt zwischen der gemäßigten Zone und der tropischen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/>
              <a:t>Es gibt hohe Temperaturen im Sommer und mäßig kalte Winter.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9657E6-ABFA-4B54-B083-B74C558DD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3270" r="1725"/>
          <a:stretch/>
        </p:blipFill>
        <p:spPr>
          <a:xfrm>
            <a:off x="4861368" y="1876424"/>
            <a:ext cx="6771190" cy="36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0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164DF-1F6D-49ED-94DC-9DBF7F6F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tropische Zone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3C7090-8859-4774-946E-2CE023609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/>
              <a:t>Die tropische Zone liegt nördlich und südlich am Äquator.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/>
              <a:t>Dort gibt es das ganze Jahr hohe Temperaturen.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837012-794B-468D-9BB2-3BA9085FC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3624" r="1514"/>
          <a:stretch/>
        </p:blipFill>
        <p:spPr>
          <a:xfrm>
            <a:off x="5046562" y="1981199"/>
            <a:ext cx="6782765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7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164DF-1F6D-49ED-94DC-9DBF7F6F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6594"/>
          </a:xfrm>
        </p:spPr>
        <p:txBody>
          <a:bodyPr/>
          <a:lstStyle/>
          <a:p>
            <a:r>
              <a:rPr lang="de-AT" dirty="0"/>
              <a:t>Literatur: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3C7090-8859-4774-946E-2CE023609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2471"/>
            <a:ext cx="10230666" cy="4643020"/>
          </a:xfrm>
        </p:spPr>
        <p:txBody>
          <a:bodyPr>
            <a:normAutofit/>
          </a:bodyPr>
          <a:lstStyle/>
          <a:p>
            <a:r>
              <a:rPr lang="de-AT" dirty="0"/>
              <a:t>TERRA-Online / Gymnasium. (2008). Meeresströmungen. Abgerufen von https://www2.klett.de/sixcms/list.php?page=infothek_artikel&amp;extra=TERRA-Online%20/%20Gymnasium&amp;artikel_id=388158&amp;inhalt=klett71prod_1.c.386536.de</a:t>
            </a:r>
          </a:p>
          <a:p>
            <a:r>
              <a:rPr lang="de-AT" dirty="0"/>
              <a:t>Meteo-Blue. (o.J.). Kalte Zone. Abgerufen von https://content.meteoblue.com/de/meteoscool/globale-klimazonen/kalte-zone</a:t>
            </a:r>
          </a:p>
          <a:p>
            <a:r>
              <a:rPr lang="de-AT" dirty="0"/>
              <a:t>Meteo-Blue. (o.J.). Gemäßigte Zone. Abgerufen von https://content.meteoblue.com/de/meteoscool/globale-klimazonen/gemaessigte-zone</a:t>
            </a:r>
          </a:p>
          <a:p>
            <a:r>
              <a:rPr lang="de-AT" dirty="0"/>
              <a:t>Meteo-Blue. (o.J.). Subtropische Zone. Abgerufen von https://content.meteoblue.com/de/meteoscool/globale-klimazonen/subtropische-zone</a:t>
            </a:r>
          </a:p>
          <a:p>
            <a:r>
              <a:rPr lang="de-AT" dirty="0"/>
              <a:t>Meteo-Blue. (o.J.). Tropische Zone. Abgerufen von https://content.meteoblue.com/de/meteoscool/globale-klimazonen/tropische-zone</a:t>
            </a:r>
          </a:p>
          <a:p>
            <a:r>
              <a:rPr lang="de-AT" dirty="0"/>
              <a:t>haus-und.heimat.eu. (o.J.). Gliederungsmöglichkeiten der Erde. Abgerufen von http://haus-und.heimat.eu/geographie/gliederungsmoeglichkeiten_der_erde.htm</a:t>
            </a:r>
          </a:p>
          <a:p>
            <a:r>
              <a:rPr lang="de-AT" dirty="0"/>
              <a:t>Meteo-Blue. (o.J.). Globale Klimazonen. Abgerufen von https://content.meteoblue.com/de/meteoscool/globale-klimazonen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5264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416</Words>
  <Application>Microsoft Office PowerPoint</Application>
  <PresentationFormat>Breitbild</PresentationFormat>
  <Paragraphs>44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</vt:lpstr>
      <vt:lpstr>Klimazonen</vt:lpstr>
      <vt:lpstr>Eigenschaften von Klimazonen:</vt:lpstr>
      <vt:lpstr>Einteilung in Klimazonen</vt:lpstr>
      <vt:lpstr>Vorkommen und Unterteilung der Klimazonen:</vt:lpstr>
      <vt:lpstr>Die polare Zone</vt:lpstr>
      <vt:lpstr>Die gemäßigte Zone</vt:lpstr>
      <vt:lpstr>Die subtropische Zone</vt:lpstr>
      <vt:lpstr>Die tropische Zone</vt:lpstr>
      <vt:lpstr>Literatur: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Klimazonen</dc:title>
  <dc:creator>Johannes</dc:creator>
  <cp:lastModifiedBy>Johannes</cp:lastModifiedBy>
  <cp:revision>43</cp:revision>
  <dcterms:created xsi:type="dcterms:W3CDTF">2018-12-14T20:04:08Z</dcterms:created>
  <dcterms:modified xsi:type="dcterms:W3CDTF">2019-05-23T15:22:34Z</dcterms:modified>
</cp:coreProperties>
</file>