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324" y="-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61DD0-1E3C-4668-AC7D-5BD0E2A5A427}" type="datetimeFigureOut">
              <a:rPr lang="de-AT" smtClean="0"/>
              <a:t>21.05.2019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386F9-802B-4A76-9365-8B9361BD41E6}" type="slidenum">
              <a:rPr lang="de-AT" smtClean="0"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61DD0-1E3C-4668-AC7D-5BD0E2A5A427}" type="datetimeFigureOut">
              <a:rPr lang="de-AT" smtClean="0"/>
              <a:t>21.05.2019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386F9-802B-4A76-9365-8B9361BD41E6}" type="slidenum">
              <a:rPr lang="de-AT" smtClean="0"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61DD0-1E3C-4668-AC7D-5BD0E2A5A427}" type="datetimeFigureOut">
              <a:rPr lang="de-AT" smtClean="0"/>
              <a:t>21.05.2019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386F9-802B-4A76-9365-8B9361BD41E6}" type="slidenum">
              <a:rPr lang="de-AT" smtClean="0"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61DD0-1E3C-4668-AC7D-5BD0E2A5A427}" type="datetimeFigureOut">
              <a:rPr lang="de-AT" smtClean="0"/>
              <a:t>21.05.2019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386F9-802B-4A76-9365-8B9361BD41E6}" type="slidenum">
              <a:rPr lang="de-AT" smtClean="0"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61DD0-1E3C-4668-AC7D-5BD0E2A5A427}" type="datetimeFigureOut">
              <a:rPr lang="de-AT" smtClean="0"/>
              <a:t>21.05.2019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386F9-802B-4A76-9365-8B9361BD41E6}" type="slidenum">
              <a:rPr lang="de-AT" smtClean="0"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61DD0-1E3C-4668-AC7D-5BD0E2A5A427}" type="datetimeFigureOut">
              <a:rPr lang="de-AT" smtClean="0"/>
              <a:t>21.05.2019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386F9-802B-4A76-9365-8B9361BD41E6}" type="slidenum">
              <a:rPr lang="de-AT" smtClean="0"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61DD0-1E3C-4668-AC7D-5BD0E2A5A427}" type="datetimeFigureOut">
              <a:rPr lang="de-AT" smtClean="0"/>
              <a:t>21.05.2019</a:t>
            </a:fld>
            <a:endParaRPr lang="de-AT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386F9-802B-4A76-9365-8B9361BD41E6}" type="slidenum">
              <a:rPr lang="de-AT" smtClean="0"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61DD0-1E3C-4668-AC7D-5BD0E2A5A427}" type="datetimeFigureOut">
              <a:rPr lang="de-AT" smtClean="0"/>
              <a:t>21.05.2019</a:t>
            </a:fld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386F9-802B-4A76-9365-8B9361BD41E6}" type="slidenum">
              <a:rPr lang="de-AT" smtClean="0"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61DD0-1E3C-4668-AC7D-5BD0E2A5A427}" type="datetimeFigureOut">
              <a:rPr lang="de-AT" smtClean="0"/>
              <a:t>21.05.2019</a:t>
            </a:fld>
            <a:endParaRPr lang="de-AT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386F9-802B-4A76-9365-8B9361BD41E6}" type="slidenum">
              <a:rPr lang="de-AT" smtClean="0"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61DD0-1E3C-4668-AC7D-5BD0E2A5A427}" type="datetimeFigureOut">
              <a:rPr lang="de-AT" smtClean="0"/>
              <a:t>21.05.2019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386F9-802B-4A76-9365-8B9361BD41E6}" type="slidenum">
              <a:rPr lang="de-AT" smtClean="0"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61DD0-1E3C-4668-AC7D-5BD0E2A5A427}" type="datetimeFigureOut">
              <a:rPr lang="de-AT" smtClean="0"/>
              <a:t>21.05.2019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386F9-802B-4A76-9365-8B9361BD41E6}" type="slidenum">
              <a:rPr lang="de-AT" smtClean="0"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F61DD0-1E3C-4668-AC7D-5BD0E2A5A427}" type="datetimeFigureOut">
              <a:rPr lang="de-AT" smtClean="0"/>
              <a:t>21.05.2019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8386F9-802B-4A76-9365-8B9361BD41E6}" type="slidenum">
              <a:rPr lang="de-AT" smtClean="0"/>
              <a:t>‹Nr.›</a:t>
            </a:fld>
            <a:endParaRPr lang="de-AT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ildergebnis fÃ¼r eart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-387424"/>
            <a:ext cx="7620000" cy="762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Bildergebnis fÃ¼r planet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0688"/>
            <a:ext cx="9160967" cy="54095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Bildergebnis fÃ¼r satellite picture europ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975" y="-457200"/>
            <a:ext cx="9324975" cy="7315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Bildergebnis fÃ¼r satellite picture austri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52736"/>
            <a:ext cx="9174372" cy="49685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Bildschirmpräsentation (4:3)</PresentationFormat>
  <Paragraphs>0</Paragraphs>
  <Slides>4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4</vt:i4>
      </vt:variant>
    </vt:vector>
  </HeadingPairs>
  <TitlesOfParts>
    <vt:vector size="5" baseType="lpstr">
      <vt:lpstr>Larissa-Design</vt:lpstr>
      <vt:lpstr>Folie 1</vt:lpstr>
      <vt:lpstr>Folie 2</vt:lpstr>
      <vt:lpstr>Folie 3</vt:lpstr>
      <vt:lpstr>Folie 4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Jessica Staudinger</dc:creator>
  <cp:lastModifiedBy>Jessica Staudinger</cp:lastModifiedBy>
  <cp:revision>2</cp:revision>
  <dcterms:created xsi:type="dcterms:W3CDTF">2019-05-21T15:00:04Z</dcterms:created>
  <dcterms:modified xsi:type="dcterms:W3CDTF">2019-05-21T15:11:13Z</dcterms:modified>
</cp:coreProperties>
</file>