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587" r:id="rId2"/>
    <p:sldId id="588" r:id="rId3"/>
    <p:sldId id="334" r:id="rId4"/>
    <p:sldId id="493" r:id="rId5"/>
    <p:sldId id="494" r:id="rId6"/>
    <p:sldId id="495" r:id="rId7"/>
    <p:sldId id="496" r:id="rId8"/>
    <p:sldId id="499" r:id="rId9"/>
    <p:sldId id="500" r:id="rId10"/>
    <p:sldId id="508" r:id="rId11"/>
    <p:sldId id="610" r:id="rId12"/>
    <p:sldId id="535" r:id="rId13"/>
    <p:sldId id="536" r:id="rId14"/>
    <p:sldId id="537" r:id="rId15"/>
    <p:sldId id="538" r:id="rId16"/>
    <p:sldId id="539" r:id="rId17"/>
    <p:sldId id="540" r:id="rId18"/>
    <p:sldId id="541" r:id="rId19"/>
    <p:sldId id="542" r:id="rId20"/>
    <p:sldId id="618" r:id="rId21"/>
    <p:sldId id="598" r:id="rId22"/>
    <p:sldId id="544" r:id="rId23"/>
    <p:sldId id="543" r:id="rId24"/>
    <p:sldId id="599" r:id="rId25"/>
    <p:sldId id="600" r:id="rId26"/>
    <p:sldId id="601" r:id="rId27"/>
    <p:sldId id="602" r:id="rId28"/>
    <p:sldId id="546" r:id="rId29"/>
    <p:sldId id="609" r:id="rId30"/>
    <p:sldId id="643" r:id="rId31"/>
    <p:sldId id="557" r:id="rId32"/>
    <p:sldId id="547" r:id="rId33"/>
    <p:sldId id="549" r:id="rId34"/>
    <p:sldId id="551" r:id="rId35"/>
    <p:sldId id="552" r:id="rId36"/>
    <p:sldId id="553" r:id="rId37"/>
    <p:sldId id="554" r:id="rId38"/>
    <p:sldId id="555" r:id="rId39"/>
    <p:sldId id="556" r:id="rId40"/>
    <p:sldId id="558" r:id="rId41"/>
    <p:sldId id="559" r:id="rId42"/>
    <p:sldId id="560" r:id="rId43"/>
    <p:sldId id="561" r:id="rId44"/>
    <p:sldId id="562" r:id="rId45"/>
    <p:sldId id="563" r:id="rId46"/>
    <p:sldId id="564" r:id="rId47"/>
    <p:sldId id="565" r:id="rId48"/>
    <p:sldId id="566" r:id="rId49"/>
    <p:sldId id="567" r:id="rId50"/>
    <p:sldId id="644" r:id="rId51"/>
    <p:sldId id="402" r:id="rId52"/>
    <p:sldId id="589" r:id="rId53"/>
    <p:sldId id="590" r:id="rId54"/>
    <p:sldId id="612" r:id="rId55"/>
    <p:sldId id="591" r:id="rId56"/>
    <p:sldId id="613" r:id="rId57"/>
    <p:sldId id="614" r:id="rId58"/>
    <p:sldId id="615" r:id="rId59"/>
    <p:sldId id="616" r:id="rId60"/>
    <p:sldId id="617" r:id="rId6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34615" autoAdjust="0"/>
    <p:restoredTop sz="86380" autoAdjust="0"/>
  </p:normalViewPr>
  <p:slideViewPr>
    <p:cSldViewPr>
      <p:cViewPr>
        <p:scale>
          <a:sx n="100" d="100"/>
          <a:sy n="100" d="100"/>
        </p:scale>
        <p:origin x="-2814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352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6D8DF-1C45-415C-9CB0-DB0E729FB567}" type="datetimeFigureOut">
              <a:rPr lang="de-AT" smtClean="0"/>
              <a:t>24.04.2020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A3E02-DED3-4A56-AFE8-1DC8A418684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11321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24.04.2020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8651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24.04.2020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145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24.04.2020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9373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24.04.2020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992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24.04.2020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99052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24.04.2020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40373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24.04.2020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88773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24.04.2020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66991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24.04.2020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53413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24.04.2020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00132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24.04.2020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48328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BCD2D-E3C2-4B38-95BE-58EF7A77E05B}" type="datetimeFigureOut">
              <a:rPr lang="de-AT" smtClean="0"/>
              <a:t>24.04.2020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641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5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0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5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5.jpeg"/><Relationship Id="rId5" Type="http://schemas.microsoft.com/office/2007/relationships/hdphoto" Target="../media/hdphoto6.wdp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0.jpg"/><Relationship Id="rId5" Type="http://schemas.openxmlformats.org/officeDocument/2006/relationships/image" Target="../media/image5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3.jpeg"/><Relationship Id="rId5" Type="http://schemas.openxmlformats.org/officeDocument/2006/relationships/image" Target="../media/image5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5.jpeg"/><Relationship Id="rId5" Type="http://schemas.microsoft.com/office/2007/relationships/hdphoto" Target="../media/hdphoto7.wdp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35.t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stuff.co.nz/world/asia/68169920/sir-eds-granddaughter-rushes-to-help-rescue-efforts-in-quakeravaged-nepal" TargetMode="Externa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5.jpeg"/><Relationship Id="rId5" Type="http://schemas.openxmlformats.org/officeDocument/2006/relationships/image" Target="../media/image37.tif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jp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9.jpg"/><Relationship Id="rId5" Type="http://schemas.openxmlformats.org/officeDocument/2006/relationships/hyperlink" Target="mailto:quakenepal@mountainhydrology.org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10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10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5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//commons.wikimedia.org/wiki/File:Greece_relief_location_map.jpg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.jpeg"/><Relationship Id="rId10" Type="http://schemas.openxmlformats.org/officeDocument/2006/relationships/image" Target="../media/image5.jpeg"/><Relationship Id="rId4" Type="http://schemas.openxmlformats.org/officeDocument/2006/relationships/hyperlink" Target="//commons.wikimedia.org/wiki/File:Santorini_Landsat.jpg" TargetMode="External"/><Relationship Id="rId9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5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6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jpeg"/><Relationship Id="rId5" Type="http://schemas.openxmlformats.org/officeDocument/2006/relationships/image" Target="../media/image7.gif"/><Relationship Id="rId4" Type="http://schemas.openxmlformats.org/officeDocument/2006/relationships/hyperlink" Target="//commons.wikimedia.org/wiki/File:Santorini_3D.gif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6" Type="http://schemas.openxmlformats.org/officeDocument/2006/relationships/image" Target="../media/image45.jpeg"/><Relationship Id="rId5" Type="http://schemas.openxmlformats.org/officeDocument/2006/relationships/image" Target="../media/image71.gif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6" Type="http://schemas.openxmlformats.org/officeDocument/2006/relationships/image" Target="../media/image5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6" Type="http://schemas.openxmlformats.org/officeDocument/2006/relationships/image" Target="../media/image31.png"/><Relationship Id="rId5" Type="http://schemas.openxmlformats.org/officeDocument/2006/relationships/image" Target="../media/image45.jpeg"/><Relationship Id="rId4" Type="http://schemas.openxmlformats.org/officeDocument/2006/relationships/image" Target="../media/image7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6" Type="http://schemas.openxmlformats.org/officeDocument/2006/relationships/image" Target="../media/image31.png"/><Relationship Id="rId5" Type="http://schemas.openxmlformats.org/officeDocument/2006/relationships/image" Target="../media/image45.jpeg"/><Relationship Id="rId4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7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6" Type="http://schemas.openxmlformats.org/officeDocument/2006/relationships/image" Target="../media/image45.jpeg"/><Relationship Id="rId5" Type="http://schemas.openxmlformats.org/officeDocument/2006/relationships/image" Target="../media/image71.gif"/><Relationship Id="rId4" Type="http://schemas.openxmlformats.org/officeDocument/2006/relationships/image" Target="../media/image7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6" Type="http://schemas.openxmlformats.org/officeDocument/2006/relationships/image" Target="../media/image31.png"/><Relationship Id="rId5" Type="http://schemas.openxmlformats.org/officeDocument/2006/relationships/image" Target="../media/image5.jpeg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openxmlformats.org/officeDocument/2006/relationships/hyperlink" Target="//upload.wikimedia.org/wikipedia/commons/5/5c/GR_Santorini_Steilk%C3%BCste_IMG0049_asb_1988.jpg" TargetMode="Externa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59.wav"/><Relationship Id="rId7" Type="http://schemas.openxmlformats.org/officeDocument/2006/relationships/image" Target="../media/image5.jpeg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6" Type="http://schemas.openxmlformats.org/officeDocument/2006/relationships/image" Target="../media/image82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9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jpeg"/><Relationship Id="rId5" Type="http://schemas.microsoft.com/office/2007/relationships/hdphoto" Target="../media/hdphoto3.wdp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jpeg"/><Relationship Id="rId5" Type="http://schemas.microsoft.com/office/2007/relationships/hdphoto" Target="../media/hdphoto4.wdp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jpeg"/><Relationship Id="rId5" Type="http://schemas.microsoft.com/office/2007/relationships/hdphoto" Target="../media/hdphoto5.wdp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79388" y="152400"/>
            <a:ext cx="8785225" cy="22684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800" dirty="0">
                <a:latin typeface="Arial" pitchFamily="34" charset="0"/>
                <a:cs typeface="Arial" pitchFamily="34" charset="0"/>
              </a:rPr>
              <a:t>Willkommen zur </a:t>
            </a:r>
            <a:r>
              <a:rPr lang="de-DE" altLang="de-DE" sz="1800" dirty="0" smtClean="0">
                <a:latin typeface="Arial" pitchFamily="34" charset="0"/>
                <a:cs typeface="Arial" pitchFamily="34" charset="0"/>
              </a:rPr>
              <a:t>VU </a:t>
            </a:r>
            <a:r>
              <a:rPr lang="de-DE" altLang="de-DE" sz="1800" dirty="0">
                <a:latin typeface="Arial" pitchFamily="34" charset="0"/>
                <a:cs typeface="Arial" pitchFamily="34" charset="0"/>
              </a:rPr>
              <a:t>im </a:t>
            </a:r>
            <a:r>
              <a:rPr lang="de-DE" altLang="de-DE" sz="1800" dirty="0" smtClean="0">
                <a:latin typeface="Arial" pitchFamily="34" charset="0"/>
                <a:cs typeface="Arial" pitchFamily="34" charset="0"/>
              </a:rPr>
              <a:t>SS 2020 an den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sz="8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000" b="1" dirty="0">
                <a:latin typeface="Arial" pitchFamily="34" charset="0"/>
                <a:cs typeface="Arial" pitchFamily="34" charset="0"/>
              </a:rPr>
              <a:t>Pädagogischen </a:t>
            </a:r>
            <a:r>
              <a:rPr lang="de-DE" altLang="de-DE" sz="2000" b="1" dirty="0" smtClean="0">
                <a:latin typeface="Arial" pitchFamily="34" charset="0"/>
                <a:cs typeface="Arial" pitchFamily="34" charset="0"/>
              </a:rPr>
              <a:t>Hochschulen Linz/OÖ</a:t>
            </a:r>
            <a:endParaRPr lang="de-DE" altLang="de-DE" sz="20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000" dirty="0">
                <a:latin typeface="Arial" pitchFamily="34" charset="0"/>
                <a:cs typeface="Arial" pitchFamily="34" charset="0"/>
              </a:rPr>
              <a:t>Institut für Ausbildung, Fachbereich GW </a:t>
            </a:r>
            <a:endParaRPr lang="de-DE" altLang="de-DE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sz="800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de-AT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de-A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Alpine Naturgefahren: Ursachen, Prozessabläufe, Sanierung und sozioökonomische </a:t>
            </a:r>
            <a:r>
              <a:rPr lang="de-AT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Konsequenzen„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sz="800" i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600" b="1" i="1" dirty="0">
                <a:latin typeface="Arial" pitchFamily="34" charset="0"/>
                <a:cs typeface="Arial" pitchFamily="34" charset="0"/>
              </a:rPr>
              <a:t>von </a:t>
            </a:r>
            <a:r>
              <a:rPr lang="de-DE" altLang="de-DE" sz="1600" b="1" i="1" dirty="0" smtClean="0">
                <a:latin typeface="Arial" pitchFamily="34" charset="0"/>
                <a:cs typeface="Arial" pitchFamily="34" charset="0"/>
              </a:rPr>
              <a:t>Konsulent Mag</a:t>
            </a:r>
            <a:r>
              <a:rPr lang="de-DE" altLang="de-DE" sz="1600" b="1" i="1" dirty="0">
                <a:latin typeface="Arial" pitchFamily="34" charset="0"/>
                <a:cs typeface="Arial" pitchFamily="34" charset="0"/>
              </a:rPr>
              <a:t>. Dr. Johannes Thomas </a:t>
            </a:r>
            <a:r>
              <a:rPr lang="de-DE" altLang="de-DE" sz="1600" b="1" i="1" dirty="0" smtClean="0">
                <a:latin typeface="Arial" pitchFamily="34" charset="0"/>
                <a:cs typeface="Arial" pitchFamily="34" charset="0"/>
              </a:rPr>
              <a:t>Weidinger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600" b="1" i="1" dirty="0" smtClean="0">
                <a:latin typeface="Arial" pitchFamily="34" charset="0"/>
                <a:cs typeface="Arial" pitchFamily="34" charset="0"/>
              </a:rPr>
              <a:t> </a:t>
            </a:r>
            <a:endParaRPr lang="de-DE" altLang="de-DE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79512" y="2509664"/>
            <a:ext cx="1485900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charset="0"/>
              </a:rPr>
              <a:t>24.04.2020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400300" y="2492896"/>
            <a:ext cx="6564313" cy="1143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de-DE" sz="800" b="1" dirty="0" smtClean="0">
              <a:latin typeface="Arial" charset="0"/>
            </a:endParaRPr>
          </a:p>
          <a:p>
            <a:pPr>
              <a:defRPr/>
            </a:pPr>
            <a:r>
              <a:rPr lang="de-DE" sz="1600" b="1" dirty="0" smtClean="0">
                <a:latin typeface="Arial" charset="0"/>
              </a:rPr>
              <a:t>Archiv-Prozess-</a:t>
            </a:r>
            <a:r>
              <a:rPr lang="de-DE" sz="1600" b="1" dirty="0" err="1" smtClean="0">
                <a:latin typeface="Arial" charset="0"/>
              </a:rPr>
              <a:t>Interpretation_</a:t>
            </a:r>
            <a:r>
              <a:rPr lang="de-DE" sz="1600" b="1" dirty="0" err="1" smtClean="0">
                <a:solidFill>
                  <a:srgbClr val="FFFF00"/>
                </a:solidFill>
                <a:latin typeface="Arial" charset="0"/>
              </a:rPr>
              <a:t>Audioversion</a:t>
            </a:r>
            <a:r>
              <a:rPr lang="de-DE" sz="1600" b="1" dirty="0" smtClean="0">
                <a:solidFill>
                  <a:srgbClr val="FFFF00"/>
                </a:solidFill>
                <a:latin typeface="Arial" charset="0"/>
              </a:rPr>
              <a:t> Teil 3</a:t>
            </a:r>
          </a:p>
          <a:p>
            <a:pPr>
              <a:defRPr/>
            </a:pPr>
            <a:r>
              <a:rPr lang="de-DE" sz="1600" dirty="0" smtClean="0">
                <a:latin typeface="Arial" charset="0"/>
              </a:rPr>
              <a:t>Datenanalyse </a:t>
            </a:r>
            <a:r>
              <a:rPr lang="de-DE" sz="1600" dirty="0">
                <a:latin typeface="Arial" charset="0"/>
              </a:rPr>
              <a:t>des Kultur-Geographen. </a:t>
            </a:r>
            <a:r>
              <a:rPr lang="de-DE" sz="1600" dirty="0" smtClean="0">
                <a:latin typeface="Arial" charset="0"/>
              </a:rPr>
              <a:t>Stille Zeugen. </a:t>
            </a:r>
            <a:r>
              <a:rPr lang="de-DE" sz="1600" dirty="0">
                <a:latin typeface="Arial" charset="0"/>
              </a:rPr>
              <a:t>Historische </a:t>
            </a:r>
            <a:r>
              <a:rPr lang="de-DE" sz="1600" dirty="0" smtClean="0">
                <a:latin typeface="Arial" charset="0"/>
              </a:rPr>
              <a:t>Dokumente. Gutachten. Archive. </a:t>
            </a:r>
            <a:endParaRPr lang="de-DE" sz="1600" dirty="0">
              <a:latin typeface="Arial" charset="0"/>
            </a:endParaRPr>
          </a:p>
          <a:p>
            <a:pPr>
              <a:defRPr/>
            </a:pPr>
            <a:endParaRPr lang="de-DE" sz="1600" dirty="0">
              <a:latin typeface="Arial" charset="0"/>
            </a:endParaRPr>
          </a:p>
          <a:p>
            <a:pPr algn="ctr">
              <a:defRPr/>
            </a:pPr>
            <a:endParaRPr lang="de-DE" sz="1600" dirty="0" smtClean="0">
              <a:latin typeface="Arial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17365" y="5246737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08.05.2020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205780" y="3717032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charset="0"/>
              </a:rPr>
              <a:t>24.04.2020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411760" y="3717032"/>
            <a:ext cx="6564313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1600" b="1" dirty="0" smtClean="0">
                <a:latin typeface="Arial" charset="0"/>
              </a:rPr>
              <a:t>Tektonische Katastrophen</a:t>
            </a:r>
            <a:endParaRPr lang="de-DE" sz="1600" b="1" dirty="0">
              <a:latin typeface="Arial" charset="0"/>
            </a:endParaRPr>
          </a:p>
          <a:p>
            <a:pPr>
              <a:defRPr/>
            </a:pPr>
            <a:r>
              <a:rPr lang="de-DE" sz="1600" dirty="0">
                <a:latin typeface="Arial" charset="0"/>
              </a:rPr>
              <a:t>Meteoriten, Vulkane, Erdbeben und Tsunamis. 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411760" y="5238328"/>
            <a:ext cx="6564313" cy="85496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b="1" dirty="0" err="1" smtClean="0">
                <a:latin typeface="Arial" pitchFamily="34" charset="0"/>
              </a:rPr>
              <a:t>Gravitative</a:t>
            </a:r>
            <a:r>
              <a:rPr lang="de-DE" altLang="de-DE" sz="1600" b="1" dirty="0" smtClean="0">
                <a:latin typeface="Arial" pitchFamily="34" charset="0"/>
              </a:rPr>
              <a:t> Massenbewegungen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b="1" dirty="0" smtClean="0">
                <a:latin typeface="Arial" pitchFamily="34" charset="0"/>
              </a:rPr>
              <a:t>– Überblick Methodik</a:t>
            </a:r>
            <a:r>
              <a:rPr lang="de-DE" altLang="de-DE" sz="1600" b="1" dirty="0">
                <a:latin typeface="Arial" pitchFamily="34" charset="0"/>
              </a:rPr>
              <a:t>, Technik, </a:t>
            </a:r>
            <a:r>
              <a:rPr lang="de-DE" altLang="de-DE" sz="1600" b="1" dirty="0" smtClean="0">
                <a:latin typeface="Arial" pitchFamily="34" charset="0"/>
              </a:rPr>
              <a:t>Bewertung_1</a:t>
            </a:r>
            <a:endParaRPr lang="de-DE" altLang="de-DE" sz="1600" dirty="0"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dirty="0">
                <a:latin typeface="Arial" pitchFamily="34" charset="0"/>
              </a:rPr>
              <a:t>Einführung mit gemischten Beispielen aus dem VL-Stoff</a:t>
            </a:r>
          </a:p>
          <a:p>
            <a:pPr algn="ctr">
              <a:defRPr/>
            </a:pPr>
            <a:endParaRPr lang="de-DE" sz="1600" dirty="0" smtClean="0">
              <a:latin typeface="Arial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17365" y="6165304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15.05.2020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411760" y="6165304"/>
            <a:ext cx="6564313" cy="5715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b="1" dirty="0" err="1" smtClean="0">
                <a:latin typeface="Arial" pitchFamily="34" charset="0"/>
              </a:rPr>
              <a:t>Gravitative</a:t>
            </a:r>
            <a:r>
              <a:rPr lang="de-DE" altLang="de-DE" sz="1600" b="1" dirty="0" smtClean="0">
                <a:latin typeface="Arial" pitchFamily="34" charset="0"/>
              </a:rPr>
              <a:t> Massenbewegungen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b="1" dirty="0" smtClean="0">
                <a:latin typeface="Arial" pitchFamily="34" charset="0"/>
              </a:rPr>
              <a:t>– Überblick Methodik</a:t>
            </a:r>
            <a:r>
              <a:rPr lang="de-DE" altLang="de-DE" sz="1600" b="1" dirty="0">
                <a:latin typeface="Arial" pitchFamily="34" charset="0"/>
              </a:rPr>
              <a:t>, Technik, </a:t>
            </a:r>
            <a:r>
              <a:rPr lang="de-DE" altLang="de-DE" sz="1600" b="1" dirty="0" smtClean="0">
                <a:latin typeface="Arial" pitchFamily="34" charset="0"/>
              </a:rPr>
              <a:t>Bewertung_2</a:t>
            </a:r>
            <a:endParaRPr lang="de-DE" sz="1600" dirty="0" smtClean="0">
              <a:latin typeface="Arial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05780" y="4484365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charset="0"/>
              </a:rPr>
              <a:t>08.05.2020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411760" y="4484365"/>
            <a:ext cx="6564313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1600" b="1" dirty="0" smtClean="0">
                <a:latin typeface="Arial" charset="0"/>
              </a:rPr>
              <a:t>Tektonik und Naturkatastrophen</a:t>
            </a:r>
            <a:endParaRPr lang="de-DE" sz="1600" b="1" dirty="0">
              <a:latin typeface="Arial" charset="0"/>
            </a:endParaRPr>
          </a:p>
          <a:p>
            <a:pPr>
              <a:defRPr/>
            </a:pPr>
            <a:r>
              <a:rPr lang="de-DE" sz="1600" dirty="0" smtClean="0">
                <a:latin typeface="Arial" charset="0"/>
              </a:rPr>
              <a:t>Bau der Ostalpen</a:t>
            </a:r>
            <a:endParaRPr lang="de-DE" sz="1600" dirty="0">
              <a:latin typeface="Arial" charset="0"/>
            </a:endParaRPr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630" y="180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t="3055" r="48264" b="68775"/>
          <a:stretch/>
        </p:blipFill>
        <p:spPr>
          <a:xfrm>
            <a:off x="0" y="1264630"/>
            <a:ext cx="9144000" cy="425260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t="34866" r="48013" b="34647"/>
          <a:stretch/>
        </p:blipFill>
        <p:spPr>
          <a:xfrm>
            <a:off x="0" y="1009598"/>
            <a:ext cx="9144000" cy="457964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t="67932" r="48013" b="2339"/>
          <a:stretch/>
        </p:blipFill>
        <p:spPr>
          <a:xfrm>
            <a:off x="0" y="1052736"/>
            <a:ext cx="9144000" cy="446572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3" t="3055" r="3495" b="68623"/>
          <a:stretch/>
        </p:blipFill>
        <p:spPr>
          <a:xfrm>
            <a:off x="179512" y="1130503"/>
            <a:ext cx="8940452" cy="489538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9" t="34866" r="3620" b="35405"/>
          <a:stretch/>
        </p:blipFill>
        <p:spPr>
          <a:xfrm>
            <a:off x="72008" y="980728"/>
            <a:ext cx="8964488" cy="519290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9" t="68547" r="3447" b="2439"/>
          <a:stretch/>
        </p:blipFill>
        <p:spPr>
          <a:xfrm>
            <a:off x="0" y="1052736"/>
            <a:ext cx="9144000" cy="5127848"/>
          </a:xfrm>
          <a:prstGeom prst="rect">
            <a:avLst/>
          </a:prstGeom>
        </p:spPr>
      </p:pic>
      <p:pic>
        <p:nvPicPr>
          <p:cNvPr id="11" name="Picture 9" descr="https://encrypted-tbn3.gstatic.com/images?q=tbn:ANd9GcQfncvhXYx_CzjpzQeACigmFAhQGDSJIttaegUlkUNtKpum0O6Wc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4848"/>
            <a:ext cx="3672408" cy="238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feil nach unten 11"/>
          <p:cNvSpPr/>
          <p:nvPr/>
        </p:nvSpPr>
        <p:spPr>
          <a:xfrm>
            <a:off x="2267744" y="3299419"/>
            <a:ext cx="144016" cy="317241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107950" y="116632"/>
            <a:ext cx="8928100" cy="83099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Kulturhistorische Archive</a:t>
            </a:r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137432" y="6093296"/>
            <a:ext cx="8898618" cy="63094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5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Santorin-Archipel_Entstehung</a:t>
            </a:r>
            <a:r>
              <a:rPr lang="de-DE" altLang="de-DE" sz="35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der Caldera</a:t>
            </a:r>
            <a:endParaRPr lang="de-AT" altLang="de-DE" sz="35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16" name="Rechteck 15"/>
          <p:cNvSpPr/>
          <p:nvPr/>
        </p:nvSpPr>
        <p:spPr>
          <a:xfrm>
            <a:off x="179512" y="4121785"/>
            <a:ext cx="403507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Geo-Archäologie</a:t>
            </a:r>
          </a:p>
          <a:p>
            <a:r>
              <a:rPr lang="de-DE" altLang="de-DE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Thera-Akrotiri</a:t>
            </a:r>
            <a:endParaRPr lang="de-AT" altLang="de-DE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551860" y="2884874"/>
            <a:ext cx="3575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Blick vom </a:t>
            </a:r>
            <a:r>
              <a:rPr lang="de-DE" sz="20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Nea</a:t>
            </a:r>
            <a:r>
              <a:rPr lang="de-DE" sz="20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 </a:t>
            </a:r>
            <a:r>
              <a:rPr lang="de-DE" sz="20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Kameni</a:t>
            </a:r>
            <a:endParaRPr lang="de-AT" sz="2000" dirty="0">
              <a:solidFill>
                <a:srgbClr val="FF0000"/>
              </a:solidFill>
            </a:endParaRPr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79512" y="5426640"/>
            <a:ext cx="4470226" cy="73866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Aus </a:t>
            </a:r>
            <a:r>
              <a:rPr lang="de-DE" altLang="de-DE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Friedrich W.L. et al. 1985</a:t>
            </a:r>
            <a:r>
              <a:rPr lang="de-DE" altLang="de-DE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de-D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Ausbruch des </a:t>
            </a:r>
            <a:r>
              <a:rPr lang="de-DE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-Vulkans. In: </a:t>
            </a:r>
            <a:r>
              <a:rPr lang="de-DE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Spektrum der </a:t>
            </a:r>
            <a:r>
              <a:rPr lang="de-DE" altLang="de-DE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Wissenschaft-Vulkanismus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70-77.</a:t>
            </a:r>
            <a:r>
              <a:rPr lang="de-DE" altLang="de-DE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AT" altLang="de-D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568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0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9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China_Wenchuan2008_2009\China_2009_Bergstürze\Geo-Highlights_Sichuan_2009\China_2009_Teil3 3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F:\China_Wenchuan2008_2009\China_2009_Bergstürze\Geo-Highlights_Sichuan_2009\GeoHighlights_Sanxingdui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WordArt 3"/>
          <p:cNvSpPr>
            <a:spLocks noChangeArrowheads="1" noChangeShapeType="1" noTextEdit="1"/>
          </p:cNvSpPr>
          <p:nvPr/>
        </p:nvSpPr>
        <p:spPr bwMode="auto">
          <a:xfrm>
            <a:off x="304800" y="6134100"/>
            <a:ext cx="85153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San Xing Dui</a:t>
            </a:r>
          </a:p>
        </p:txBody>
      </p:sp>
      <p:sp>
        <p:nvSpPr>
          <p:cNvPr id="50181" name="WordArt 5"/>
          <p:cNvSpPr>
            <a:spLocks noChangeArrowheads="1" noChangeShapeType="1" noTextEdit="1"/>
          </p:cNvSpPr>
          <p:nvPr/>
        </p:nvSpPr>
        <p:spPr bwMode="auto">
          <a:xfrm>
            <a:off x="5257800" y="4038600"/>
            <a:ext cx="16002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... durch</a:t>
            </a:r>
          </a:p>
        </p:txBody>
      </p:sp>
      <p:sp>
        <p:nvSpPr>
          <p:cNvPr id="50182" name="WordArt 6"/>
          <p:cNvSpPr>
            <a:spLocks noChangeArrowheads="1" noChangeShapeType="1" noTextEdit="1"/>
          </p:cNvSpPr>
          <p:nvPr/>
        </p:nvSpPr>
        <p:spPr bwMode="auto">
          <a:xfrm>
            <a:off x="4191000" y="4648200"/>
            <a:ext cx="4800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Erdbeben</a:t>
            </a:r>
          </a:p>
        </p:txBody>
      </p:sp>
      <p:sp>
        <p:nvSpPr>
          <p:cNvPr id="50183" name="WordArt 7"/>
          <p:cNvSpPr>
            <a:spLocks noChangeArrowheads="1" noChangeShapeType="1" noTextEdit="1"/>
          </p:cNvSpPr>
          <p:nvPr/>
        </p:nvSpPr>
        <p:spPr bwMode="auto">
          <a:xfrm>
            <a:off x="5257800" y="5562600"/>
            <a:ext cx="3733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zerstört!</a:t>
            </a: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2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:\Geo 3000\Geo3000\HabilUniLeoben\Ringmo-S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6505"/>
          <a:stretch>
            <a:fillRect/>
          </a:stretch>
        </p:blipFill>
        <p:spPr bwMode="auto">
          <a:xfrm>
            <a:off x="0" y="-3175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409825" y="1976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24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662113" y="-666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2400"/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141288" y="101600"/>
            <a:ext cx="89281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chemeClr val="bg1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chemeClr val="bg1"/>
                </a:solidFill>
                <a:latin typeface="Arial" charset="0"/>
              </a:rPr>
              <a:t>1: </a:t>
            </a:r>
            <a:r>
              <a:rPr lang="de-DE" altLang="de-DE" dirty="0" err="1" smtClean="0">
                <a:solidFill>
                  <a:schemeClr val="bg1"/>
                </a:solidFill>
                <a:latin typeface="Arial" charset="0"/>
              </a:rPr>
              <a:t>Phoksundo</a:t>
            </a:r>
            <a:r>
              <a:rPr lang="de-DE" altLang="de-DE" dirty="0" smtClean="0">
                <a:solidFill>
                  <a:schemeClr val="bg1"/>
                </a:solidFill>
                <a:latin typeface="Arial" charset="0"/>
              </a:rPr>
              <a:t> See, Nepal</a:t>
            </a:r>
            <a:endParaRPr lang="de-DE" altLang="de-DE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800" dirty="0">
                <a:solidFill>
                  <a:schemeClr val="bg1"/>
                </a:solidFill>
                <a:latin typeface="Arial" charset="0"/>
              </a:rPr>
              <a:t>Stiller </a:t>
            </a:r>
            <a:r>
              <a:rPr lang="de-DE" altLang="de-DE" sz="4800" dirty="0" err="1" smtClean="0">
                <a:solidFill>
                  <a:schemeClr val="bg1"/>
                </a:solidFill>
                <a:latin typeface="Arial" charset="0"/>
              </a:rPr>
              <a:t>Zeuge_Sakralbau</a:t>
            </a:r>
            <a:endParaRPr lang="de-AT" altLang="de-DE" sz="48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4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2"/>
          <p:cNvSpPr txBox="1">
            <a:spLocks noChangeArrowheads="1"/>
          </p:cNvSpPr>
          <p:nvPr/>
        </p:nvSpPr>
        <p:spPr bwMode="auto">
          <a:xfrm>
            <a:off x="107504" y="6381328"/>
            <a:ext cx="8967216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Sakralbauten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v.a.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Chörten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weisen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oft auf Geo-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Gefahrenherde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AT" altLang="de-D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0412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3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375"/>
            <a:ext cx="9121775" cy="510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ihandform 1"/>
          <p:cNvSpPr/>
          <p:nvPr/>
        </p:nvSpPr>
        <p:spPr>
          <a:xfrm>
            <a:off x="1276350" y="3362325"/>
            <a:ext cx="1119188" cy="1123950"/>
          </a:xfrm>
          <a:custGeom>
            <a:avLst/>
            <a:gdLst>
              <a:gd name="connsiteX0" fmla="*/ 400050 w 1118412"/>
              <a:gd name="connsiteY0" fmla="*/ 0 h 1124359"/>
              <a:gd name="connsiteX1" fmla="*/ 666750 w 1118412"/>
              <a:gd name="connsiteY1" fmla="*/ 95250 h 1124359"/>
              <a:gd name="connsiteX2" fmla="*/ 781050 w 1118412"/>
              <a:gd name="connsiteY2" fmla="*/ 247650 h 1124359"/>
              <a:gd name="connsiteX3" fmla="*/ 923925 w 1118412"/>
              <a:gd name="connsiteY3" fmla="*/ 323850 h 1124359"/>
              <a:gd name="connsiteX4" fmla="*/ 1114425 w 1118412"/>
              <a:gd name="connsiteY4" fmla="*/ 428625 h 1124359"/>
              <a:gd name="connsiteX5" fmla="*/ 1047750 w 1118412"/>
              <a:gd name="connsiteY5" fmla="*/ 552450 h 1124359"/>
              <a:gd name="connsiteX6" fmla="*/ 981075 w 1118412"/>
              <a:gd name="connsiteY6" fmla="*/ 647700 h 1124359"/>
              <a:gd name="connsiteX7" fmla="*/ 904875 w 1118412"/>
              <a:gd name="connsiteY7" fmla="*/ 714375 h 1124359"/>
              <a:gd name="connsiteX8" fmla="*/ 752475 w 1118412"/>
              <a:gd name="connsiteY8" fmla="*/ 762000 h 1124359"/>
              <a:gd name="connsiteX9" fmla="*/ 685800 w 1118412"/>
              <a:gd name="connsiteY9" fmla="*/ 809625 h 1124359"/>
              <a:gd name="connsiteX10" fmla="*/ 552450 w 1118412"/>
              <a:gd name="connsiteY10" fmla="*/ 885825 h 1124359"/>
              <a:gd name="connsiteX11" fmla="*/ 428625 w 1118412"/>
              <a:gd name="connsiteY11" fmla="*/ 923925 h 1124359"/>
              <a:gd name="connsiteX12" fmla="*/ 352425 w 1118412"/>
              <a:gd name="connsiteY12" fmla="*/ 1019175 h 1124359"/>
              <a:gd name="connsiteX13" fmla="*/ 190500 w 1118412"/>
              <a:gd name="connsiteY13" fmla="*/ 1057275 h 1124359"/>
              <a:gd name="connsiteX14" fmla="*/ 66675 w 1118412"/>
              <a:gd name="connsiteY14" fmla="*/ 1114425 h 1124359"/>
              <a:gd name="connsiteX15" fmla="*/ 0 w 1118412"/>
              <a:gd name="connsiteY15" fmla="*/ 1123950 h 112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18412" h="1124359">
                <a:moveTo>
                  <a:pt x="400050" y="0"/>
                </a:moveTo>
                <a:cubicBezTo>
                  <a:pt x="501650" y="26987"/>
                  <a:pt x="603250" y="53975"/>
                  <a:pt x="666750" y="95250"/>
                </a:cubicBezTo>
                <a:cubicBezTo>
                  <a:pt x="730250" y="136525"/>
                  <a:pt x="738188" y="209550"/>
                  <a:pt x="781050" y="247650"/>
                </a:cubicBezTo>
                <a:cubicBezTo>
                  <a:pt x="823912" y="285750"/>
                  <a:pt x="923925" y="323850"/>
                  <a:pt x="923925" y="323850"/>
                </a:cubicBezTo>
                <a:cubicBezTo>
                  <a:pt x="979487" y="354012"/>
                  <a:pt x="1093788" y="390525"/>
                  <a:pt x="1114425" y="428625"/>
                </a:cubicBezTo>
                <a:cubicBezTo>
                  <a:pt x="1135062" y="466725"/>
                  <a:pt x="1069975" y="515938"/>
                  <a:pt x="1047750" y="552450"/>
                </a:cubicBezTo>
                <a:cubicBezTo>
                  <a:pt x="1025525" y="588962"/>
                  <a:pt x="1004887" y="620713"/>
                  <a:pt x="981075" y="647700"/>
                </a:cubicBezTo>
                <a:cubicBezTo>
                  <a:pt x="957263" y="674687"/>
                  <a:pt x="942975" y="695325"/>
                  <a:pt x="904875" y="714375"/>
                </a:cubicBezTo>
                <a:cubicBezTo>
                  <a:pt x="866775" y="733425"/>
                  <a:pt x="788988" y="746125"/>
                  <a:pt x="752475" y="762000"/>
                </a:cubicBezTo>
                <a:cubicBezTo>
                  <a:pt x="715963" y="777875"/>
                  <a:pt x="719138" y="788988"/>
                  <a:pt x="685800" y="809625"/>
                </a:cubicBezTo>
                <a:cubicBezTo>
                  <a:pt x="652463" y="830263"/>
                  <a:pt x="595313" y="866775"/>
                  <a:pt x="552450" y="885825"/>
                </a:cubicBezTo>
                <a:cubicBezTo>
                  <a:pt x="509588" y="904875"/>
                  <a:pt x="461962" y="901700"/>
                  <a:pt x="428625" y="923925"/>
                </a:cubicBezTo>
                <a:cubicBezTo>
                  <a:pt x="395288" y="946150"/>
                  <a:pt x="392112" y="996950"/>
                  <a:pt x="352425" y="1019175"/>
                </a:cubicBezTo>
                <a:cubicBezTo>
                  <a:pt x="312738" y="1041400"/>
                  <a:pt x="238125" y="1041400"/>
                  <a:pt x="190500" y="1057275"/>
                </a:cubicBezTo>
                <a:cubicBezTo>
                  <a:pt x="142875" y="1073150"/>
                  <a:pt x="98425" y="1103313"/>
                  <a:pt x="66675" y="1114425"/>
                </a:cubicBezTo>
                <a:cubicBezTo>
                  <a:pt x="34925" y="1125537"/>
                  <a:pt x="17462" y="1124743"/>
                  <a:pt x="0" y="112395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3" name="Pfeil nach unten 2"/>
          <p:cNvSpPr/>
          <p:nvPr/>
        </p:nvSpPr>
        <p:spPr>
          <a:xfrm rot="5400000">
            <a:off x="1831976" y="3576637"/>
            <a:ext cx="296862" cy="576263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7" name="Pfeil nach unten 6"/>
          <p:cNvSpPr/>
          <p:nvPr/>
        </p:nvSpPr>
        <p:spPr>
          <a:xfrm rot="1462453">
            <a:off x="7896225" y="2725738"/>
            <a:ext cx="295275" cy="1016000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4" name="Freihandform 3"/>
          <p:cNvSpPr/>
          <p:nvPr/>
        </p:nvSpPr>
        <p:spPr>
          <a:xfrm>
            <a:off x="6248400" y="2905125"/>
            <a:ext cx="2200275" cy="3143250"/>
          </a:xfrm>
          <a:custGeom>
            <a:avLst/>
            <a:gdLst>
              <a:gd name="connsiteX0" fmla="*/ 2200275 w 2200275"/>
              <a:gd name="connsiteY0" fmla="*/ 0 h 3143250"/>
              <a:gd name="connsiteX1" fmla="*/ 2076450 w 2200275"/>
              <a:gd name="connsiteY1" fmla="*/ 361950 h 3143250"/>
              <a:gd name="connsiteX2" fmla="*/ 1962150 w 2200275"/>
              <a:gd name="connsiteY2" fmla="*/ 647700 h 3143250"/>
              <a:gd name="connsiteX3" fmla="*/ 1704975 w 2200275"/>
              <a:gd name="connsiteY3" fmla="*/ 1095375 h 3143250"/>
              <a:gd name="connsiteX4" fmla="*/ 1495425 w 2200275"/>
              <a:gd name="connsiteY4" fmla="*/ 1457325 h 3143250"/>
              <a:gd name="connsiteX5" fmla="*/ 1171575 w 2200275"/>
              <a:gd name="connsiteY5" fmla="*/ 1905000 h 3143250"/>
              <a:gd name="connsiteX6" fmla="*/ 828675 w 2200275"/>
              <a:gd name="connsiteY6" fmla="*/ 2286000 h 3143250"/>
              <a:gd name="connsiteX7" fmla="*/ 666750 w 2200275"/>
              <a:gd name="connsiteY7" fmla="*/ 2476500 h 3143250"/>
              <a:gd name="connsiteX8" fmla="*/ 238125 w 2200275"/>
              <a:gd name="connsiteY8" fmla="*/ 2952750 h 3143250"/>
              <a:gd name="connsiteX9" fmla="*/ 0 w 2200275"/>
              <a:gd name="connsiteY9" fmla="*/ 3143250 h 3143250"/>
              <a:gd name="connsiteX0" fmla="*/ 2200275 w 2200275"/>
              <a:gd name="connsiteY0" fmla="*/ 0 h 3143250"/>
              <a:gd name="connsiteX1" fmla="*/ 2076450 w 2200275"/>
              <a:gd name="connsiteY1" fmla="*/ 361950 h 3143250"/>
              <a:gd name="connsiteX2" fmla="*/ 1962150 w 2200275"/>
              <a:gd name="connsiteY2" fmla="*/ 647700 h 3143250"/>
              <a:gd name="connsiteX3" fmla="*/ 1704975 w 2200275"/>
              <a:gd name="connsiteY3" fmla="*/ 1095375 h 3143250"/>
              <a:gd name="connsiteX4" fmla="*/ 1495425 w 2200275"/>
              <a:gd name="connsiteY4" fmla="*/ 1457325 h 3143250"/>
              <a:gd name="connsiteX5" fmla="*/ 1133475 w 2200275"/>
              <a:gd name="connsiteY5" fmla="*/ 1895475 h 3143250"/>
              <a:gd name="connsiteX6" fmla="*/ 828675 w 2200275"/>
              <a:gd name="connsiteY6" fmla="*/ 2286000 h 3143250"/>
              <a:gd name="connsiteX7" fmla="*/ 666750 w 2200275"/>
              <a:gd name="connsiteY7" fmla="*/ 2476500 h 3143250"/>
              <a:gd name="connsiteX8" fmla="*/ 238125 w 2200275"/>
              <a:gd name="connsiteY8" fmla="*/ 2952750 h 3143250"/>
              <a:gd name="connsiteX9" fmla="*/ 0 w 2200275"/>
              <a:gd name="connsiteY9" fmla="*/ 3143250 h 314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0275" h="3143250">
                <a:moveTo>
                  <a:pt x="2200275" y="0"/>
                </a:moveTo>
                <a:cubicBezTo>
                  <a:pt x="2158206" y="127000"/>
                  <a:pt x="2116137" y="254000"/>
                  <a:pt x="2076450" y="361950"/>
                </a:cubicBezTo>
                <a:cubicBezTo>
                  <a:pt x="2036763" y="469900"/>
                  <a:pt x="2024062" y="525463"/>
                  <a:pt x="1962150" y="647700"/>
                </a:cubicBezTo>
                <a:cubicBezTo>
                  <a:pt x="1900237" y="769938"/>
                  <a:pt x="1704975" y="1095375"/>
                  <a:pt x="1704975" y="1095375"/>
                </a:cubicBezTo>
                <a:cubicBezTo>
                  <a:pt x="1627187" y="1230313"/>
                  <a:pt x="1590675" y="1323975"/>
                  <a:pt x="1495425" y="1457325"/>
                </a:cubicBezTo>
                <a:cubicBezTo>
                  <a:pt x="1400175" y="1590675"/>
                  <a:pt x="1244600" y="1757363"/>
                  <a:pt x="1133475" y="1895475"/>
                </a:cubicBezTo>
                <a:cubicBezTo>
                  <a:pt x="1022350" y="2033587"/>
                  <a:pt x="906462" y="2189163"/>
                  <a:pt x="828675" y="2286000"/>
                </a:cubicBezTo>
                <a:cubicBezTo>
                  <a:pt x="750888" y="2382837"/>
                  <a:pt x="765175" y="2365375"/>
                  <a:pt x="666750" y="2476500"/>
                </a:cubicBezTo>
                <a:cubicBezTo>
                  <a:pt x="568325" y="2587625"/>
                  <a:pt x="349250" y="2841625"/>
                  <a:pt x="238125" y="2952750"/>
                </a:cubicBezTo>
                <a:cubicBezTo>
                  <a:pt x="127000" y="3063875"/>
                  <a:pt x="63500" y="3103562"/>
                  <a:pt x="0" y="314325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5" name="Freihandform 4"/>
          <p:cNvSpPr/>
          <p:nvPr/>
        </p:nvSpPr>
        <p:spPr>
          <a:xfrm>
            <a:off x="757238" y="3390900"/>
            <a:ext cx="928687" cy="1144588"/>
          </a:xfrm>
          <a:custGeom>
            <a:avLst/>
            <a:gdLst>
              <a:gd name="connsiteX0" fmla="*/ 366942 w 933277"/>
              <a:gd name="connsiteY0" fmla="*/ 0 h 1144026"/>
              <a:gd name="connsiteX1" fmla="*/ 266929 w 933277"/>
              <a:gd name="connsiteY1" fmla="*/ 85725 h 1144026"/>
              <a:gd name="connsiteX2" fmla="*/ 214542 w 933277"/>
              <a:gd name="connsiteY2" fmla="*/ 114300 h 1144026"/>
              <a:gd name="connsiteX3" fmla="*/ 166917 w 933277"/>
              <a:gd name="connsiteY3" fmla="*/ 114300 h 1144026"/>
              <a:gd name="connsiteX4" fmla="*/ 109767 w 933277"/>
              <a:gd name="connsiteY4" fmla="*/ 123825 h 1144026"/>
              <a:gd name="connsiteX5" fmla="*/ 71667 w 933277"/>
              <a:gd name="connsiteY5" fmla="*/ 166688 h 1144026"/>
              <a:gd name="connsiteX6" fmla="*/ 133579 w 933277"/>
              <a:gd name="connsiteY6" fmla="*/ 233363 h 1144026"/>
              <a:gd name="connsiteX7" fmla="*/ 157392 w 933277"/>
              <a:gd name="connsiteY7" fmla="*/ 347663 h 1144026"/>
              <a:gd name="connsiteX8" fmla="*/ 66904 w 933277"/>
              <a:gd name="connsiteY8" fmla="*/ 428625 h 1144026"/>
              <a:gd name="connsiteX9" fmla="*/ 4992 w 933277"/>
              <a:gd name="connsiteY9" fmla="*/ 461963 h 1144026"/>
              <a:gd name="connsiteX10" fmla="*/ 43092 w 933277"/>
              <a:gd name="connsiteY10" fmla="*/ 547688 h 1144026"/>
              <a:gd name="connsiteX11" fmla="*/ 352654 w 933277"/>
              <a:gd name="connsiteY11" fmla="*/ 471488 h 1144026"/>
              <a:gd name="connsiteX12" fmla="*/ 71667 w 933277"/>
              <a:gd name="connsiteY12" fmla="*/ 609600 h 1144026"/>
              <a:gd name="connsiteX13" fmla="*/ 200254 w 933277"/>
              <a:gd name="connsiteY13" fmla="*/ 819150 h 1144026"/>
              <a:gd name="connsiteX14" fmla="*/ 219304 w 933277"/>
              <a:gd name="connsiteY14" fmla="*/ 933450 h 1144026"/>
              <a:gd name="connsiteX15" fmla="*/ 214542 w 933277"/>
              <a:gd name="connsiteY15" fmla="*/ 1090613 h 1144026"/>
              <a:gd name="connsiteX16" fmla="*/ 247879 w 933277"/>
              <a:gd name="connsiteY16" fmla="*/ 1143000 h 1144026"/>
              <a:gd name="connsiteX17" fmla="*/ 366942 w 933277"/>
              <a:gd name="connsiteY17" fmla="*/ 1052513 h 1144026"/>
              <a:gd name="connsiteX18" fmla="*/ 500292 w 933277"/>
              <a:gd name="connsiteY18" fmla="*/ 1019175 h 1144026"/>
              <a:gd name="connsiteX19" fmla="*/ 605067 w 933277"/>
              <a:gd name="connsiteY19" fmla="*/ 976313 h 1144026"/>
              <a:gd name="connsiteX20" fmla="*/ 738417 w 933277"/>
              <a:gd name="connsiteY20" fmla="*/ 809625 h 1144026"/>
              <a:gd name="connsiteX21" fmla="*/ 924154 w 933277"/>
              <a:gd name="connsiteY21" fmla="*/ 457200 h 1144026"/>
              <a:gd name="connsiteX22" fmla="*/ 900342 w 933277"/>
              <a:gd name="connsiteY22" fmla="*/ 290513 h 1144026"/>
              <a:gd name="connsiteX23" fmla="*/ 862242 w 933277"/>
              <a:gd name="connsiteY23" fmla="*/ 219075 h 1144026"/>
              <a:gd name="connsiteX24" fmla="*/ 728892 w 933277"/>
              <a:gd name="connsiteY24" fmla="*/ 85725 h 1144026"/>
              <a:gd name="connsiteX25" fmla="*/ 571729 w 933277"/>
              <a:gd name="connsiteY25" fmla="*/ 100013 h 1144026"/>
              <a:gd name="connsiteX26" fmla="*/ 471717 w 933277"/>
              <a:gd name="connsiteY26" fmla="*/ 80963 h 1144026"/>
              <a:gd name="connsiteX27" fmla="*/ 419329 w 933277"/>
              <a:gd name="connsiteY27" fmla="*/ 42863 h 1144026"/>
              <a:gd name="connsiteX28" fmla="*/ 366942 w 933277"/>
              <a:gd name="connsiteY28" fmla="*/ 0 h 1144026"/>
              <a:gd name="connsiteX0" fmla="*/ 362300 w 928635"/>
              <a:gd name="connsiteY0" fmla="*/ 0 h 1144026"/>
              <a:gd name="connsiteX1" fmla="*/ 262287 w 928635"/>
              <a:gd name="connsiteY1" fmla="*/ 85725 h 1144026"/>
              <a:gd name="connsiteX2" fmla="*/ 209900 w 928635"/>
              <a:gd name="connsiteY2" fmla="*/ 114300 h 1144026"/>
              <a:gd name="connsiteX3" fmla="*/ 162275 w 928635"/>
              <a:gd name="connsiteY3" fmla="*/ 114300 h 1144026"/>
              <a:gd name="connsiteX4" fmla="*/ 105125 w 928635"/>
              <a:gd name="connsiteY4" fmla="*/ 123825 h 1144026"/>
              <a:gd name="connsiteX5" fmla="*/ 67025 w 928635"/>
              <a:gd name="connsiteY5" fmla="*/ 166688 h 1144026"/>
              <a:gd name="connsiteX6" fmla="*/ 128937 w 928635"/>
              <a:gd name="connsiteY6" fmla="*/ 233363 h 1144026"/>
              <a:gd name="connsiteX7" fmla="*/ 152750 w 928635"/>
              <a:gd name="connsiteY7" fmla="*/ 347663 h 1144026"/>
              <a:gd name="connsiteX8" fmla="*/ 62262 w 928635"/>
              <a:gd name="connsiteY8" fmla="*/ 428625 h 1144026"/>
              <a:gd name="connsiteX9" fmla="*/ 350 w 928635"/>
              <a:gd name="connsiteY9" fmla="*/ 461963 h 1144026"/>
              <a:gd name="connsiteX10" fmla="*/ 38450 w 928635"/>
              <a:gd name="connsiteY10" fmla="*/ 547688 h 1144026"/>
              <a:gd name="connsiteX11" fmla="*/ 67025 w 928635"/>
              <a:gd name="connsiteY11" fmla="*/ 609600 h 1144026"/>
              <a:gd name="connsiteX12" fmla="*/ 195612 w 928635"/>
              <a:gd name="connsiteY12" fmla="*/ 819150 h 1144026"/>
              <a:gd name="connsiteX13" fmla="*/ 214662 w 928635"/>
              <a:gd name="connsiteY13" fmla="*/ 933450 h 1144026"/>
              <a:gd name="connsiteX14" fmla="*/ 209900 w 928635"/>
              <a:gd name="connsiteY14" fmla="*/ 1090613 h 1144026"/>
              <a:gd name="connsiteX15" fmla="*/ 243237 w 928635"/>
              <a:gd name="connsiteY15" fmla="*/ 1143000 h 1144026"/>
              <a:gd name="connsiteX16" fmla="*/ 362300 w 928635"/>
              <a:gd name="connsiteY16" fmla="*/ 1052513 h 1144026"/>
              <a:gd name="connsiteX17" fmla="*/ 495650 w 928635"/>
              <a:gd name="connsiteY17" fmla="*/ 1019175 h 1144026"/>
              <a:gd name="connsiteX18" fmla="*/ 600425 w 928635"/>
              <a:gd name="connsiteY18" fmla="*/ 976313 h 1144026"/>
              <a:gd name="connsiteX19" fmla="*/ 733775 w 928635"/>
              <a:gd name="connsiteY19" fmla="*/ 809625 h 1144026"/>
              <a:gd name="connsiteX20" fmla="*/ 919512 w 928635"/>
              <a:gd name="connsiteY20" fmla="*/ 457200 h 1144026"/>
              <a:gd name="connsiteX21" fmla="*/ 895700 w 928635"/>
              <a:gd name="connsiteY21" fmla="*/ 290513 h 1144026"/>
              <a:gd name="connsiteX22" fmla="*/ 857600 w 928635"/>
              <a:gd name="connsiteY22" fmla="*/ 219075 h 1144026"/>
              <a:gd name="connsiteX23" fmla="*/ 724250 w 928635"/>
              <a:gd name="connsiteY23" fmla="*/ 85725 h 1144026"/>
              <a:gd name="connsiteX24" fmla="*/ 567087 w 928635"/>
              <a:gd name="connsiteY24" fmla="*/ 100013 h 1144026"/>
              <a:gd name="connsiteX25" fmla="*/ 467075 w 928635"/>
              <a:gd name="connsiteY25" fmla="*/ 80963 h 1144026"/>
              <a:gd name="connsiteX26" fmla="*/ 414687 w 928635"/>
              <a:gd name="connsiteY26" fmla="*/ 42863 h 1144026"/>
              <a:gd name="connsiteX27" fmla="*/ 362300 w 928635"/>
              <a:gd name="connsiteY27" fmla="*/ 0 h 1144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28635" h="1144026">
                <a:moveTo>
                  <a:pt x="362300" y="0"/>
                </a:moveTo>
                <a:cubicBezTo>
                  <a:pt x="324993" y="33337"/>
                  <a:pt x="287687" y="66675"/>
                  <a:pt x="262287" y="85725"/>
                </a:cubicBezTo>
                <a:cubicBezTo>
                  <a:pt x="236887" y="104775"/>
                  <a:pt x="226569" y="109538"/>
                  <a:pt x="209900" y="114300"/>
                </a:cubicBezTo>
                <a:cubicBezTo>
                  <a:pt x="193231" y="119063"/>
                  <a:pt x="179737" y="112713"/>
                  <a:pt x="162275" y="114300"/>
                </a:cubicBezTo>
                <a:cubicBezTo>
                  <a:pt x="144813" y="115887"/>
                  <a:pt x="121000" y="115094"/>
                  <a:pt x="105125" y="123825"/>
                </a:cubicBezTo>
                <a:cubicBezTo>
                  <a:pt x="89250" y="132556"/>
                  <a:pt x="63056" y="148432"/>
                  <a:pt x="67025" y="166688"/>
                </a:cubicBezTo>
                <a:cubicBezTo>
                  <a:pt x="70994" y="184944"/>
                  <a:pt x="114650" y="203201"/>
                  <a:pt x="128937" y="233363"/>
                </a:cubicBezTo>
                <a:cubicBezTo>
                  <a:pt x="143224" y="263525"/>
                  <a:pt x="163862" y="315119"/>
                  <a:pt x="152750" y="347663"/>
                </a:cubicBezTo>
                <a:cubicBezTo>
                  <a:pt x="141638" y="380207"/>
                  <a:pt x="87662" y="409575"/>
                  <a:pt x="62262" y="428625"/>
                </a:cubicBezTo>
                <a:cubicBezTo>
                  <a:pt x="36862" y="447675"/>
                  <a:pt x="4319" y="442119"/>
                  <a:pt x="350" y="461963"/>
                </a:cubicBezTo>
                <a:cubicBezTo>
                  <a:pt x="-3619" y="481807"/>
                  <a:pt x="27338" y="523082"/>
                  <a:pt x="38450" y="547688"/>
                </a:cubicBezTo>
                <a:cubicBezTo>
                  <a:pt x="49562" y="572294"/>
                  <a:pt x="40831" y="564356"/>
                  <a:pt x="67025" y="609600"/>
                </a:cubicBezTo>
                <a:cubicBezTo>
                  <a:pt x="93219" y="654844"/>
                  <a:pt x="171006" y="765175"/>
                  <a:pt x="195612" y="819150"/>
                </a:cubicBezTo>
                <a:cubicBezTo>
                  <a:pt x="220218" y="873125"/>
                  <a:pt x="212281" y="888206"/>
                  <a:pt x="214662" y="933450"/>
                </a:cubicBezTo>
                <a:cubicBezTo>
                  <a:pt x="217043" y="978694"/>
                  <a:pt x="205137" y="1055688"/>
                  <a:pt x="209900" y="1090613"/>
                </a:cubicBezTo>
                <a:cubicBezTo>
                  <a:pt x="214662" y="1125538"/>
                  <a:pt x="217837" y="1149350"/>
                  <a:pt x="243237" y="1143000"/>
                </a:cubicBezTo>
                <a:cubicBezTo>
                  <a:pt x="268637" y="1136650"/>
                  <a:pt x="320231" y="1073151"/>
                  <a:pt x="362300" y="1052513"/>
                </a:cubicBezTo>
                <a:cubicBezTo>
                  <a:pt x="404369" y="1031876"/>
                  <a:pt x="455963" y="1031875"/>
                  <a:pt x="495650" y="1019175"/>
                </a:cubicBezTo>
                <a:cubicBezTo>
                  <a:pt x="535338" y="1006475"/>
                  <a:pt x="560738" y="1011238"/>
                  <a:pt x="600425" y="976313"/>
                </a:cubicBezTo>
                <a:cubicBezTo>
                  <a:pt x="640112" y="941388"/>
                  <a:pt x="680594" y="896144"/>
                  <a:pt x="733775" y="809625"/>
                </a:cubicBezTo>
                <a:cubicBezTo>
                  <a:pt x="786956" y="723106"/>
                  <a:pt x="892524" y="543719"/>
                  <a:pt x="919512" y="457200"/>
                </a:cubicBezTo>
                <a:cubicBezTo>
                  <a:pt x="946500" y="370681"/>
                  <a:pt x="906019" y="330201"/>
                  <a:pt x="895700" y="290513"/>
                </a:cubicBezTo>
                <a:cubicBezTo>
                  <a:pt x="885381" y="250826"/>
                  <a:pt x="886175" y="253206"/>
                  <a:pt x="857600" y="219075"/>
                </a:cubicBezTo>
                <a:cubicBezTo>
                  <a:pt x="829025" y="184944"/>
                  <a:pt x="772669" y="105569"/>
                  <a:pt x="724250" y="85725"/>
                </a:cubicBezTo>
                <a:cubicBezTo>
                  <a:pt x="675831" y="65881"/>
                  <a:pt x="609949" y="100807"/>
                  <a:pt x="567087" y="100013"/>
                </a:cubicBezTo>
                <a:cubicBezTo>
                  <a:pt x="524225" y="99219"/>
                  <a:pt x="492475" y="90488"/>
                  <a:pt x="467075" y="80963"/>
                </a:cubicBezTo>
                <a:cubicBezTo>
                  <a:pt x="441675" y="71438"/>
                  <a:pt x="414687" y="42863"/>
                  <a:pt x="414687" y="42863"/>
                </a:cubicBezTo>
                <a:lnTo>
                  <a:pt x="3623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6" name="Freihandform 5"/>
          <p:cNvSpPr/>
          <p:nvPr/>
        </p:nvSpPr>
        <p:spPr>
          <a:xfrm>
            <a:off x="533400" y="3486150"/>
            <a:ext cx="704850" cy="1190625"/>
          </a:xfrm>
          <a:custGeom>
            <a:avLst/>
            <a:gdLst>
              <a:gd name="connsiteX0" fmla="*/ 704850 w 704850"/>
              <a:gd name="connsiteY0" fmla="*/ 0 h 1190625"/>
              <a:gd name="connsiteX1" fmla="*/ 590550 w 704850"/>
              <a:gd name="connsiteY1" fmla="*/ 238125 h 1190625"/>
              <a:gd name="connsiteX2" fmla="*/ 466725 w 704850"/>
              <a:gd name="connsiteY2" fmla="*/ 381000 h 1190625"/>
              <a:gd name="connsiteX3" fmla="*/ 504825 w 704850"/>
              <a:gd name="connsiteY3" fmla="*/ 581025 h 1190625"/>
              <a:gd name="connsiteX4" fmla="*/ 523875 w 704850"/>
              <a:gd name="connsiteY4" fmla="*/ 733425 h 1190625"/>
              <a:gd name="connsiteX5" fmla="*/ 552450 w 704850"/>
              <a:gd name="connsiteY5" fmla="*/ 981075 h 1190625"/>
              <a:gd name="connsiteX6" fmla="*/ 428625 w 704850"/>
              <a:gd name="connsiteY6" fmla="*/ 1066800 h 1190625"/>
              <a:gd name="connsiteX7" fmla="*/ 333375 w 704850"/>
              <a:gd name="connsiteY7" fmla="*/ 1095375 h 1190625"/>
              <a:gd name="connsiteX8" fmla="*/ 180975 w 704850"/>
              <a:gd name="connsiteY8" fmla="*/ 1143000 h 1190625"/>
              <a:gd name="connsiteX9" fmla="*/ 57150 w 704850"/>
              <a:gd name="connsiteY9" fmla="*/ 1162050 h 1190625"/>
              <a:gd name="connsiteX10" fmla="*/ 0 w 704850"/>
              <a:gd name="connsiteY10" fmla="*/ 1190625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4850" h="1190625">
                <a:moveTo>
                  <a:pt x="704850" y="0"/>
                </a:moveTo>
                <a:cubicBezTo>
                  <a:pt x="667543" y="87312"/>
                  <a:pt x="630237" y="174625"/>
                  <a:pt x="590550" y="238125"/>
                </a:cubicBezTo>
                <a:cubicBezTo>
                  <a:pt x="550863" y="301625"/>
                  <a:pt x="481012" y="323850"/>
                  <a:pt x="466725" y="381000"/>
                </a:cubicBezTo>
                <a:cubicBezTo>
                  <a:pt x="452437" y="438150"/>
                  <a:pt x="495300" y="522288"/>
                  <a:pt x="504825" y="581025"/>
                </a:cubicBezTo>
                <a:cubicBezTo>
                  <a:pt x="514350" y="639763"/>
                  <a:pt x="515938" y="666750"/>
                  <a:pt x="523875" y="733425"/>
                </a:cubicBezTo>
                <a:cubicBezTo>
                  <a:pt x="531812" y="800100"/>
                  <a:pt x="568325" y="925513"/>
                  <a:pt x="552450" y="981075"/>
                </a:cubicBezTo>
                <a:cubicBezTo>
                  <a:pt x="536575" y="1036637"/>
                  <a:pt x="465137" y="1047750"/>
                  <a:pt x="428625" y="1066800"/>
                </a:cubicBezTo>
                <a:cubicBezTo>
                  <a:pt x="392113" y="1085850"/>
                  <a:pt x="333375" y="1095375"/>
                  <a:pt x="333375" y="1095375"/>
                </a:cubicBezTo>
                <a:cubicBezTo>
                  <a:pt x="292100" y="1108075"/>
                  <a:pt x="227012" y="1131888"/>
                  <a:pt x="180975" y="1143000"/>
                </a:cubicBezTo>
                <a:cubicBezTo>
                  <a:pt x="134938" y="1154112"/>
                  <a:pt x="87313" y="1154112"/>
                  <a:pt x="57150" y="1162050"/>
                </a:cubicBezTo>
                <a:cubicBezTo>
                  <a:pt x="26987" y="1169988"/>
                  <a:pt x="13493" y="1180306"/>
                  <a:pt x="0" y="1190625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21515" name="Textfeld 10"/>
          <p:cNvSpPr txBox="1">
            <a:spLocks noChangeArrowheads="1"/>
          </p:cNvSpPr>
          <p:nvPr/>
        </p:nvSpPr>
        <p:spPr bwMode="auto">
          <a:xfrm>
            <a:off x="4094163" y="1341438"/>
            <a:ext cx="2206029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Abb. aus </a:t>
            </a:r>
            <a:r>
              <a:rPr lang="de-DE" altLang="de-DE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Weidinger </a:t>
            </a:r>
            <a:r>
              <a:rPr lang="de-DE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2011 </a:t>
            </a:r>
            <a:endParaRPr lang="de-AT" altLang="de-DE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Stern mit 5 Zacken 12"/>
          <p:cNvSpPr/>
          <p:nvPr/>
        </p:nvSpPr>
        <p:spPr>
          <a:xfrm>
            <a:off x="961591" y="3500313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141288" y="101600"/>
            <a:ext cx="89281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FF0000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1: </a:t>
            </a:r>
            <a:r>
              <a:rPr lang="de-DE" altLang="de-DE" dirty="0" err="1" smtClean="0">
                <a:solidFill>
                  <a:srgbClr val="FF0000"/>
                </a:solidFill>
                <a:latin typeface="Arial" charset="0"/>
              </a:rPr>
              <a:t>Phoksundo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 See, Nepal</a:t>
            </a:r>
            <a:endParaRPr lang="de-DE" altLang="de-DE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800" dirty="0">
                <a:solidFill>
                  <a:srgbClr val="FF0000"/>
                </a:solidFill>
                <a:latin typeface="Arial" charset="0"/>
              </a:rPr>
              <a:t>Stiller </a:t>
            </a:r>
            <a:r>
              <a:rPr lang="de-DE" altLang="de-DE" sz="4800" dirty="0" err="1" smtClean="0">
                <a:solidFill>
                  <a:srgbClr val="FF0000"/>
                </a:solidFill>
                <a:latin typeface="Arial" charset="0"/>
              </a:rPr>
              <a:t>Zeuge_Sakralbau</a:t>
            </a:r>
            <a:endParaRPr lang="de-AT" altLang="de-DE" sz="48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5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2"/>
          <p:cNvSpPr txBox="1">
            <a:spLocks noChangeArrowheads="1"/>
          </p:cNvSpPr>
          <p:nvPr/>
        </p:nvSpPr>
        <p:spPr bwMode="auto">
          <a:xfrm>
            <a:off x="107504" y="6381328"/>
            <a:ext cx="8967216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Sakralbau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Chörten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steht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unmittelbar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am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Ufer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des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Seeausflusses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AT" altLang="de-D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85409" y="184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42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e 10"/>
          <p:cNvSpPr/>
          <p:nvPr/>
        </p:nvSpPr>
        <p:spPr>
          <a:xfrm>
            <a:off x="2771775" y="3502025"/>
            <a:ext cx="720725" cy="86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cxnSp>
        <p:nvCxnSpPr>
          <p:cNvPr id="3" name="Gerade Verbindung mit Pfeil 2"/>
          <p:cNvCxnSpPr/>
          <p:nvPr/>
        </p:nvCxnSpPr>
        <p:spPr>
          <a:xfrm flipV="1">
            <a:off x="107950" y="3789363"/>
            <a:ext cx="2447925" cy="144462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V="1">
            <a:off x="3779838" y="3717925"/>
            <a:ext cx="4679950" cy="71438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2" b="17873"/>
          <a:stretch>
            <a:fillRect/>
          </a:stretch>
        </p:blipFill>
        <p:spPr bwMode="auto">
          <a:xfrm>
            <a:off x="663786" y="1580527"/>
            <a:ext cx="2252030" cy="199248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141288" y="101600"/>
            <a:ext cx="89281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chemeClr val="bg1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chemeClr val="bg1"/>
                </a:solidFill>
                <a:latin typeface="Arial" charset="0"/>
              </a:rPr>
              <a:t>1: </a:t>
            </a:r>
            <a:r>
              <a:rPr lang="de-DE" altLang="de-DE" dirty="0" err="1" smtClean="0">
                <a:solidFill>
                  <a:schemeClr val="bg1"/>
                </a:solidFill>
                <a:latin typeface="Arial" charset="0"/>
              </a:rPr>
              <a:t>Phoksundo</a:t>
            </a:r>
            <a:r>
              <a:rPr lang="de-DE" altLang="de-DE" dirty="0" smtClean="0">
                <a:solidFill>
                  <a:schemeClr val="bg1"/>
                </a:solidFill>
                <a:latin typeface="Arial" charset="0"/>
              </a:rPr>
              <a:t> See, Nepal</a:t>
            </a:r>
            <a:endParaRPr lang="de-DE" altLang="de-DE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800" dirty="0">
                <a:solidFill>
                  <a:schemeClr val="bg1"/>
                </a:solidFill>
                <a:latin typeface="Arial" charset="0"/>
              </a:rPr>
              <a:t>Stiller </a:t>
            </a:r>
            <a:r>
              <a:rPr lang="de-DE" altLang="de-DE" sz="4800" dirty="0" err="1" smtClean="0">
                <a:solidFill>
                  <a:schemeClr val="bg1"/>
                </a:solidFill>
                <a:latin typeface="Arial" charset="0"/>
              </a:rPr>
              <a:t>Zeuge_Sakralbau</a:t>
            </a:r>
            <a:endParaRPr lang="de-AT" altLang="de-DE" sz="48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4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2"/>
          <p:cNvSpPr txBox="1">
            <a:spLocks noChangeArrowheads="1"/>
          </p:cNvSpPr>
          <p:nvPr/>
        </p:nvSpPr>
        <p:spPr bwMode="auto">
          <a:xfrm>
            <a:off x="107504" y="6381328"/>
            <a:ext cx="8967216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Sakralbau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Chörten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weist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auf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ehemaligen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Seeausbruch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AT" altLang="de-D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1075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6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K:\Geo 3000\Geo3000\HabilUniLeoben\Lamayuru-Seesedimen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r="8521"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141288" y="101600"/>
            <a:ext cx="89281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FF0000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2: Seesedimente, </a:t>
            </a:r>
            <a:r>
              <a:rPr lang="de-DE" altLang="de-DE" dirty="0" err="1" smtClean="0">
                <a:solidFill>
                  <a:srgbClr val="FF0000"/>
                </a:solidFill>
                <a:latin typeface="Arial" charset="0"/>
              </a:rPr>
              <a:t>Ladakh</a:t>
            </a:r>
            <a:endParaRPr lang="de-DE" altLang="de-DE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000" dirty="0">
                <a:solidFill>
                  <a:srgbClr val="FF0000"/>
                </a:solidFill>
                <a:latin typeface="Arial" charset="0"/>
              </a:rPr>
              <a:t>Stiller </a:t>
            </a:r>
            <a:r>
              <a:rPr lang="de-DE" altLang="de-DE" sz="4000" dirty="0" err="1" smtClean="0">
                <a:solidFill>
                  <a:srgbClr val="FF0000"/>
                </a:solidFill>
                <a:latin typeface="Arial" charset="0"/>
              </a:rPr>
              <a:t>Zeuge_Kloster</a:t>
            </a:r>
            <a:r>
              <a:rPr lang="de-DE" altLang="de-DE" sz="4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altLang="de-DE" sz="4000" dirty="0" err="1" smtClean="0">
                <a:solidFill>
                  <a:srgbClr val="FF0000"/>
                </a:solidFill>
                <a:latin typeface="Arial" charset="0"/>
              </a:rPr>
              <a:t>Lamayuru</a:t>
            </a:r>
            <a:endParaRPr lang="de-AT" altLang="de-DE" sz="4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4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2"/>
          <p:cNvSpPr txBox="1">
            <a:spLocks noChangeArrowheads="1"/>
          </p:cNvSpPr>
          <p:nvPr/>
        </p:nvSpPr>
        <p:spPr bwMode="auto">
          <a:xfrm>
            <a:off x="107504" y="6021288"/>
            <a:ext cx="8967216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Erodierte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Seesedimente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unmittelbarer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Nachbarschaft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zum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Kloster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Lamayuru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wo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die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Legende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von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einem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ehemaligen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See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tradiert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wird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</a:t>
            </a:r>
            <a:endParaRPr lang="de-AT" altLang="de-D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1301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2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t="1488"/>
          <a:stretch/>
        </p:blipFill>
        <p:spPr>
          <a:xfrm>
            <a:off x="0" y="702782"/>
            <a:ext cx="9144000" cy="616154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" r="6102"/>
          <a:stretch/>
        </p:blipFill>
        <p:spPr>
          <a:xfrm>
            <a:off x="0" y="610938"/>
            <a:ext cx="9144000" cy="6247063"/>
          </a:xfrm>
          <a:prstGeom prst="rect">
            <a:avLst/>
          </a:prstGeom>
        </p:spPr>
      </p:pic>
      <p:sp>
        <p:nvSpPr>
          <p:cNvPr id="6" name="Freihandform 5"/>
          <p:cNvSpPr/>
          <p:nvPr/>
        </p:nvSpPr>
        <p:spPr>
          <a:xfrm>
            <a:off x="473336" y="2366682"/>
            <a:ext cx="2926080" cy="774551"/>
          </a:xfrm>
          <a:custGeom>
            <a:avLst/>
            <a:gdLst>
              <a:gd name="connsiteX0" fmla="*/ 0 w 2926080"/>
              <a:gd name="connsiteY0" fmla="*/ 0 h 774551"/>
              <a:gd name="connsiteX1" fmla="*/ 785309 w 2926080"/>
              <a:gd name="connsiteY1" fmla="*/ 32273 h 774551"/>
              <a:gd name="connsiteX2" fmla="*/ 882128 w 2926080"/>
              <a:gd name="connsiteY2" fmla="*/ 32273 h 774551"/>
              <a:gd name="connsiteX3" fmla="*/ 1699709 w 2926080"/>
              <a:gd name="connsiteY3" fmla="*/ 43031 h 774551"/>
              <a:gd name="connsiteX4" fmla="*/ 1796528 w 2926080"/>
              <a:gd name="connsiteY4" fmla="*/ 43031 h 774551"/>
              <a:gd name="connsiteX5" fmla="*/ 2624866 w 2926080"/>
              <a:gd name="connsiteY5" fmla="*/ 53789 h 774551"/>
              <a:gd name="connsiteX6" fmla="*/ 2926080 w 2926080"/>
              <a:gd name="connsiteY6" fmla="*/ 53789 h 774551"/>
              <a:gd name="connsiteX7" fmla="*/ 2840019 w 2926080"/>
              <a:gd name="connsiteY7" fmla="*/ 86062 h 774551"/>
              <a:gd name="connsiteX8" fmla="*/ 2571078 w 2926080"/>
              <a:gd name="connsiteY8" fmla="*/ 182880 h 774551"/>
              <a:gd name="connsiteX9" fmla="*/ 2355925 w 2926080"/>
              <a:gd name="connsiteY9" fmla="*/ 301214 h 774551"/>
              <a:gd name="connsiteX10" fmla="*/ 2237591 w 2926080"/>
              <a:gd name="connsiteY10" fmla="*/ 322730 h 774551"/>
              <a:gd name="connsiteX11" fmla="*/ 2000923 w 2926080"/>
              <a:gd name="connsiteY11" fmla="*/ 419549 h 774551"/>
              <a:gd name="connsiteX12" fmla="*/ 1699709 w 2926080"/>
              <a:gd name="connsiteY12" fmla="*/ 484094 h 774551"/>
              <a:gd name="connsiteX13" fmla="*/ 1441525 w 2926080"/>
              <a:gd name="connsiteY13" fmla="*/ 613186 h 774551"/>
              <a:gd name="connsiteX14" fmla="*/ 1269403 w 2926080"/>
              <a:gd name="connsiteY14" fmla="*/ 774551 h 774551"/>
              <a:gd name="connsiteX15" fmla="*/ 1129553 w 2926080"/>
              <a:gd name="connsiteY15" fmla="*/ 763793 h 774551"/>
              <a:gd name="connsiteX16" fmla="*/ 892885 w 2926080"/>
              <a:gd name="connsiteY16" fmla="*/ 623944 h 774551"/>
              <a:gd name="connsiteX17" fmla="*/ 817582 w 2926080"/>
              <a:gd name="connsiteY17" fmla="*/ 580913 h 774551"/>
              <a:gd name="connsiteX18" fmla="*/ 645459 w 2926080"/>
              <a:gd name="connsiteY18" fmla="*/ 419549 h 774551"/>
              <a:gd name="connsiteX19" fmla="*/ 527125 w 2926080"/>
              <a:gd name="connsiteY19" fmla="*/ 344245 h 774551"/>
              <a:gd name="connsiteX20" fmla="*/ 451822 w 2926080"/>
              <a:gd name="connsiteY20" fmla="*/ 279699 h 774551"/>
              <a:gd name="connsiteX21" fmla="*/ 419549 w 2926080"/>
              <a:gd name="connsiteY21" fmla="*/ 215153 h 774551"/>
              <a:gd name="connsiteX22" fmla="*/ 387276 w 2926080"/>
              <a:gd name="connsiteY22" fmla="*/ 204396 h 774551"/>
              <a:gd name="connsiteX23" fmla="*/ 344245 w 2926080"/>
              <a:gd name="connsiteY23" fmla="*/ 182880 h 774551"/>
              <a:gd name="connsiteX24" fmla="*/ 311972 w 2926080"/>
              <a:gd name="connsiteY24" fmla="*/ 172123 h 774551"/>
              <a:gd name="connsiteX25" fmla="*/ 236669 w 2926080"/>
              <a:gd name="connsiteY25" fmla="*/ 107577 h 774551"/>
              <a:gd name="connsiteX26" fmla="*/ 182880 w 2926080"/>
              <a:gd name="connsiteY26" fmla="*/ 75304 h 774551"/>
              <a:gd name="connsiteX27" fmla="*/ 96819 w 2926080"/>
              <a:gd name="connsiteY27" fmla="*/ 32273 h 774551"/>
              <a:gd name="connsiteX28" fmla="*/ 64546 w 2926080"/>
              <a:gd name="connsiteY28" fmla="*/ 21516 h 774551"/>
              <a:gd name="connsiteX29" fmla="*/ 0 w 2926080"/>
              <a:gd name="connsiteY29" fmla="*/ 0 h 77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926080" h="774551">
                <a:moveTo>
                  <a:pt x="0" y="0"/>
                </a:moveTo>
                <a:lnTo>
                  <a:pt x="785309" y="32273"/>
                </a:lnTo>
                <a:lnTo>
                  <a:pt x="882128" y="32273"/>
                </a:lnTo>
                <a:lnTo>
                  <a:pt x="1699709" y="43031"/>
                </a:lnTo>
                <a:lnTo>
                  <a:pt x="1796528" y="43031"/>
                </a:lnTo>
                <a:lnTo>
                  <a:pt x="2624866" y="53789"/>
                </a:lnTo>
                <a:lnTo>
                  <a:pt x="2926080" y="53789"/>
                </a:lnTo>
                <a:lnTo>
                  <a:pt x="2840019" y="86062"/>
                </a:lnTo>
                <a:lnTo>
                  <a:pt x="2571078" y="182880"/>
                </a:lnTo>
                <a:lnTo>
                  <a:pt x="2355925" y="301214"/>
                </a:lnTo>
                <a:cubicBezTo>
                  <a:pt x="2251137" y="312857"/>
                  <a:pt x="2288149" y="297450"/>
                  <a:pt x="2237591" y="322730"/>
                </a:cubicBezTo>
                <a:lnTo>
                  <a:pt x="2000923" y="419549"/>
                </a:lnTo>
                <a:lnTo>
                  <a:pt x="1699709" y="484094"/>
                </a:lnTo>
                <a:lnTo>
                  <a:pt x="1441525" y="613186"/>
                </a:lnTo>
                <a:lnTo>
                  <a:pt x="1269403" y="774551"/>
                </a:lnTo>
                <a:lnTo>
                  <a:pt x="1129553" y="763793"/>
                </a:lnTo>
                <a:lnTo>
                  <a:pt x="892885" y="623944"/>
                </a:lnTo>
                <a:lnTo>
                  <a:pt x="817582" y="580913"/>
                </a:lnTo>
                <a:lnTo>
                  <a:pt x="645459" y="419549"/>
                </a:lnTo>
                <a:lnTo>
                  <a:pt x="527125" y="344245"/>
                </a:lnTo>
                <a:cubicBezTo>
                  <a:pt x="502024" y="322730"/>
                  <a:pt x="473786" y="304408"/>
                  <a:pt x="451822" y="279699"/>
                </a:cubicBezTo>
                <a:cubicBezTo>
                  <a:pt x="403855" y="225736"/>
                  <a:pt x="485117" y="267607"/>
                  <a:pt x="419549" y="215153"/>
                </a:cubicBezTo>
                <a:cubicBezTo>
                  <a:pt x="410694" y="208069"/>
                  <a:pt x="398034" y="207982"/>
                  <a:pt x="387276" y="204396"/>
                </a:cubicBezTo>
                <a:cubicBezTo>
                  <a:pt x="352019" y="180891"/>
                  <a:pt x="367932" y="182880"/>
                  <a:pt x="344245" y="182880"/>
                </a:cubicBezTo>
                <a:lnTo>
                  <a:pt x="311972" y="172123"/>
                </a:lnTo>
                <a:cubicBezTo>
                  <a:pt x="233751" y="116250"/>
                  <a:pt x="236669" y="149181"/>
                  <a:pt x="236669" y="107577"/>
                </a:cubicBezTo>
                <a:lnTo>
                  <a:pt x="182880" y="75304"/>
                </a:lnTo>
                <a:cubicBezTo>
                  <a:pt x="154193" y="60960"/>
                  <a:pt x="126017" y="45545"/>
                  <a:pt x="96819" y="32273"/>
                </a:cubicBezTo>
                <a:cubicBezTo>
                  <a:pt x="86496" y="27581"/>
                  <a:pt x="75074" y="25727"/>
                  <a:pt x="64546" y="21516"/>
                </a:cubicBezTo>
                <a:cubicBezTo>
                  <a:pt x="57101" y="18538"/>
                  <a:pt x="50203" y="14344"/>
                  <a:pt x="0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141288" y="101600"/>
            <a:ext cx="89281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FF0000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2: </a:t>
            </a:r>
            <a:r>
              <a:rPr lang="de-DE" altLang="de-DE" dirty="0" err="1" smtClean="0">
                <a:solidFill>
                  <a:srgbClr val="FF0000"/>
                </a:solidFill>
                <a:latin typeface="Arial" charset="0"/>
              </a:rPr>
              <a:t>Sakaralbauten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Arial" charset="0"/>
              </a:rPr>
              <a:t>Ladakh</a:t>
            </a:r>
            <a:endParaRPr lang="de-DE" altLang="de-DE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000" dirty="0">
                <a:solidFill>
                  <a:srgbClr val="FF0000"/>
                </a:solidFill>
                <a:latin typeface="Arial" charset="0"/>
              </a:rPr>
              <a:t>Stiller </a:t>
            </a:r>
            <a:r>
              <a:rPr lang="de-DE" altLang="de-DE" sz="3000" dirty="0" err="1" smtClean="0">
                <a:solidFill>
                  <a:srgbClr val="FF0000"/>
                </a:solidFill>
                <a:latin typeface="Arial" charset="0"/>
              </a:rPr>
              <a:t>Zeuge_Gebetsmauern</a:t>
            </a:r>
            <a:r>
              <a:rPr lang="de-DE" altLang="de-DE" sz="3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altLang="de-DE" sz="3000" dirty="0" err="1" smtClean="0">
                <a:solidFill>
                  <a:srgbClr val="FF0000"/>
                </a:solidFill>
                <a:latin typeface="Arial" charset="0"/>
              </a:rPr>
              <a:t>Lamayuru</a:t>
            </a:r>
            <a:endParaRPr lang="de-AT" altLang="de-DE" sz="3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8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2"/>
          <p:cNvSpPr txBox="1">
            <a:spLocks noChangeArrowheads="1"/>
          </p:cNvSpPr>
          <p:nvPr/>
        </p:nvSpPr>
        <p:spPr bwMode="auto">
          <a:xfrm>
            <a:off x="107504" y="6021288"/>
            <a:ext cx="8967216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Gebetsmauern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mit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dem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Mantra “Om Mani Padme Hum”)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sind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oft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auch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als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Wildbachschutz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installiert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</a:t>
            </a:r>
            <a:endParaRPr lang="de-AT" altLang="de-D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 rot="21044947">
            <a:off x="66823" y="4588459"/>
            <a:ext cx="5075714" cy="9473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539552" y="3861048"/>
            <a:ext cx="7620992" cy="93610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3648" y="24491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9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ihandform 5"/>
          <p:cNvSpPr/>
          <p:nvPr/>
        </p:nvSpPr>
        <p:spPr>
          <a:xfrm>
            <a:off x="1549400" y="2838450"/>
            <a:ext cx="7593013" cy="3622675"/>
          </a:xfrm>
          <a:custGeom>
            <a:avLst/>
            <a:gdLst>
              <a:gd name="connsiteX0" fmla="*/ 96426 w 7593165"/>
              <a:gd name="connsiteY0" fmla="*/ 0 h 3622858"/>
              <a:gd name="connsiteX1" fmla="*/ 157386 w 7593165"/>
              <a:gd name="connsiteY1" fmla="*/ 95795 h 3622858"/>
              <a:gd name="connsiteX2" fmla="*/ 279306 w 7593165"/>
              <a:gd name="connsiteY2" fmla="*/ 174172 h 3622858"/>
              <a:gd name="connsiteX3" fmla="*/ 227055 w 7593165"/>
              <a:gd name="connsiteY3" fmla="*/ 235132 h 3622858"/>
              <a:gd name="connsiteX4" fmla="*/ 632 w 7593165"/>
              <a:gd name="connsiteY4" fmla="*/ 330926 h 3622858"/>
              <a:gd name="connsiteX5" fmla="*/ 305432 w 7593165"/>
              <a:gd name="connsiteY5" fmla="*/ 435429 h 3622858"/>
              <a:gd name="connsiteX6" fmla="*/ 488312 w 7593165"/>
              <a:gd name="connsiteY6" fmla="*/ 618309 h 3622858"/>
              <a:gd name="connsiteX7" fmla="*/ 897615 w 7593165"/>
              <a:gd name="connsiteY7" fmla="*/ 696686 h 3622858"/>
              <a:gd name="connsiteX8" fmla="*/ 1211123 w 7593165"/>
              <a:gd name="connsiteY8" fmla="*/ 827315 h 3622858"/>
              <a:gd name="connsiteX9" fmla="*/ 1071786 w 7593165"/>
              <a:gd name="connsiteY9" fmla="*/ 1045029 h 3622858"/>
              <a:gd name="connsiteX10" fmla="*/ 1411420 w 7593165"/>
              <a:gd name="connsiteY10" fmla="*/ 1227909 h 3622858"/>
              <a:gd name="connsiteX11" fmla="*/ 2012312 w 7593165"/>
              <a:gd name="connsiteY11" fmla="*/ 1358537 h 3622858"/>
              <a:gd name="connsiteX12" fmla="*/ 7585797 w 7593165"/>
              <a:gd name="connsiteY12" fmla="*/ 1793966 h 3622858"/>
              <a:gd name="connsiteX13" fmla="*/ 3179260 w 7593165"/>
              <a:gd name="connsiteY13" fmla="*/ 3622766 h 3622858"/>
              <a:gd name="connsiteX14" fmla="*/ 2256152 w 7593165"/>
              <a:gd name="connsiteY14" fmla="*/ 1872343 h 3622858"/>
              <a:gd name="connsiteX15" fmla="*/ 1768472 w 7593165"/>
              <a:gd name="connsiteY15" fmla="*/ 1332412 h 362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93165" h="3622858">
                <a:moveTo>
                  <a:pt x="96426" y="0"/>
                </a:moveTo>
                <a:cubicBezTo>
                  <a:pt x="111666" y="33383"/>
                  <a:pt x="126906" y="66766"/>
                  <a:pt x="157386" y="95795"/>
                </a:cubicBezTo>
                <a:cubicBezTo>
                  <a:pt x="187866" y="124824"/>
                  <a:pt x="267695" y="150949"/>
                  <a:pt x="279306" y="174172"/>
                </a:cubicBezTo>
                <a:cubicBezTo>
                  <a:pt x="290917" y="197395"/>
                  <a:pt x="273501" y="209006"/>
                  <a:pt x="227055" y="235132"/>
                </a:cubicBezTo>
                <a:cubicBezTo>
                  <a:pt x="180609" y="261258"/>
                  <a:pt x="-12431" y="297543"/>
                  <a:pt x="632" y="330926"/>
                </a:cubicBezTo>
                <a:cubicBezTo>
                  <a:pt x="13695" y="364309"/>
                  <a:pt x="224152" y="387532"/>
                  <a:pt x="305432" y="435429"/>
                </a:cubicBezTo>
                <a:cubicBezTo>
                  <a:pt x="386712" y="483326"/>
                  <a:pt x="389615" y="574766"/>
                  <a:pt x="488312" y="618309"/>
                </a:cubicBezTo>
                <a:cubicBezTo>
                  <a:pt x="587009" y="661852"/>
                  <a:pt x="777147" y="661852"/>
                  <a:pt x="897615" y="696686"/>
                </a:cubicBezTo>
                <a:cubicBezTo>
                  <a:pt x="1018084" y="731520"/>
                  <a:pt x="1182095" y="769258"/>
                  <a:pt x="1211123" y="827315"/>
                </a:cubicBezTo>
                <a:cubicBezTo>
                  <a:pt x="1240152" y="885372"/>
                  <a:pt x="1038403" y="978263"/>
                  <a:pt x="1071786" y="1045029"/>
                </a:cubicBezTo>
                <a:cubicBezTo>
                  <a:pt x="1105169" y="1111795"/>
                  <a:pt x="1254666" y="1175658"/>
                  <a:pt x="1411420" y="1227909"/>
                </a:cubicBezTo>
                <a:cubicBezTo>
                  <a:pt x="1568174" y="1280160"/>
                  <a:pt x="983249" y="1264194"/>
                  <a:pt x="2012312" y="1358537"/>
                </a:cubicBezTo>
                <a:cubicBezTo>
                  <a:pt x="3041375" y="1452880"/>
                  <a:pt x="7391306" y="1416595"/>
                  <a:pt x="7585797" y="1793966"/>
                </a:cubicBezTo>
                <a:cubicBezTo>
                  <a:pt x="7780288" y="2171338"/>
                  <a:pt x="4067534" y="3609703"/>
                  <a:pt x="3179260" y="3622766"/>
                </a:cubicBezTo>
                <a:cubicBezTo>
                  <a:pt x="2290986" y="3635829"/>
                  <a:pt x="2491283" y="2254069"/>
                  <a:pt x="2256152" y="1872343"/>
                </a:cubicBezTo>
                <a:cubicBezTo>
                  <a:pt x="2021021" y="1490617"/>
                  <a:pt x="1894746" y="1411514"/>
                  <a:pt x="1768472" y="1332412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7" name="Stern mit 5 Zacken 6"/>
          <p:cNvSpPr/>
          <p:nvPr/>
        </p:nvSpPr>
        <p:spPr>
          <a:xfrm>
            <a:off x="5796136" y="4869160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2"/>
          <p:cNvSpPr txBox="1">
            <a:spLocks noChangeArrowheads="1"/>
          </p:cNvSpPr>
          <p:nvPr/>
        </p:nvSpPr>
        <p:spPr bwMode="auto">
          <a:xfrm>
            <a:off x="4427984" y="1340768"/>
            <a:ext cx="4577904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Sakralbauten</a:t>
            </a:r>
            <a:r>
              <a:rPr lang="en-US" altLang="de-DE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altLang="de-DE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v.a.</a:t>
            </a:r>
            <a:r>
              <a:rPr lang="en-US" altLang="de-DE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Chörten</a:t>
            </a:r>
            <a:r>
              <a:rPr lang="en-US" altLang="de-DE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sind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so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positioniert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dass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auch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als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Wildbachschutz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fugieren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können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</a:t>
            </a:r>
            <a:endParaRPr lang="de-AT" altLang="de-D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141288" y="101600"/>
            <a:ext cx="89281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chemeClr val="bg1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chemeClr val="bg1"/>
                </a:solidFill>
                <a:latin typeface="Arial" charset="0"/>
              </a:rPr>
              <a:t>3: </a:t>
            </a:r>
            <a:r>
              <a:rPr lang="de-DE" altLang="de-DE" dirty="0" err="1" smtClean="0">
                <a:solidFill>
                  <a:schemeClr val="bg1"/>
                </a:solidFill>
                <a:latin typeface="Arial" charset="0"/>
              </a:rPr>
              <a:t>Sakaralbauten</a:t>
            </a:r>
            <a:r>
              <a:rPr lang="de-DE" altLang="de-DE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altLang="de-DE" dirty="0" err="1" smtClean="0">
                <a:solidFill>
                  <a:schemeClr val="bg1"/>
                </a:solidFill>
                <a:latin typeface="Arial" charset="0"/>
              </a:rPr>
              <a:t>Ladakh</a:t>
            </a:r>
            <a:endParaRPr lang="de-DE" altLang="de-DE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000" dirty="0">
                <a:solidFill>
                  <a:schemeClr val="bg1"/>
                </a:solidFill>
                <a:latin typeface="Arial" charset="0"/>
              </a:rPr>
              <a:t>Stiller </a:t>
            </a:r>
            <a:r>
              <a:rPr lang="de-DE" altLang="de-DE" sz="3000" dirty="0" err="1" smtClean="0">
                <a:solidFill>
                  <a:schemeClr val="bg1"/>
                </a:solidFill>
                <a:latin typeface="Arial" charset="0"/>
              </a:rPr>
              <a:t>Zeuge_Chörten</a:t>
            </a:r>
            <a:r>
              <a:rPr lang="de-DE" altLang="de-DE" sz="3000" dirty="0" smtClean="0">
                <a:solidFill>
                  <a:schemeClr val="bg1"/>
                </a:solidFill>
                <a:latin typeface="Arial" charset="0"/>
              </a:rPr>
              <a:t> von Shey_2000</a:t>
            </a:r>
            <a:endParaRPr lang="de-AT" altLang="de-DE" sz="3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1226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4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308009"/>
            <a:ext cx="7812360" cy="543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ihandform 7"/>
          <p:cNvSpPr/>
          <p:nvPr/>
        </p:nvSpPr>
        <p:spPr>
          <a:xfrm>
            <a:off x="1297002" y="4437112"/>
            <a:ext cx="2410902" cy="2016224"/>
          </a:xfrm>
          <a:custGeom>
            <a:avLst/>
            <a:gdLst>
              <a:gd name="connsiteX0" fmla="*/ 2106202 w 2106202"/>
              <a:gd name="connsiteY0" fmla="*/ 0 h 1808251"/>
              <a:gd name="connsiteX1" fmla="*/ 1592495 w 2106202"/>
              <a:gd name="connsiteY1" fmla="*/ 503433 h 1808251"/>
              <a:gd name="connsiteX2" fmla="*/ 1345915 w 2106202"/>
              <a:gd name="connsiteY2" fmla="*/ 698642 h 1808251"/>
              <a:gd name="connsiteX3" fmla="*/ 1058238 w 2106202"/>
              <a:gd name="connsiteY3" fmla="*/ 811658 h 1808251"/>
              <a:gd name="connsiteX4" fmla="*/ 544531 w 2106202"/>
              <a:gd name="connsiteY4" fmla="*/ 986319 h 1808251"/>
              <a:gd name="connsiteX5" fmla="*/ 226032 w 2106202"/>
              <a:gd name="connsiteY5" fmla="*/ 1006867 h 1808251"/>
              <a:gd name="connsiteX6" fmla="*/ 0 w 2106202"/>
              <a:gd name="connsiteY6" fmla="*/ 1017141 h 1808251"/>
              <a:gd name="connsiteX7" fmla="*/ 174661 w 2106202"/>
              <a:gd name="connsiteY7" fmla="*/ 1315092 h 1808251"/>
              <a:gd name="connsiteX8" fmla="*/ 369870 w 2106202"/>
              <a:gd name="connsiteY8" fmla="*/ 1520575 h 1808251"/>
              <a:gd name="connsiteX9" fmla="*/ 575353 w 2106202"/>
              <a:gd name="connsiteY9" fmla="*/ 1726058 h 1808251"/>
              <a:gd name="connsiteX10" fmla="*/ 657546 w 2106202"/>
              <a:gd name="connsiteY10" fmla="*/ 1808251 h 1808251"/>
              <a:gd name="connsiteX11" fmla="*/ 719191 w 2106202"/>
              <a:gd name="connsiteY11" fmla="*/ 1674687 h 1808251"/>
              <a:gd name="connsiteX12" fmla="*/ 801384 w 2106202"/>
              <a:gd name="connsiteY12" fmla="*/ 1448656 h 1808251"/>
              <a:gd name="connsiteX13" fmla="*/ 852755 w 2106202"/>
              <a:gd name="connsiteY13" fmla="*/ 1243173 h 1808251"/>
              <a:gd name="connsiteX14" fmla="*/ 924674 w 2106202"/>
              <a:gd name="connsiteY14" fmla="*/ 1181528 h 1808251"/>
              <a:gd name="connsiteX15" fmla="*/ 955497 w 2106202"/>
              <a:gd name="connsiteY15" fmla="*/ 1150705 h 1808251"/>
              <a:gd name="connsiteX16" fmla="*/ 1068513 w 2106202"/>
              <a:gd name="connsiteY16" fmla="*/ 1037690 h 1808251"/>
              <a:gd name="connsiteX17" fmla="*/ 1140432 w 2106202"/>
              <a:gd name="connsiteY17" fmla="*/ 986319 h 1808251"/>
              <a:gd name="connsiteX18" fmla="*/ 1335641 w 2106202"/>
              <a:gd name="connsiteY18" fmla="*/ 883577 h 1808251"/>
              <a:gd name="connsiteX19" fmla="*/ 1376737 w 2106202"/>
              <a:gd name="connsiteY19" fmla="*/ 801384 h 1808251"/>
              <a:gd name="connsiteX20" fmla="*/ 1407560 w 2106202"/>
              <a:gd name="connsiteY20" fmla="*/ 780836 h 1808251"/>
              <a:gd name="connsiteX21" fmla="*/ 1417834 w 2106202"/>
              <a:gd name="connsiteY21" fmla="*/ 739739 h 1808251"/>
              <a:gd name="connsiteX22" fmla="*/ 1458931 w 2106202"/>
              <a:gd name="connsiteY22" fmla="*/ 667820 h 1808251"/>
              <a:gd name="connsiteX23" fmla="*/ 1541124 w 2106202"/>
              <a:gd name="connsiteY23" fmla="*/ 606175 h 1808251"/>
              <a:gd name="connsiteX24" fmla="*/ 1592495 w 2106202"/>
              <a:gd name="connsiteY24" fmla="*/ 554804 h 1808251"/>
              <a:gd name="connsiteX25" fmla="*/ 1674688 w 2106202"/>
              <a:gd name="connsiteY25" fmla="*/ 503433 h 1808251"/>
              <a:gd name="connsiteX26" fmla="*/ 1705510 w 2106202"/>
              <a:gd name="connsiteY26" fmla="*/ 482885 h 1808251"/>
              <a:gd name="connsiteX27" fmla="*/ 1767155 w 2106202"/>
              <a:gd name="connsiteY27" fmla="*/ 462337 h 1808251"/>
              <a:gd name="connsiteX28" fmla="*/ 1787704 w 2106202"/>
              <a:gd name="connsiteY28" fmla="*/ 441788 h 1808251"/>
              <a:gd name="connsiteX29" fmla="*/ 1910993 w 2106202"/>
              <a:gd name="connsiteY29" fmla="*/ 133564 h 1808251"/>
              <a:gd name="connsiteX0" fmla="*/ 2106202 w 2106202"/>
              <a:gd name="connsiteY0" fmla="*/ 0 h 1808251"/>
              <a:gd name="connsiteX1" fmla="*/ 1592495 w 2106202"/>
              <a:gd name="connsiteY1" fmla="*/ 503433 h 1808251"/>
              <a:gd name="connsiteX2" fmla="*/ 1345915 w 2106202"/>
              <a:gd name="connsiteY2" fmla="*/ 698642 h 1808251"/>
              <a:gd name="connsiteX3" fmla="*/ 1058238 w 2106202"/>
              <a:gd name="connsiteY3" fmla="*/ 811658 h 1808251"/>
              <a:gd name="connsiteX4" fmla="*/ 544531 w 2106202"/>
              <a:gd name="connsiteY4" fmla="*/ 986319 h 1808251"/>
              <a:gd name="connsiteX5" fmla="*/ 226032 w 2106202"/>
              <a:gd name="connsiteY5" fmla="*/ 1006867 h 1808251"/>
              <a:gd name="connsiteX6" fmla="*/ 0 w 2106202"/>
              <a:gd name="connsiteY6" fmla="*/ 1017141 h 1808251"/>
              <a:gd name="connsiteX7" fmla="*/ 174661 w 2106202"/>
              <a:gd name="connsiteY7" fmla="*/ 1315092 h 1808251"/>
              <a:gd name="connsiteX8" fmla="*/ 369870 w 2106202"/>
              <a:gd name="connsiteY8" fmla="*/ 1520575 h 1808251"/>
              <a:gd name="connsiteX9" fmla="*/ 575353 w 2106202"/>
              <a:gd name="connsiteY9" fmla="*/ 1726058 h 1808251"/>
              <a:gd name="connsiteX10" fmla="*/ 657546 w 2106202"/>
              <a:gd name="connsiteY10" fmla="*/ 1808251 h 1808251"/>
              <a:gd name="connsiteX11" fmla="*/ 719191 w 2106202"/>
              <a:gd name="connsiteY11" fmla="*/ 1674687 h 1808251"/>
              <a:gd name="connsiteX12" fmla="*/ 801384 w 2106202"/>
              <a:gd name="connsiteY12" fmla="*/ 1448656 h 1808251"/>
              <a:gd name="connsiteX13" fmla="*/ 852755 w 2106202"/>
              <a:gd name="connsiteY13" fmla="*/ 1243173 h 1808251"/>
              <a:gd name="connsiteX14" fmla="*/ 924674 w 2106202"/>
              <a:gd name="connsiteY14" fmla="*/ 1181528 h 1808251"/>
              <a:gd name="connsiteX15" fmla="*/ 955497 w 2106202"/>
              <a:gd name="connsiteY15" fmla="*/ 1150705 h 1808251"/>
              <a:gd name="connsiteX16" fmla="*/ 1068513 w 2106202"/>
              <a:gd name="connsiteY16" fmla="*/ 1037690 h 1808251"/>
              <a:gd name="connsiteX17" fmla="*/ 1140432 w 2106202"/>
              <a:gd name="connsiteY17" fmla="*/ 986319 h 1808251"/>
              <a:gd name="connsiteX18" fmla="*/ 1335641 w 2106202"/>
              <a:gd name="connsiteY18" fmla="*/ 883577 h 1808251"/>
              <a:gd name="connsiteX19" fmla="*/ 1376737 w 2106202"/>
              <a:gd name="connsiteY19" fmla="*/ 801384 h 1808251"/>
              <a:gd name="connsiteX20" fmla="*/ 1407560 w 2106202"/>
              <a:gd name="connsiteY20" fmla="*/ 780836 h 1808251"/>
              <a:gd name="connsiteX21" fmla="*/ 1417834 w 2106202"/>
              <a:gd name="connsiteY21" fmla="*/ 739739 h 1808251"/>
              <a:gd name="connsiteX22" fmla="*/ 1458931 w 2106202"/>
              <a:gd name="connsiteY22" fmla="*/ 667820 h 1808251"/>
              <a:gd name="connsiteX23" fmla="*/ 1541124 w 2106202"/>
              <a:gd name="connsiteY23" fmla="*/ 606175 h 1808251"/>
              <a:gd name="connsiteX24" fmla="*/ 1592495 w 2106202"/>
              <a:gd name="connsiteY24" fmla="*/ 554804 h 1808251"/>
              <a:gd name="connsiteX25" fmla="*/ 1674688 w 2106202"/>
              <a:gd name="connsiteY25" fmla="*/ 503433 h 1808251"/>
              <a:gd name="connsiteX26" fmla="*/ 1705510 w 2106202"/>
              <a:gd name="connsiteY26" fmla="*/ 482885 h 1808251"/>
              <a:gd name="connsiteX27" fmla="*/ 1767155 w 2106202"/>
              <a:gd name="connsiteY27" fmla="*/ 462337 h 1808251"/>
              <a:gd name="connsiteX28" fmla="*/ 1787704 w 2106202"/>
              <a:gd name="connsiteY28" fmla="*/ 441788 h 1808251"/>
              <a:gd name="connsiteX29" fmla="*/ 1910993 w 2106202"/>
              <a:gd name="connsiteY29" fmla="*/ 133564 h 1808251"/>
              <a:gd name="connsiteX30" fmla="*/ 2106202 w 2106202"/>
              <a:gd name="connsiteY30" fmla="*/ 0 h 1808251"/>
              <a:gd name="connsiteX0" fmla="*/ 2106202 w 2106202"/>
              <a:gd name="connsiteY0" fmla="*/ 0 h 1808251"/>
              <a:gd name="connsiteX1" fmla="*/ 1592495 w 2106202"/>
              <a:gd name="connsiteY1" fmla="*/ 503433 h 1808251"/>
              <a:gd name="connsiteX2" fmla="*/ 1345915 w 2106202"/>
              <a:gd name="connsiteY2" fmla="*/ 698642 h 1808251"/>
              <a:gd name="connsiteX3" fmla="*/ 1058238 w 2106202"/>
              <a:gd name="connsiteY3" fmla="*/ 811658 h 1808251"/>
              <a:gd name="connsiteX4" fmla="*/ 544531 w 2106202"/>
              <a:gd name="connsiteY4" fmla="*/ 986319 h 1808251"/>
              <a:gd name="connsiteX5" fmla="*/ 226032 w 2106202"/>
              <a:gd name="connsiteY5" fmla="*/ 1006867 h 1808251"/>
              <a:gd name="connsiteX6" fmla="*/ 0 w 2106202"/>
              <a:gd name="connsiteY6" fmla="*/ 1017141 h 1808251"/>
              <a:gd name="connsiteX7" fmla="*/ 174661 w 2106202"/>
              <a:gd name="connsiteY7" fmla="*/ 1315092 h 1808251"/>
              <a:gd name="connsiteX8" fmla="*/ 369870 w 2106202"/>
              <a:gd name="connsiteY8" fmla="*/ 1520575 h 1808251"/>
              <a:gd name="connsiteX9" fmla="*/ 575353 w 2106202"/>
              <a:gd name="connsiteY9" fmla="*/ 1726058 h 1808251"/>
              <a:gd name="connsiteX10" fmla="*/ 657546 w 2106202"/>
              <a:gd name="connsiteY10" fmla="*/ 1808251 h 1808251"/>
              <a:gd name="connsiteX11" fmla="*/ 719191 w 2106202"/>
              <a:gd name="connsiteY11" fmla="*/ 1674687 h 1808251"/>
              <a:gd name="connsiteX12" fmla="*/ 801384 w 2106202"/>
              <a:gd name="connsiteY12" fmla="*/ 1448656 h 1808251"/>
              <a:gd name="connsiteX13" fmla="*/ 852755 w 2106202"/>
              <a:gd name="connsiteY13" fmla="*/ 1243173 h 1808251"/>
              <a:gd name="connsiteX14" fmla="*/ 924674 w 2106202"/>
              <a:gd name="connsiteY14" fmla="*/ 1181528 h 1808251"/>
              <a:gd name="connsiteX15" fmla="*/ 955497 w 2106202"/>
              <a:gd name="connsiteY15" fmla="*/ 1150705 h 1808251"/>
              <a:gd name="connsiteX16" fmla="*/ 1068513 w 2106202"/>
              <a:gd name="connsiteY16" fmla="*/ 1037690 h 1808251"/>
              <a:gd name="connsiteX17" fmla="*/ 1140432 w 2106202"/>
              <a:gd name="connsiteY17" fmla="*/ 986319 h 1808251"/>
              <a:gd name="connsiteX18" fmla="*/ 1335641 w 2106202"/>
              <a:gd name="connsiteY18" fmla="*/ 883577 h 1808251"/>
              <a:gd name="connsiteX19" fmla="*/ 1376737 w 2106202"/>
              <a:gd name="connsiteY19" fmla="*/ 801384 h 1808251"/>
              <a:gd name="connsiteX20" fmla="*/ 1407560 w 2106202"/>
              <a:gd name="connsiteY20" fmla="*/ 780836 h 1808251"/>
              <a:gd name="connsiteX21" fmla="*/ 1417834 w 2106202"/>
              <a:gd name="connsiteY21" fmla="*/ 739739 h 1808251"/>
              <a:gd name="connsiteX22" fmla="*/ 1458931 w 2106202"/>
              <a:gd name="connsiteY22" fmla="*/ 667820 h 1808251"/>
              <a:gd name="connsiteX23" fmla="*/ 1541124 w 2106202"/>
              <a:gd name="connsiteY23" fmla="*/ 606175 h 1808251"/>
              <a:gd name="connsiteX24" fmla="*/ 1592495 w 2106202"/>
              <a:gd name="connsiteY24" fmla="*/ 554804 h 1808251"/>
              <a:gd name="connsiteX25" fmla="*/ 1674688 w 2106202"/>
              <a:gd name="connsiteY25" fmla="*/ 503433 h 1808251"/>
              <a:gd name="connsiteX26" fmla="*/ 1705510 w 2106202"/>
              <a:gd name="connsiteY26" fmla="*/ 482885 h 1808251"/>
              <a:gd name="connsiteX27" fmla="*/ 1767155 w 2106202"/>
              <a:gd name="connsiteY27" fmla="*/ 462337 h 1808251"/>
              <a:gd name="connsiteX28" fmla="*/ 1787704 w 2106202"/>
              <a:gd name="connsiteY28" fmla="*/ 441788 h 1808251"/>
              <a:gd name="connsiteX29" fmla="*/ 1982430 w 2106202"/>
              <a:gd name="connsiteY29" fmla="*/ 193095 h 1808251"/>
              <a:gd name="connsiteX30" fmla="*/ 2106202 w 2106202"/>
              <a:gd name="connsiteY30" fmla="*/ 0 h 1808251"/>
              <a:gd name="connsiteX0" fmla="*/ 2106202 w 2106202"/>
              <a:gd name="connsiteY0" fmla="*/ 0 h 1808251"/>
              <a:gd name="connsiteX1" fmla="*/ 1592495 w 2106202"/>
              <a:gd name="connsiteY1" fmla="*/ 503433 h 1808251"/>
              <a:gd name="connsiteX2" fmla="*/ 1345915 w 2106202"/>
              <a:gd name="connsiteY2" fmla="*/ 698642 h 1808251"/>
              <a:gd name="connsiteX3" fmla="*/ 1058238 w 2106202"/>
              <a:gd name="connsiteY3" fmla="*/ 811658 h 1808251"/>
              <a:gd name="connsiteX4" fmla="*/ 544531 w 2106202"/>
              <a:gd name="connsiteY4" fmla="*/ 986319 h 1808251"/>
              <a:gd name="connsiteX5" fmla="*/ 226032 w 2106202"/>
              <a:gd name="connsiteY5" fmla="*/ 1006867 h 1808251"/>
              <a:gd name="connsiteX6" fmla="*/ 0 w 2106202"/>
              <a:gd name="connsiteY6" fmla="*/ 1017141 h 1808251"/>
              <a:gd name="connsiteX7" fmla="*/ 174661 w 2106202"/>
              <a:gd name="connsiteY7" fmla="*/ 1315092 h 1808251"/>
              <a:gd name="connsiteX8" fmla="*/ 369870 w 2106202"/>
              <a:gd name="connsiteY8" fmla="*/ 1520575 h 1808251"/>
              <a:gd name="connsiteX9" fmla="*/ 575353 w 2106202"/>
              <a:gd name="connsiteY9" fmla="*/ 1726058 h 1808251"/>
              <a:gd name="connsiteX10" fmla="*/ 657546 w 2106202"/>
              <a:gd name="connsiteY10" fmla="*/ 1808251 h 1808251"/>
              <a:gd name="connsiteX11" fmla="*/ 719191 w 2106202"/>
              <a:gd name="connsiteY11" fmla="*/ 1674687 h 1808251"/>
              <a:gd name="connsiteX12" fmla="*/ 801384 w 2106202"/>
              <a:gd name="connsiteY12" fmla="*/ 1448656 h 1808251"/>
              <a:gd name="connsiteX13" fmla="*/ 852755 w 2106202"/>
              <a:gd name="connsiteY13" fmla="*/ 1243173 h 1808251"/>
              <a:gd name="connsiteX14" fmla="*/ 924674 w 2106202"/>
              <a:gd name="connsiteY14" fmla="*/ 1181528 h 1808251"/>
              <a:gd name="connsiteX15" fmla="*/ 955497 w 2106202"/>
              <a:gd name="connsiteY15" fmla="*/ 1150705 h 1808251"/>
              <a:gd name="connsiteX16" fmla="*/ 1068513 w 2106202"/>
              <a:gd name="connsiteY16" fmla="*/ 1037690 h 1808251"/>
              <a:gd name="connsiteX17" fmla="*/ 1140432 w 2106202"/>
              <a:gd name="connsiteY17" fmla="*/ 986319 h 1808251"/>
              <a:gd name="connsiteX18" fmla="*/ 1335641 w 2106202"/>
              <a:gd name="connsiteY18" fmla="*/ 883577 h 1808251"/>
              <a:gd name="connsiteX19" fmla="*/ 1376737 w 2106202"/>
              <a:gd name="connsiteY19" fmla="*/ 801384 h 1808251"/>
              <a:gd name="connsiteX20" fmla="*/ 1407560 w 2106202"/>
              <a:gd name="connsiteY20" fmla="*/ 780836 h 1808251"/>
              <a:gd name="connsiteX21" fmla="*/ 1417834 w 2106202"/>
              <a:gd name="connsiteY21" fmla="*/ 739739 h 1808251"/>
              <a:gd name="connsiteX22" fmla="*/ 1458931 w 2106202"/>
              <a:gd name="connsiteY22" fmla="*/ 667820 h 1808251"/>
              <a:gd name="connsiteX23" fmla="*/ 1541124 w 2106202"/>
              <a:gd name="connsiteY23" fmla="*/ 606175 h 1808251"/>
              <a:gd name="connsiteX24" fmla="*/ 1592495 w 2106202"/>
              <a:gd name="connsiteY24" fmla="*/ 554804 h 1808251"/>
              <a:gd name="connsiteX25" fmla="*/ 1674688 w 2106202"/>
              <a:gd name="connsiteY25" fmla="*/ 503433 h 1808251"/>
              <a:gd name="connsiteX26" fmla="*/ 1767155 w 2106202"/>
              <a:gd name="connsiteY26" fmla="*/ 462337 h 1808251"/>
              <a:gd name="connsiteX27" fmla="*/ 1787704 w 2106202"/>
              <a:gd name="connsiteY27" fmla="*/ 441788 h 1808251"/>
              <a:gd name="connsiteX28" fmla="*/ 1982430 w 2106202"/>
              <a:gd name="connsiteY28" fmla="*/ 193095 h 1808251"/>
              <a:gd name="connsiteX29" fmla="*/ 2106202 w 2106202"/>
              <a:gd name="connsiteY29" fmla="*/ 0 h 1808251"/>
              <a:gd name="connsiteX0" fmla="*/ 2106202 w 2106202"/>
              <a:gd name="connsiteY0" fmla="*/ 0 h 1808251"/>
              <a:gd name="connsiteX1" fmla="*/ 1592495 w 2106202"/>
              <a:gd name="connsiteY1" fmla="*/ 503433 h 1808251"/>
              <a:gd name="connsiteX2" fmla="*/ 1345915 w 2106202"/>
              <a:gd name="connsiteY2" fmla="*/ 698642 h 1808251"/>
              <a:gd name="connsiteX3" fmla="*/ 1058238 w 2106202"/>
              <a:gd name="connsiteY3" fmla="*/ 811658 h 1808251"/>
              <a:gd name="connsiteX4" fmla="*/ 544531 w 2106202"/>
              <a:gd name="connsiteY4" fmla="*/ 986319 h 1808251"/>
              <a:gd name="connsiteX5" fmla="*/ 226032 w 2106202"/>
              <a:gd name="connsiteY5" fmla="*/ 1006867 h 1808251"/>
              <a:gd name="connsiteX6" fmla="*/ 0 w 2106202"/>
              <a:gd name="connsiteY6" fmla="*/ 1017141 h 1808251"/>
              <a:gd name="connsiteX7" fmla="*/ 174661 w 2106202"/>
              <a:gd name="connsiteY7" fmla="*/ 1315092 h 1808251"/>
              <a:gd name="connsiteX8" fmla="*/ 369870 w 2106202"/>
              <a:gd name="connsiteY8" fmla="*/ 1520575 h 1808251"/>
              <a:gd name="connsiteX9" fmla="*/ 575353 w 2106202"/>
              <a:gd name="connsiteY9" fmla="*/ 1726058 h 1808251"/>
              <a:gd name="connsiteX10" fmla="*/ 657546 w 2106202"/>
              <a:gd name="connsiteY10" fmla="*/ 1808251 h 1808251"/>
              <a:gd name="connsiteX11" fmla="*/ 719191 w 2106202"/>
              <a:gd name="connsiteY11" fmla="*/ 1674687 h 1808251"/>
              <a:gd name="connsiteX12" fmla="*/ 801384 w 2106202"/>
              <a:gd name="connsiteY12" fmla="*/ 1448656 h 1808251"/>
              <a:gd name="connsiteX13" fmla="*/ 852755 w 2106202"/>
              <a:gd name="connsiteY13" fmla="*/ 1243173 h 1808251"/>
              <a:gd name="connsiteX14" fmla="*/ 924674 w 2106202"/>
              <a:gd name="connsiteY14" fmla="*/ 1181528 h 1808251"/>
              <a:gd name="connsiteX15" fmla="*/ 955497 w 2106202"/>
              <a:gd name="connsiteY15" fmla="*/ 1150705 h 1808251"/>
              <a:gd name="connsiteX16" fmla="*/ 1068513 w 2106202"/>
              <a:gd name="connsiteY16" fmla="*/ 1037690 h 1808251"/>
              <a:gd name="connsiteX17" fmla="*/ 1140432 w 2106202"/>
              <a:gd name="connsiteY17" fmla="*/ 986319 h 1808251"/>
              <a:gd name="connsiteX18" fmla="*/ 1335641 w 2106202"/>
              <a:gd name="connsiteY18" fmla="*/ 883577 h 1808251"/>
              <a:gd name="connsiteX19" fmla="*/ 1376737 w 2106202"/>
              <a:gd name="connsiteY19" fmla="*/ 801384 h 1808251"/>
              <a:gd name="connsiteX20" fmla="*/ 1407560 w 2106202"/>
              <a:gd name="connsiteY20" fmla="*/ 780836 h 1808251"/>
              <a:gd name="connsiteX21" fmla="*/ 1417834 w 2106202"/>
              <a:gd name="connsiteY21" fmla="*/ 739739 h 1808251"/>
              <a:gd name="connsiteX22" fmla="*/ 1458931 w 2106202"/>
              <a:gd name="connsiteY22" fmla="*/ 667820 h 1808251"/>
              <a:gd name="connsiteX23" fmla="*/ 1541124 w 2106202"/>
              <a:gd name="connsiteY23" fmla="*/ 606175 h 1808251"/>
              <a:gd name="connsiteX24" fmla="*/ 1592495 w 2106202"/>
              <a:gd name="connsiteY24" fmla="*/ 554804 h 1808251"/>
              <a:gd name="connsiteX25" fmla="*/ 1767155 w 2106202"/>
              <a:gd name="connsiteY25" fmla="*/ 462337 h 1808251"/>
              <a:gd name="connsiteX26" fmla="*/ 1787704 w 2106202"/>
              <a:gd name="connsiteY26" fmla="*/ 441788 h 1808251"/>
              <a:gd name="connsiteX27" fmla="*/ 1982430 w 2106202"/>
              <a:gd name="connsiteY27" fmla="*/ 193095 h 1808251"/>
              <a:gd name="connsiteX28" fmla="*/ 2106202 w 2106202"/>
              <a:gd name="connsiteY28" fmla="*/ 0 h 1808251"/>
              <a:gd name="connsiteX0" fmla="*/ 2106202 w 2106202"/>
              <a:gd name="connsiteY0" fmla="*/ 0 h 1808251"/>
              <a:gd name="connsiteX1" fmla="*/ 1592495 w 2106202"/>
              <a:gd name="connsiteY1" fmla="*/ 503433 h 1808251"/>
              <a:gd name="connsiteX2" fmla="*/ 1345915 w 2106202"/>
              <a:gd name="connsiteY2" fmla="*/ 698642 h 1808251"/>
              <a:gd name="connsiteX3" fmla="*/ 1058238 w 2106202"/>
              <a:gd name="connsiteY3" fmla="*/ 811658 h 1808251"/>
              <a:gd name="connsiteX4" fmla="*/ 544531 w 2106202"/>
              <a:gd name="connsiteY4" fmla="*/ 986319 h 1808251"/>
              <a:gd name="connsiteX5" fmla="*/ 226032 w 2106202"/>
              <a:gd name="connsiteY5" fmla="*/ 1006867 h 1808251"/>
              <a:gd name="connsiteX6" fmla="*/ 0 w 2106202"/>
              <a:gd name="connsiteY6" fmla="*/ 1017141 h 1808251"/>
              <a:gd name="connsiteX7" fmla="*/ 174661 w 2106202"/>
              <a:gd name="connsiteY7" fmla="*/ 1315092 h 1808251"/>
              <a:gd name="connsiteX8" fmla="*/ 369870 w 2106202"/>
              <a:gd name="connsiteY8" fmla="*/ 1520575 h 1808251"/>
              <a:gd name="connsiteX9" fmla="*/ 575353 w 2106202"/>
              <a:gd name="connsiteY9" fmla="*/ 1726058 h 1808251"/>
              <a:gd name="connsiteX10" fmla="*/ 657546 w 2106202"/>
              <a:gd name="connsiteY10" fmla="*/ 1808251 h 1808251"/>
              <a:gd name="connsiteX11" fmla="*/ 719191 w 2106202"/>
              <a:gd name="connsiteY11" fmla="*/ 1674687 h 1808251"/>
              <a:gd name="connsiteX12" fmla="*/ 801384 w 2106202"/>
              <a:gd name="connsiteY12" fmla="*/ 1448656 h 1808251"/>
              <a:gd name="connsiteX13" fmla="*/ 852755 w 2106202"/>
              <a:gd name="connsiteY13" fmla="*/ 1243173 h 1808251"/>
              <a:gd name="connsiteX14" fmla="*/ 924674 w 2106202"/>
              <a:gd name="connsiteY14" fmla="*/ 1181528 h 1808251"/>
              <a:gd name="connsiteX15" fmla="*/ 955497 w 2106202"/>
              <a:gd name="connsiteY15" fmla="*/ 1150705 h 1808251"/>
              <a:gd name="connsiteX16" fmla="*/ 1068513 w 2106202"/>
              <a:gd name="connsiteY16" fmla="*/ 1037690 h 1808251"/>
              <a:gd name="connsiteX17" fmla="*/ 1140432 w 2106202"/>
              <a:gd name="connsiteY17" fmla="*/ 986319 h 1808251"/>
              <a:gd name="connsiteX18" fmla="*/ 1335641 w 2106202"/>
              <a:gd name="connsiteY18" fmla="*/ 883577 h 1808251"/>
              <a:gd name="connsiteX19" fmla="*/ 1376737 w 2106202"/>
              <a:gd name="connsiteY19" fmla="*/ 801384 h 1808251"/>
              <a:gd name="connsiteX20" fmla="*/ 1407560 w 2106202"/>
              <a:gd name="connsiteY20" fmla="*/ 780836 h 1808251"/>
              <a:gd name="connsiteX21" fmla="*/ 1417834 w 2106202"/>
              <a:gd name="connsiteY21" fmla="*/ 739739 h 1808251"/>
              <a:gd name="connsiteX22" fmla="*/ 1458931 w 2106202"/>
              <a:gd name="connsiteY22" fmla="*/ 667820 h 1808251"/>
              <a:gd name="connsiteX23" fmla="*/ 1541124 w 2106202"/>
              <a:gd name="connsiteY23" fmla="*/ 606175 h 1808251"/>
              <a:gd name="connsiteX24" fmla="*/ 1767155 w 2106202"/>
              <a:gd name="connsiteY24" fmla="*/ 462337 h 1808251"/>
              <a:gd name="connsiteX25" fmla="*/ 1787704 w 2106202"/>
              <a:gd name="connsiteY25" fmla="*/ 441788 h 1808251"/>
              <a:gd name="connsiteX26" fmla="*/ 1982430 w 2106202"/>
              <a:gd name="connsiteY26" fmla="*/ 193095 h 1808251"/>
              <a:gd name="connsiteX27" fmla="*/ 2106202 w 2106202"/>
              <a:gd name="connsiteY27" fmla="*/ 0 h 1808251"/>
              <a:gd name="connsiteX0" fmla="*/ 2106202 w 2106202"/>
              <a:gd name="connsiteY0" fmla="*/ 0 h 1808251"/>
              <a:gd name="connsiteX1" fmla="*/ 1592495 w 2106202"/>
              <a:gd name="connsiteY1" fmla="*/ 503433 h 1808251"/>
              <a:gd name="connsiteX2" fmla="*/ 1345915 w 2106202"/>
              <a:gd name="connsiteY2" fmla="*/ 698642 h 1808251"/>
              <a:gd name="connsiteX3" fmla="*/ 1058238 w 2106202"/>
              <a:gd name="connsiteY3" fmla="*/ 811658 h 1808251"/>
              <a:gd name="connsiteX4" fmla="*/ 544531 w 2106202"/>
              <a:gd name="connsiteY4" fmla="*/ 986319 h 1808251"/>
              <a:gd name="connsiteX5" fmla="*/ 226032 w 2106202"/>
              <a:gd name="connsiteY5" fmla="*/ 1006867 h 1808251"/>
              <a:gd name="connsiteX6" fmla="*/ 0 w 2106202"/>
              <a:gd name="connsiteY6" fmla="*/ 1017141 h 1808251"/>
              <a:gd name="connsiteX7" fmla="*/ 174661 w 2106202"/>
              <a:gd name="connsiteY7" fmla="*/ 1315092 h 1808251"/>
              <a:gd name="connsiteX8" fmla="*/ 369870 w 2106202"/>
              <a:gd name="connsiteY8" fmla="*/ 1520575 h 1808251"/>
              <a:gd name="connsiteX9" fmla="*/ 575353 w 2106202"/>
              <a:gd name="connsiteY9" fmla="*/ 1726058 h 1808251"/>
              <a:gd name="connsiteX10" fmla="*/ 657546 w 2106202"/>
              <a:gd name="connsiteY10" fmla="*/ 1808251 h 1808251"/>
              <a:gd name="connsiteX11" fmla="*/ 719191 w 2106202"/>
              <a:gd name="connsiteY11" fmla="*/ 1674687 h 1808251"/>
              <a:gd name="connsiteX12" fmla="*/ 801384 w 2106202"/>
              <a:gd name="connsiteY12" fmla="*/ 1448656 h 1808251"/>
              <a:gd name="connsiteX13" fmla="*/ 852755 w 2106202"/>
              <a:gd name="connsiteY13" fmla="*/ 1243173 h 1808251"/>
              <a:gd name="connsiteX14" fmla="*/ 924674 w 2106202"/>
              <a:gd name="connsiteY14" fmla="*/ 1181528 h 1808251"/>
              <a:gd name="connsiteX15" fmla="*/ 955497 w 2106202"/>
              <a:gd name="connsiteY15" fmla="*/ 1150705 h 1808251"/>
              <a:gd name="connsiteX16" fmla="*/ 1068513 w 2106202"/>
              <a:gd name="connsiteY16" fmla="*/ 1037690 h 1808251"/>
              <a:gd name="connsiteX17" fmla="*/ 1140432 w 2106202"/>
              <a:gd name="connsiteY17" fmla="*/ 986319 h 1808251"/>
              <a:gd name="connsiteX18" fmla="*/ 1335641 w 2106202"/>
              <a:gd name="connsiteY18" fmla="*/ 883577 h 1808251"/>
              <a:gd name="connsiteX19" fmla="*/ 1376737 w 2106202"/>
              <a:gd name="connsiteY19" fmla="*/ 801384 h 1808251"/>
              <a:gd name="connsiteX20" fmla="*/ 1407560 w 2106202"/>
              <a:gd name="connsiteY20" fmla="*/ 780836 h 1808251"/>
              <a:gd name="connsiteX21" fmla="*/ 1458931 w 2106202"/>
              <a:gd name="connsiteY21" fmla="*/ 667820 h 1808251"/>
              <a:gd name="connsiteX22" fmla="*/ 1541124 w 2106202"/>
              <a:gd name="connsiteY22" fmla="*/ 606175 h 1808251"/>
              <a:gd name="connsiteX23" fmla="*/ 1767155 w 2106202"/>
              <a:gd name="connsiteY23" fmla="*/ 462337 h 1808251"/>
              <a:gd name="connsiteX24" fmla="*/ 1787704 w 2106202"/>
              <a:gd name="connsiteY24" fmla="*/ 441788 h 1808251"/>
              <a:gd name="connsiteX25" fmla="*/ 1982430 w 2106202"/>
              <a:gd name="connsiteY25" fmla="*/ 193095 h 1808251"/>
              <a:gd name="connsiteX26" fmla="*/ 2106202 w 2106202"/>
              <a:gd name="connsiteY26" fmla="*/ 0 h 1808251"/>
              <a:gd name="connsiteX0" fmla="*/ 2106202 w 2106202"/>
              <a:gd name="connsiteY0" fmla="*/ 0 h 1808251"/>
              <a:gd name="connsiteX1" fmla="*/ 1592495 w 2106202"/>
              <a:gd name="connsiteY1" fmla="*/ 503433 h 1808251"/>
              <a:gd name="connsiteX2" fmla="*/ 1345915 w 2106202"/>
              <a:gd name="connsiteY2" fmla="*/ 698642 h 1808251"/>
              <a:gd name="connsiteX3" fmla="*/ 1058238 w 2106202"/>
              <a:gd name="connsiteY3" fmla="*/ 811658 h 1808251"/>
              <a:gd name="connsiteX4" fmla="*/ 544531 w 2106202"/>
              <a:gd name="connsiteY4" fmla="*/ 986319 h 1808251"/>
              <a:gd name="connsiteX5" fmla="*/ 226032 w 2106202"/>
              <a:gd name="connsiteY5" fmla="*/ 1006867 h 1808251"/>
              <a:gd name="connsiteX6" fmla="*/ 0 w 2106202"/>
              <a:gd name="connsiteY6" fmla="*/ 1017141 h 1808251"/>
              <a:gd name="connsiteX7" fmla="*/ 174661 w 2106202"/>
              <a:gd name="connsiteY7" fmla="*/ 1315092 h 1808251"/>
              <a:gd name="connsiteX8" fmla="*/ 369870 w 2106202"/>
              <a:gd name="connsiteY8" fmla="*/ 1520575 h 1808251"/>
              <a:gd name="connsiteX9" fmla="*/ 575353 w 2106202"/>
              <a:gd name="connsiteY9" fmla="*/ 1726058 h 1808251"/>
              <a:gd name="connsiteX10" fmla="*/ 657546 w 2106202"/>
              <a:gd name="connsiteY10" fmla="*/ 1808251 h 1808251"/>
              <a:gd name="connsiteX11" fmla="*/ 719191 w 2106202"/>
              <a:gd name="connsiteY11" fmla="*/ 1674687 h 1808251"/>
              <a:gd name="connsiteX12" fmla="*/ 801384 w 2106202"/>
              <a:gd name="connsiteY12" fmla="*/ 1448656 h 1808251"/>
              <a:gd name="connsiteX13" fmla="*/ 852755 w 2106202"/>
              <a:gd name="connsiteY13" fmla="*/ 1243173 h 1808251"/>
              <a:gd name="connsiteX14" fmla="*/ 924674 w 2106202"/>
              <a:gd name="connsiteY14" fmla="*/ 1181528 h 1808251"/>
              <a:gd name="connsiteX15" fmla="*/ 955497 w 2106202"/>
              <a:gd name="connsiteY15" fmla="*/ 1150705 h 1808251"/>
              <a:gd name="connsiteX16" fmla="*/ 1068513 w 2106202"/>
              <a:gd name="connsiteY16" fmla="*/ 1037690 h 1808251"/>
              <a:gd name="connsiteX17" fmla="*/ 1140432 w 2106202"/>
              <a:gd name="connsiteY17" fmla="*/ 986319 h 1808251"/>
              <a:gd name="connsiteX18" fmla="*/ 1335641 w 2106202"/>
              <a:gd name="connsiteY18" fmla="*/ 883577 h 1808251"/>
              <a:gd name="connsiteX19" fmla="*/ 1376737 w 2106202"/>
              <a:gd name="connsiteY19" fmla="*/ 801384 h 1808251"/>
              <a:gd name="connsiteX20" fmla="*/ 1458931 w 2106202"/>
              <a:gd name="connsiteY20" fmla="*/ 667820 h 1808251"/>
              <a:gd name="connsiteX21" fmla="*/ 1541124 w 2106202"/>
              <a:gd name="connsiteY21" fmla="*/ 606175 h 1808251"/>
              <a:gd name="connsiteX22" fmla="*/ 1767155 w 2106202"/>
              <a:gd name="connsiteY22" fmla="*/ 462337 h 1808251"/>
              <a:gd name="connsiteX23" fmla="*/ 1787704 w 2106202"/>
              <a:gd name="connsiteY23" fmla="*/ 441788 h 1808251"/>
              <a:gd name="connsiteX24" fmla="*/ 1982430 w 2106202"/>
              <a:gd name="connsiteY24" fmla="*/ 193095 h 1808251"/>
              <a:gd name="connsiteX25" fmla="*/ 2106202 w 2106202"/>
              <a:gd name="connsiteY25" fmla="*/ 0 h 1808251"/>
              <a:gd name="connsiteX0" fmla="*/ 2122870 w 2122870"/>
              <a:gd name="connsiteY0" fmla="*/ 0 h 1808251"/>
              <a:gd name="connsiteX1" fmla="*/ 1609163 w 2122870"/>
              <a:gd name="connsiteY1" fmla="*/ 503433 h 1808251"/>
              <a:gd name="connsiteX2" fmla="*/ 1362583 w 2122870"/>
              <a:gd name="connsiteY2" fmla="*/ 698642 h 1808251"/>
              <a:gd name="connsiteX3" fmla="*/ 1074906 w 2122870"/>
              <a:gd name="connsiteY3" fmla="*/ 811658 h 1808251"/>
              <a:gd name="connsiteX4" fmla="*/ 561199 w 2122870"/>
              <a:gd name="connsiteY4" fmla="*/ 986319 h 1808251"/>
              <a:gd name="connsiteX5" fmla="*/ 242700 w 2122870"/>
              <a:gd name="connsiteY5" fmla="*/ 1006867 h 1808251"/>
              <a:gd name="connsiteX6" fmla="*/ 0 w 2122870"/>
              <a:gd name="connsiteY6" fmla="*/ 1021903 h 1808251"/>
              <a:gd name="connsiteX7" fmla="*/ 191329 w 2122870"/>
              <a:gd name="connsiteY7" fmla="*/ 1315092 h 1808251"/>
              <a:gd name="connsiteX8" fmla="*/ 386538 w 2122870"/>
              <a:gd name="connsiteY8" fmla="*/ 1520575 h 1808251"/>
              <a:gd name="connsiteX9" fmla="*/ 592021 w 2122870"/>
              <a:gd name="connsiteY9" fmla="*/ 1726058 h 1808251"/>
              <a:gd name="connsiteX10" fmla="*/ 674214 w 2122870"/>
              <a:gd name="connsiteY10" fmla="*/ 1808251 h 1808251"/>
              <a:gd name="connsiteX11" fmla="*/ 735859 w 2122870"/>
              <a:gd name="connsiteY11" fmla="*/ 1674687 h 1808251"/>
              <a:gd name="connsiteX12" fmla="*/ 818052 w 2122870"/>
              <a:gd name="connsiteY12" fmla="*/ 1448656 h 1808251"/>
              <a:gd name="connsiteX13" fmla="*/ 869423 w 2122870"/>
              <a:gd name="connsiteY13" fmla="*/ 1243173 h 1808251"/>
              <a:gd name="connsiteX14" fmla="*/ 941342 w 2122870"/>
              <a:gd name="connsiteY14" fmla="*/ 1181528 h 1808251"/>
              <a:gd name="connsiteX15" fmla="*/ 972165 w 2122870"/>
              <a:gd name="connsiteY15" fmla="*/ 1150705 h 1808251"/>
              <a:gd name="connsiteX16" fmla="*/ 1085181 w 2122870"/>
              <a:gd name="connsiteY16" fmla="*/ 1037690 h 1808251"/>
              <a:gd name="connsiteX17" fmla="*/ 1157100 w 2122870"/>
              <a:gd name="connsiteY17" fmla="*/ 986319 h 1808251"/>
              <a:gd name="connsiteX18" fmla="*/ 1352309 w 2122870"/>
              <a:gd name="connsiteY18" fmla="*/ 883577 h 1808251"/>
              <a:gd name="connsiteX19" fmla="*/ 1393405 w 2122870"/>
              <a:gd name="connsiteY19" fmla="*/ 801384 h 1808251"/>
              <a:gd name="connsiteX20" fmla="*/ 1475599 w 2122870"/>
              <a:gd name="connsiteY20" fmla="*/ 667820 h 1808251"/>
              <a:gd name="connsiteX21" fmla="*/ 1557792 w 2122870"/>
              <a:gd name="connsiteY21" fmla="*/ 606175 h 1808251"/>
              <a:gd name="connsiteX22" fmla="*/ 1783823 w 2122870"/>
              <a:gd name="connsiteY22" fmla="*/ 462337 h 1808251"/>
              <a:gd name="connsiteX23" fmla="*/ 1804372 w 2122870"/>
              <a:gd name="connsiteY23" fmla="*/ 441788 h 1808251"/>
              <a:gd name="connsiteX24" fmla="*/ 1999098 w 2122870"/>
              <a:gd name="connsiteY24" fmla="*/ 193095 h 1808251"/>
              <a:gd name="connsiteX25" fmla="*/ 2122870 w 2122870"/>
              <a:gd name="connsiteY25" fmla="*/ 0 h 1808251"/>
              <a:gd name="connsiteX0" fmla="*/ 2122870 w 2122870"/>
              <a:gd name="connsiteY0" fmla="*/ 0 h 1808251"/>
              <a:gd name="connsiteX1" fmla="*/ 1609163 w 2122870"/>
              <a:gd name="connsiteY1" fmla="*/ 503433 h 1808251"/>
              <a:gd name="connsiteX2" fmla="*/ 1362583 w 2122870"/>
              <a:gd name="connsiteY2" fmla="*/ 698642 h 1808251"/>
              <a:gd name="connsiteX3" fmla="*/ 1074906 w 2122870"/>
              <a:gd name="connsiteY3" fmla="*/ 811658 h 1808251"/>
              <a:gd name="connsiteX4" fmla="*/ 561199 w 2122870"/>
              <a:gd name="connsiteY4" fmla="*/ 986319 h 1808251"/>
              <a:gd name="connsiteX5" fmla="*/ 357000 w 2122870"/>
              <a:gd name="connsiteY5" fmla="*/ 1047348 h 1808251"/>
              <a:gd name="connsiteX6" fmla="*/ 0 w 2122870"/>
              <a:gd name="connsiteY6" fmla="*/ 1021903 h 1808251"/>
              <a:gd name="connsiteX7" fmla="*/ 191329 w 2122870"/>
              <a:gd name="connsiteY7" fmla="*/ 1315092 h 1808251"/>
              <a:gd name="connsiteX8" fmla="*/ 386538 w 2122870"/>
              <a:gd name="connsiteY8" fmla="*/ 1520575 h 1808251"/>
              <a:gd name="connsiteX9" fmla="*/ 592021 w 2122870"/>
              <a:gd name="connsiteY9" fmla="*/ 1726058 h 1808251"/>
              <a:gd name="connsiteX10" fmla="*/ 674214 w 2122870"/>
              <a:gd name="connsiteY10" fmla="*/ 1808251 h 1808251"/>
              <a:gd name="connsiteX11" fmla="*/ 735859 w 2122870"/>
              <a:gd name="connsiteY11" fmla="*/ 1674687 h 1808251"/>
              <a:gd name="connsiteX12" fmla="*/ 818052 w 2122870"/>
              <a:gd name="connsiteY12" fmla="*/ 1448656 h 1808251"/>
              <a:gd name="connsiteX13" fmla="*/ 869423 w 2122870"/>
              <a:gd name="connsiteY13" fmla="*/ 1243173 h 1808251"/>
              <a:gd name="connsiteX14" fmla="*/ 941342 w 2122870"/>
              <a:gd name="connsiteY14" fmla="*/ 1181528 h 1808251"/>
              <a:gd name="connsiteX15" fmla="*/ 972165 w 2122870"/>
              <a:gd name="connsiteY15" fmla="*/ 1150705 h 1808251"/>
              <a:gd name="connsiteX16" fmla="*/ 1085181 w 2122870"/>
              <a:gd name="connsiteY16" fmla="*/ 1037690 h 1808251"/>
              <a:gd name="connsiteX17" fmla="*/ 1157100 w 2122870"/>
              <a:gd name="connsiteY17" fmla="*/ 986319 h 1808251"/>
              <a:gd name="connsiteX18" fmla="*/ 1352309 w 2122870"/>
              <a:gd name="connsiteY18" fmla="*/ 883577 h 1808251"/>
              <a:gd name="connsiteX19" fmla="*/ 1393405 w 2122870"/>
              <a:gd name="connsiteY19" fmla="*/ 801384 h 1808251"/>
              <a:gd name="connsiteX20" fmla="*/ 1475599 w 2122870"/>
              <a:gd name="connsiteY20" fmla="*/ 667820 h 1808251"/>
              <a:gd name="connsiteX21" fmla="*/ 1557792 w 2122870"/>
              <a:gd name="connsiteY21" fmla="*/ 606175 h 1808251"/>
              <a:gd name="connsiteX22" fmla="*/ 1783823 w 2122870"/>
              <a:gd name="connsiteY22" fmla="*/ 462337 h 1808251"/>
              <a:gd name="connsiteX23" fmla="*/ 1804372 w 2122870"/>
              <a:gd name="connsiteY23" fmla="*/ 441788 h 1808251"/>
              <a:gd name="connsiteX24" fmla="*/ 1999098 w 2122870"/>
              <a:gd name="connsiteY24" fmla="*/ 193095 h 1808251"/>
              <a:gd name="connsiteX25" fmla="*/ 2122870 w 2122870"/>
              <a:gd name="connsiteY25" fmla="*/ 0 h 1808251"/>
              <a:gd name="connsiteX0" fmla="*/ 2122870 w 2122870"/>
              <a:gd name="connsiteY0" fmla="*/ 0 h 1808251"/>
              <a:gd name="connsiteX1" fmla="*/ 1609163 w 2122870"/>
              <a:gd name="connsiteY1" fmla="*/ 503433 h 1808251"/>
              <a:gd name="connsiteX2" fmla="*/ 1362583 w 2122870"/>
              <a:gd name="connsiteY2" fmla="*/ 698642 h 1808251"/>
              <a:gd name="connsiteX3" fmla="*/ 1074906 w 2122870"/>
              <a:gd name="connsiteY3" fmla="*/ 811658 h 1808251"/>
              <a:gd name="connsiteX4" fmla="*/ 561199 w 2122870"/>
              <a:gd name="connsiteY4" fmla="*/ 986319 h 1808251"/>
              <a:gd name="connsiteX5" fmla="*/ 357000 w 2122870"/>
              <a:gd name="connsiteY5" fmla="*/ 1047348 h 1808251"/>
              <a:gd name="connsiteX6" fmla="*/ 0 w 2122870"/>
              <a:gd name="connsiteY6" fmla="*/ 1021903 h 1808251"/>
              <a:gd name="connsiteX7" fmla="*/ 191329 w 2122870"/>
              <a:gd name="connsiteY7" fmla="*/ 1315092 h 1808251"/>
              <a:gd name="connsiteX8" fmla="*/ 386538 w 2122870"/>
              <a:gd name="connsiteY8" fmla="*/ 1520575 h 1808251"/>
              <a:gd name="connsiteX9" fmla="*/ 592021 w 2122870"/>
              <a:gd name="connsiteY9" fmla="*/ 1726058 h 1808251"/>
              <a:gd name="connsiteX10" fmla="*/ 674214 w 2122870"/>
              <a:gd name="connsiteY10" fmla="*/ 1808251 h 1808251"/>
              <a:gd name="connsiteX11" fmla="*/ 735859 w 2122870"/>
              <a:gd name="connsiteY11" fmla="*/ 1674687 h 1808251"/>
              <a:gd name="connsiteX12" fmla="*/ 818052 w 2122870"/>
              <a:gd name="connsiteY12" fmla="*/ 1448656 h 1808251"/>
              <a:gd name="connsiteX13" fmla="*/ 869423 w 2122870"/>
              <a:gd name="connsiteY13" fmla="*/ 1243173 h 1808251"/>
              <a:gd name="connsiteX14" fmla="*/ 941342 w 2122870"/>
              <a:gd name="connsiteY14" fmla="*/ 1181528 h 1808251"/>
              <a:gd name="connsiteX15" fmla="*/ 972165 w 2122870"/>
              <a:gd name="connsiteY15" fmla="*/ 1150705 h 1808251"/>
              <a:gd name="connsiteX16" fmla="*/ 1085181 w 2122870"/>
              <a:gd name="connsiteY16" fmla="*/ 1037690 h 1808251"/>
              <a:gd name="connsiteX17" fmla="*/ 1157100 w 2122870"/>
              <a:gd name="connsiteY17" fmla="*/ 986319 h 1808251"/>
              <a:gd name="connsiteX18" fmla="*/ 1352309 w 2122870"/>
              <a:gd name="connsiteY18" fmla="*/ 883577 h 1808251"/>
              <a:gd name="connsiteX19" fmla="*/ 1393405 w 2122870"/>
              <a:gd name="connsiteY19" fmla="*/ 801384 h 1808251"/>
              <a:gd name="connsiteX20" fmla="*/ 1475599 w 2122870"/>
              <a:gd name="connsiteY20" fmla="*/ 667820 h 1808251"/>
              <a:gd name="connsiteX21" fmla="*/ 1557792 w 2122870"/>
              <a:gd name="connsiteY21" fmla="*/ 606175 h 1808251"/>
              <a:gd name="connsiteX22" fmla="*/ 1783823 w 2122870"/>
              <a:gd name="connsiteY22" fmla="*/ 462337 h 1808251"/>
              <a:gd name="connsiteX23" fmla="*/ 1804372 w 2122870"/>
              <a:gd name="connsiteY23" fmla="*/ 441788 h 1808251"/>
              <a:gd name="connsiteX24" fmla="*/ 1999098 w 2122870"/>
              <a:gd name="connsiteY24" fmla="*/ 193095 h 1808251"/>
              <a:gd name="connsiteX25" fmla="*/ 2122870 w 2122870"/>
              <a:gd name="connsiteY25" fmla="*/ 0 h 1808251"/>
              <a:gd name="connsiteX0" fmla="*/ 2122870 w 2122870"/>
              <a:gd name="connsiteY0" fmla="*/ 0 h 1808251"/>
              <a:gd name="connsiteX1" fmla="*/ 1609163 w 2122870"/>
              <a:gd name="connsiteY1" fmla="*/ 503433 h 1808251"/>
              <a:gd name="connsiteX2" fmla="*/ 1362583 w 2122870"/>
              <a:gd name="connsiteY2" fmla="*/ 698642 h 1808251"/>
              <a:gd name="connsiteX3" fmla="*/ 1074906 w 2122870"/>
              <a:gd name="connsiteY3" fmla="*/ 811658 h 1808251"/>
              <a:gd name="connsiteX4" fmla="*/ 692168 w 2122870"/>
              <a:gd name="connsiteY4" fmla="*/ 995844 h 1808251"/>
              <a:gd name="connsiteX5" fmla="*/ 357000 w 2122870"/>
              <a:gd name="connsiteY5" fmla="*/ 1047348 h 1808251"/>
              <a:gd name="connsiteX6" fmla="*/ 0 w 2122870"/>
              <a:gd name="connsiteY6" fmla="*/ 1021903 h 1808251"/>
              <a:gd name="connsiteX7" fmla="*/ 191329 w 2122870"/>
              <a:gd name="connsiteY7" fmla="*/ 1315092 h 1808251"/>
              <a:gd name="connsiteX8" fmla="*/ 386538 w 2122870"/>
              <a:gd name="connsiteY8" fmla="*/ 1520575 h 1808251"/>
              <a:gd name="connsiteX9" fmla="*/ 592021 w 2122870"/>
              <a:gd name="connsiteY9" fmla="*/ 1726058 h 1808251"/>
              <a:gd name="connsiteX10" fmla="*/ 674214 w 2122870"/>
              <a:gd name="connsiteY10" fmla="*/ 1808251 h 1808251"/>
              <a:gd name="connsiteX11" fmla="*/ 735859 w 2122870"/>
              <a:gd name="connsiteY11" fmla="*/ 1674687 h 1808251"/>
              <a:gd name="connsiteX12" fmla="*/ 818052 w 2122870"/>
              <a:gd name="connsiteY12" fmla="*/ 1448656 h 1808251"/>
              <a:gd name="connsiteX13" fmla="*/ 869423 w 2122870"/>
              <a:gd name="connsiteY13" fmla="*/ 1243173 h 1808251"/>
              <a:gd name="connsiteX14" fmla="*/ 941342 w 2122870"/>
              <a:gd name="connsiteY14" fmla="*/ 1181528 h 1808251"/>
              <a:gd name="connsiteX15" fmla="*/ 972165 w 2122870"/>
              <a:gd name="connsiteY15" fmla="*/ 1150705 h 1808251"/>
              <a:gd name="connsiteX16" fmla="*/ 1085181 w 2122870"/>
              <a:gd name="connsiteY16" fmla="*/ 1037690 h 1808251"/>
              <a:gd name="connsiteX17" fmla="*/ 1157100 w 2122870"/>
              <a:gd name="connsiteY17" fmla="*/ 986319 h 1808251"/>
              <a:gd name="connsiteX18" fmla="*/ 1352309 w 2122870"/>
              <a:gd name="connsiteY18" fmla="*/ 883577 h 1808251"/>
              <a:gd name="connsiteX19" fmla="*/ 1393405 w 2122870"/>
              <a:gd name="connsiteY19" fmla="*/ 801384 h 1808251"/>
              <a:gd name="connsiteX20" fmla="*/ 1475599 w 2122870"/>
              <a:gd name="connsiteY20" fmla="*/ 667820 h 1808251"/>
              <a:gd name="connsiteX21" fmla="*/ 1557792 w 2122870"/>
              <a:gd name="connsiteY21" fmla="*/ 606175 h 1808251"/>
              <a:gd name="connsiteX22" fmla="*/ 1783823 w 2122870"/>
              <a:gd name="connsiteY22" fmla="*/ 462337 h 1808251"/>
              <a:gd name="connsiteX23" fmla="*/ 1804372 w 2122870"/>
              <a:gd name="connsiteY23" fmla="*/ 441788 h 1808251"/>
              <a:gd name="connsiteX24" fmla="*/ 1999098 w 2122870"/>
              <a:gd name="connsiteY24" fmla="*/ 193095 h 1808251"/>
              <a:gd name="connsiteX25" fmla="*/ 2122870 w 2122870"/>
              <a:gd name="connsiteY25" fmla="*/ 0 h 1808251"/>
              <a:gd name="connsiteX0" fmla="*/ 2122870 w 2122870"/>
              <a:gd name="connsiteY0" fmla="*/ 0 h 1808251"/>
              <a:gd name="connsiteX1" fmla="*/ 1609163 w 2122870"/>
              <a:gd name="connsiteY1" fmla="*/ 503433 h 1808251"/>
              <a:gd name="connsiteX2" fmla="*/ 1362583 w 2122870"/>
              <a:gd name="connsiteY2" fmla="*/ 698642 h 1808251"/>
              <a:gd name="connsiteX3" fmla="*/ 1010612 w 2122870"/>
              <a:gd name="connsiteY3" fmla="*/ 868808 h 1808251"/>
              <a:gd name="connsiteX4" fmla="*/ 692168 w 2122870"/>
              <a:gd name="connsiteY4" fmla="*/ 995844 h 1808251"/>
              <a:gd name="connsiteX5" fmla="*/ 357000 w 2122870"/>
              <a:gd name="connsiteY5" fmla="*/ 1047348 h 1808251"/>
              <a:gd name="connsiteX6" fmla="*/ 0 w 2122870"/>
              <a:gd name="connsiteY6" fmla="*/ 1021903 h 1808251"/>
              <a:gd name="connsiteX7" fmla="*/ 191329 w 2122870"/>
              <a:gd name="connsiteY7" fmla="*/ 1315092 h 1808251"/>
              <a:gd name="connsiteX8" fmla="*/ 386538 w 2122870"/>
              <a:gd name="connsiteY8" fmla="*/ 1520575 h 1808251"/>
              <a:gd name="connsiteX9" fmla="*/ 592021 w 2122870"/>
              <a:gd name="connsiteY9" fmla="*/ 1726058 h 1808251"/>
              <a:gd name="connsiteX10" fmla="*/ 674214 w 2122870"/>
              <a:gd name="connsiteY10" fmla="*/ 1808251 h 1808251"/>
              <a:gd name="connsiteX11" fmla="*/ 735859 w 2122870"/>
              <a:gd name="connsiteY11" fmla="*/ 1674687 h 1808251"/>
              <a:gd name="connsiteX12" fmla="*/ 818052 w 2122870"/>
              <a:gd name="connsiteY12" fmla="*/ 1448656 h 1808251"/>
              <a:gd name="connsiteX13" fmla="*/ 869423 w 2122870"/>
              <a:gd name="connsiteY13" fmla="*/ 1243173 h 1808251"/>
              <a:gd name="connsiteX14" fmla="*/ 941342 w 2122870"/>
              <a:gd name="connsiteY14" fmla="*/ 1181528 h 1808251"/>
              <a:gd name="connsiteX15" fmla="*/ 972165 w 2122870"/>
              <a:gd name="connsiteY15" fmla="*/ 1150705 h 1808251"/>
              <a:gd name="connsiteX16" fmla="*/ 1085181 w 2122870"/>
              <a:gd name="connsiteY16" fmla="*/ 1037690 h 1808251"/>
              <a:gd name="connsiteX17" fmla="*/ 1157100 w 2122870"/>
              <a:gd name="connsiteY17" fmla="*/ 986319 h 1808251"/>
              <a:gd name="connsiteX18" fmla="*/ 1352309 w 2122870"/>
              <a:gd name="connsiteY18" fmla="*/ 883577 h 1808251"/>
              <a:gd name="connsiteX19" fmla="*/ 1393405 w 2122870"/>
              <a:gd name="connsiteY19" fmla="*/ 801384 h 1808251"/>
              <a:gd name="connsiteX20" fmla="*/ 1475599 w 2122870"/>
              <a:gd name="connsiteY20" fmla="*/ 667820 h 1808251"/>
              <a:gd name="connsiteX21" fmla="*/ 1557792 w 2122870"/>
              <a:gd name="connsiteY21" fmla="*/ 606175 h 1808251"/>
              <a:gd name="connsiteX22" fmla="*/ 1783823 w 2122870"/>
              <a:gd name="connsiteY22" fmla="*/ 462337 h 1808251"/>
              <a:gd name="connsiteX23" fmla="*/ 1804372 w 2122870"/>
              <a:gd name="connsiteY23" fmla="*/ 441788 h 1808251"/>
              <a:gd name="connsiteX24" fmla="*/ 1999098 w 2122870"/>
              <a:gd name="connsiteY24" fmla="*/ 193095 h 1808251"/>
              <a:gd name="connsiteX25" fmla="*/ 2122870 w 2122870"/>
              <a:gd name="connsiteY25" fmla="*/ 0 h 1808251"/>
              <a:gd name="connsiteX0" fmla="*/ 2122870 w 2122870"/>
              <a:gd name="connsiteY0" fmla="*/ 0 h 1808251"/>
              <a:gd name="connsiteX1" fmla="*/ 1609163 w 2122870"/>
              <a:gd name="connsiteY1" fmla="*/ 503433 h 1808251"/>
              <a:gd name="connsiteX2" fmla="*/ 1362583 w 2122870"/>
              <a:gd name="connsiteY2" fmla="*/ 698642 h 1808251"/>
              <a:gd name="connsiteX3" fmla="*/ 1010612 w 2122870"/>
              <a:gd name="connsiteY3" fmla="*/ 868808 h 1808251"/>
              <a:gd name="connsiteX4" fmla="*/ 692168 w 2122870"/>
              <a:gd name="connsiteY4" fmla="*/ 995844 h 1808251"/>
              <a:gd name="connsiteX5" fmla="*/ 357000 w 2122870"/>
              <a:gd name="connsiteY5" fmla="*/ 1047348 h 1808251"/>
              <a:gd name="connsiteX6" fmla="*/ 0 w 2122870"/>
              <a:gd name="connsiteY6" fmla="*/ 1021903 h 1808251"/>
              <a:gd name="connsiteX7" fmla="*/ 191329 w 2122870"/>
              <a:gd name="connsiteY7" fmla="*/ 1315092 h 1808251"/>
              <a:gd name="connsiteX8" fmla="*/ 386538 w 2122870"/>
              <a:gd name="connsiteY8" fmla="*/ 1520575 h 1808251"/>
              <a:gd name="connsiteX9" fmla="*/ 592021 w 2122870"/>
              <a:gd name="connsiteY9" fmla="*/ 1726058 h 1808251"/>
              <a:gd name="connsiteX10" fmla="*/ 674214 w 2122870"/>
              <a:gd name="connsiteY10" fmla="*/ 1808251 h 1808251"/>
              <a:gd name="connsiteX11" fmla="*/ 735859 w 2122870"/>
              <a:gd name="connsiteY11" fmla="*/ 1674687 h 1808251"/>
              <a:gd name="connsiteX12" fmla="*/ 818052 w 2122870"/>
              <a:gd name="connsiteY12" fmla="*/ 1448656 h 1808251"/>
              <a:gd name="connsiteX13" fmla="*/ 869423 w 2122870"/>
              <a:gd name="connsiteY13" fmla="*/ 1243173 h 1808251"/>
              <a:gd name="connsiteX14" fmla="*/ 941342 w 2122870"/>
              <a:gd name="connsiteY14" fmla="*/ 1181528 h 1808251"/>
              <a:gd name="connsiteX15" fmla="*/ 972165 w 2122870"/>
              <a:gd name="connsiteY15" fmla="*/ 1150705 h 1808251"/>
              <a:gd name="connsiteX16" fmla="*/ 1085181 w 2122870"/>
              <a:gd name="connsiteY16" fmla="*/ 1037690 h 1808251"/>
              <a:gd name="connsiteX17" fmla="*/ 1157100 w 2122870"/>
              <a:gd name="connsiteY17" fmla="*/ 986319 h 1808251"/>
              <a:gd name="connsiteX18" fmla="*/ 1352309 w 2122870"/>
              <a:gd name="connsiteY18" fmla="*/ 883577 h 1808251"/>
              <a:gd name="connsiteX19" fmla="*/ 1393405 w 2122870"/>
              <a:gd name="connsiteY19" fmla="*/ 801384 h 1808251"/>
              <a:gd name="connsiteX20" fmla="*/ 1475599 w 2122870"/>
              <a:gd name="connsiteY20" fmla="*/ 667820 h 1808251"/>
              <a:gd name="connsiteX21" fmla="*/ 1557792 w 2122870"/>
              <a:gd name="connsiteY21" fmla="*/ 606175 h 1808251"/>
              <a:gd name="connsiteX22" fmla="*/ 1783823 w 2122870"/>
              <a:gd name="connsiteY22" fmla="*/ 462337 h 1808251"/>
              <a:gd name="connsiteX23" fmla="*/ 1804372 w 2122870"/>
              <a:gd name="connsiteY23" fmla="*/ 441788 h 1808251"/>
              <a:gd name="connsiteX24" fmla="*/ 1999098 w 2122870"/>
              <a:gd name="connsiteY24" fmla="*/ 193095 h 1808251"/>
              <a:gd name="connsiteX25" fmla="*/ 2122870 w 2122870"/>
              <a:gd name="connsiteY25" fmla="*/ 0 h 1808251"/>
              <a:gd name="connsiteX0" fmla="*/ 2122870 w 2122870"/>
              <a:gd name="connsiteY0" fmla="*/ 0 h 1808251"/>
              <a:gd name="connsiteX1" fmla="*/ 1609163 w 2122870"/>
              <a:gd name="connsiteY1" fmla="*/ 503433 h 1808251"/>
              <a:gd name="connsiteX2" fmla="*/ 1362583 w 2122870"/>
              <a:gd name="connsiteY2" fmla="*/ 698642 h 1808251"/>
              <a:gd name="connsiteX3" fmla="*/ 1010612 w 2122870"/>
              <a:gd name="connsiteY3" fmla="*/ 868808 h 1808251"/>
              <a:gd name="connsiteX4" fmla="*/ 692168 w 2122870"/>
              <a:gd name="connsiteY4" fmla="*/ 995844 h 1808251"/>
              <a:gd name="connsiteX5" fmla="*/ 357000 w 2122870"/>
              <a:gd name="connsiteY5" fmla="*/ 1047348 h 1808251"/>
              <a:gd name="connsiteX6" fmla="*/ 0 w 2122870"/>
              <a:gd name="connsiteY6" fmla="*/ 1021903 h 1808251"/>
              <a:gd name="connsiteX7" fmla="*/ 191329 w 2122870"/>
              <a:gd name="connsiteY7" fmla="*/ 1315092 h 1808251"/>
              <a:gd name="connsiteX8" fmla="*/ 386538 w 2122870"/>
              <a:gd name="connsiteY8" fmla="*/ 1520575 h 1808251"/>
              <a:gd name="connsiteX9" fmla="*/ 592021 w 2122870"/>
              <a:gd name="connsiteY9" fmla="*/ 1726058 h 1808251"/>
              <a:gd name="connsiteX10" fmla="*/ 674214 w 2122870"/>
              <a:gd name="connsiteY10" fmla="*/ 1808251 h 1808251"/>
              <a:gd name="connsiteX11" fmla="*/ 735859 w 2122870"/>
              <a:gd name="connsiteY11" fmla="*/ 1674687 h 1808251"/>
              <a:gd name="connsiteX12" fmla="*/ 818052 w 2122870"/>
              <a:gd name="connsiteY12" fmla="*/ 1448656 h 1808251"/>
              <a:gd name="connsiteX13" fmla="*/ 869423 w 2122870"/>
              <a:gd name="connsiteY13" fmla="*/ 1243173 h 1808251"/>
              <a:gd name="connsiteX14" fmla="*/ 941342 w 2122870"/>
              <a:gd name="connsiteY14" fmla="*/ 1181528 h 1808251"/>
              <a:gd name="connsiteX15" fmla="*/ 972165 w 2122870"/>
              <a:gd name="connsiteY15" fmla="*/ 1150705 h 1808251"/>
              <a:gd name="connsiteX16" fmla="*/ 1085181 w 2122870"/>
              <a:gd name="connsiteY16" fmla="*/ 1037690 h 1808251"/>
              <a:gd name="connsiteX17" fmla="*/ 1157100 w 2122870"/>
              <a:gd name="connsiteY17" fmla="*/ 986319 h 1808251"/>
              <a:gd name="connsiteX18" fmla="*/ 1352309 w 2122870"/>
              <a:gd name="connsiteY18" fmla="*/ 883577 h 1808251"/>
              <a:gd name="connsiteX19" fmla="*/ 1393405 w 2122870"/>
              <a:gd name="connsiteY19" fmla="*/ 801384 h 1808251"/>
              <a:gd name="connsiteX20" fmla="*/ 1475599 w 2122870"/>
              <a:gd name="connsiteY20" fmla="*/ 667820 h 1808251"/>
              <a:gd name="connsiteX21" fmla="*/ 1557792 w 2122870"/>
              <a:gd name="connsiteY21" fmla="*/ 606175 h 1808251"/>
              <a:gd name="connsiteX22" fmla="*/ 1783823 w 2122870"/>
              <a:gd name="connsiteY22" fmla="*/ 462337 h 1808251"/>
              <a:gd name="connsiteX23" fmla="*/ 1804372 w 2122870"/>
              <a:gd name="connsiteY23" fmla="*/ 441788 h 1808251"/>
              <a:gd name="connsiteX24" fmla="*/ 1999098 w 2122870"/>
              <a:gd name="connsiteY24" fmla="*/ 193095 h 1808251"/>
              <a:gd name="connsiteX25" fmla="*/ 2122870 w 2122870"/>
              <a:gd name="connsiteY25" fmla="*/ 0 h 1808251"/>
              <a:gd name="connsiteX0" fmla="*/ 2122870 w 2122870"/>
              <a:gd name="connsiteY0" fmla="*/ 0 h 1808251"/>
              <a:gd name="connsiteX1" fmla="*/ 1644881 w 2122870"/>
              <a:gd name="connsiteY1" fmla="*/ 539152 h 1808251"/>
              <a:gd name="connsiteX2" fmla="*/ 1362583 w 2122870"/>
              <a:gd name="connsiteY2" fmla="*/ 698642 h 1808251"/>
              <a:gd name="connsiteX3" fmla="*/ 1010612 w 2122870"/>
              <a:gd name="connsiteY3" fmla="*/ 868808 h 1808251"/>
              <a:gd name="connsiteX4" fmla="*/ 692168 w 2122870"/>
              <a:gd name="connsiteY4" fmla="*/ 995844 h 1808251"/>
              <a:gd name="connsiteX5" fmla="*/ 357000 w 2122870"/>
              <a:gd name="connsiteY5" fmla="*/ 1047348 h 1808251"/>
              <a:gd name="connsiteX6" fmla="*/ 0 w 2122870"/>
              <a:gd name="connsiteY6" fmla="*/ 1021903 h 1808251"/>
              <a:gd name="connsiteX7" fmla="*/ 191329 w 2122870"/>
              <a:gd name="connsiteY7" fmla="*/ 1315092 h 1808251"/>
              <a:gd name="connsiteX8" fmla="*/ 386538 w 2122870"/>
              <a:gd name="connsiteY8" fmla="*/ 1520575 h 1808251"/>
              <a:gd name="connsiteX9" fmla="*/ 592021 w 2122870"/>
              <a:gd name="connsiteY9" fmla="*/ 1726058 h 1808251"/>
              <a:gd name="connsiteX10" fmla="*/ 674214 w 2122870"/>
              <a:gd name="connsiteY10" fmla="*/ 1808251 h 1808251"/>
              <a:gd name="connsiteX11" fmla="*/ 735859 w 2122870"/>
              <a:gd name="connsiteY11" fmla="*/ 1674687 h 1808251"/>
              <a:gd name="connsiteX12" fmla="*/ 818052 w 2122870"/>
              <a:gd name="connsiteY12" fmla="*/ 1448656 h 1808251"/>
              <a:gd name="connsiteX13" fmla="*/ 869423 w 2122870"/>
              <a:gd name="connsiteY13" fmla="*/ 1243173 h 1808251"/>
              <a:gd name="connsiteX14" fmla="*/ 941342 w 2122870"/>
              <a:gd name="connsiteY14" fmla="*/ 1181528 h 1808251"/>
              <a:gd name="connsiteX15" fmla="*/ 972165 w 2122870"/>
              <a:gd name="connsiteY15" fmla="*/ 1150705 h 1808251"/>
              <a:gd name="connsiteX16" fmla="*/ 1085181 w 2122870"/>
              <a:gd name="connsiteY16" fmla="*/ 1037690 h 1808251"/>
              <a:gd name="connsiteX17" fmla="*/ 1157100 w 2122870"/>
              <a:gd name="connsiteY17" fmla="*/ 986319 h 1808251"/>
              <a:gd name="connsiteX18" fmla="*/ 1352309 w 2122870"/>
              <a:gd name="connsiteY18" fmla="*/ 883577 h 1808251"/>
              <a:gd name="connsiteX19" fmla="*/ 1393405 w 2122870"/>
              <a:gd name="connsiteY19" fmla="*/ 801384 h 1808251"/>
              <a:gd name="connsiteX20" fmla="*/ 1475599 w 2122870"/>
              <a:gd name="connsiteY20" fmla="*/ 667820 h 1808251"/>
              <a:gd name="connsiteX21" fmla="*/ 1557792 w 2122870"/>
              <a:gd name="connsiteY21" fmla="*/ 606175 h 1808251"/>
              <a:gd name="connsiteX22" fmla="*/ 1783823 w 2122870"/>
              <a:gd name="connsiteY22" fmla="*/ 462337 h 1808251"/>
              <a:gd name="connsiteX23" fmla="*/ 1804372 w 2122870"/>
              <a:gd name="connsiteY23" fmla="*/ 441788 h 1808251"/>
              <a:gd name="connsiteX24" fmla="*/ 1999098 w 2122870"/>
              <a:gd name="connsiteY24" fmla="*/ 193095 h 1808251"/>
              <a:gd name="connsiteX25" fmla="*/ 2122870 w 2122870"/>
              <a:gd name="connsiteY25" fmla="*/ 0 h 1808251"/>
              <a:gd name="connsiteX0" fmla="*/ 2122870 w 2122870"/>
              <a:gd name="connsiteY0" fmla="*/ 0 h 1808251"/>
              <a:gd name="connsiteX1" fmla="*/ 1644881 w 2122870"/>
              <a:gd name="connsiteY1" fmla="*/ 539152 h 1808251"/>
              <a:gd name="connsiteX2" fmla="*/ 1362583 w 2122870"/>
              <a:gd name="connsiteY2" fmla="*/ 698642 h 1808251"/>
              <a:gd name="connsiteX3" fmla="*/ 1010612 w 2122870"/>
              <a:gd name="connsiteY3" fmla="*/ 868808 h 1808251"/>
              <a:gd name="connsiteX4" fmla="*/ 692168 w 2122870"/>
              <a:gd name="connsiteY4" fmla="*/ 995844 h 1808251"/>
              <a:gd name="connsiteX5" fmla="*/ 357000 w 2122870"/>
              <a:gd name="connsiteY5" fmla="*/ 1047348 h 1808251"/>
              <a:gd name="connsiteX6" fmla="*/ 0 w 2122870"/>
              <a:gd name="connsiteY6" fmla="*/ 1021903 h 1808251"/>
              <a:gd name="connsiteX7" fmla="*/ 191329 w 2122870"/>
              <a:gd name="connsiteY7" fmla="*/ 1315092 h 1808251"/>
              <a:gd name="connsiteX8" fmla="*/ 386538 w 2122870"/>
              <a:gd name="connsiteY8" fmla="*/ 1520575 h 1808251"/>
              <a:gd name="connsiteX9" fmla="*/ 592021 w 2122870"/>
              <a:gd name="connsiteY9" fmla="*/ 1726058 h 1808251"/>
              <a:gd name="connsiteX10" fmla="*/ 674214 w 2122870"/>
              <a:gd name="connsiteY10" fmla="*/ 1808251 h 1808251"/>
              <a:gd name="connsiteX11" fmla="*/ 735859 w 2122870"/>
              <a:gd name="connsiteY11" fmla="*/ 1674687 h 1808251"/>
              <a:gd name="connsiteX12" fmla="*/ 818052 w 2122870"/>
              <a:gd name="connsiteY12" fmla="*/ 1448656 h 1808251"/>
              <a:gd name="connsiteX13" fmla="*/ 869423 w 2122870"/>
              <a:gd name="connsiteY13" fmla="*/ 1243173 h 1808251"/>
              <a:gd name="connsiteX14" fmla="*/ 941342 w 2122870"/>
              <a:gd name="connsiteY14" fmla="*/ 1181528 h 1808251"/>
              <a:gd name="connsiteX15" fmla="*/ 972165 w 2122870"/>
              <a:gd name="connsiteY15" fmla="*/ 1150705 h 1808251"/>
              <a:gd name="connsiteX16" fmla="*/ 1085181 w 2122870"/>
              <a:gd name="connsiteY16" fmla="*/ 1037690 h 1808251"/>
              <a:gd name="connsiteX17" fmla="*/ 1157100 w 2122870"/>
              <a:gd name="connsiteY17" fmla="*/ 986319 h 1808251"/>
              <a:gd name="connsiteX18" fmla="*/ 1352309 w 2122870"/>
              <a:gd name="connsiteY18" fmla="*/ 883577 h 1808251"/>
              <a:gd name="connsiteX19" fmla="*/ 1393405 w 2122870"/>
              <a:gd name="connsiteY19" fmla="*/ 801384 h 1808251"/>
              <a:gd name="connsiteX20" fmla="*/ 1557792 w 2122870"/>
              <a:gd name="connsiteY20" fmla="*/ 606175 h 1808251"/>
              <a:gd name="connsiteX21" fmla="*/ 1783823 w 2122870"/>
              <a:gd name="connsiteY21" fmla="*/ 462337 h 1808251"/>
              <a:gd name="connsiteX22" fmla="*/ 1804372 w 2122870"/>
              <a:gd name="connsiteY22" fmla="*/ 441788 h 1808251"/>
              <a:gd name="connsiteX23" fmla="*/ 1999098 w 2122870"/>
              <a:gd name="connsiteY23" fmla="*/ 193095 h 1808251"/>
              <a:gd name="connsiteX24" fmla="*/ 2122870 w 2122870"/>
              <a:gd name="connsiteY24" fmla="*/ 0 h 1808251"/>
              <a:gd name="connsiteX0" fmla="*/ 2122870 w 2122870"/>
              <a:gd name="connsiteY0" fmla="*/ 0 h 1808251"/>
              <a:gd name="connsiteX1" fmla="*/ 1644881 w 2122870"/>
              <a:gd name="connsiteY1" fmla="*/ 539152 h 1808251"/>
              <a:gd name="connsiteX2" fmla="*/ 1362583 w 2122870"/>
              <a:gd name="connsiteY2" fmla="*/ 698642 h 1808251"/>
              <a:gd name="connsiteX3" fmla="*/ 1010612 w 2122870"/>
              <a:gd name="connsiteY3" fmla="*/ 868808 h 1808251"/>
              <a:gd name="connsiteX4" fmla="*/ 692168 w 2122870"/>
              <a:gd name="connsiteY4" fmla="*/ 995844 h 1808251"/>
              <a:gd name="connsiteX5" fmla="*/ 357000 w 2122870"/>
              <a:gd name="connsiteY5" fmla="*/ 1047348 h 1808251"/>
              <a:gd name="connsiteX6" fmla="*/ 0 w 2122870"/>
              <a:gd name="connsiteY6" fmla="*/ 1021903 h 1808251"/>
              <a:gd name="connsiteX7" fmla="*/ 191329 w 2122870"/>
              <a:gd name="connsiteY7" fmla="*/ 1315092 h 1808251"/>
              <a:gd name="connsiteX8" fmla="*/ 386538 w 2122870"/>
              <a:gd name="connsiteY8" fmla="*/ 1520575 h 1808251"/>
              <a:gd name="connsiteX9" fmla="*/ 592021 w 2122870"/>
              <a:gd name="connsiteY9" fmla="*/ 1726058 h 1808251"/>
              <a:gd name="connsiteX10" fmla="*/ 674214 w 2122870"/>
              <a:gd name="connsiteY10" fmla="*/ 1808251 h 1808251"/>
              <a:gd name="connsiteX11" fmla="*/ 735859 w 2122870"/>
              <a:gd name="connsiteY11" fmla="*/ 1674687 h 1808251"/>
              <a:gd name="connsiteX12" fmla="*/ 818052 w 2122870"/>
              <a:gd name="connsiteY12" fmla="*/ 1448656 h 1808251"/>
              <a:gd name="connsiteX13" fmla="*/ 869423 w 2122870"/>
              <a:gd name="connsiteY13" fmla="*/ 1243173 h 1808251"/>
              <a:gd name="connsiteX14" fmla="*/ 941342 w 2122870"/>
              <a:gd name="connsiteY14" fmla="*/ 1181528 h 1808251"/>
              <a:gd name="connsiteX15" fmla="*/ 972165 w 2122870"/>
              <a:gd name="connsiteY15" fmla="*/ 1150705 h 1808251"/>
              <a:gd name="connsiteX16" fmla="*/ 1085181 w 2122870"/>
              <a:gd name="connsiteY16" fmla="*/ 1037690 h 1808251"/>
              <a:gd name="connsiteX17" fmla="*/ 1157100 w 2122870"/>
              <a:gd name="connsiteY17" fmla="*/ 986319 h 1808251"/>
              <a:gd name="connsiteX18" fmla="*/ 1352309 w 2122870"/>
              <a:gd name="connsiteY18" fmla="*/ 883577 h 1808251"/>
              <a:gd name="connsiteX19" fmla="*/ 1393405 w 2122870"/>
              <a:gd name="connsiteY19" fmla="*/ 801384 h 1808251"/>
              <a:gd name="connsiteX20" fmla="*/ 1783823 w 2122870"/>
              <a:gd name="connsiteY20" fmla="*/ 462337 h 1808251"/>
              <a:gd name="connsiteX21" fmla="*/ 1804372 w 2122870"/>
              <a:gd name="connsiteY21" fmla="*/ 441788 h 1808251"/>
              <a:gd name="connsiteX22" fmla="*/ 1999098 w 2122870"/>
              <a:gd name="connsiteY22" fmla="*/ 193095 h 1808251"/>
              <a:gd name="connsiteX23" fmla="*/ 2122870 w 2122870"/>
              <a:gd name="connsiteY23" fmla="*/ 0 h 1808251"/>
              <a:gd name="connsiteX0" fmla="*/ 2122870 w 2122870"/>
              <a:gd name="connsiteY0" fmla="*/ 0 h 1808251"/>
              <a:gd name="connsiteX1" fmla="*/ 1644881 w 2122870"/>
              <a:gd name="connsiteY1" fmla="*/ 539152 h 1808251"/>
              <a:gd name="connsiteX2" fmla="*/ 1362583 w 2122870"/>
              <a:gd name="connsiteY2" fmla="*/ 698642 h 1808251"/>
              <a:gd name="connsiteX3" fmla="*/ 1010612 w 2122870"/>
              <a:gd name="connsiteY3" fmla="*/ 868808 h 1808251"/>
              <a:gd name="connsiteX4" fmla="*/ 692168 w 2122870"/>
              <a:gd name="connsiteY4" fmla="*/ 995844 h 1808251"/>
              <a:gd name="connsiteX5" fmla="*/ 357000 w 2122870"/>
              <a:gd name="connsiteY5" fmla="*/ 1047348 h 1808251"/>
              <a:gd name="connsiteX6" fmla="*/ 0 w 2122870"/>
              <a:gd name="connsiteY6" fmla="*/ 1021903 h 1808251"/>
              <a:gd name="connsiteX7" fmla="*/ 191329 w 2122870"/>
              <a:gd name="connsiteY7" fmla="*/ 1315092 h 1808251"/>
              <a:gd name="connsiteX8" fmla="*/ 386538 w 2122870"/>
              <a:gd name="connsiteY8" fmla="*/ 1520575 h 1808251"/>
              <a:gd name="connsiteX9" fmla="*/ 592021 w 2122870"/>
              <a:gd name="connsiteY9" fmla="*/ 1726058 h 1808251"/>
              <a:gd name="connsiteX10" fmla="*/ 674214 w 2122870"/>
              <a:gd name="connsiteY10" fmla="*/ 1808251 h 1808251"/>
              <a:gd name="connsiteX11" fmla="*/ 735859 w 2122870"/>
              <a:gd name="connsiteY11" fmla="*/ 1674687 h 1808251"/>
              <a:gd name="connsiteX12" fmla="*/ 818052 w 2122870"/>
              <a:gd name="connsiteY12" fmla="*/ 1448656 h 1808251"/>
              <a:gd name="connsiteX13" fmla="*/ 869423 w 2122870"/>
              <a:gd name="connsiteY13" fmla="*/ 1243173 h 1808251"/>
              <a:gd name="connsiteX14" fmla="*/ 941342 w 2122870"/>
              <a:gd name="connsiteY14" fmla="*/ 1181528 h 1808251"/>
              <a:gd name="connsiteX15" fmla="*/ 972165 w 2122870"/>
              <a:gd name="connsiteY15" fmla="*/ 1150705 h 1808251"/>
              <a:gd name="connsiteX16" fmla="*/ 1085181 w 2122870"/>
              <a:gd name="connsiteY16" fmla="*/ 1037690 h 1808251"/>
              <a:gd name="connsiteX17" fmla="*/ 1157100 w 2122870"/>
              <a:gd name="connsiteY17" fmla="*/ 986319 h 1808251"/>
              <a:gd name="connsiteX18" fmla="*/ 1352309 w 2122870"/>
              <a:gd name="connsiteY18" fmla="*/ 883577 h 1808251"/>
              <a:gd name="connsiteX19" fmla="*/ 1393405 w 2122870"/>
              <a:gd name="connsiteY19" fmla="*/ 801384 h 1808251"/>
              <a:gd name="connsiteX20" fmla="*/ 1783823 w 2122870"/>
              <a:gd name="connsiteY20" fmla="*/ 462337 h 1808251"/>
              <a:gd name="connsiteX21" fmla="*/ 1804372 w 2122870"/>
              <a:gd name="connsiteY21" fmla="*/ 441788 h 1808251"/>
              <a:gd name="connsiteX22" fmla="*/ 1925279 w 2122870"/>
              <a:gd name="connsiteY22" fmla="*/ 245483 h 1808251"/>
              <a:gd name="connsiteX23" fmla="*/ 2122870 w 2122870"/>
              <a:gd name="connsiteY23" fmla="*/ 0 h 1808251"/>
              <a:gd name="connsiteX0" fmla="*/ 2122870 w 2122870"/>
              <a:gd name="connsiteY0" fmla="*/ 0 h 1808251"/>
              <a:gd name="connsiteX1" fmla="*/ 1644881 w 2122870"/>
              <a:gd name="connsiteY1" fmla="*/ 539152 h 1808251"/>
              <a:gd name="connsiteX2" fmla="*/ 1362583 w 2122870"/>
              <a:gd name="connsiteY2" fmla="*/ 698642 h 1808251"/>
              <a:gd name="connsiteX3" fmla="*/ 1010612 w 2122870"/>
              <a:gd name="connsiteY3" fmla="*/ 868808 h 1808251"/>
              <a:gd name="connsiteX4" fmla="*/ 692168 w 2122870"/>
              <a:gd name="connsiteY4" fmla="*/ 995844 h 1808251"/>
              <a:gd name="connsiteX5" fmla="*/ 357000 w 2122870"/>
              <a:gd name="connsiteY5" fmla="*/ 1047348 h 1808251"/>
              <a:gd name="connsiteX6" fmla="*/ 0 w 2122870"/>
              <a:gd name="connsiteY6" fmla="*/ 1021903 h 1808251"/>
              <a:gd name="connsiteX7" fmla="*/ 191329 w 2122870"/>
              <a:gd name="connsiteY7" fmla="*/ 1315092 h 1808251"/>
              <a:gd name="connsiteX8" fmla="*/ 386538 w 2122870"/>
              <a:gd name="connsiteY8" fmla="*/ 1520575 h 1808251"/>
              <a:gd name="connsiteX9" fmla="*/ 592021 w 2122870"/>
              <a:gd name="connsiteY9" fmla="*/ 1726058 h 1808251"/>
              <a:gd name="connsiteX10" fmla="*/ 674214 w 2122870"/>
              <a:gd name="connsiteY10" fmla="*/ 1808251 h 1808251"/>
              <a:gd name="connsiteX11" fmla="*/ 735859 w 2122870"/>
              <a:gd name="connsiteY11" fmla="*/ 1674687 h 1808251"/>
              <a:gd name="connsiteX12" fmla="*/ 818052 w 2122870"/>
              <a:gd name="connsiteY12" fmla="*/ 1448656 h 1808251"/>
              <a:gd name="connsiteX13" fmla="*/ 869423 w 2122870"/>
              <a:gd name="connsiteY13" fmla="*/ 1243173 h 1808251"/>
              <a:gd name="connsiteX14" fmla="*/ 941342 w 2122870"/>
              <a:gd name="connsiteY14" fmla="*/ 1181528 h 1808251"/>
              <a:gd name="connsiteX15" fmla="*/ 972165 w 2122870"/>
              <a:gd name="connsiteY15" fmla="*/ 1150705 h 1808251"/>
              <a:gd name="connsiteX16" fmla="*/ 1085181 w 2122870"/>
              <a:gd name="connsiteY16" fmla="*/ 1037690 h 1808251"/>
              <a:gd name="connsiteX17" fmla="*/ 1157100 w 2122870"/>
              <a:gd name="connsiteY17" fmla="*/ 986319 h 1808251"/>
              <a:gd name="connsiteX18" fmla="*/ 1352309 w 2122870"/>
              <a:gd name="connsiteY18" fmla="*/ 883577 h 1808251"/>
              <a:gd name="connsiteX19" fmla="*/ 1393405 w 2122870"/>
              <a:gd name="connsiteY19" fmla="*/ 801384 h 1808251"/>
              <a:gd name="connsiteX20" fmla="*/ 1783823 w 2122870"/>
              <a:gd name="connsiteY20" fmla="*/ 462337 h 1808251"/>
              <a:gd name="connsiteX21" fmla="*/ 1925279 w 2122870"/>
              <a:gd name="connsiteY21" fmla="*/ 245483 h 1808251"/>
              <a:gd name="connsiteX22" fmla="*/ 2122870 w 2122870"/>
              <a:gd name="connsiteY22" fmla="*/ 0 h 1808251"/>
              <a:gd name="connsiteX0" fmla="*/ 2122870 w 2122870"/>
              <a:gd name="connsiteY0" fmla="*/ 0 h 1808251"/>
              <a:gd name="connsiteX1" fmla="*/ 1644881 w 2122870"/>
              <a:gd name="connsiteY1" fmla="*/ 539152 h 1808251"/>
              <a:gd name="connsiteX2" fmla="*/ 1362583 w 2122870"/>
              <a:gd name="connsiteY2" fmla="*/ 698642 h 1808251"/>
              <a:gd name="connsiteX3" fmla="*/ 1010612 w 2122870"/>
              <a:gd name="connsiteY3" fmla="*/ 868808 h 1808251"/>
              <a:gd name="connsiteX4" fmla="*/ 692168 w 2122870"/>
              <a:gd name="connsiteY4" fmla="*/ 995844 h 1808251"/>
              <a:gd name="connsiteX5" fmla="*/ 357000 w 2122870"/>
              <a:gd name="connsiteY5" fmla="*/ 1047348 h 1808251"/>
              <a:gd name="connsiteX6" fmla="*/ 0 w 2122870"/>
              <a:gd name="connsiteY6" fmla="*/ 1021903 h 1808251"/>
              <a:gd name="connsiteX7" fmla="*/ 191329 w 2122870"/>
              <a:gd name="connsiteY7" fmla="*/ 1315092 h 1808251"/>
              <a:gd name="connsiteX8" fmla="*/ 386538 w 2122870"/>
              <a:gd name="connsiteY8" fmla="*/ 1520575 h 1808251"/>
              <a:gd name="connsiteX9" fmla="*/ 592021 w 2122870"/>
              <a:gd name="connsiteY9" fmla="*/ 1726058 h 1808251"/>
              <a:gd name="connsiteX10" fmla="*/ 674214 w 2122870"/>
              <a:gd name="connsiteY10" fmla="*/ 1808251 h 1808251"/>
              <a:gd name="connsiteX11" fmla="*/ 735859 w 2122870"/>
              <a:gd name="connsiteY11" fmla="*/ 1674687 h 1808251"/>
              <a:gd name="connsiteX12" fmla="*/ 818052 w 2122870"/>
              <a:gd name="connsiteY12" fmla="*/ 1448656 h 1808251"/>
              <a:gd name="connsiteX13" fmla="*/ 869423 w 2122870"/>
              <a:gd name="connsiteY13" fmla="*/ 1243173 h 1808251"/>
              <a:gd name="connsiteX14" fmla="*/ 941342 w 2122870"/>
              <a:gd name="connsiteY14" fmla="*/ 1181528 h 1808251"/>
              <a:gd name="connsiteX15" fmla="*/ 972165 w 2122870"/>
              <a:gd name="connsiteY15" fmla="*/ 1150705 h 1808251"/>
              <a:gd name="connsiteX16" fmla="*/ 1085181 w 2122870"/>
              <a:gd name="connsiteY16" fmla="*/ 1037690 h 1808251"/>
              <a:gd name="connsiteX17" fmla="*/ 1157100 w 2122870"/>
              <a:gd name="connsiteY17" fmla="*/ 986319 h 1808251"/>
              <a:gd name="connsiteX18" fmla="*/ 1352309 w 2122870"/>
              <a:gd name="connsiteY18" fmla="*/ 883577 h 1808251"/>
              <a:gd name="connsiteX19" fmla="*/ 1393405 w 2122870"/>
              <a:gd name="connsiteY19" fmla="*/ 801384 h 1808251"/>
              <a:gd name="connsiteX20" fmla="*/ 1738579 w 2122870"/>
              <a:gd name="connsiteY20" fmla="*/ 474244 h 1808251"/>
              <a:gd name="connsiteX21" fmla="*/ 1925279 w 2122870"/>
              <a:gd name="connsiteY21" fmla="*/ 245483 h 1808251"/>
              <a:gd name="connsiteX22" fmla="*/ 2122870 w 2122870"/>
              <a:gd name="connsiteY22" fmla="*/ 0 h 1808251"/>
              <a:gd name="connsiteX0" fmla="*/ 2122870 w 2122870"/>
              <a:gd name="connsiteY0" fmla="*/ 0 h 1808251"/>
              <a:gd name="connsiteX1" fmla="*/ 1644881 w 2122870"/>
              <a:gd name="connsiteY1" fmla="*/ 539152 h 1808251"/>
              <a:gd name="connsiteX2" fmla="*/ 1362583 w 2122870"/>
              <a:gd name="connsiteY2" fmla="*/ 698642 h 1808251"/>
              <a:gd name="connsiteX3" fmla="*/ 1010612 w 2122870"/>
              <a:gd name="connsiteY3" fmla="*/ 868808 h 1808251"/>
              <a:gd name="connsiteX4" fmla="*/ 692168 w 2122870"/>
              <a:gd name="connsiteY4" fmla="*/ 995844 h 1808251"/>
              <a:gd name="connsiteX5" fmla="*/ 357000 w 2122870"/>
              <a:gd name="connsiteY5" fmla="*/ 1047348 h 1808251"/>
              <a:gd name="connsiteX6" fmla="*/ 0 w 2122870"/>
              <a:gd name="connsiteY6" fmla="*/ 1021903 h 1808251"/>
              <a:gd name="connsiteX7" fmla="*/ 191329 w 2122870"/>
              <a:gd name="connsiteY7" fmla="*/ 1315092 h 1808251"/>
              <a:gd name="connsiteX8" fmla="*/ 386538 w 2122870"/>
              <a:gd name="connsiteY8" fmla="*/ 1520575 h 1808251"/>
              <a:gd name="connsiteX9" fmla="*/ 592021 w 2122870"/>
              <a:gd name="connsiteY9" fmla="*/ 1726058 h 1808251"/>
              <a:gd name="connsiteX10" fmla="*/ 674214 w 2122870"/>
              <a:gd name="connsiteY10" fmla="*/ 1808251 h 1808251"/>
              <a:gd name="connsiteX11" fmla="*/ 735859 w 2122870"/>
              <a:gd name="connsiteY11" fmla="*/ 1674687 h 1808251"/>
              <a:gd name="connsiteX12" fmla="*/ 818052 w 2122870"/>
              <a:gd name="connsiteY12" fmla="*/ 1448656 h 1808251"/>
              <a:gd name="connsiteX13" fmla="*/ 869423 w 2122870"/>
              <a:gd name="connsiteY13" fmla="*/ 1243173 h 1808251"/>
              <a:gd name="connsiteX14" fmla="*/ 941342 w 2122870"/>
              <a:gd name="connsiteY14" fmla="*/ 1181528 h 1808251"/>
              <a:gd name="connsiteX15" fmla="*/ 972165 w 2122870"/>
              <a:gd name="connsiteY15" fmla="*/ 1150705 h 1808251"/>
              <a:gd name="connsiteX16" fmla="*/ 1085181 w 2122870"/>
              <a:gd name="connsiteY16" fmla="*/ 1037690 h 1808251"/>
              <a:gd name="connsiteX17" fmla="*/ 1157100 w 2122870"/>
              <a:gd name="connsiteY17" fmla="*/ 986319 h 1808251"/>
              <a:gd name="connsiteX18" fmla="*/ 1257059 w 2122870"/>
              <a:gd name="connsiteY18" fmla="*/ 883577 h 1808251"/>
              <a:gd name="connsiteX19" fmla="*/ 1393405 w 2122870"/>
              <a:gd name="connsiteY19" fmla="*/ 801384 h 1808251"/>
              <a:gd name="connsiteX20" fmla="*/ 1738579 w 2122870"/>
              <a:gd name="connsiteY20" fmla="*/ 474244 h 1808251"/>
              <a:gd name="connsiteX21" fmla="*/ 1925279 w 2122870"/>
              <a:gd name="connsiteY21" fmla="*/ 245483 h 1808251"/>
              <a:gd name="connsiteX22" fmla="*/ 2122870 w 2122870"/>
              <a:gd name="connsiteY22" fmla="*/ 0 h 1808251"/>
              <a:gd name="connsiteX0" fmla="*/ 2122870 w 2122870"/>
              <a:gd name="connsiteY0" fmla="*/ 0 h 1808251"/>
              <a:gd name="connsiteX1" fmla="*/ 1644881 w 2122870"/>
              <a:gd name="connsiteY1" fmla="*/ 539152 h 1808251"/>
              <a:gd name="connsiteX2" fmla="*/ 1362583 w 2122870"/>
              <a:gd name="connsiteY2" fmla="*/ 698642 h 1808251"/>
              <a:gd name="connsiteX3" fmla="*/ 1010612 w 2122870"/>
              <a:gd name="connsiteY3" fmla="*/ 868808 h 1808251"/>
              <a:gd name="connsiteX4" fmla="*/ 692168 w 2122870"/>
              <a:gd name="connsiteY4" fmla="*/ 995844 h 1808251"/>
              <a:gd name="connsiteX5" fmla="*/ 357000 w 2122870"/>
              <a:gd name="connsiteY5" fmla="*/ 1047348 h 1808251"/>
              <a:gd name="connsiteX6" fmla="*/ 0 w 2122870"/>
              <a:gd name="connsiteY6" fmla="*/ 1021903 h 1808251"/>
              <a:gd name="connsiteX7" fmla="*/ 191329 w 2122870"/>
              <a:gd name="connsiteY7" fmla="*/ 1315092 h 1808251"/>
              <a:gd name="connsiteX8" fmla="*/ 386538 w 2122870"/>
              <a:gd name="connsiteY8" fmla="*/ 1520575 h 1808251"/>
              <a:gd name="connsiteX9" fmla="*/ 592021 w 2122870"/>
              <a:gd name="connsiteY9" fmla="*/ 1726058 h 1808251"/>
              <a:gd name="connsiteX10" fmla="*/ 674214 w 2122870"/>
              <a:gd name="connsiteY10" fmla="*/ 1808251 h 1808251"/>
              <a:gd name="connsiteX11" fmla="*/ 735859 w 2122870"/>
              <a:gd name="connsiteY11" fmla="*/ 1674687 h 1808251"/>
              <a:gd name="connsiteX12" fmla="*/ 818052 w 2122870"/>
              <a:gd name="connsiteY12" fmla="*/ 1448656 h 1808251"/>
              <a:gd name="connsiteX13" fmla="*/ 869423 w 2122870"/>
              <a:gd name="connsiteY13" fmla="*/ 1243173 h 1808251"/>
              <a:gd name="connsiteX14" fmla="*/ 941342 w 2122870"/>
              <a:gd name="connsiteY14" fmla="*/ 1181528 h 1808251"/>
              <a:gd name="connsiteX15" fmla="*/ 972165 w 2122870"/>
              <a:gd name="connsiteY15" fmla="*/ 1150705 h 1808251"/>
              <a:gd name="connsiteX16" fmla="*/ 1085181 w 2122870"/>
              <a:gd name="connsiteY16" fmla="*/ 1037690 h 1808251"/>
              <a:gd name="connsiteX17" fmla="*/ 1157100 w 2122870"/>
              <a:gd name="connsiteY17" fmla="*/ 986319 h 1808251"/>
              <a:gd name="connsiteX18" fmla="*/ 1393405 w 2122870"/>
              <a:gd name="connsiteY18" fmla="*/ 801384 h 1808251"/>
              <a:gd name="connsiteX19" fmla="*/ 1738579 w 2122870"/>
              <a:gd name="connsiteY19" fmla="*/ 474244 h 1808251"/>
              <a:gd name="connsiteX20" fmla="*/ 1925279 w 2122870"/>
              <a:gd name="connsiteY20" fmla="*/ 245483 h 1808251"/>
              <a:gd name="connsiteX21" fmla="*/ 2122870 w 2122870"/>
              <a:gd name="connsiteY21" fmla="*/ 0 h 1808251"/>
              <a:gd name="connsiteX0" fmla="*/ 2122870 w 2122870"/>
              <a:gd name="connsiteY0" fmla="*/ 0 h 1808251"/>
              <a:gd name="connsiteX1" fmla="*/ 1644881 w 2122870"/>
              <a:gd name="connsiteY1" fmla="*/ 539152 h 1808251"/>
              <a:gd name="connsiteX2" fmla="*/ 1362583 w 2122870"/>
              <a:gd name="connsiteY2" fmla="*/ 698642 h 1808251"/>
              <a:gd name="connsiteX3" fmla="*/ 1010612 w 2122870"/>
              <a:gd name="connsiteY3" fmla="*/ 868808 h 1808251"/>
              <a:gd name="connsiteX4" fmla="*/ 692168 w 2122870"/>
              <a:gd name="connsiteY4" fmla="*/ 995844 h 1808251"/>
              <a:gd name="connsiteX5" fmla="*/ 357000 w 2122870"/>
              <a:gd name="connsiteY5" fmla="*/ 1047348 h 1808251"/>
              <a:gd name="connsiteX6" fmla="*/ 0 w 2122870"/>
              <a:gd name="connsiteY6" fmla="*/ 1021903 h 1808251"/>
              <a:gd name="connsiteX7" fmla="*/ 191329 w 2122870"/>
              <a:gd name="connsiteY7" fmla="*/ 1315092 h 1808251"/>
              <a:gd name="connsiteX8" fmla="*/ 386538 w 2122870"/>
              <a:gd name="connsiteY8" fmla="*/ 1520575 h 1808251"/>
              <a:gd name="connsiteX9" fmla="*/ 592021 w 2122870"/>
              <a:gd name="connsiteY9" fmla="*/ 1726058 h 1808251"/>
              <a:gd name="connsiteX10" fmla="*/ 674214 w 2122870"/>
              <a:gd name="connsiteY10" fmla="*/ 1808251 h 1808251"/>
              <a:gd name="connsiteX11" fmla="*/ 735859 w 2122870"/>
              <a:gd name="connsiteY11" fmla="*/ 1674687 h 1808251"/>
              <a:gd name="connsiteX12" fmla="*/ 818052 w 2122870"/>
              <a:gd name="connsiteY12" fmla="*/ 1448656 h 1808251"/>
              <a:gd name="connsiteX13" fmla="*/ 869423 w 2122870"/>
              <a:gd name="connsiteY13" fmla="*/ 1243173 h 1808251"/>
              <a:gd name="connsiteX14" fmla="*/ 941342 w 2122870"/>
              <a:gd name="connsiteY14" fmla="*/ 1181528 h 1808251"/>
              <a:gd name="connsiteX15" fmla="*/ 972165 w 2122870"/>
              <a:gd name="connsiteY15" fmla="*/ 1150705 h 1808251"/>
              <a:gd name="connsiteX16" fmla="*/ 1085181 w 2122870"/>
              <a:gd name="connsiteY16" fmla="*/ 1037690 h 1808251"/>
              <a:gd name="connsiteX17" fmla="*/ 1157100 w 2122870"/>
              <a:gd name="connsiteY17" fmla="*/ 922025 h 1808251"/>
              <a:gd name="connsiteX18" fmla="*/ 1393405 w 2122870"/>
              <a:gd name="connsiteY18" fmla="*/ 801384 h 1808251"/>
              <a:gd name="connsiteX19" fmla="*/ 1738579 w 2122870"/>
              <a:gd name="connsiteY19" fmla="*/ 474244 h 1808251"/>
              <a:gd name="connsiteX20" fmla="*/ 1925279 w 2122870"/>
              <a:gd name="connsiteY20" fmla="*/ 245483 h 1808251"/>
              <a:gd name="connsiteX21" fmla="*/ 2122870 w 2122870"/>
              <a:gd name="connsiteY21" fmla="*/ 0 h 1808251"/>
              <a:gd name="connsiteX0" fmla="*/ 2122870 w 2122870"/>
              <a:gd name="connsiteY0" fmla="*/ 0 h 1808251"/>
              <a:gd name="connsiteX1" fmla="*/ 1644881 w 2122870"/>
              <a:gd name="connsiteY1" fmla="*/ 539152 h 1808251"/>
              <a:gd name="connsiteX2" fmla="*/ 1362583 w 2122870"/>
              <a:gd name="connsiteY2" fmla="*/ 698642 h 1808251"/>
              <a:gd name="connsiteX3" fmla="*/ 1010612 w 2122870"/>
              <a:gd name="connsiteY3" fmla="*/ 868808 h 1808251"/>
              <a:gd name="connsiteX4" fmla="*/ 692168 w 2122870"/>
              <a:gd name="connsiteY4" fmla="*/ 995844 h 1808251"/>
              <a:gd name="connsiteX5" fmla="*/ 357000 w 2122870"/>
              <a:gd name="connsiteY5" fmla="*/ 1047348 h 1808251"/>
              <a:gd name="connsiteX6" fmla="*/ 0 w 2122870"/>
              <a:gd name="connsiteY6" fmla="*/ 1021903 h 1808251"/>
              <a:gd name="connsiteX7" fmla="*/ 191329 w 2122870"/>
              <a:gd name="connsiteY7" fmla="*/ 1315092 h 1808251"/>
              <a:gd name="connsiteX8" fmla="*/ 386538 w 2122870"/>
              <a:gd name="connsiteY8" fmla="*/ 1520575 h 1808251"/>
              <a:gd name="connsiteX9" fmla="*/ 592021 w 2122870"/>
              <a:gd name="connsiteY9" fmla="*/ 1726058 h 1808251"/>
              <a:gd name="connsiteX10" fmla="*/ 674214 w 2122870"/>
              <a:gd name="connsiteY10" fmla="*/ 1808251 h 1808251"/>
              <a:gd name="connsiteX11" fmla="*/ 735859 w 2122870"/>
              <a:gd name="connsiteY11" fmla="*/ 1674687 h 1808251"/>
              <a:gd name="connsiteX12" fmla="*/ 818052 w 2122870"/>
              <a:gd name="connsiteY12" fmla="*/ 1448656 h 1808251"/>
              <a:gd name="connsiteX13" fmla="*/ 869423 w 2122870"/>
              <a:gd name="connsiteY13" fmla="*/ 1243173 h 1808251"/>
              <a:gd name="connsiteX14" fmla="*/ 941342 w 2122870"/>
              <a:gd name="connsiteY14" fmla="*/ 1181528 h 1808251"/>
              <a:gd name="connsiteX15" fmla="*/ 972165 w 2122870"/>
              <a:gd name="connsiteY15" fmla="*/ 1150705 h 1808251"/>
              <a:gd name="connsiteX16" fmla="*/ 1085181 w 2122870"/>
              <a:gd name="connsiteY16" fmla="*/ 1037690 h 1808251"/>
              <a:gd name="connsiteX17" fmla="*/ 1157100 w 2122870"/>
              <a:gd name="connsiteY17" fmla="*/ 922025 h 1808251"/>
              <a:gd name="connsiteX18" fmla="*/ 1391023 w 2122870"/>
              <a:gd name="connsiteY18" fmla="*/ 789478 h 1808251"/>
              <a:gd name="connsiteX19" fmla="*/ 1738579 w 2122870"/>
              <a:gd name="connsiteY19" fmla="*/ 474244 h 1808251"/>
              <a:gd name="connsiteX20" fmla="*/ 1925279 w 2122870"/>
              <a:gd name="connsiteY20" fmla="*/ 245483 h 1808251"/>
              <a:gd name="connsiteX21" fmla="*/ 2122870 w 2122870"/>
              <a:gd name="connsiteY21" fmla="*/ 0 h 1808251"/>
              <a:gd name="connsiteX0" fmla="*/ 2122870 w 2122870"/>
              <a:gd name="connsiteY0" fmla="*/ 0 h 1808251"/>
              <a:gd name="connsiteX1" fmla="*/ 1644881 w 2122870"/>
              <a:gd name="connsiteY1" fmla="*/ 539152 h 1808251"/>
              <a:gd name="connsiteX2" fmla="*/ 1362583 w 2122870"/>
              <a:gd name="connsiteY2" fmla="*/ 698642 h 1808251"/>
              <a:gd name="connsiteX3" fmla="*/ 1010612 w 2122870"/>
              <a:gd name="connsiteY3" fmla="*/ 868808 h 1808251"/>
              <a:gd name="connsiteX4" fmla="*/ 692168 w 2122870"/>
              <a:gd name="connsiteY4" fmla="*/ 995844 h 1808251"/>
              <a:gd name="connsiteX5" fmla="*/ 357000 w 2122870"/>
              <a:gd name="connsiteY5" fmla="*/ 1047348 h 1808251"/>
              <a:gd name="connsiteX6" fmla="*/ 0 w 2122870"/>
              <a:gd name="connsiteY6" fmla="*/ 1021903 h 1808251"/>
              <a:gd name="connsiteX7" fmla="*/ 191329 w 2122870"/>
              <a:gd name="connsiteY7" fmla="*/ 1315092 h 1808251"/>
              <a:gd name="connsiteX8" fmla="*/ 386538 w 2122870"/>
              <a:gd name="connsiteY8" fmla="*/ 1520575 h 1808251"/>
              <a:gd name="connsiteX9" fmla="*/ 592021 w 2122870"/>
              <a:gd name="connsiteY9" fmla="*/ 1726058 h 1808251"/>
              <a:gd name="connsiteX10" fmla="*/ 674214 w 2122870"/>
              <a:gd name="connsiteY10" fmla="*/ 1808251 h 1808251"/>
              <a:gd name="connsiteX11" fmla="*/ 735859 w 2122870"/>
              <a:gd name="connsiteY11" fmla="*/ 1674687 h 1808251"/>
              <a:gd name="connsiteX12" fmla="*/ 818052 w 2122870"/>
              <a:gd name="connsiteY12" fmla="*/ 1448656 h 1808251"/>
              <a:gd name="connsiteX13" fmla="*/ 869423 w 2122870"/>
              <a:gd name="connsiteY13" fmla="*/ 1243173 h 1808251"/>
              <a:gd name="connsiteX14" fmla="*/ 941342 w 2122870"/>
              <a:gd name="connsiteY14" fmla="*/ 1181528 h 1808251"/>
              <a:gd name="connsiteX15" fmla="*/ 972165 w 2122870"/>
              <a:gd name="connsiteY15" fmla="*/ 1150705 h 1808251"/>
              <a:gd name="connsiteX16" fmla="*/ 1018506 w 2122870"/>
              <a:gd name="connsiteY16" fmla="*/ 1016258 h 1808251"/>
              <a:gd name="connsiteX17" fmla="*/ 1157100 w 2122870"/>
              <a:gd name="connsiteY17" fmla="*/ 922025 h 1808251"/>
              <a:gd name="connsiteX18" fmla="*/ 1391023 w 2122870"/>
              <a:gd name="connsiteY18" fmla="*/ 789478 h 1808251"/>
              <a:gd name="connsiteX19" fmla="*/ 1738579 w 2122870"/>
              <a:gd name="connsiteY19" fmla="*/ 474244 h 1808251"/>
              <a:gd name="connsiteX20" fmla="*/ 1925279 w 2122870"/>
              <a:gd name="connsiteY20" fmla="*/ 245483 h 1808251"/>
              <a:gd name="connsiteX21" fmla="*/ 2122870 w 2122870"/>
              <a:gd name="connsiteY21" fmla="*/ 0 h 1808251"/>
              <a:gd name="connsiteX0" fmla="*/ 2122870 w 2122870"/>
              <a:gd name="connsiteY0" fmla="*/ 0 h 1808251"/>
              <a:gd name="connsiteX1" fmla="*/ 1644881 w 2122870"/>
              <a:gd name="connsiteY1" fmla="*/ 539152 h 1808251"/>
              <a:gd name="connsiteX2" fmla="*/ 1362583 w 2122870"/>
              <a:gd name="connsiteY2" fmla="*/ 698642 h 1808251"/>
              <a:gd name="connsiteX3" fmla="*/ 1010612 w 2122870"/>
              <a:gd name="connsiteY3" fmla="*/ 868808 h 1808251"/>
              <a:gd name="connsiteX4" fmla="*/ 692168 w 2122870"/>
              <a:gd name="connsiteY4" fmla="*/ 995844 h 1808251"/>
              <a:gd name="connsiteX5" fmla="*/ 357000 w 2122870"/>
              <a:gd name="connsiteY5" fmla="*/ 1047348 h 1808251"/>
              <a:gd name="connsiteX6" fmla="*/ 0 w 2122870"/>
              <a:gd name="connsiteY6" fmla="*/ 1021903 h 1808251"/>
              <a:gd name="connsiteX7" fmla="*/ 191329 w 2122870"/>
              <a:gd name="connsiteY7" fmla="*/ 1315092 h 1808251"/>
              <a:gd name="connsiteX8" fmla="*/ 386538 w 2122870"/>
              <a:gd name="connsiteY8" fmla="*/ 1520575 h 1808251"/>
              <a:gd name="connsiteX9" fmla="*/ 518202 w 2122870"/>
              <a:gd name="connsiteY9" fmla="*/ 1671289 h 1808251"/>
              <a:gd name="connsiteX10" fmla="*/ 674214 w 2122870"/>
              <a:gd name="connsiteY10" fmla="*/ 1808251 h 1808251"/>
              <a:gd name="connsiteX11" fmla="*/ 735859 w 2122870"/>
              <a:gd name="connsiteY11" fmla="*/ 1674687 h 1808251"/>
              <a:gd name="connsiteX12" fmla="*/ 818052 w 2122870"/>
              <a:gd name="connsiteY12" fmla="*/ 1448656 h 1808251"/>
              <a:gd name="connsiteX13" fmla="*/ 869423 w 2122870"/>
              <a:gd name="connsiteY13" fmla="*/ 1243173 h 1808251"/>
              <a:gd name="connsiteX14" fmla="*/ 941342 w 2122870"/>
              <a:gd name="connsiteY14" fmla="*/ 1181528 h 1808251"/>
              <a:gd name="connsiteX15" fmla="*/ 972165 w 2122870"/>
              <a:gd name="connsiteY15" fmla="*/ 1150705 h 1808251"/>
              <a:gd name="connsiteX16" fmla="*/ 1018506 w 2122870"/>
              <a:gd name="connsiteY16" fmla="*/ 1016258 h 1808251"/>
              <a:gd name="connsiteX17" fmla="*/ 1157100 w 2122870"/>
              <a:gd name="connsiteY17" fmla="*/ 922025 h 1808251"/>
              <a:gd name="connsiteX18" fmla="*/ 1391023 w 2122870"/>
              <a:gd name="connsiteY18" fmla="*/ 789478 h 1808251"/>
              <a:gd name="connsiteX19" fmla="*/ 1738579 w 2122870"/>
              <a:gd name="connsiteY19" fmla="*/ 474244 h 1808251"/>
              <a:gd name="connsiteX20" fmla="*/ 1925279 w 2122870"/>
              <a:gd name="connsiteY20" fmla="*/ 245483 h 1808251"/>
              <a:gd name="connsiteX21" fmla="*/ 2122870 w 2122870"/>
              <a:gd name="connsiteY21" fmla="*/ 0 h 1808251"/>
              <a:gd name="connsiteX0" fmla="*/ 2122870 w 2122870"/>
              <a:gd name="connsiteY0" fmla="*/ 0 h 1839208"/>
              <a:gd name="connsiteX1" fmla="*/ 1644881 w 2122870"/>
              <a:gd name="connsiteY1" fmla="*/ 539152 h 1839208"/>
              <a:gd name="connsiteX2" fmla="*/ 1362583 w 2122870"/>
              <a:gd name="connsiteY2" fmla="*/ 698642 h 1839208"/>
              <a:gd name="connsiteX3" fmla="*/ 1010612 w 2122870"/>
              <a:gd name="connsiteY3" fmla="*/ 868808 h 1839208"/>
              <a:gd name="connsiteX4" fmla="*/ 692168 w 2122870"/>
              <a:gd name="connsiteY4" fmla="*/ 995844 h 1839208"/>
              <a:gd name="connsiteX5" fmla="*/ 357000 w 2122870"/>
              <a:gd name="connsiteY5" fmla="*/ 1047348 h 1839208"/>
              <a:gd name="connsiteX6" fmla="*/ 0 w 2122870"/>
              <a:gd name="connsiteY6" fmla="*/ 1021903 h 1839208"/>
              <a:gd name="connsiteX7" fmla="*/ 191329 w 2122870"/>
              <a:gd name="connsiteY7" fmla="*/ 1315092 h 1839208"/>
              <a:gd name="connsiteX8" fmla="*/ 386538 w 2122870"/>
              <a:gd name="connsiteY8" fmla="*/ 1520575 h 1839208"/>
              <a:gd name="connsiteX9" fmla="*/ 518202 w 2122870"/>
              <a:gd name="connsiteY9" fmla="*/ 1671289 h 1839208"/>
              <a:gd name="connsiteX10" fmla="*/ 709933 w 2122870"/>
              <a:gd name="connsiteY10" fmla="*/ 1839208 h 1839208"/>
              <a:gd name="connsiteX11" fmla="*/ 735859 w 2122870"/>
              <a:gd name="connsiteY11" fmla="*/ 1674687 h 1839208"/>
              <a:gd name="connsiteX12" fmla="*/ 818052 w 2122870"/>
              <a:gd name="connsiteY12" fmla="*/ 1448656 h 1839208"/>
              <a:gd name="connsiteX13" fmla="*/ 869423 w 2122870"/>
              <a:gd name="connsiteY13" fmla="*/ 1243173 h 1839208"/>
              <a:gd name="connsiteX14" fmla="*/ 941342 w 2122870"/>
              <a:gd name="connsiteY14" fmla="*/ 1181528 h 1839208"/>
              <a:gd name="connsiteX15" fmla="*/ 972165 w 2122870"/>
              <a:gd name="connsiteY15" fmla="*/ 1150705 h 1839208"/>
              <a:gd name="connsiteX16" fmla="*/ 1018506 w 2122870"/>
              <a:gd name="connsiteY16" fmla="*/ 1016258 h 1839208"/>
              <a:gd name="connsiteX17" fmla="*/ 1157100 w 2122870"/>
              <a:gd name="connsiteY17" fmla="*/ 922025 h 1839208"/>
              <a:gd name="connsiteX18" fmla="*/ 1391023 w 2122870"/>
              <a:gd name="connsiteY18" fmla="*/ 789478 h 1839208"/>
              <a:gd name="connsiteX19" fmla="*/ 1738579 w 2122870"/>
              <a:gd name="connsiteY19" fmla="*/ 474244 h 1839208"/>
              <a:gd name="connsiteX20" fmla="*/ 1925279 w 2122870"/>
              <a:gd name="connsiteY20" fmla="*/ 245483 h 1839208"/>
              <a:gd name="connsiteX21" fmla="*/ 2122870 w 2122870"/>
              <a:gd name="connsiteY21" fmla="*/ 0 h 1839208"/>
              <a:gd name="connsiteX0" fmla="*/ 2122870 w 2122870"/>
              <a:gd name="connsiteY0" fmla="*/ 0 h 1839208"/>
              <a:gd name="connsiteX1" fmla="*/ 1644881 w 2122870"/>
              <a:gd name="connsiteY1" fmla="*/ 539152 h 1839208"/>
              <a:gd name="connsiteX2" fmla="*/ 1362583 w 2122870"/>
              <a:gd name="connsiteY2" fmla="*/ 698642 h 1839208"/>
              <a:gd name="connsiteX3" fmla="*/ 1010612 w 2122870"/>
              <a:gd name="connsiteY3" fmla="*/ 868808 h 1839208"/>
              <a:gd name="connsiteX4" fmla="*/ 692168 w 2122870"/>
              <a:gd name="connsiteY4" fmla="*/ 995844 h 1839208"/>
              <a:gd name="connsiteX5" fmla="*/ 357000 w 2122870"/>
              <a:gd name="connsiteY5" fmla="*/ 1047348 h 1839208"/>
              <a:gd name="connsiteX6" fmla="*/ 0 w 2122870"/>
              <a:gd name="connsiteY6" fmla="*/ 1021903 h 1839208"/>
              <a:gd name="connsiteX7" fmla="*/ 191329 w 2122870"/>
              <a:gd name="connsiteY7" fmla="*/ 1315092 h 1839208"/>
              <a:gd name="connsiteX8" fmla="*/ 386538 w 2122870"/>
              <a:gd name="connsiteY8" fmla="*/ 1520575 h 1839208"/>
              <a:gd name="connsiteX9" fmla="*/ 518202 w 2122870"/>
              <a:gd name="connsiteY9" fmla="*/ 1671289 h 1839208"/>
              <a:gd name="connsiteX10" fmla="*/ 709933 w 2122870"/>
              <a:gd name="connsiteY10" fmla="*/ 1839208 h 1839208"/>
              <a:gd name="connsiteX11" fmla="*/ 735859 w 2122870"/>
              <a:gd name="connsiteY11" fmla="*/ 1674687 h 1839208"/>
              <a:gd name="connsiteX12" fmla="*/ 772808 w 2122870"/>
              <a:gd name="connsiteY12" fmla="*/ 1458181 h 1839208"/>
              <a:gd name="connsiteX13" fmla="*/ 869423 w 2122870"/>
              <a:gd name="connsiteY13" fmla="*/ 1243173 h 1839208"/>
              <a:gd name="connsiteX14" fmla="*/ 941342 w 2122870"/>
              <a:gd name="connsiteY14" fmla="*/ 1181528 h 1839208"/>
              <a:gd name="connsiteX15" fmla="*/ 972165 w 2122870"/>
              <a:gd name="connsiteY15" fmla="*/ 1150705 h 1839208"/>
              <a:gd name="connsiteX16" fmla="*/ 1018506 w 2122870"/>
              <a:gd name="connsiteY16" fmla="*/ 1016258 h 1839208"/>
              <a:gd name="connsiteX17" fmla="*/ 1157100 w 2122870"/>
              <a:gd name="connsiteY17" fmla="*/ 922025 h 1839208"/>
              <a:gd name="connsiteX18" fmla="*/ 1391023 w 2122870"/>
              <a:gd name="connsiteY18" fmla="*/ 789478 h 1839208"/>
              <a:gd name="connsiteX19" fmla="*/ 1738579 w 2122870"/>
              <a:gd name="connsiteY19" fmla="*/ 474244 h 1839208"/>
              <a:gd name="connsiteX20" fmla="*/ 1925279 w 2122870"/>
              <a:gd name="connsiteY20" fmla="*/ 245483 h 1839208"/>
              <a:gd name="connsiteX21" fmla="*/ 2122870 w 2122870"/>
              <a:gd name="connsiteY21" fmla="*/ 0 h 1839208"/>
              <a:gd name="connsiteX0" fmla="*/ 2122870 w 2122870"/>
              <a:gd name="connsiteY0" fmla="*/ 0 h 1839208"/>
              <a:gd name="connsiteX1" fmla="*/ 1644881 w 2122870"/>
              <a:gd name="connsiteY1" fmla="*/ 539152 h 1839208"/>
              <a:gd name="connsiteX2" fmla="*/ 1362583 w 2122870"/>
              <a:gd name="connsiteY2" fmla="*/ 698642 h 1839208"/>
              <a:gd name="connsiteX3" fmla="*/ 1010612 w 2122870"/>
              <a:gd name="connsiteY3" fmla="*/ 868808 h 1839208"/>
              <a:gd name="connsiteX4" fmla="*/ 692168 w 2122870"/>
              <a:gd name="connsiteY4" fmla="*/ 995844 h 1839208"/>
              <a:gd name="connsiteX5" fmla="*/ 357000 w 2122870"/>
              <a:gd name="connsiteY5" fmla="*/ 1047348 h 1839208"/>
              <a:gd name="connsiteX6" fmla="*/ 0 w 2122870"/>
              <a:gd name="connsiteY6" fmla="*/ 1021903 h 1839208"/>
              <a:gd name="connsiteX7" fmla="*/ 191329 w 2122870"/>
              <a:gd name="connsiteY7" fmla="*/ 1315092 h 1839208"/>
              <a:gd name="connsiteX8" fmla="*/ 386538 w 2122870"/>
              <a:gd name="connsiteY8" fmla="*/ 1520575 h 1839208"/>
              <a:gd name="connsiteX9" fmla="*/ 518202 w 2122870"/>
              <a:gd name="connsiteY9" fmla="*/ 1671289 h 1839208"/>
              <a:gd name="connsiteX10" fmla="*/ 709933 w 2122870"/>
              <a:gd name="connsiteY10" fmla="*/ 1839208 h 1839208"/>
              <a:gd name="connsiteX11" fmla="*/ 735859 w 2122870"/>
              <a:gd name="connsiteY11" fmla="*/ 1674687 h 1839208"/>
              <a:gd name="connsiteX12" fmla="*/ 784714 w 2122870"/>
              <a:gd name="connsiteY12" fmla="*/ 1455800 h 1839208"/>
              <a:gd name="connsiteX13" fmla="*/ 869423 w 2122870"/>
              <a:gd name="connsiteY13" fmla="*/ 1243173 h 1839208"/>
              <a:gd name="connsiteX14" fmla="*/ 941342 w 2122870"/>
              <a:gd name="connsiteY14" fmla="*/ 1181528 h 1839208"/>
              <a:gd name="connsiteX15" fmla="*/ 972165 w 2122870"/>
              <a:gd name="connsiteY15" fmla="*/ 1150705 h 1839208"/>
              <a:gd name="connsiteX16" fmla="*/ 1018506 w 2122870"/>
              <a:gd name="connsiteY16" fmla="*/ 1016258 h 1839208"/>
              <a:gd name="connsiteX17" fmla="*/ 1157100 w 2122870"/>
              <a:gd name="connsiteY17" fmla="*/ 922025 h 1839208"/>
              <a:gd name="connsiteX18" fmla="*/ 1391023 w 2122870"/>
              <a:gd name="connsiteY18" fmla="*/ 789478 h 1839208"/>
              <a:gd name="connsiteX19" fmla="*/ 1738579 w 2122870"/>
              <a:gd name="connsiteY19" fmla="*/ 474244 h 1839208"/>
              <a:gd name="connsiteX20" fmla="*/ 1925279 w 2122870"/>
              <a:gd name="connsiteY20" fmla="*/ 245483 h 1839208"/>
              <a:gd name="connsiteX21" fmla="*/ 2122870 w 2122870"/>
              <a:gd name="connsiteY21" fmla="*/ 0 h 1839208"/>
              <a:gd name="connsiteX0" fmla="*/ 2122870 w 2122870"/>
              <a:gd name="connsiteY0" fmla="*/ 0 h 1839208"/>
              <a:gd name="connsiteX1" fmla="*/ 1644881 w 2122870"/>
              <a:gd name="connsiteY1" fmla="*/ 539152 h 1839208"/>
              <a:gd name="connsiteX2" fmla="*/ 1362583 w 2122870"/>
              <a:gd name="connsiteY2" fmla="*/ 698642 h 1839208"/>
              <a:gd name="connsiteX3" fmla="*/ 1010612 w 2122870"/>
              <a:gd name="connsiteY3" fmla="*/ 868808 h 1839208"/>
              <a:gd name="connsiteX4" fmla="*/ 692168 w 2122870"/>
              <a:gd name="connsiteY4" fmla="*/ 995844 h 1839208"/>
              <a:gd name="connsiteX5" fmla="*/ 357000 w 2122870"/>
              <a:gd name="connsiteY5" fmla="*/ 1047348 h 1839208"/>
              <a:gd name="connsiteX6" fmla="*/ 0 w 2122870"/>
              <a:gd name="connsiteY6" fmla="*/ 1021903 h 1839208"/>
              <a:gd name="connsiteX7" fmla="*/ 191329 w 2122870"/>
              <a:gd name="connsiteY7" fmla="*/ 1315092 h 1839208"/>
              <a:gd name="connsiteX8" fmla="*/ 386538 w 2122870"/>
              <a:gd name="connsiteY8" fmla="*/ 1520575 h 1839208"/>
              <a:gd name="connsiteX9" fmla="*/ 518202 w 2122870"/>
              <a:gd name="connsiteY9" fmla="*/ 1671289 h 1839208"/>
              <a:gd name="connsiteX10" fmla="*/ 709933 w 2122870"/>
              <a:gd name="connsiteY10" fmla="*/ 1839208 h 1839208"/>
              <a:gd name="connsiteX11" fmla="*/ 735859 w 2122870"/>
              <a:gd name="connsiteY11" fmla="*/ 1674687 h 1839208"/>
              <a:gd name="connsiteX12" fmla="*/ 784714 w 2122870"/>
              <a:gd name="connsiteY12" fmla="*/ 1455800 h 1839208"/>
              <a:gd name="connsiteX13" fmla="*/ 869423 w 2122870"/>
              <a:gd name="connsiteY13" fmla="*/ 1243173 h 1839208"/>
              <a:gd name="connsiteX14" fmla="*/ 972165 w 2122870"/>
              <a:gd name="connsiteY14" fmla="*/ 1150705 h 1839208"/>
              <a:gd name="connsiteX15" fmla="*/ 1018506 w 2122870"/>
              <a:gd name="connsiteY15" fmla="*/ 1016258 h 1839208"/>
              <a:gd name="connsiteX16" fmla="*/ 1157100 w 2122870"/>
              <a:gd name="connsiteY16" fmla="*/ 922025 h 1839208"/>
              <a:gd name="connsiteX17" fmla="*/ 1391023 w 2122870"/>
              <a:gd name="connsiteY17" fmla="*/ 789478 h 1839208"/>
              <a:gd name="connsiteX18" fmla="*/ 1738579 w 2122870"/>
              <a:gd name="connsiteY18" fmla="*/ 474244 h 1839208"/>
              <a:gd name="connsiteX19" fmla="*/ 1925279 w 2122870"/>
              <a:gd name="connsiteY19" fmla="*/ 245483 h 1839208"/>
              <a:gd name="connsiteX20" fmla="*/ 2122870 w 2122870"/>
              <a:gd name="connsiteY20" fmla="*/ 0 h 1839208"/>
              <a:gd name="connsiteX0" fmla="*/ 2122870 w 2122870"/>
              <a:gd name="connsiteY0" fmla="*/ 0 h 1839208"/>
              <a:gd name="connsiteX1" fmla="*/ 1644881 w 2122870"/>
              <a:gd name="connsiteY1" fmla="*/ 539152 h 1839208"/>
              <a:gd name="connsiteX2" fmla="*/ 1362583 w 2122870"/>
              <a:gd name="connsiteY2" fmla="*/ 698642 h 1839208"/>
              <a:gd name="connsiteX3" fmla="*/ 1010612 w 2122870"/>
              <a:gd name="connsiteY3" fmla="*/ 868808 h 1839208"/>
              <a:gd name="connsiteX4" fmla="*/ 692168 w 2122870"/>
              <a:gd name="connsiteY4" fmla="*/ 995844 h 1839208"/>
              <a:gd name="connsiteX5" fmla="*/ 357000 w 2122870"/>
              <a:gd name="connsiteY5" fmla="*/ 1047348 h 1839208"/>
              <a:gd name="connsiteX6" fmla="*/ 0 w 2122870"/>
              <a:gd name="connsiteY6" fmla="*/ 1021903 h 1839208"/>
              <a:gd name="connsiteX7" fmla="*/ 191329 w 2122870"/>
              <a:gd name="connsiteY7" fmla="*/ 1315092 h 1839208"/>
              <a:gd name="connsiteX8" fmla="*/ 386538 w 2122870"/>
              <a:gd name="connsiteY8" fmla="*/ 1520575 h 1839208"/>
              <a:gd name="connsiteX9" fmla="*/ 518202 w 2122870"/>
              <a:gd name="connsiteY9" fmla="*/ 1671289 h 1839208"/>
              <a:gd name="connsiteX10" fmla="*/ 709933 w 2122870"/>
              <a:gd name="connsiteY10" fmla="*/ 1839208 h 1839208"/>
              <a:gd name="connsiteX11" fmla="*/ 735859 w 2122870"/>
              <a:gd name="connsiteY11" fmla="*/ 1674687 h 1839208"/>
              <a:gd name="connsiteX12" fmla="*/ 784714 w 2122870"/>
              <a:gd name="connsiteY12" fmla="*/ 1455800 h 1839208"/>
              <a:gd name="connsiteX13" fmla="*/ 869423 w 2122870"/>
              <a:gd name="connsiteY13" fmla="*/ 1243173 h 1839208"/>
              <a:gd name="connsiteX14" fmla="*/ 1018506 w 2122870"/>
              <a:gd name="connsiteY14" fmla="*/ 1016258 h 1839208"/>
              <a:gd name="connsiteX15" fmla="*/ 1157100 w 2122870"/>
              <a:gd name="connsiteY15" fmla="*/ 922025 h 1839208"/>
              <a:gd name="connsiteX16" fmla="*/ 1391023 w 2122870"/>
              <a:gd name="connsiteY16" fmla="*/ 789478 h 1839208"/>
              <a:gd name="connsiteX17" fmla="*/ 1738579 w 2122870"/>
              <a:gd name="connsiteY17" fmla="*/ 474244 h 1839208"/>
              <a:gd name="connsiteX18" fmla="*/ 1925279 w 2122870"/>
              <a:gd name="connsiteY18" fmla="*/ 245483 h 1839208"/>
              <a:gd name="connsiteX19" fmla="*/ 2122870 w 2122870"/>
              <a:gd name="connsiteY19" fmla="*/ 0 h 1839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22870" h="1839208">
                <a:moveTo>
                  <a:pt x="2122870" y="0"/>
                </a:moveTo>
                <a:lnTo>
                  <a:pt x="1644881" y="539152"/>
                </a:lnTo>
                <a:lnTo>
                  <a:pt x="1362583" y="698642"/>
                </a:lnTo>
                <a:cubicBezTo>
                  <a:pt x="1245259" y="755364"/>
                  <a:pt x="1127936" y="823993"/>
                  <a:pt x="1010612" y="868808"/>
                </a:cubicBezTo>
                <a:cubicBezTo>
                  <a:pt x="904464" y="927821"/>
                  <a:pt x="798316" y="953499"/>
                  <a:pt x="692168" y="995844"/>
                </a:cubicBezTo>
                <a:lnTo>
                  <a:pt x="357000" y="1047348"/>
                </a:lnTo>
                <a:cubicBezTo>
                  <a:pt x="230856" y="1048391"/>
                  <a:pt x="119000" y="1030385"/>
                  <a:pt x="0" y="1021903"/>
                </a:cubicBezTo>
                <a:lnTo>
                  <a:pt x="191329" y="1315092"/>
                </a:lnTo>
                <a:lnTo>
                  <a:pt x="386538" y="1520575"/>
                </a:lnTo>
                <a:cubicBezTo>
                  <a:pt x="430426" y="1570813"/>
                  <a:pt x="464303" y="1618184"/>
                  <a:pt x="518202" y="1671289"/>
                </a:cubicBezTo>
                <a:cubicBezTo>
                  <a:pt x="572101" y="1724395"/>
                  <a:pt x="646023" y="1783235"/>
                  <a:pt x="709933" y="1839208"/>
                </a:cubicBezTo>
                <a:lnTo>
                  <a:pt x="735859" y="1674687"/>
                </a:lnTo>
                <a:lnTo>
                  <a:pt x="784714" y="1455800"/>
                </a:lnTo>
                <a:lnTo>
                  <a:pt x="869423" y="1243173"/>
                </a:lnTo>
                <a:cubicBezTo>
                  <a:pt x="908388" y="1169916"/>
                  <a:pt x="970560" y="1069783"/>
                  <a:pt x="1018506" y="1016258"/>
                </a:cubicBezTo>
                <a:cubicBezTo>
                  <a:pt x="1066452" y="962733"/>
                  <a:pt x="1095014" y="959822"/>
                  <a:pt x="1157100" y="922025"/>
                </a:cubicBezTo>
                <a:cubicBezTo>
                  <a:pt x="1219186" y="884228"/>
                  <a:pt x="1294110" y="864108"/>
                  <a:pt x="1391023" y="789478"/>
                </a:cubicBezTo>
                <a:cubicBezTo>
                  <a:pt x="1487936" y="714848"/>
                  <a:pt x="1649536" y="564910"/>
                  <a:pt x="1738579" y="474244"/>
                </a:cubicBezTo>
                <a:cubicBezTo>
                  <a:pt x="1827622" y="383578"/>
                  <a:pt x="1868771" y="322539"/>
                  <a:pt x="1925279" y="245483"/>
                </a:cubicBezTo>
                <a:lnTo>
                  <a:pt x="2122870" y="0"/>
                </a:lnTo>
                <a:close/>
              </a:path>
            </a:pathLst>
          </a:cu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Stern mit 5 Zacken 6"/>
          <p:cNvSpPr/>
          <p:nvPr/>
        </p:nvSpPr>
        <p:spPr>
          <a:xfrm>
            <a:off x="1691680" y="5589240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2"/>
          <p:cNvSpPr txBox="1">
            <a:spLocks noChangeArrowheads="1"/>
          </p:cNvSpPr>
          <p:nvPr/>
        </p:nvSpPr>
        <p:spPr bwMode="auto">
          <a:xfrm>
            <a:off x="4427984" y="1268760"/>
            <a:ext cx="4577904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Sakralbauten</a:t>
            </a:r>
            <a:r>
              <a:rPr lang="en-US" altLang="de-DE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altLang="de-DE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v.a.</a:t>
            </a:r>
            <a:r>
              <a:rPr lang="en-US" altLang="de-DE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Chörten</a:t>
            </a:r>
            <a:r>
              <a:rPr lang="en-US" altLang="de-DE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sind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so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positioniert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dass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auch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als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Wildbachschutz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fugieren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können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</a:t>
            </a:r>
            <a:endParaRPr lang="de-AT" altLang="de-D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141288" y="101600"/>
            <a:ext cx="89281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FF0000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3: </a:t>
            </a:r>
            <a:r>
              <a:rPr lang="de-DE" altLang="de-DE" dirty="0" err="1" smtClean="0">
                <a:solidFill>
                  <a:srgbClr val="FF0000"/>
                </a:solidFill>
                <a:latin typeface="Arial" charset="0"/>
              </a:rPr>
              <a:t>Sakaralbauten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Arial" charset="0"/>
              </a:rPr>
              <a:t>Ladakh</a:t>
            </a:r>
            <a:endParaRPr lang="de-DE" altLang="de-DE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000" dirty="0">
                <a:solidFill>
                  <a:srgbClr val="FF0000"/>
                </a:solidFill>
                <a:latin typeface="Arial" charset="0"/>
              </a:rPr>
              <a:t>Stiller </a:t>
            </a:r>
            <a:r>
              <a:rPr lang="de-DE" altLang="de-DE" sz="3000" dirty="0" err="1" smtClean="0">
                <a:solidFill>
                  <a:srgbClr val="FF0000"/>
                </a:solidFill>
                <a:latin typeface="Arial" charset="0"/>
              </a:rPr>
              <a:t>Zeuge_Chörten</a:t>
            </a:r>
            <a:r>
              <a:rPr lang="de-DE" altLang="de-DE" sz="3000" dirty="0" smtClean="0">
                <a:solidFill>
                  <a:srgbClr val="FF0000"/>
                </a:solidFill>
                <a:latin typeface="Arial" charset="0"/>
              </a:rPr>
              <a:t> von Shey_2000</a:t>
            </a:r>
            <a:endParaRPr lang="de-AT" altLang="de-DE" sz="3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" name="Textfeld 10"/>
          <p:cNvSpPr txBox="1">
            <a:spLocks noChangeArrowheads="1"/>
          </p:cNvSpPr>
          <p:nvPr/>
        </p:nvSpPr>
        <p:spPr bwMode="auto">
          <a:xfrm>
            <a:off x="7092280" y="6461274"/>
            <a:ext cx="1950418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Abb. aus </a:t>
            </a:r>
            <a:r>
              <a:rPr lang="de-DE" altLang="de-DE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Weidinger 1998 </a:t>
            </a:r>
            <a:endParaRPr lang="de-AT" altLang="de-DE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168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1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ihandform 10"/>
          <p:cNvSpPr/>
          <p:nvPr/>
        </p:nvSpPr>
        <p:spPr>
          <a:xfrm>
            <a:off x="2484438" y="1628775"/>
            <a:ext cx="6624637" cy="2016125"/>
          </a:xfrm>
          <a:custGeom>
            <a:avLst/>
            <a:gdLst>
              <a:gd name="connsiteX0" fmla="*/ 96426 w 7593165"/>
              <a:gd name="connsiteY0" fmla="*/ 0 h 3622858"/>
              <a:gd name="connsiteX1" fmla="*/ 157386 w 7593165"/>
              <a:gd name="connsiteY1" fmla="*/ 95795 h 3622858"/>
              <a:gd name="connsiteX2" fmla="*/ 279306 w 7593165"/>
              <a:gd name="connsiteY2" fmla="*/ 174172 h 3622858"/>
              <a:gd name="connsiteX3" fmla="*/ 227055 w 7593165"/>
              <a:gd name="connsiteY3" fmla="*/ 235132 h 3622858"/>
              <a:gd name="connsiteX4" fmla="*/ 632 w 7593165"/>
              <a:gd name="connsiteY4" fmla="*/ 330926 h 3622858"/>
              <a:gd name="connsiteX5" fmla="*/ 305432 w 7593165"/>
              <a:gd name="connsiteY5" fmla="*/ 435429 h 3622858"/>
              <a:gd name="connsiteX6" fmla="*/ 488312 w 7593165"/>
              <a:gd name="connsiteY6" fmla="*/ 618309 h 3622858"/>
              <a:gd name="connsiteX7" fmla="*/ 897615 w 7593165"/>
              <a:gd name="connsiteY7" fmla="*/ 696686 h 3622858"/>
              <a:gd name="connsiteX8" fmla="*/ 1211123 w 7593165"/>
              <a:gd name="connsiteY8" fmla="*/ 827315 h 3622858"/>
              <a:gd name="connsiteX9" fmla="*/ 1071786 w 7593165"/>
              <a:gd name="connsiteY9" fmla="*/ 1045029 h 3622858"/>
              <a:gd name="connsiteX10" fmla="*/ 1411420 w 7593165"/>
              <a:gd name="connsiteY10" fmla="*/ 1227909 h 3622858"/>
              <a:gd name="connsiteX11" fmla="*/ 2012312 w 7593165"/>
              <a:gd name="connsiteY11" fmla="*/ 1358537 h 3622858"/>
              <a:gd name="connsiteX12" fmla="*/ 7585797 w 7593165"/>
              <a:gd name="connsiteY12" fmla="*/ 1793966 h 3622858"/>
              <a:gd name="connsiteX13" fmla="*/ 3179260 w 7593165"/>
              <a:gd name="connsiteY13" fmla="*/ 3622766 h 3622858"/>
              <a:gd name="connsiteX14" fmla="*/ 2256152 w 7593165"/>
              <a:gd name="connsiteY14" fmla="*/ 1872343 h 3622858"/>
              <a:gd name="connsiteX15" fmla="*/ 1768472 w 7593165"/>
              <a:gd name="connsiteY15" fmla="*/ 1332412 h 362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93165" h="3622858">
                <a:moveTo>
                  <a:pt x="96426" y="0"/>
                </a:moveTo>
                <a:cubicBezTo>
                  <a:pt x="111666" y="33383"/>
                  <a:pt x="126906" y="66766"/>
                  <a:pt x="157386" y="95795"/>
                </a:cubicBezTo>
                <a:cubicBezTo>
                  <a:pt x="187866" y="124824"/>
                  <a:pt x="267695" y="150949"/>
                  <a:pt x="279306" y="174172"/>
                </a:cubicBezTo>
                <a:cubicBezTo>
                  <a:pt x="290917" y="197395"/>
                  <a:pt x="273501" y="209006"/>
                  <a:pt x="227055" y="235132"/>
                </a:cubicBezTo>
                <a:cubicBezTo>
                  <a:pt x="180609" y="261258"/>
                  <a:pt x="-12431" y="297543"/>
                  <a:pt x="632" y="330926"/>
                </a:cubicBezTo>
                <a:cubicBezTo>
                  <a:pt x="13695" y="364309"/>
                  <a:pt x="224152" y="387532"/>
                  <a:pt x="305432" y="435429"/>
                </a:cubicBezTo>
                <a:cubicBezTo>
                  <a:pt x="386712" y="483326"/>
                  <a:pt x="389615" y="574766"/>
                  <a:pt x="488312" y="618309"/>
                </a:cubicBezTo>
                <a:cubicBezTo>
                  <a:pt x="587009" y="661852"/>
                  <a:pt x="777147" y="661852"/>
                  <a:pt x="897615" y="696686"/>
                </a:cubicBezTo>
                <a:cubicBezTo>
                  <a:pt x="1018084" y="731520"/>
                  <a:pt x="1182095" y="769258"/>
                  <a:pt x="1211123" y="827315"/>
                </a:cubicBezTo>
                <a:cubicBezTo>
                  <a:pt x="1240152" y="885372"/>
                  <a:pt x="1038403" y="978263"/>
                  <a:pt x="1071786" y="1045029"/>
                </a:cubicBezTo>
                <a:cubicBezTo>
                  <a:pt x="1105169" y="1111795"/>
                  <a:pt x="1254666" y="1175658"/>
                  <a:pt x="1411420" y="1227909"/>
                </a:cubicBezTo>
                <a:cubicBezTo>
                  <a:pt x="1568174" y="1280160"/>
                  <a:pt x="983249" y="1264194"/>
                  <a:pt x="2012312" y="1358537"/>
                </a:cubicBezTo>
                <a:cubicBezTo>
                  <a:pt x="3041375" y="1452880"/>
                  <a:pt x="7391306" y="1416595"/>
                  <a:pt x="7585797" y="1793966"/>
                </a:cubicBezTo>
                <a:cubicBezTo>
                  <a:pt x="7780288" y="2171338"/>
                  <a:pt x="4067534" y="3609703"/>
                  <a:pt x="3179260" y="3622766"/>
                </a:cubicBezTo>
                <a:cubicBezTo>
                  <a:pt x="2290986" y="3635829"/>
                  <a:pt x="2491283" y="2254069"/>
                  <a:pt x="2256152" y="1872343"/>
                </a:cubicBezTo>
                <a:cubicBezTo>
                  <a:pt x="2021021" y="1490617"/>
                  <a:pt x="1894746" y="1411514"/>
                  <a:pt x="1768472" y="1332412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2" name="Rechteck 1"/>
          <p:cNvSpPr>
            <a:spLocks noChangeArrowheads="1"/>
          </p:cNvSpPr>
          <p:nvPr/>
        </p:nvSpPr>
        <p:spPr bwMode="auto">
          <a:xfrm>
            <a:off x="6732588" y="2520157"/>
            <a:ext cx="15843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altLang="de-DE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Flut 2010</a:t>
            </a:r>
            <a:endParaRPr lang="de-AT" altLang="de-DE" b="1">
              <a:solidFill>
                <a:srgbClr val="0070C0"/>
              </a:solidFill>
            </a:endParaRPr>
          </a:p>
        </p:txBody>
      </p:sp>
      <p:sp>
        <p:nvSpPr>
          <p:cNvPr id="9" name="Stern mit 5 Zacken 8"/>
          <p:cNvSpPr/>
          <p:nvPr/>
        </p:nvSpPr>
        <p:spPr>
          <a:xfrm>
            <a:off x="5004048" y="2636837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2"/>
          <p:cNvSpPr txBox="1">
            <a:spLocks noChangeArrowheads="1"/>
          </p:cNvSpPr>
          <p:nvPr/>
        </p:nvSpPr>
        <p:spPr bwMode="auto">
          <a:xfrm>
            <a:off x="141288" y="6033482"/>
            <a:ext cx="8864600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Sakralbauten</a:t>
            </a:r>
            <a:r>
              <a:rPr lang="en-US" altLang="de-DE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altLang="de-DE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v.a.</a:t>
            </a:r>
            <a:r>
              <a:rPr lang="en-US" altLang="de-DE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Chörten</a:t>
            </a:r>
            <a:r>
              <a:rPr lang="en-US" altLang="de-DE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waren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tatsächlich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so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positioniert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dass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bei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der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Flut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2010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als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Wildbachschutz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fugierten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</a:t>
            </a:r>
            <a:endParaRPr lang="de-AT" altLang="de-D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141288" y="101600"/>
            <a:ext cx="89281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FF0000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3: </a:t>
            </a:r>
            <a:r>
              <a:rPr lang="de-DE" altLang="de-DE" dirty="0" err="1" smtClean="0">
                <a:solidFill>
                  <a:srgbClr val="FF0000"/>
                </a:solidFill>
                <a:latin typeface="Arial" charset="0"/>
              </a:rPr>
              <a:t>Sakaralbauten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Arial" charset="0"/>
              </a:rPr>
              <a:t>Ladakh</a:t>
            </a:r>
            <a:endParaRPr lang="de-DE" altLang="de-DE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000" dirty="0">
                <a:solidFill>
                  <a:srgbClr val="FF0000"/>
                </a:solidFill>
                <a:latin typeface="Arial" charset="0"/>
              </a:rPr>
              <a:t>Stiller </a:t>
            </a:r>
            <a:r>
              <a:rPr lang="de-DE" altLang="de-DE" sz="3000" dirty="0" err="1" smtClean="0">
                <a:solidFill>
                  <a:srgbClr val="FF0000"/>
                </a:solidFill>
                <a:latin typeface="Arial" charset="0"/>
              </a:rPr>
              <a:t>Zeuge_Chörten</a:t>
            </a:r>
            <a:r>
              <a:rPr lang="de-DE" altLang="de-DE" sz="3000" dirty="0" smtClean="0">
                <a:solidFill>
                  <a:srgbClr val="FF0000"/>
                </a:solidFill>
                <a:latin typeface="Arial" charset="0"/>
              </a:rPr>
              <a:t> von Shey_2011</a:t>
            </a:r>
            <a:endParaRPr lang="de-AT" altLang="de-DE" sz="3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1910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7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5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179512" y="421804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800" i="1" dirty="0" smtClean="0">
                <a:latin typeface="Arial" pitchFamily="34" charset="0"/>
              </a:rPr>
              <a:t>15.05.2020</a:t>
            </a:r>
            <a:endParaRPr lang="de-DE" altLang="de-DE" sz="1800" i="1" dirty="0">
              <a:latin typeface="Arial" pitchFamily="34" charset="0"/>
            </a:endParaRP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205780" y="1628800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29.05.2020</a:t>
            </a:r>
          </a:p>
        </p:txBody>
      </p:sp>
      <p:sp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228600" y="2983632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29.05.2020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400300" y="1628800"/>
            <a:ext cx="6564313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400" b="1" dirty="0">
                <a:latin typeface="Arial" pitchFamily="34" charset="0"/>
              </a:rPr>
              <a:t>Fallbeispiel: Massenbewegungen im Himalaya</a:t>
            </a:r>
            <a:endParaRPr lang="de-DE" altLang="de-DE" sz="1400" dirty="0"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400" dirty="0">
                <a:latin typeface="Arial" pitchFamily="34" charset="0"/>
              </a:rPr>
              <a:t>	Gigantische </a:t>
            </a:r>
            <a:r>
              <a:rPr lang="de-DE" altLang="de-DE" sz="1400" dirty="0" err="1">
                <a:latin typeface="Arial" pitchFamily="34" charset="0"/>
              </a:rPr>
              <a:t>Felsgleitungen</a:t>
            </a:r>
            <a:r>
              <a:rPr lang="de-DE" altLang="de-DE" sz="1400" dirty="0">
                <a:latin typeface="Arial" pitchFamily="34" charset="0"/>
              </a:rPr>
              <a:t>, Bergsturzseen und GLOFs, </a:t>
            </a:r>
            <a:r>
              <a:rPr lang="de-DE" altLang="de-DE" sz="1400" dirty="0" err="1" smtClean="0">
                <a:latin typeface="Arial" pitchFamily="34" charset="0"/>
              </a:rPr>
              <a:t>Tsergo</a:t>
            </a:r>
            <a:r>
              <a:rPr lang="de-DE" altLang="de-DE" sz="1400" dirty="0" smtClean="0">
                <a:latin typeface="Arial" pitchFamily="34" charset="0"/>
              </a:rPr>
              <a:t> </a:t>
            </a:r>
            <a:r>
              <a:rPr lang="de-DE" altLang="de-DE" sz="1400" dirty="0" err="1" smtClean="0">
                <a:latin typeface="Arial" pitchFamily="34" charset="0"/>
              </a:rPr>
              <a:t>Ri</a:t>
            </a:r>
            <a:r>
              <a:rPr lang="de-DE" altLang="de-DE" sz="1400" dirty="0" smtClean="0">
                <a:latin typeface="Arial" pitchFamily="34" charset="0"/>
              </a:rPr>
              <a:t>-	</a:t>
            </a:r>
            <a:r>
              <a:rPr lang="de-DE" altLang="de-DE" sz="1400" dirty="0" err="1" smtClean="0">
                <a:latin typeface="Arial" pitchFamily="34" charset="0"/>
              </a:rPr>
              <a:t>Felsgleitung</a:t>
            </a:r>
            <a:r>
              <a:rPr lang="de-DE" altLang="de-DE" sz="1400" dirty="0" smtClean="0">
                <a:latin typeface="Arial" pitchFamily="34" charset="0"/>
              </a:rPr>
              <a:t> </a:t>
            </a:r>
            <a:r>
              <a:rPr lang="de-DE" altLang="de-DE" sz="1400" dirty="0">
                <a:latin typeface="Arial" pitchFamily="34" charset="0"/>
              </a:rPr>
              <a:t>– der 15. 8000er!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de-DE" altLang="de-DE" sz="1400" dirty="0">
              <a:latin typeface="Arial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411760" y="2852936"/>
            <a:ext cx="6564313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400" b="1" dirty="0">
                <a:latin typeface="Arial" charset="0"/>
                <a:cs typeface="Arial" charset="0"/>
              </a:rPr>
              <a:t>Fallbeispiel: Tektonik und Massenbewegungen in Zentralasien </a:t>
            </a:r>
            <a:endParaRPr lang="de-DE" altLang="de-DE" sz="1400" dirty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400" dirty="0">
                <a:latin typeface="Arial" charset="0"/>
                <a:cs typeface="Arial" charset="0"/>
              </a:rPr>
              <a:t>	Massenbewegungen im Tien Shan </a:t>
            </a:r>
            <a:r>
              <a:rPr lang="de-DE" altLang="de-DE" sz="1400" dirty="0" err="1">
                <a:latin typeface="Arial" charset="0"/>
                <a:cs typeface="Arial" charset="0"/>
              </a:rPr>
              <a:t>Kyrgyzstans</a:t>
            </a:r>
            <a:r>
              <a:rPr lang="de-DE" altLang="de-DE" sz="1400" dirty="0">
                <a:latin typeface="Arial" charset="0"/>
                <a:cs typeface="Arial" charset="0"/>
              </a:rPr>
              <a:t>, 	Bergbaualtlasten aus der Sowjetzeit </a:t>
            </a:r>
          </a:p>
          <a:p>
            <a:pPr>
              <a:defRPr/>
            </a:pPr>
            <a:endParaRPr lang="de-DE" sz="1400" dirty="0" smtClean="0">
              <a:latin typeface="Arial" pitchFamily="34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411760" y="404664"/>
            <a:ext cx="6564313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b="1" dirty="0">
                <a:latin typeface="Arial" pitchFamily="34" charset="0"/>
              </a:rPr>
              <a:t>Fallbeispiel: Alpen-Salzkammergut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dirty="0">
                <a:latin typeface="Arial" pitchFamily="34" charset="0"/>
              </a:rPr>
              <a:t>	Geotechnisches System „hart auf weich“ mit den Beispielen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dirty="0">
                <a:latin typeface="Arial" pitchFamily="34" charset="0"/>
              </a:rPr>
              <a:t>	Traunstein-</a:t>
            </a:r>
            <a:r>
              <a:rPr lang="de-DE" altLang="de-DE" sz="1600" dirty="0" err="1">
                <a:latin typeface="Arial" pitchFamily="34" charset="0"/>
              </a:rPr>
              <a:t>Gschliefgraben</a:t>
            </a:r>
            <a:r>
              <a:rPr lang="de-DE" altLang="de-DE" sz="1600" dirty="0">
                <a:latin typeface="Arial" pitchFamily="34" charset="0"/>
              </a:rPr>
              <a:t>, </a:t>
            </a:r>
            <a:r>
              <a:rPr lang="de-DE" altLang="de-DE" sz="1600" dirty="0" err="1">
                <a:latin typeface="Arial" pitchFamily="34" charset="0"/>
              </a:rPr>
              <a:t>Plassen</a:t>
            </a:r>
            <a:r>
              <a:rPr lang="de-DE" altLang="de-DE" sz="1600" dirty="0">
                <a:latin typeface="Arial" pitchFamily="34" charset="0"/>
              </a:rPr>
              <a:t>-Hallstatt, 	</a:t>
            </a:r>
            <a:r>
              <a:rPr lang="de-DE" altLang="de-DE" sz="1600" dirty="0" err="1">
                <a:latin typeface="Arial" pitchFamily="34" charset="0"/>
              </a:rPr>
              <a:t>Michlhallbach-Sandling</a:t>
            </a:r>
            <a:r>
              <a:rPr lang="de-DE" altLang="de-DE" sz="1600" dirty="0">
                <a:latin typeface="Arial" pitchFamily="34" charset="0"/>
              </a:rPr>
              <a:t> sowie </a:t>
            </a:r>
            <a:r>
              <a:rPr lang="de-DE" altLang="de-DE" sz="1600" dirty="0" err="1">
                <a:latin typeface="Arial" pitchFamily="34" charset="0"/>
              </a:rPr>
              <a:t>Zwerchwand</a:t>
            </a:r>
            <a:r>
              <a:rPr lang="de-DE" altLang="de-DE" sz="1600" dirty="0">
                <a:latin typeface="Arial" pitchFamily="34" charset="0"/>
              </a:rPr>
              <a:t>-Stammbach. 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28599" y="4207768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05.06.2020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411759" y="4077072"/>
            <a:ext cx="6564313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 dirty="0">
                <a:latin typeface="Arial" pitchFamily="34" charset="0"/>
              </a:rPr>
              <a:t>Fallbeispiel: Massenbewegungen in der VR China</a:t>
            </a:r>
            <a:endParaRPr lang="de-DE" altLang="de-DE" sz="1400" dirty="0"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Arial" pitchFamily="34" charset="0"/>
              </a:rPr>
              <a:t>	Das </a:t>
            </a:r>
            <a:r>
              <a:rPr lang="de-DE" altLang="de-DE" sz="1400" dirty="0" err="1">
                <a:latin typeface="Arial" pitchFamily="34" charset="0"/>
              </a:rPr>
              <a:t>Wenchuan</a:t>
            </a:r>
            <a:r>
              <a:rPr lang="de-DE" altLang="de-DE" sz="1400" dirty="0">
                <a:latin typeface="Arial" pitchFamily="34" charset="0"/>
              </a:rPr>
              <a:t>-Erdbeben 2008 im </a:t>
            </a:r>
            <a:r>
              <a:rPr lang="de-DE" altLang="de-DE" sz="1400" dirty="0" err="1">
                <a:latin typeface="Arial" pitchFamily="34" charset="0"/>
              </a:rPr>
              <a:t>Longmen</a:t>
            </a:r>
            <a:r>
              <a:rPr lang="de-DE" altLang="de-DE" sz="1400" dirty="0">
                <a:latin typeface="Arial" pitchFamily="34" charset="0"/>
              </a:rPr>
              <a:t> Shan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Arial" pitchFamily="34" charset="0"/>
              </a:rPr>
              <a:t>	Bewässerung, Bergbau und Siedlungsdruck im Lössplateau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Arial" pitchFamily="34" charset="0"/>
              </a:rPr>
              <a:t>	Felslawinen im Qin Ling und der Nutzen von Bergsturzseen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sz="1400" dirty="0">
              <a:latin typeface="Arial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28600" y="5431904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05.06.2020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411760" y="5301208"/>
            <a:ext cx="6564313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1400" b="1" dirty="0">
                <a:latin typeface="Arial" charset="0"/>
              </a:rPr>
              <a:t>Fallbeispiel: Anden – Vulkane, Erdbeben, Gletscher, Bergstürze </a:t>
            </a:r>
            <a:r>
              <a:rPr lang="de-DE" sz="1400" dirty="0">
                <a:latin typeface="Arial" charset="0"/>
              </a:rPr>
              <a:t>	Fels- und </a:t>
            </a:r>
            <a:r>
              <a:rPr lang="de-DE" sz="1400" dirty="0" smtClean="0">
                <a:latin typeface="Arial" charset="0"/>
              </a:rPr>
              <a:t>	Gletscherstürze </a:t>
            </a:r>
            <a:r>
              <a:rPr lang="de-DE" sz="1400" dirty="0">
                <a:latin typeface="Arial" charset="0"/>
              </a:rPr>
              <a:t>in der Cordillera Blanca von Peru</a:t>
            </a:r>
          </a:p>
          <a:p>
            <a:pPr>
              <a:defRPr/>
            </a:pPr>
            <a:r>
              <a:rPr lang="de-DE" sz="1400" dirty="0">
                <a:latin typeface="Arial" charset="0"/>
              </a:rPr>
              <a:t>	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28600" y="6151984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19.06.2020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411760" y="6032301"/>
            <a:ext cx="6564313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1400" b="1" dirty="0" smtClean="0">
                <a:latin typeface="Arial" charset="0"/>
              </a:rPr>
              <a:t>1. Prüfungstermin</a:t>
            </a:r>
            <a:endParaRPr lang="de-DE" sz="1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92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585"/>
            <a:ext cx="9142413" cy="5603415"/>
          </a:xfrm>
          <a:prstGeom prst="rect">
            <a:avLst/>
          </a:prstGeom>
        </p:spPr>
      </p:pic>
      <p:pic>
        <p:nvPicPr>
          <p:cNvPr id="8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141288" y="101600"/>
            <a:ext cx="89281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FF0000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3: </a:t>
            </a:r>
            <a:r>
              <a:rPr lang="de-DE" altLang="de-DE" dirty="0" err="1" smtClean="0">
                <a:solidFill>
                  <a:srgbClr val="FF0000"/>
                </a:solidFill>
                <a:latin typeface="Arial" charset="0"/>
              </a:rPr>
              <a:t>Sakaralbauten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Arial" charset="0"/>
              </a:rPr>
              <a:t>Ladakh</a:t>
            </a:r>
            <a:endParaRPr lang="de-DE" altLang="de-DE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000" dirty="0">
                <a:solidFill>
                  <a:srgbClr val="FF0000"/>
                </a:solidFill>
                <a:latin typeface="Arial" charset="0"/>
              </a:rPr>
              <a:t>Stiller </a:t>
            </a:r>
            <a:r>
              <a:rPr lang="de-DE" altLang="de-DE" sz="3000" dirty="0" err="1" smtClean="0">
                <a:solidFill>
                  <a:srgbClr val="FF0000"/>
                </a:solidFill>
                <a:latin typeface="Arial" charset="0"/>
              </a:rPr>
              <a:t>Zeuge_Chörten</a:t>
            </a:r>
            <a:r>
              <a:rPr lang="de-DE" altLang="de-DE" sz="3000" dirty="0" smtClean="0">
                <a:solidFill>
                  <a:srgbClr val="FF0000"/>
                </a:solidFill>
                <a:latin typeface="Arial" charset="0"/>
              </a:rPr>
              <a:t> von Shey_2018</a:t>
            </a:r>
            <a:endParaRPr lang="de-AT" altLang="de-DE" sz="3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7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b="20242"/>
          <a:stretch>
            <a:fillRect/>
          </a:stretch>
        </p:blipFill>
        <p:spPr bwMode="auto">
          <a:xfrm>
            <a:off x="4859338" y="0"/>
            <a:ext cx="4300537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659430" y="5895876"/>
            <a:ext cx="1430555" cy="91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5"/>
          <p:cNvCxnSpPr/>
          <p:nvPr/>
        </p:nvCxnSpPr>
        <p:spPr>
          <a:xfrm flipH="1">
            <a:off x="6948488" y="101600"/>
            <a:ext cx="863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6948488" y="101600"/>
            <a:ext cx="0" cy="563086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6099175" y="2927350"/>
            <a:ext cx="79216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>
                <a:latin typeface="Arial" pitchFamily="34" charset="0"/>
                <a:cs typeface="Arial" pitchFamily="34" charset="0"/>
              </a:rPr>
              <a:t>3.700m</a:t>
            </a:r>
            <a:endParaRPr lang="de-AT" altLang="de-DE" sz="1400" b="1"/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7812088" y="2636838"/>
            <a:ext cx="215900" cy="15128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7092950" y="2852738"/>
            <a:ext cx="574675" cy="15128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>
            <a:off x="5940425" y="3608388"/>
            <a:ext cx="287338" cy="13335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6084095" y="5157192"/>
            <a:ext cx="720154" cy="5752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20" name="Textfeld 10"/>
          <p:cNvSpPr txBox="1">
            <a:spLocks noChangeArrowheads="1"/>
          </p:cNvSpPr>
          <p:nvPr/>
        </p:nvSpPr>
        <p:spPr bwMode="auto">
          <a:xfrm>
            <a:off x="4940672" y="6538604"/>
            <a:ext cx="1950418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Abb. aus </a:t>
            </a:r>
            <a:r>
              <a:rPr lang="de-DE" altLang="de-DE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Weidinger 2002 </a:t>
            </a:r>
            <a:endParaRPr lang="de-AT" altLang="de-DE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feld 4"/>
          <p:cNvSpPr txBox="1">
            <a:spLocks noChangeArrowheads="1"/>
          </p:cNvSpPr>
          <p:nvPr/>
        </p:nvSpPr>
        <p:spPr bwMode="auto">
          <a:xfrm>
            <a:off x="107950" y="5805264"/>
            <a:ext cx="8928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Langthang</a:t>
            </a:r>
            <a:r>
              <a:rPr lang="de-DE" altLang="de-DE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Lirung</a:t>
            </a:r>
            <a:r>
              <a:rPr lang="de-DE" altLang="de-DE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(7234m)</a:t>
            </a:r>
          </a:p>
          <a:p>
            <a:pPr eaLnBrk="1" hangingPunct="1"/>
            <a:r>
              <a:rPr lang="de-DE" altLang="de-DE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_Eis- und Schuttlawinen</a:t>
            </a:r>
            <a:endParaRPr lang="de-AT" altLang="de-DE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88" y="2839021"/>
            <a:ext cx="1924050" cy="28575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88" y="0"/>
            <a:ext cx="1924050" cy="2857500"/>
          </a:xfrm>
          <a:prstGeom prst="rect">
            <a:avLst/>
          </a:prstGeom>
        </p:spPr>
      </p:pic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043608" y="2708920"/>
            <a:ext cx="1866217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 dirty="0" smtClean="0">
                <a:latin typeface="Arial" pitchFamily="34" charset="0"/>
                <a:cs typeface="Arial" pitchFamily="34" charset="0"/>
              </a:rPr>
              <a:t>2 x Eiger-Nordwand</a:t>
            </a:r>
            <a:endParaRPr lang="de-AT" altLang="de-DE" sz="1400" b="1" dirty="0"/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feld 4"/>
          <p:cNvSpPr txBox="1">
            <a:spLocks noChangeArrowheads="1"/>
          </p:cNvSpPr>
          <p:nvPr/>
        </p:nvSpPr>
        <p:spPr bwMode="auto">
          <a:xfrm>
            <a:off x="107950" y="5972175"/>
            <a:ext cx="6048375" cy="7699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Art: kartieren, befragen</a:t>
            </a:r>
            <a:endParaRPr lang="de-AT" altLang="de-DE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60" name="Textfeld 4"/>
          <p:cNvSpPr txBox="1">
            <a:spLocks noChangeArrowheads="1"/>
          </p:cNvSpPr>
          <p:nvPr/>
        </p:nvSpPr>
        <p:spPr bwMode="auto">
          <a:xfrm>
            <a:off x="107950" y="5084763"/>
            <a:ext cx="89281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Manimauern</a:t>
            </a:r>
            <a:r>
              <a:rPr lang="de-DE" altLang="de-DE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4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Langthang</a:t>
            </a:r>
            <a:r>
              <a:rPr lang="de-DE" altLang="de-DE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Nepal</a:t>
            </a:r>
            <a:endParaRPr lang="de-AT" altLang="de-DE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1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78701" y="92075"/>
            <a:ext cx="16906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feld 8"/>
          <p:cNvSpPr txBox="1">
            <a:spLocks noChangeArrowheads="1"/>
          </p:cNvSpPr>
          <p:nvPr/>
        </p:nvSpPr>
        <p:spPr bwMode="auto">
          <a:xfrm>
            <a:off x="141288" y="101600"/>
            <a:ext cx="89281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Fallbeispiel 4: Schutzfunktion</a:t>
            </a:r>
          </a:p>
          <a:p>
            <a:pPr eaLnBrk="1" hangingPunct="1"/>
            <a:r>
              <a:rPr lang="de-DE" altLang="de-DE" sz="6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Sakralbau</a:t>
            </a:r>
            <a:endParaRPr lang="de-AT" altLang="de-DE" sz="6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1763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1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b="20242"/>
          <a:stretch>
            <a:fillRect/>
          </a:stretch>
        </p:blipFill>
        <p:spPr bwMode="auto">
          <a:xfrm>
            <a:off x="4859338" y="0"/>
            <a:ext cx="4300537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feld 4"/>
          <p:cNvSpPr txBox="1">
            <a:spLocks noChangeArrowheads="1"/>
          </p:cNvSpPr>
          <p:nvPr/>
        </p:nvSpPr>
        <p:spPr bwMode="auto">
          <a:xfrm>
            <a:off x="107950" y="5972175"/>
            <a:ext cx="8928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Art: kartieren, befragen</a:t>
            </a:r>
            <a:endParaRPr lang="de-AT" altLang="de-DE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36" name="Textfeld 4"/>
          <p:cNvSpPr txBox="1">
            <a:spLocks noChangeArrowheads="1"/>
          </p:cNvSpPr>
          <p:nvPr/>
        </p:nvSpPr>
        <p:spPr bwMode="auto">
          <a:xfrm>
            <a:off x="107950" y="5084763"/>
            <a:ext cx="89281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Langthang</a:t>
            </a:r>
            <a:r>
              <a:rPr lang="de-DE" altLang="de-DE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Nepal</a:t>
            </a:r>
            <a:endParaRPr lang="de-AT" altLang="de-DE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37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Fallbeispiel 4: Schutzfunktion</a:t>
            </a:r>
          </a:p>
          <a:p>
            <a:pPr eaLnBrk="1" hangingPunct="1"/>
            <a:r>
              <a:rPr lang="de-DE" altLang="de-DE" sz="6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Sakralbau</a:t>
            </a:r>
            <a:endParaRPr lang="de-AT" altLang="de-DE" sz="6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8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3" y="5662613"/>
            <a:ext cx="16906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"/>
          <a:stretch>
            <a:fillRect/>
          </a:stretch>
        </p:blipFill>
        <p:spPr bwMode="auto">
          <a:xfrm>
            <a:off x="250825" y="1989138"/>
            <a:ext cx="4492625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5"/>
          <p:cNvCxnSpPr/>
          <p:nvPr/>
        </p:nvCxnSpPr>
        <p:spPr>
          <a:xfrm flipH="1">
            <a:off x="6948488" y="101600"/>
            <a:ext cx="863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6948488" y="101600"/>
            <a:ext cx="0" cy="563086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6099175" y="2927350"/>
            <a:ext cx="79216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b="1">
                <a:latin typeface="Arial" pitchFamily="34" charset="0"/>
                <a:cs typeface="Arial" pitchFamily="34" charset="0"/>
              </a:rPr>
              <a:t>3.700m</a:t>
            </a:r>
            <a:endParaRPr lang="de-AT" altLang="de-DE" sz="1400" b="1"/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7812088" y="2636838"/>
            <a:ext cx="215900" cy="15128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7092950" y="2852738"/>
            <a:ext cx="574675" cy="1512887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>
            <a:off x="5940425" y="3608388"/>
            <a:ext cx="287338" cy="13335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5867400" y="5157192"/>
            <a:ext cx="1008063" cy="6715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cxnSp>
        <p:nvCxnSpPr>
          <p:cNvPr id="17" name="Gerade Verbindung 16"/>
          <p:cNvCxnSpPr/>
          <p:nvPr/>
        </p:nvCxnSpPr>
        <p:spPr>
          <a:xfrm>
            <a:off x="1835150" y="4275138"/>
            <a:ext cx="504825" cy="904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1907158" y="3221434"/>
            <a:ext cx="72008" cy="77390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0"/>
          <p:cNvSpPr txBox="1">
            <a:spLocks noChangeArrowheads="1"/>
          </p:cNvSpPr>
          <p:nvPr/>
        </p:nvSpPr>
        <p:spPr bwMode="auto">
          <a:xfrm>
            <a:off x="5396222" y="6445548"/>
            <a:ext cx="1950418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Abb. aus </a:t>
            </a:r>
            <a:r>
              <a:rPr lang="de-DE" altLang="de-DE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Weidinger 1998 </a:t>
            </a:r>
            <a:endParaRPr lang="de-AT" altLang="de-DE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Gerade Verbindung mit Pfeil 21"/>
          <p:cNvCxnSpPr/>
          <p:nvPr/>
        </p:nvCxnSpPr>
        <p:spPr>
          <a:xfrm flipH="1">
            <a:off x="2699792" y="3284984"/>
            <a:ext cx="144016" cy="77390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2497137" y="3608387"/>
            <a:ext cx="202655" cy="4505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/>
          <p:nvPr/>
        </p:nvSpPr>
        <p:spPr>
          <a:xfrm>
            <a:off x="2110359" y="3933056"/>
            <a:ext cx="445417" cy="382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57800" y="3304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3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5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5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" r="2621" b="2403"/>
          <a:stretch/>
        </p:blipFill>
        <p:spPr>
          <a:xfrm>
            <a:off x="0" y="823575"/>
            <a:ext cx="9144000" cy="6034425"/>
          </a:xfrm>
          <a:prstGeom prst="rect">
            <a:avLst/>
          </a:prstGeom>
        </p:spPr>
      </p:pic>
      <p:sp>
        <p:nvSpPr>
          <p:cNvPr id="3" name="Textfeld 4"/>
          <p:cNvSpPr txBox="1">
            <a:spLocks noChangeArrowheads="1"/>
          </p:cNvSpPr>
          <p:nvPr/>
        </p:nvSpPr>
        <p:spPr bwMode="auto">
          <a:xfrm>
            <a:off x="107950" y="44624"/>
            <a:ext cx="8928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Langthang</a:t>
            </a:r>
            <a:r>
              <a:rPr lang="de-DE" altLang="de-DE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Lirung</a:t>
            </a:r>
            <a:r>
              <a:rPr lang="de-DE" altLang="de-DE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(7234m)_Eis- und Schuttlawinen</a:t>
            </a:r>
            <a:endParaRPr lang="de-AT" altLang="de-DE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10"/>
          <p:cNvSpPr txBox="1">
            <a:spLocks noChangeArrowheads="1"/>
          </p:cNvSpPr>
          <p:nvPr/>
        </p:nvSpPr>
        <p:spPr bwMode="auto">
          <a:xfrm>
            <a:off x="7092280" y="6453336"/>
            <a:ext cx="2016224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Abb. aus </a:t>
            </a:r>
            <a:r>
              <a:rPr lang="de-DE" altLang="de-DE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Weidinger 2002</a:t>
            </a:r>
            <a:endParaRPr lang="de-AT" altLang="de-DE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5580112" y="3356992"/>
            <a:ext cx="1008063" cy="6715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6" name="Ellipse 5"/>
          <p:cNvSpPr/>
          <p:nvPr/>
        </p:nvSpPr>
        <p:spPr>
          <a:xfrm>
            <a:off x="1475656" y="3025402"/>
            <a:ext cx="1152128" cy="6715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7" name="Ellipse 6"/>
          <p:cNvSpPr/>
          <p:nvPr/>
        </p:nvSpPr>
        <p:spPr>
          <a:xfrm>
            <a:off x="611560" y="2504045"/>
            <a:ext cx="792039" cy="45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8" name="Ellipse 7"/>
          <p:cNvSpPr/>
          <p:nvPr/>
        </p:nvSpPr>
        <p:spPr>
          <a:xfrm>
            <a:off x="8244011" y="4869160"/>
            <a:ext cx="792039" cy="4554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8532080" y="1340768"/>
            <a:ext cx="215900" cy="15128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>
            <a:off x="5127885" y="1018939"/>
            <a:ext cx="308211" cy="15128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H="1">
            <a:off x="1691680" y="1052736"/>
            <a:ext cx="287338" cy="13335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0" y="812215"/>
            <a:ext cx="1335087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/>
        </p:nvSpPr>
        <p:spPr>
          <a:xfrm>
            <a:off x="107504" y="5818038"/>
            <a:ext cx="6912768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Der Lebens- und (Land-)Wirtschaftsraum im Mittleren </a:t>
            </a:r>
            <a:r>
              <a:rPr lang="de-DE" b="1" dirty="0" err="1" smtClean="0">
                <a:solidFill>
                  <a:srgbClr val="FF0000"/>
                </a:solidFill>
              </a:rPr>
              <a:t>Langthang</a:t>
            </a:r>
            <a:r>
              <a:rPr lang="de-DE" b="1" dirty="0" smtClean="0">
                <a:solidFill>
                  <a:srgbClr val="FF0000"/>
                </a:solidFill>
              </a:rPr>
              <a:t> Tal war räumlich seit den Anfängen der Besiedelung (vor ca. 300-500 Jahren) ein sehr bescheidener!  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1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6760" y="17924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1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93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" r="898"/>
          <a:stretch/>
        </p:blipFill>
        <p:spPr>
          <a:xfrm>
            <a:off x="13320" y="458070"/>
            <a:ext cx="9095184" cy="6381649"/>
          </a:xfrm>
          <a:prstGeom prst="rect">
            <a:avLst/>
          </a:prstGeom>
        </p:spPr>
      </p:pic>
      <p:sp>
        <p:nvSpPr>
          <p:cNvPr id="3" name="Textfeld 4"/>
          <p:cNvSpPr txBox="1">
            <a:spLocks noChangeArrowheads="1"/>
          </p:cNvSpPr>
          <p:nvPr/>
        </p:nvSpPr>
        <p:spPr bwMode="auto">
          <a:xfrm>
            <a:off x="107950" y="44624"/>
            <a:ext cx="8928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Langthang</a:t>
            </a:r>
            <a:r>
              <a:rPr lang="de-DE" altLang="de-DE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Lirung</a:t>
            </a:r>
            <a:r>
              <a:rPr lang="de-DE" altLang="de-DE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(7234m)_Eis- und Schuttlawinen</a:t>
            </a:r>
            <a:endParaRPr lang="de-AT" altLang="de-DE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10"/>
          <p:cNvSpPr txBox="1">
            <a:spLocks noChangeArrowheads="1"/>
          </p:cNvSpPr>
          <p:nvPr/>
        </p:nvSpPr>
        <p:spPr bwMode="auto">
          <a:xfrm>
            <a:off x="3275856" y="6525344"/>
            <a:ext cx="2664296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Abb. aus </a:t>
            </a:r>
            <a:r>
              <a:rPr lang="de-DE" altLang="de-DE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Miehe &amp; Weidinger 2015</a:t>
            </a:r>
            <a:endParaRPr lang="de-AT" altLang="de-DE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925136" y="2132856"/>
            <a:ext cx="1197663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8404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6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732240" cy="377874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4" t="36208" r="2429" b="7515"/>
          <a:stretch/>
        </p:blipFill>
        <p:spPr>
          <a:xfrm>
            <a:off x="-1" y="3778743"/>
            <a:ext cx="6732241" cy="307925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804248" y="6453336"/>
            <a:ext cx="2250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i="1" dirty="0" smtClean="0"/>
              <a:t>Photograph: JTW 1991</a:t>
            </a:r>
            <a:endParaRPr lang="de-AT" sz="1600" i="1" dirty="0"/>
          </a:p>
        </p:txBody>
      </p:sp>
      <p:sp>
        <p:nvSpPr>
          <p:cNvPr id="7" name="Textfeld 4"/>
          <p:cNvSpPr txBox="1">
            <a:spLocks noChangeArrowheads="1"/>
          </p:cNvSpPr>
          <p:nvPr/>
        </p:nvSpPr>
        <p:spPr bwMode="auto">
          <a:xfrm>
            <a:off x="107950" y="44624"/>
            <a:ext cx="8928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Langthang</a:t>
            </a:r>
            <a:r>
              <a:rPr lang="de-DE" altLang="de-DE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Village</a:t>
            </a:r>
            <a:r>
              <a:rPr lang="de-DE" altLang="de-DE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(ca. 3500m)_Mai 2015</a:t>
            </a:r>
            <a:endParaRPr lang="de-AT" altLang="de-DE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608006" y="0"/>
            <a:ext cx="1535994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6732240" y="1628800"/>
            <a:ext cx="2411760" cy="424731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From: </a:t>
            </a:r>
            <a:r>
              <a:rPr lang="en-US" i="1" dirty="0" err="1" smtClean="0">
                <a:solidFill>
                  <a:srgbClr val="FF0000"/>
                </a:solidFill>
              </a:rPr>
              <a:t>Miehe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&amp; </a:t>
            </a:r>
            <a:r>
              <a:rPr lang="en-US" i="1" dirty="0" err="1">
                <a:solidFill>
                  <a:srgbClr val="FF0000"/>
                </a:solidFill>
              </a:rPr>
              <a:t>Weidinger</a:t>
            </a:r>
            <a:r>
              <a:rPr lang="en-US" i="1" dirty="0">
                <a:solidFill>
                  <a:srgbClr val="FF0000"/>
                </a:solidFill>
              </a:rPr>
              <a:t> 2015</a:t>
            </a:r>
            <a:r>
              <a:rPr lang="en-US" dirty="0">
                <a:solidFill>
                  <a:srgbClr val="FF0000"/>
                </a:solidFill>
              </a:rPr>
              <a:t>_Fig. 6.2a,b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Langtang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Village after (a) destruction on 28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April 2015, and  before (b) destruction. </a:t>
            </a:r>
            <a:r>
              <a:rPr lang="de-DE" dirty="0">
                <a:solidFill>
                  <a:srgbClr val="FF0000"/>
                </a:solidFill>
              </a:rPr>
              <a:t>28°12’N/85°30’E, June 1991. </a:t>
            </a:r>
            <a:r>
              <a:rPr lang="en-US" u="sng" dirty="0">
                <a:solidFill>
                  <a:srgbClr val="FF0000"/>
                </a:solidFill>
              </a:rPr>
              <a:t>(</a:t>
            </a:r>
            <a:r>
              <a:rPr lang="en-US" u="sng" dirty="0">
                <a:solidFill>
                  <a:srgbClr val="FF0000"/>
                </a:solidFill>
                <a:hlinkClick r:id="rId7"/>
              </a:rPr>
              <a:t>http://www.stuff.co.nz/world/asia/68169920/sir-eds-granddaughter-rushes-to-help-rescue-efforts-in-quakeravaged-nepal</a:t>
            </a:r>
            <a:r>
              <a:rPr lang="en-US" dirty="0">
                <a:solidFill>
                  <a:srgbClr val="FF0000"/>
                </a:solidFill>
              </a:rPr>
              <a:t> , JTW).</a:t>
            </a:r>
            <a:endParaRPr lang="de-AT" dirty="0">
              <a:solidFill>
                <a:srgbClr val="FF0000"/>
              </a:solidFill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950" y="414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5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6"/>
          <a:stretch/>
        </p:blipFill>
        <p:spPr bwMode="auto">
          <a:xfrm>
            <a:off x="0" y="791110"/>
            <a:ext cx="9144000" cy="530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4"/>
          <p:cNvSpPr txBox="1">
            <a:spLocks noChangeArrowheads="1"/>
          </p:cNvSpPr>
          <p:nvPr/>
        </p:nvSpPr>
        <p:spPr bwMode="auto">
          <a:xfrm>
            <a:off x="107950" y="44624"/>
            <a:ext cx="8928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Langthang</a:t>
            </a:r>
            <a:r>
              <a:rPr lang="de-DE" altLang="de-DE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Village</a:t>
            </a:r>
            <a:r>
              <a:rPr lang="de-DE" altLang="de-DE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(ca. 3500m)_Mai 2015</a:t>
            </a:r>
            <a:endParaRPr lang="de-AT" altLang="de-DE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07950" y="6237312"/>
            <a:ext cx="424847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de-AT" dirty="0" err="1" smtClean="0"/>
              <a:t>From</a:t>
            </a:r>
            <a:r>
              <a:rPr lang="de-AT" dirty="0" smtClean="0"/>
              <a:t>: </a:t>
            </a:r>
            <a:r>
              <a:rPr lang="de-AT" u="sng" dirty="0">
                <a:hlinkClick r:id="rId5"/>
              </a:rPr>
              <a:t>nepalquake@mountainhydrology.org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3" y="1527113"/>
            <a:ext cx="4506367" cy="337977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7113"/>
            <a:ext cx="4506367" cy="3379775"/>
          </a:xfrm>
          <a:prstGeom prst="rect">
            <a:avLst/>
          </a:prstGeom>
        </p:spPr>
      </p:pic>
      <p:pic>
        <p:nvPicPr>
          <p:cNvPr id="9" name="Picture 8" descr="J:\scan\S20C-411031109250.jpg"/>
          <p:cNvPicPr>
            <a:picLocks noChangeAspect="1" noChangeArrowheads="1"/>
          </p:cNvPicPr>
          <p:nvPr/>
        </p:nvPicPr>
        <p:blipFill>
          <a:blip r:embed="rId8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700963" y="128588"/>
            <a:ext cx="1335087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5575" y="911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7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r="3654" b="1648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ihandform 7"/>
          <p:cNvSpPr/>
          <p:nvPr/>
        </p:nvSpPr>
        <p:spPr>
          <a:xfrm>
            <a:off x="38100" y="1560513"/>
            <a:ext cx="9096375" cy="1193800"/>
          </a:xfrm>
          <a:custGeom>
            <a:avLst/>
            <a:gdLst>
              <a:gd name="connsiteX0" fmla="*/ 0 w 9096375"/>
              <a:gd name="connsiteY0" fmla="*/ 802063 h 1193646"/>
              <a:gd name="connsiteX1" fmla="*/ 561975 w 9096375"/>
              <a:gd name="connsiteY1" fmla="*/ 716338 h 1193646"/>
              <a:gd name="connsiteX2" fmla="*/ 733425 w 9096375"/>
              <a:gd name="connsiteY2" fmla="*/ 687763 h 1193646"/>
              <a:gd name="connsiteX3" fmla="*/ 1400175 w 9096375"/>
              <a:gd name="connsiteY3" fmla="*/ 754438 h 1193646"/>
              <a:gd name="connsiteX4" fmla="*/ 1885950 w 9096375"/>
              <a:gd name="connsiteY4" fmla="*/ 544888 h 1193646"/>
              <a:gd name="connsiteX5" fmla="*/ 2124075 w 9096375"/>
              <a:gd name="connsiteY5" fmla="*/ 621088 h 1193646"/>
              <a:gd name="connsiteX6" fmla="*/ 2305050 w 9096375"/>
              <a:gd name="connsiteY6" fmla="*/ 716338 h 1193646"/>
              <a:gd name="connsiteX7" fmla="*/ 2466975 w 9096375"/>
              <a:gd name="connsiteY7" fmla="*/ 754438 h 1193646"/>
              <a:gd name="connsiteX8" fmla="*/ 2619375 w 9096375"/>
              <a:gd name="connsiteY8" fmla="*/ 735388 h 1193646"/>
              <a:gd name="connsiteX9" fmla="*/ 2790825 w 9096375"/>
              <a:gd name="connsiteY9" fmla="*/ 630613 h 1193646"/>
              <a:gd name="connsiteX10" fmla="*/ 2886075 w 9096375"/>
              <a:gd name="connsiteY10" fmla="*/ 468688 h 1193646"/>
              <a:gd name="connsiteX11" fmla="*/ 3048000 w 9096375"/>
              <a:gd name="connsiteY11" fmla="*/ 402013 h 1193646"/>
              <a:gd name="connsiteX12" fmla="*/ 3219450 w 9096375"/>
              <a:gd name="connsiteY12" fmla="*/ 325813 h 1193646"/>
              <a:gd name="connsiteX13" fmla="*/ 3352800 w 9096375"/>
              <a:gd name="connsiteY13" fmla="*/ 230563 h 1193646"/>
              <a:gd name="connsiteX14" fmla="*/ 3552825 w 9096375"/>
              <a:gd name="connsiteY14" fmla="*/ 154363 h 1193646"/>
              <a:gd name="connsiteX15" fmla="*/ 3743325 w 9096375"/>
              <a:gd name="connsiteY15" fmla="*/ 192463 h 1193646"/>
              <a:gd name="connsiteX16" fmla="*/ 3876675 w 9096375"/>
              <a:gd name="connsiteY16" fmla="*/ 240088 h 1193646"/>
              <a:gd name="connsiteX17" fmla="*/ 4038600 w 9096375"/>
              <a:gd name="connsiteY17" fmla="*/ 230563 h 1193646"/>
              <a:gd name="connsiteX18" fmla="*/ 4267200 w 9096375"/>
              <a:gd name="connsiteY18" fmla="*/ 354388 h 1193646"/>
              <a:gd name="connsiteX19" fmla="*/ 4448175 w 9096375"/>
              <a:gd name="connsiteY19" fmla="*/ 392488 h 1193646"/>
              <a:gd name="connsiteX20" fmla="*/ 4724400 w 9096375"/>
              <a:gd name="connsiteY20" fmla="*/ 373438 h 1193646"/>
              <a:gd name="connsiteX21" fmla="*/ 5019675 w 9096375"/>
              <a:gd name="connsiteY21" fmla="*/ 354388 h 1193646"/>
              <a:gd name="connsiteX22" fmla="*/ 5229225 w 9096375"/>
              <a:gd name="connsiteY22" fmla="*/ 392488 h 1193646"/>
              <a:gd name="connsiteX23" fmla="*/ 5505450 w 9096375"/>
              <a:gd name="connsiteY23" fmla="*/ 430588 h 1193646"/>
              <a:gd name="connsiteX24" fmla="*/ 5686425 w 9096375"/>
              <a:gd name="connsiteY24" fmla="*/ 402013 h 1193646"/>
              <a:gd name="connsiteX25" fmla="*/ 5848350 w 9096375"/>
              <a:gd name="connsiteY25" fmla="*/ 268663 h 1193646"/>
              <a:gd name="connsiteX26" fmla="*/ 6057900 w 9096375"/>
              <a:gd name="connsiteY26" fmla="*/ 211513 h 1193646"/>
              <a:gd name="connsiteX27" fmla="*/ 6096000 w 9096375"/>
              <a:gd name="connsiteY27" fmla="*/ 106738 h 1193646"/>
              <a:gd name="connsiteX28" fmla="*/ 6210300 w 9096375"/>
              <a:gd name="connsiteY28" fmla="*/ 59113 h 1193646"/>
              <a:gd name="connsiteX29" fmla="*/ 6324600 w 9096375"/>
              <a:gd name="connsiteY29" fmla="*/ 1963 h 1193646"/>
              <a:gd name="connsiteX30" fmla="*/ 6619875 w 9096375"/>
              <a:gd name="connsiteY30" fmla="*/ 135313 h 1193646"/>
              <a:gd name="connsiteX31" fmla="*/ 6953250 w 9096375"/>
              <a:gd name="connsiteY31" fmla="*/ 392488 h 1193646"/>
              <a:gd name="connsiteX32" fmla="*/ 7496175 w 9096375"/>
              <a:gd name="connsiteY32" fmla="*/ 649663 h 1193646"/>
              <a:gd name="connsiteX33" fmla="*/ 8248650 w 9096375"/>
              <a:gd name="connsiteY33" fmla="*/ 906838 h 1193646"/>
              <a:gd name="connsiteX34" fmla="*/ 8877300 w 9096375"/>
              <a:gd name="connsiteY34" fmla="*/ 1116388 h 1193646"/>
              <a:gd name="connsiteX35" fmla="*/ 9039225 w 9096375"/>
              <a:gd name="connsiteY35" fmla="*/ 1183063 h 1193646"/>
              <a:gd name="connsiteX36" fmla="*/ 9096375 w 9096375"/>
              <a:gd name="connsiteY36" fmla="*/ 1192588 h 119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096375" h="1193646">
                <a:moveTo>
                  <a:pt x="0" y="802063"/>
                </a:moveTo>
                <a:lnTo>
                  <a:pt x="561975" y="716338"/>
                </a:lnTo>
                <a:cubicBezTo>
                  <a:pt x="684212" y="697288"/>
                  <a:pt x="593725" y="681413"/>
                  <a:pt x="733425" y="687763"/>
                </a:cubicBezTo>
                <a:cubicBezTo>
                  <a:pt x="873125" y="694113"/>
                  <a:pt x="1208087" y="778251"/>
                  <a:pt x="1400175" y="754438"/>
                </a:cubicBezTo>
                <a:cubicBezTo>
                  <a:pt x="1592263" y="730625"/>
                  <a:pt x="1765300" y="567113"/>
                  <a:pt x="1885950" y="544888"/>
                </a:cubicBezTo>
                <a:cubicBezTo>
                  <a:pt x="2006600" y="522663"/>
                  <a:pt x="2054225" y="592513"/>
                  <a:pt x="2124075" y="621088"/>
                </a:cubicBezTo>
                <a:cubicBezTo>
                  <a:pt x="2193925" y="649663"/>
                  <a:pt x="2247900" y="694113"/>
                  <a:pt x="2305050" y="716338"/>
                </a:cubicBezTo>
                <a:cubicBezTo>
                  <a:pt x="2362200" y="738563"/>
                  <a:pt x="2414588" y="751263"/>
                  <a:pt x="2466975" y="754438"/>
                </a:cubicBezTo>
                <a:cubicBezTo>
                  <a:pt x="2519362" y="757613"/>
                  <a:pt x="2565400" y="756025"/>
                  <a:pt x="2619375" y="735388"/>
                </a:cubicBezTo>
                <a:cubicBezTo>
                  <a:pt x="2673350" y="714750"/>
                  <a:pt x="2746375" y="675063"/>
                  <a:pt x="2790825" y="630613"/>
                </a:cubicBezTo>
                <a:cubicBezTo>
                  <a:pt x="2835275" y="586163"/>
                  <a:pt x="2843213" y="506788"/>
                  <a:pt x="2886075" y="468688"/>
                </a:cubicBezTo>
                <a:cubicBezTo>
                  <a:pt x="2928937" y="430588"/>
                  <a:pt x="2992438" y="425825"/>
                  <a:pt x="3048000" y="402013"/>
                </a:cubicBezTo>
                <a:cubicBezTo>
                  <a:pt x="3103562" y="378201"/>
                  <a:pt x="3168650" y="354388"/>
                  <a:pt x="3219450" y="325813"/>
                </a:cubicBezTo>
                <a:cubicBezTo>
                  <a:pt x="3270250" y="297238"/>
                  <a:pt x="3297238" y="259138"/>
                  <a:pt x="3352800" y="230563"/>
                </a:cubicBezTo>
                <a:cubicBezTo>
                  <a:pt x="3408363" y="201988"/>
                  <a:pt x="3487738" y="160713"/>
                  <a:pt x="3552825" y="154363"/>
                </a:cubicBezTo>
                <a:cubicBezTo>
                  <a:pt x="3617912" y="148013"/>
                  <a:pt x="3689350" y="178175"/>
                  <a:pt x="3743325" y="192463"/>
                </a:cubicBezTo>
                <a:cubicBezTo>
                  <a:pt x="3797300" y="206750"/>
                  <a:pt x="3827462" y="233738"/>
                  <a:pt x="3876675" y="240088"/>
                </a:cubicBezTo>
                <a:cubicBezTo>
                  <a:pt x="3925888" y="246438"/>
                  <a:pt x="3973512" y="211513"/>
                  <a:pt x="4038600" y="230563"/>
                </a:cubicBezTo>
                <a:cubicBezTo>
                  <a:pt x="4103688" y="249613"/>
                  <a:pt x="4198937" y="327400"/>
                  <a:pt x="4267200" y="354388"/>
                </a:cubicBezTo>
                <a:cubicBezTo>
                  <a:pt x="4335463" y="381376"/>
                  <a:pt x="4371975" y="389313"/>
                  <a:pt x="4448175" y="392488"/>
                </a:cubicBezTo>
                <a:cubicBezTo>
                  <a:pt x="4524375" y="395663"/>
                  <a:pt x="4724400" y="373438"/>
                  <a:pt x="4724400" y="373438"/>
                </a:cubicBezTo>
                <a:cubicBezTo>
                  <a:pt x="4819650" y="367088"/>
                  <a:pt x="4935538" y="351213"/>
                  <a:pt x="5019675" y="354388"/>
                </a:cubicBezTo>
                <a:cubicBezTo>
                  <a:pt x="5103812" y="357563"/>
                  <a:pt x="5148262" y="379788"/>
                  <a:pt x="5229225" y="392488"/>
                </a:cubicBezTo>
                <a:cubicBezTo>
                  <a:pt x="5310188" y="405188"/>
                  <a:pt x="5429250" y="429001"/>
                  <a:pt x="5505450" y="430588"/>
                </a:cubicBezTo>
                <a:cubicBezTo>
                  <a:pt x="5581650" y="432175"/>
                  <a:pt x="5629275" y="429000"/>
                  <a:pt x="5686425" y="402013"/>
                </a:cubicBezTo>
                <a:cubicBezTo>
                  <a:pt x="5743575" y="375026"/>
                  <a:pt x="5786437" y="300413"/>
                  <a:pt x="5848350" y="268663"/>
                </a:cubicBezTo>
                <a:cubicBezTo>
                  <a:pt x="5910263" y="236913"/>
                  <a:pt x="6016625" y="238500"/>
                  <a:pt x="6057900" y="211513"/>
                </a:cubicBezTo>
                <a:cubicBezTo>
                  <a:pt x="6099175" y="184526"/>
                  <a:pt x="6070600" y="132138"/>
                  <a:pt x="6096000" y="106738"/>
                </a:cubicBezTo>
                <a:cubicBezTo>
                  <a:pt x="6121400" y="81338"/>
                  <a:pt x="6172200" y="76575"/>
                  <a:pt x="6210300" y="59113"/>
                </a:cubicBezTo>
                <a:cubicBezTo>
                  <a:pt x="6248400" y="41651"/>
                  <a:pt x="6256337" y="-10737"/>
                  <a:pt x="6324600" y="1963"/>
                </a:cubicBezTo>
                <a:cubicBezTo>
                  <a:pt x="6392863" y="14663"/>
                  <a:pt x="6515100" y="70226"/>
                  <a:pt x="6619875" y="135313"/>
                </a:cubicBezTo>
                <a:cubicBezTo>
                  <a:pt x="6724650" y="200400"/>
                  <a:pt x="6807200" y="306763"/>
                  <a:pt x="6953250" y="392488"/>
                </a:cubicBezTo>
                <a:cubicBezTo>
                  <a:pt x="7099300" y="478213"/>
                  <a:pt x="7280275" y="563938"/>
                  <a:pt x="7496175" y="649663"/>
                </a:cubicBezTo>
                <a:cubicBezTo>
                  <a:pt x="7712075" y="735388"/>
                  <a:pt x="8248650" y="906838"/>
                  <a:pt x="8248650" y="906838"/>
                </a:cubicBezTo>
                <a:lnTo>
                  <a:pt x="8877300" y="1116388"/>
                </a:lnTo>
                <a:cubicBezTo>
                  <a:pt x="9009063" y="1162426"/>
                  <a:pt x="9002713" y="1170363"/>
                  <a:pt x="9039225" y="1183063"/>
                </a:cubicBezTo>
                <a:cubicBezTo>
                  <a:pt x="9075738" y="1195763"/>
                  <a:pt x="9086056" y="1194175"/>
                  <a:pt x="9096375" y="11925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9" name="Freihandform 8"/>
          <p:cNvSpPr/>
          <p:nvPr/>
        </p:nvSpPr>
        <p:spPr>
          <a:xfrm>
            <a:off x="6391275" y="1273175"/>
            <a:ext cx="2762250" cy="307975"/>
          </a:xfrm>
          <a:custGeom>
            <a:avLst/>
            <a:gdLst>
              <a:gd name="connsiteX0" fmla="*/ 0 w 2762250"/>
              <a:gd name="connsiteY0" fmla="*/ 308327 h 308327"/>
              <a:gd name="connsiteX1" fmla="*/ 304800 w 2762250"/>
              <a:gd name="connsiteY1" fmla="*/ 241652 h 308327"/>
              <a:gd name="connsiteX2" fmla="*/ 742950 w 2762250"/>
              <a:gd name="connsiteY2" fmla="*/ 194027 h 308327"/>
              <a:gd name="connsiteX3" fmla="*/ 1019175 w 2762250"/>
              <a:gd name="connsiteY3" fmla="*/ 98777 h 308327"/>
              <a:gd name="connsiteX4" fmla="*/ 1276350 w 2762250"/>
              <a:gd name="connsiteY4" fmla="*/ 89252 h 308327"/>
              <a:gd name="connsiteX5" fmla="*/ 1466850 w 2762250"/>
              <a:gd name="connsiteY5" fmla="*/ 79727 h 308327"/>
              <a:gd name="connsiteX6" fmla="*/ 1743075 w 2762250"/>
              <a:gd name="connsiteY6" fmla="*/ 89252 h 308327"/>
              <a:gd name="connsiteX7" fmla="*/ 1924050 w 2762250"/>
              <a:gd name="connsiteY7" fmla="*/ 51152 h 308327"/>
              <a:gd name="connsiteX8" fmla="*/ 2276475 w 2762250"/>
              <a:gd name="connsiteY8" fmla="*/ 51152 h 308327"/>
              <a:gd name="connsiteX9" fmla="*/ 2676525 w 2762250"/>
              <a:gd name="connsiteY9" fmla="*/ 3527 h 308327"/>
              <a:gd name="connsiteX10" fmla="*/ 2762250 w 2762250"/>
              <a:gd name="connsiteY10" fmla="*/ 3527 h 308327"/>
              <a:gd name="connsiteX11" fmla="*/ 2762250 w 2762250"/>
              <a:gd name="connsiteY11" fmla="*/ 3527 h 308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62250" h="308327">
                <a:moveTo>
                  <a:pt x="0" y="308327"/>
                </a:moveTo>
                <a:cubicBezTo>
                  <a:pt x="90487" y="284514"/>
                  <a:pt x="180975" y="260702"/>
                  <a:pt x="304800" y="241652"/>
                </a:cubicBezTo>
                <a:cubicBezTo>
                  <a:pt x="428625" y="222602"/>
                  <a:pt x="623888" y="217839"/>
                  <a:pt x="742950" y="194027"/>
                </a:cubicBezTo>
                <a:cubicBezTo>
                  <a:pt x="862012" y="170215"/>
                  <a:pt x="930275" y="116239"/>
                  <a:pt x="1019175" y="98777"/>
                </a:cubicBezTo>
                <a:cubicBezTo>
                  <a:pt x="1108075" y="81315"/>
                  <a:pt x="1276350" y="89252"/>
                  <a:pt x="1276350" y="89252"/>
                </a:cubicBezTo>
                <a:cubicBezTo>
                  <a:pt x="1350962" y="86077"/>
                  <a:pt x="1389063" y="79727"/>
                  <a:pt x="1466850" y="79727"/>
                </a:cubicBezTo>
                <a:cubicBezTo>
                  <a:pt x="1544637" y="79727"/>
                  <a:pt x="1666875" y="94014"/>
                  <a:pt x="1743075" y="89252"/>
                </a:cubicBezTo>
                <a:cubicBezTo>
                  <a:pt x="1819275" y="84490"/>
                  <a:pt x="1835150" y="57502"/>
                  <a:pt x="1924050" y="51152"/>
                </a:cubicBezTo>
                <a:cubicBezTo>
                  <a:pt x="2012950" y="44802"/>
                  <a:pt x="2151063" y="59089"/>
                  <a:pt x="2276475" y="51152"/>
                </a:cubicBezTo>
                <a:cubicBezTo>
                  <a:pt x="2401887" y="43215"/>
                  <a:pt x="2595563" y="11464"/>
                  <a:pt x="2676525" y="3527"/>
                </a:cubicBezTo>
                <a:cubicBezTo>
                  <a:pt x="2757487" y="-4410"/>
                  <a:pt x="2762250" y="3527"/>
                  <a:pt x="2762250" y="3527"/>
                </a:cubicBezTo>
                <a:lnTo>
                  <a:pt x="2762250" y="3527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0" name="Pfeil nach unten 9"/>
          <p:cNvSpPr/>
          <p:nvPr/>
        </p:nvSpPr>
        <p:spPr>
          <a:xfrm rot="782054">
            <a:off x="5734566" y="2725550"/>
            <a:ext cx="287288" cy="1223963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1" name="Pfeil nach unten 10"/>
          <p:cNvSpPr/>
          <p:nvPr/>
        </p:nvSpPr>
        <p:spPr>
          <a:xfrm rot="1065568">
            <a:off x="1403350" y="2708275"/>
            <a:ext cx="431800" cy="1225550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2" name="Freihandform 1"/>
          <p:cNvSpPr/>
          <p:nvPr/>
        </p:nvSpPr>
        <p:spPr>
          <a:xfrm>
            <a:off x="-19050" y="3789148"/>
            <a:ext cx="9144000" cy="630452"/>
          </a:xfrm>
          <a:custGeom>
            <a:avLst/>
            <a:gdLst>
              <a:gd name="connsiteX0" fmla="*/ 0 w 9144000"/>
              <a:gd name="connsiteY0" fmla="*/ 601877 h 630452"/>
              <a:gd name="connsiteX1" fmla="*/ 419100 w 9144000"/>
              <a:gd name="connsiteY1" fmla="*/ 563777 h 630452"/>
              <a:gd name="connsiteX2" fmla="*/ 704850 w 9144000"/>
              <a:gd name="connsiteY2" fmla="*/ 544727 h 630452"/>
              <a:gd name="connsiteX3" fmla="*/ 1219200 w 9144000"/>
              <a:gd name="connsiteY3" fmla="*/ 554252 h 630452"/>
              <a:gd name="connsiteX4" fmla="*/ 1866900 w 9144000"/>
              <a:gd name="connsiteY4" fmla="*/ 592352 h 630452"/>
              <a:gd name="connsiteX5" fmla="*/ 2095500 w 9144000"/>
              <a:gd name="connsiteY5" fmla="*/ 611402 h 630452"/>
              <a:gd name="connsiteX6" fmla="*/ 2743200 w 9144000"/>
              <a:gd name="connsiteY6" fmla="*/ 554252 h 630452"/>
              <a:gd name="connsiteX7" fmla="*/ 3438525 w 9144000"/>
              <a:gd name="connsiteY7" fmla="*/ 363752 h 630452"/>
              <a:gd name="connsiteX8" fmla="*/ 3724275 w 9144000"/>
              <a:gd name="connsiteY8" fmla="*/ 354227 h 630452"/>
              <a:gd name="connsiteX9" fmla="*/ 4181475 w 9144000"/>
              <a:gd name="connsiteY9" fmla="*/ 316127 h 630452"/>
              <a:gd name="connsiteX10" fmla="*/ 4743450 w 9144000"/>
              <a:gd name="connsiteY10" fmla="*/ 316127 h 630452"/>
              <a:gd name="connsiteX11" fmla="*/ 5448300 w 9144000"/>
              <a:gd name="connsiteY11" fmla="*/ 297077 h 630452"/>
              <a:gd name="connsiteX12" fmla="*/ 5810250 w 9144000"/>
              <a:gd name="connsiteY12" fmla="*/ 306602 h 630452"/>
              <a:gd name="connsiteX13" fmla="*/ 6191250 w 9144000"/>
              <a:gd name="connsiteY13" fmla="*/ 306602 h 630452"/>
              <a:gd name="connsiteX14" fmla="*/ 6829425 w 9144000"/>
              <a:gd name="connsiteY14" fmla="*/ 125627 h 630452"/>
              <a:gd name="connsiteX15" fmla="*/ 7248525 w 9144000"/>
              <a:gd name="connsiteY15" fmla="*/ 1802 h 630452"/>
              <a:gd name="connsiteX16" fmla="*/ 7715250 w 9144000"/>
              <a:gd name="connsiteY16" fmla="*/ 58952 h 630452"/>
              <a:gd name="connsiteX17" fmla="*/ 8067675 w 9144000"/>
              <a:gd name="connsiteY17" fmla="*/ 154202 h 630452"/>
              <a:gd name="connsiteX18" fmla="*/ 8429625 w 9144000"/>
              <a:gd name="connsiteY18" fmla="*/ 182777 h 630452"/>
              <a:gd name="connsiteX19" fmla="*/ 8848725 w 9144000"/>
              <a:gd name="connsiteY19" fmla="*/ 354227 h 630452"/>
              <a:gd name="connsiteX20" fmla="*/ 9144000 w 9144000"/>
              <a:gd name="connsiteY20" fmla="*/ 630452 h 63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4000" h="630452">
                <a:moveTo>
                  <a:pt x="0" y="601877"/>
                </a:moveTo>
                <a:lnTo>
                  <a:pt x="419100" y="563777"/>
                </a:lnTo>
                <a:cubicBezTo>
                  <a:pt x="536575" y="554252"/>
                  <a:pt x="704850" y="544727"/>
                  <a:pt x="704850" y="544727"/>
                </a:cubicBezTo>
                <a:cubicBezTo>
                  <a:pt x="838200" y="543139"/>
                  <a:pt x="1025525" y="546315"/>
                  <a:pt x="1219200" y="554252"/>
                </a:cubicBezTo>
                <a:cubicBezTo>
                  <a:pt x="1412875" y="562189"/>
                  <a:pt x="1720850" y="582827"/>
                  <a:pt x="1866900" y="592352"/>
                </a:cubicBezTo>
                <a:cubicBezTo>
                  <a:pt x="2012950" y="601877"/>
                  <a:pt x="1949450" y="617752"/>
                  <a:pt x="2095500" y="611402"/>
                </a:cubicBezTo>
                <a:cubicBezTo>
                  <a:pt x="2241550" y="605052"/>
                  <a:pt x="2519363" y="595527"/>
                  <a:pt x="2743200" y="554252"/>
                </a:cubicBezTo>
                <a:cubicBezTo>
                  <a:pt x="2967037" y="512977"/>
                  <a:pt x="3275013" y="397089"/>
                  <a:pt x="3438525" y="363752"/>
                </a:cubicBezTo>
                <a:cubicBezTo>
                  <a:pt x="3602037" y="330415"/>
                  <a:pt x="3600450" y="362164"/>
                  <a:pt x="3724275" y="354227"/>
                </a:cubicBezTo>
                <a:cubicBezTo>
                  <a:pt x="3848100" y="346289"/>
                  <a:pt x="4011613" y="322477"/>
                  <a:pt x="4181475" y="316127"/>
                </a:cubicBezTo>
                <a:cubicBezTo>
                  <a:pt x="4351337" y="309777"/>
                  <a:pt x="4532313" y="319302"/>
                  <a:pt x="4743450" y="316127"/>
                </a:cubicBezTo>
                <a:cubicBezTo>
                  <a:pt x="4954587" y="312952"/>
                  <a:pt x="5270500" y="298664"/>
                  <a:pt x="5448300" y="297077"/>
                </a:cubicBezTo>
                <a:cubicBezTo>
                  <a:pt x="5626100" y="295489"/>
                  <a:pt x="5686425" y="305015"/>
                  <a:pt x="5810250" y="306602"/>
                </a:cubicBezTo>
                <a:cubicBezTo>
                  <a:pt x="5934075" y="308189"/>
                  <a:pt x="6021388" y="336764"/>
                  <a:pt x="6191250" y="306602"/>
                </a:cubicBezTo>
                <a:cubicBezTo>
                  <a:pt x="6361112" y="276440"/>
                  <a:pt x="6829425" y="125627"/>
                  <a:pt x="6829425" y="125627"/>
                </a:cubicBezTo>
                <a:cubicBezTo>
                  <a:pt x="7005637" y="74827"/>
                  <a:pt x="7100888" y="12914"/>
                  <a:pt x="7248525" y="1802"/>
                </a:cubicBezTo>
                <a:cubicBezTo>
                  <a:pt x="7396162" y="-9310"/>
                  <a:pt x="7578725" y="33552"/>
                  <a:pt x="7715250" y="58952"/>
                </a:cubicBezTo>
                <a:cubicBezTo>
                  <a:pt x="7851775" y="84352"/>
                  <a:pt x="7948613" y="133565"/>
                  <a:pt x="8067675" y="154202"/>
                </a:cubicBezTo>
                <a:cubicBezTo>
                  <a:pt x="8186737" y="174839"/>
                  <a:pt x="8299450" y="149440"/>
                  <a:pt x="8429625" y="182777"/>
                </a:cubicBezTo>
                <a:cubicBezTo>
                  <a:pt x="8559800" y="216114"/>
                  <a:pt x="8729663" y="279615"/>
                  <a:pt x="8848725" y="354227"/>
                </a:cubicBezTo>
                <a:cubicBezTo>
                  <a:pt x="8967787" y="428839"/>
                  <a:pt x="9055893" y="529645"/>
                  <a:pt x="9144000" y="630452"/>
                </a:cubicBezTo>
              </a:path>
            </a:pathLst>
          </a:cu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/>
          <p:cNvSpPr txBox="1"/>
          <p:nvPr/>
        </p:nvSpPr>
        <p:spPr>
          <a:xfrm>
            <a:off x="-108520" y="133147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FF0000"/>
                </a:solidFill>
              </a:rPr>
              <a:t>Broken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crest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of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Kalopani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Rockslide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139952" y="198884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</a:rPr>
              <a:t>Source </a:t>
            </a:r>
            <a:r>
              <a:rPr lang="de-DE" b="1" dirty="0" err="1" smtClean="0">
                <a:solidFill>
                  <a:srgbClr val="FF0000"/>
                </a:solidFill>
              </a:rPr>
              <a:t>area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of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younger</a:t>
            </a:r>
            <a:endParaRPr lang="de-DE" b="1" dirty="0" smtClean="0">
              <a:solidFill>
                <a:srgbClr val="FF0000"/>
              </a:solidFill>
            </a:endParaRPr>
          </a:p>
          <a:p>
            <a:pPr algn="ctr"/>
            <a:r>
              <a:rPr lang="de-DE" b="1" dirty="0" err="1" smtClean="0">
                <a:solidFill>
                  <a:srgbClr val="FF0000"/>
                </a:solidFill>
              </a:rPr>
              <a:t>Kalopani</a:t>
            </a:r>
            <a:r>
              <a:rPr lang="de-DE" b="1" dirty="0" smtClean="0">
                <a:solidFill>
                  <a:srgbClr val="FF0000"/>
                </a:solidFill>
              </a:rPr>
              <a:t> rock-</a:t>
            </a:r>
            <a:r>
              <a:rPr lang="de-DE" b="1" dirty="0" err="1" smtClean="0">
                <a:solidFill>
                  <a:srgbClr val="FF0000"/>
                </a:solidFill>
              </a:rPr>
              <a:t>avalnache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851920" y="429309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FFC000"/>
                </a:solidFill>
              </a:rPr>
              <a:t>Deposit</a:t>
            </a:r>
            <a:r>
              <a:rPr lang="de-DE" b="1" dirty="0" smtClean="0">
                <a:solidFill>
                  <a:srgbClr val="FFC000"/>
                </a:solidFill>
              </a:rPr>
              <a:t> </a:t>
            </a:r>
            <a:r>
              <a:rPr lang="de-DE" b="1" dirty="0" err="1" smtClean="0">
                <a:solidFill>
                  <a:srgbClr val="FFC000"/>
                </a:solidFill>
              </a:rPr>
              <a:t>of</a:t>
            </a:r>
            <a:r>
              <a:rPr lang="de-DE" b="1" dirty="0" smtClean="0">
                <a:solidFill>
                  <a:srgbClr val="FFC000"/>
                </a:solidFill>
              </a:rPr>
              <a:t> </a:t>
            </a:r>
            <a:r>
              <a:rPr lang="de-DE" b="1" dirty="0" err="1" smtClean="0">
                <a:solidFill>
                  <a:srgbClr val="FFC000"/>
                </a:solidFill>
              </a:rPr>
              <a:t>younger</a:t>
            </a:r>
            <a:endParaRPr lang="de-DE" b="1" dirty="0" smtClean="0">
              <a:solidFill>
                <a:srgbClr val="FFC000"/>
              </a:solidFill>
            </a:endParaRPr>
          </a:p>
          <a:p>
            <a:pPr algn="ctr"/>
            <a:r>
              <a:rPr lang="de-DE" b="1" dirty="0" err="1" smtClean="0">
                <a:solidFill>
                  <a:srgbClr val="FFC000"/>
                </a:solidFill>
              </a:rPr>
              <a:t>Kalopani</a:t>
            </a:r>
            <a:r>
              <a:rPr lang="de-DE" b="1" dirty="0" smtClean="0">
                <a:solidFill>
                  <a:srgbClr val="FFC000"/>
                </a:solidFill>
              </a:rPr>
              <a:t> rock-</a:t>
            </a:r>
            <a:r>
              <a:rPr lang="de-DE" b="1" dirty="0" err="1" smtClean="0">
                <a:solidFill>
                  <a:srgbClr val="FFC000"/>
                </a:solidFill>
              </a:rPr>
              <a:t>avalnache</a:t>
            </a:r>
            <a:endParaRPr lang="de-AT" b="1" dirty="0">
              <a:solidFill>
                <a:srgbClr val="FFC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55576" y="44371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>
                <a:solidFill>
                  <a:schemeClr val="bg1"/>
                </a:solidFill>
              </a:rPr>
              <a:t>Kalopani</a:t>
            </a:r>
            <a:r>
              <a:rPr lang="de-DE" b="1" dirty="0" smtClean="0">
                <a:solidFill>
                  <a:schemeClr val="bg1"/>
                </a:solidFill>
              </a:rPr>
              <a:t> </a:t>
            </a:r>
            <a:r>
              <a:rPr lang="de-DE" b="1" dirty="0" err="1" smtClean="0">
                <a:solidFill>
                  <a:schemeClr val="bg1"/>
                </a:solidFill>
              </a:rPr>
              <a:t>Monastery</a:t>
            </a:r>
            <a:endParaRPr lang="de-AT" b="1" dirty="0">
              <a:solidFill>
                <a:schemeClr val="bg1"/>
              </a:solidFill>
            </a:endParaRPr>
          </a:p>
        </p:txBody>
      </p:sp>
      <p:pic>
        <p:nvPicPr>
          <p:cNvPr id="16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3" y="101600"/>
            <a:ext cx="16906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/>
          <p:cNvSpPr txBox="1">
            <a:spLocks noChangeArrowheads="1"/>
          </p:cNvSpPr>
          <p:nvPr/>
        </p:nvSpPr>
        <p:spPr bwMode="auto">
          <a:xfrm>
            <a:off x="141288" y="101600"/>
            <a:ext cx="89281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chemeClr val="bg1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chemeClr val="bg1"/>
                </a:solidFill>
                <a:latin typeface="Arial" charset="0"/>
              </a:rPr>
              <a:t>5: </a:t>
            </a:r>
            <a:r>
              <a:rPr lang="de-DE" altLang="de-DE" dirty="0" err="1" smtClean="0">
                <a:solidFill>
                  <a:schemeClr val="bg1"/>
                </a:solidFill>
                <a:latin typeface="Arial" charset="0"/>
              </a:rPr>
              <a:t>Sakaralbauten</a:t>
            </a:r>
            <a:r>
              <a:rPr lang="de-DE" altLang="de-DE" dirty="0" smtClean="0">
                <a:solidFill>
                  <a:schemeClr val="bg1"/>
                </a:solidFill>
                <a:latin typeface="Arial" charset="0"/>
              </a:rPr>
              <a:t>, Nepal </a:t>
            </a:r>
            <a:endParaRPr lang="de-DE" altLang="de-DE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000" dirty="0">
                <a:solidFill>
                  <a:schemeClr val="bg1"/>
                </a:solidFill>
                <a:latin typeface="Arial" charset="0"/>
              </a:rPr>
              <a:t>Stiller </a:t>
            </a:r>
            <a:r>
              <a:rPr lang="de-DE" altLang="de-DE" sz="3000" dirty="0" err="1" smtClean="0">
                <a:solidFill>
                  <a:schemeClr val="bg1"/>
                </a:solidFill>
                <a:latin typeface="Arial" charset="0"/>
              </a:rPr>
              <a:t>Zeuge_Kloster</a:t>
            </a:r>
            <a:r>
              <a:rPr lang="de-DE" altLang="de-DE" sz="3000" dirty="0" smtClean="0">
                <a:solidFill>
                  <a:schemeClr val="bg1"/>
                </a:solidFill>
                <a:latin typeface="Arial" charset="0"/>
              </a:rPr>
              <a:t> von </a:t>
            </a:r>
            <a:r>
              <a:rPr lang="de-DE" altLang="de-DE" sz="3000" dirty="0" err="1" smtClean="0">
                <a:solidFill>
                  <a:schemeClr val="bg1"/>
                </a:solidFill>
                <a:latin typeface="Arial" charset="0"/>
              </a:rPr>
              <a:t>Kalopani</a:t>
            </a:r>
            <a:endParaRPr lang="de-AT" altLang="de-DE" sz="3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8" name="Textfeld 2"/>
          <p:cNvSpPr txBox="1">
            <a:spLocks noChangeArrowheads="1"/>
          </p:cNvSpPr>
          <p:nvPr/>
        </p:nvSpPr>
        <p:spPr bwMode="auto">
          <a:xfrm>
            <a:off x="141288" y="6033482"/>
            <a:ext cx="8864600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Das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Kloster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von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Kalopani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Kali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Gandaki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Tal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steht</a:t>
            </a:r>
            <a:endParaRPr lang="en-US" altLang="de-DE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unmittelbar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vor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den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Ablagerungen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einer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großen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Felslawine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</a:t>
            </a:r>
            <a:endParaRPr lang="de-AT" altLang="de-D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26811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6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7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763"/>
            <a:ext cx="914400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893763"/>
            <a:ext cx="4467225" cy="596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feld 4"/>
          <p:cNvSpPr txBox="1">
            <a:spLocks noChangeArrowheads="1"/>
          </p:cNvSpPr>
          <p:nvPr/>
        </p:nvSpPr>
        <p:spPr bwMode="auto">
          <a:xfrm>
            <a:off x="115888" y="152400"/>
            <a:ext cx="8848725" cy="5857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3200" dirty="0" err="1" smtClean="0">
                <a:solidFill>
                  <a:srgbClr val="FF0000"/>
                </a:solidFill>
                <a:cs typeface="Arial" charset="0"/>
              </a:rPr>
              <a:t>Huascaran</a:t>
            </a:r>
            <a:r>
              <a:rPr lang="de-DE" altLang="de-DE" sz="3200" dirty="0" smtClean="0">
                <a:solidFill>
                  <a:srgbClr val="FF0000"/>
                </a:solidFill>
                <a:cs typeface="Arial" charset="0"/>
              </a:rPr>
              <a:t>-Santa </a:t>
            </a:r>
            <a:r>
              <a:rPr lang="de-DE" altLang="de-DE" sz="3200" dirty="0" err="1" smtClean="0">
                <a:solidFill>
                  <a:srgbClr val="FF0000"/>
                </a:solidFill>
                <a:cs typeface="Arial" charset="0"/>
              </a:rPr>
              <a:t>Yungai</a:t>
            </a:r>
            <a:r>
              <a:rPr lang="de-DE" altLang="de-DE" sz="3200" dirty="0" smtClean="0">
                <a:solidFill>
                  <a:srgbClr val="FF0000"/>
                </a:solidFill>
                <a:cs typeface="Arial" charset="0"/>
              </a:rPr>
              <a:t>/Peru</a:t>
            </a:r>
            <a:endParaRPr lang="de-AT" altLang="de-DE" sz="32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288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5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>
            <a:grpSpLocks/>
          </p:cNvGrpSpPr>
          <p:nvPr/>
        </p:nvGrpSpPr>
        <p:grpSpPr bwMode="auto">
          <a:xfrm>
            <a:off x="-396875" y="706438"/>
            <a:ext cx="6265863" cy="2677656"/>
            <a:chOff x="-396135" y="707212"/>
            <a:chExt cx="6265056" cy="2677327"/>
          </a:xfrm>
        </p:grpSpPr>
        <p:sp>
          <p:nvSpPr>
            <p:cNvPr id="14" name="Ellipse 13"/>
            <p:cNvSpPr/>
            <p:nvPr/>
          </p:nvSpPr>
          <p:spPr>
            <a:xfrm rot="2139287">
              <a:off x="-396135" y="1071945"/>
              <a:ext cx="6265056" cy="201622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4118" name="Textfeld 14"/>
            <p:cNvSpPr txBox="1">
              <a:spLocks noChangeArrowheads="1"/>
            </p:cNvSpPr>
            <p:nvPr/>
          </p:nvSpPr>
          <p:spPr bwMode="auto">
            <a:xfrm>
              <a:off x="396174" y="707212"/>
              <a:ext cx="5112569" cy="2677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de-DE" altLang="de-DE" sz="2400" b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Historische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de-DE" altLang="de-DE" sz="2400" b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Archive</a:t>
              </a:r>
              <a:endParaRPr lang="de-DE" altLang="de-D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       </a:t>
              </a:r>
              <a:r>
                <a:rPr lang="de-DE" altLang="de-DE" sz="24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  Augenzeugen,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de-DE" altLang="de-DE" sz="24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Stille Zeugen,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de-DE" altLang="de-DE" sz="24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	Dokumente,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		Gutachten </a:t>
              </a:r>
              <a:r>
                <a:rPr lang="de-DE" altLang="de-DE" sz="2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etc</a:t>
              </a:r>
              <a:r>
                <a:rPr lang="de-DE" altLang="de-DE" sz="24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.</a:t>
              </a:r>
              <a:r>
                <a:rPr lang="de-DE" altLang="de-DE" sz="2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        	</a:t>
              </a:r>
              <a:r>
                <a:rPr lang="de-DE" altLang="de-DE" sz="2400" dirty="0">
                  <a:latin typeface="Arial" pitchFamily="34" charset="0"/>
                  <a:cs typeface="Arial" pitchFamily="34" charset="0"/>
                </a:rPr>
                <a:t>	</a:t>
              </a:r>
              <a:endParaRPr lang="de-AT" altLang="de-DE" sz="2000" i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uppieren 15"/>
          <p:cNvGrpSpPr>
            <a:grpSpLocks/>
          </p:cNvGrpSpPr>
          <p:nvPr/>
        </p:nvGrpSpPr>
        <p:grpSpPr bwMode="auto">
          <a:xfrm>
            <a:off x="3322638" y="692150"/>
            <a:ext cx="6303962" cy="2390775"/>
            <a:chOff x="3322077" y="692696"/>
            <a:chExt cx="6304779" cy="2389439"/>
          </a:xfrm>
        </p:grpSpPr>
        <p:sp>
          <p:nvSpPr>
            <p:cNvPr id="17" name="Ellipse 16"/>
            <p:cNvSpPr/>
            <p:nvPr/>
          </p:nvSpPr>
          <p:spPr>
            <a:xfrm rot="19424212">
              <a:off x="3322077" y="1065911"/>
              <a:ext cx="6304779" cy="2016224"/>
            </a:xfrm>
            <a:prstGeom prst="ellipse">
              <a:avLst/>
            </a:prstGeom>
            <a:gradFill flip="none" rotWithShape="1">
              <a:gsLst>
                <a:gs pos="0">
                  <a:srgbClr val="9999FF">
                    <a:shade val="30000"/>
                    <a:satMod val="115000"/>
                    <a:alpha val="0"/>
                  </a:srgbClr>
                </a:gs>
                <a:gs pos="50000">
                  <a:srgbClr val="9999FF">
                    <a:shade val="67500"/>
                    <a:satMod val="115000"/>
                  </a:srgbClr>
                </a:gs>
                <a:gs pos="100000">
                  <a:srgbClr val="9999FF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4114" name="Textfeld 17"/>
            <p:cNvSpPr txBox="1">
              <a:spLocks noChangeArrowheads="1"/>
            </p:cNvSpPr>
            <p:nvPr/>
          </p:nvSpPr>
          <p:spPr bwMode="auto">
            <a:xfrm>
              <a:off x="4644635" y="692696"/>
              <a:ext cx="4320148" cy="187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	</a:t>
              </a:r>
              <a:r>
                <a:rPr lang="de-DE" altLang="de-DE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Prähistorische</a:t>
              </a:r>
              <a:r>
                <a:rPr lang="de-DE" altLang="de-DE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	</a:t>
              </a:r>
              <a:r>
                <a:rPr lang="de-DE" altLang="de-DE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Archive  </a:t>
              </a:r>
              <a:endParaRPr lang="de-DE" altLang="de-DE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 </a:t>
              </a:r>
              <a:r>
                <a:rPr lang="de-DE" altLang="de-DE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Geo-Archäologie,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Museen etc.</a:t>
              </a:r>
              <a:endParaRPr lang="de-DE" altLang="de-DE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000" i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</a:t>
              </a:r>
              <a:endParaRPr lang="de-AT" altLang="de-DE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uppieren 18"/>
          <p:cNvGrpSpPr>
            <a:grpSpLocks/>
          </p:cNvGrpSpPr>
          <p:nvPr/>
        </p:nvGrpSpPr>
        <p:grpSpPr bwMode="auto">
          <a:xfrm>
            <a:off x="-457200" y="3825877"/>
            <a:ext cx="6303963" cy="2170509"/>
            <a:chOff x="-457252" y="3825941"/>
            <a:chExt cx="6304779" cy="2172953"/>
          </a:xfrm>
        </p:grpSpPr>
        <p:sp>
          <p:nvSpPr>
            <p:cNvPr id="20" name="Ellipse 19"/>
            <p:cNvSpPr/>
            <p:nvPr/>
          </p:nvSpPr>
          <p:spPr>
            <a:xfrm rot="19511192">
              <a:off x="-457252" y="3825941"/>
              <a:ext cx="6304779" cy="2016224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  <a:alpha val="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323899" y="4150156"/>
              <a:ext cx="5112412" cy="18487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 altLang="de-DE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>
                <a:spcBef>
                  <a:spcPct val="0"/>
                </a:spcBef>
              </a:pPr>
              <a:r>
                <a:rPr lang="de-DE" altLang="de-DE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de-DE" altLang="de-DE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	   </a:t>
              </a:r>
              <a:r>
                <a:rPr lang="de-DE" altLang="de-DE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Dendrochronologie,</a:t>
              </a:r>
              <a:endParaRPr lang="de-DE" altLang="de-DE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de-DE" altLang="de-DE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C-14, OSL etc.        </a:t>
              </a:r>
              <a:r>
                <a:rPr lang="de-DE" altLang="de-DE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      </a:t>
              </a:r>
            </a:p>
            <a:p>
              <a:pPr>
                <a:spcBef>
                  <a:spcPct val="0"/>
                </a:spcBef>
              </a:pPr>
              <a:r>
                <a:rPr lang="de-DE" altLang="de-DE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altLang="de-DE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Direkte Aufschlüsse</a:t>
              </a:r>
            </a:p>
            <a:p>
              <a:pPr>
                <a:spcBef>
                  <a:spcPct val="0"/>
                </a:spcBef>
              </a:pPr>
              <a:r>
                <a:rPr lang="de-DE" altLang="de-DE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und Datierungen</a:t>
              </a:r>
              <a:r>
                <a:rPr lang="de-DE" altLang="de-DE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</a:t>
              </a:r>
              <a:endParaRPr lang="de-AT" i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Gruppieren 21"/>
          <p:cNvGrpSpPr>
            <a:grpSpLocks/>
          </p:cNvGrpSpPr>
          <p:nvPr/>
        </p:nvGrpSpPr>
        <p:grpSpPr bwMode="auto">
          <a:xfrm>
            <a:off x="3333750" y="3836989"/>
            <a:ext cx="6926263" cy="2256621"/>
            <a:chOff x="3332991" y="3836553"/>
            <a:chExt cx="6927642" cy="2257494"/>
          </a:xfrm>
        </p:grpSpPr>
        <p:sp>
          <p:nvSpPr>
            <p:cNvPr id="23" name="Ellipse 22"/>
            <p:cNvSpPr/>
            <p:nvPr/>
          </p:nvSpPr>
          <p:spPr>
            <a:xfrm rot="2090060">
              <a:off x="3332991" y="3836553"/>
              <a:ext cx="6265056" cy="2016224"/>
            </a:xfrm>
            <a:prstGeom prst="ellipse">
              <a:avLst/>
            </a:prstGeom>
            <a:gradFill flip="none" rotWithShape="1">
              <a:gsLst>
                <a:gs pos="0">
                  <a:srgbClr val="FF5050">
                    <a:shade val="30000"/>
                    <a:satMod val="115000"/>
                    <a:alpha val="0"/>
                  </a:srgbClr>
                </a:gs>
                <a:gs pos="50000">
                  <a:srgbClr val="FF5050">
                    <a:shade val="67500"/>
                    <a:satMod val="115000"/>
                  </a:srgbClr>
                </a:gs>
                <a:gs pos="100000">
                  <a:srgbClr val="FF505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4106" name="Textfeld 23"/>
            <p:cNvSpPr txBox="1">
              <a:spLocks noChangeArrowheads="1"/>
            </p:cNvSpPr>
            <p:nvPr/>
          </p:nvSpPr>
          <p:spPr bwMode="auto">
            <a:xfrm>
              <a:off x="4644528" y="4154305"/>
              <a:ext cx="5616105" cy="1939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</a:t>
              </a:r>
              <a:endParaRPr lang="de-DE" altLang="de-DE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Stauräume, Moore,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de-DE" altLang="de-DE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Vegetation etc.        </a:t>
              </a:r>
              <a:r>
                <a:rPr lang="de-DE" altLang="de-DE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   </a:t>
              </a:r>
              <a:r>
                <a:rPr lang="de-DE" altLang="de-DE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Sedimentspeicher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de-DE" altLang="de-DE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  als Archive</a:t>
              </a:r>
              <a:r>
                <a:rPr lang="de-DE" altLang="de-DE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</a:t>
              </a:r>
              <a:endParaRPr lang="de-AT" altLang="de-DE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Rechteck 11"/>
          <p:cNvSpPr/>
          <p:nvPr/>
        </p:nvSpPr>
        <p:spPr>
          <a:xfrm>
            <a:off x="179512" y="2780928"/>
            <a:ext cx="8806861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Archive – Prozesse – Frequenzen-Magnituden</a:t>
            </a:r>
            <a:endParaRPr lang="de-DE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67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hteck 3"/>
          <p:cNvSpPr>
            <a:spLocks noChangeArrowheads="1"/>
          </p:cNvSpPr>
          <p:nvPr/>
        </p:nvSpPr>
        <p:spPr bwMode="auto">
          <a:xfrm>
            <a:off x="107950" y="115888"/>
            <a:ext cx="892810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ctr" hangingPunct="1"/>
            <a:r>
              <a:rPr lang="de-AT" altLang="de-DE" sz="3600" b="1"/>
              <a:t>Gletschermuren vom Huascaran/Peru </a:t>
            </a:r>
          </a:p>
          <a:p>
            <a:pPr algn="ctr" eaLnBrk="1" fontAlgn="ctr" hangingPunct="1"/>
            <a:r>
              <a:rPr lang="de-AT" altLang="de-DE" sz="2400"/>
              <a:t>Ursachen, Abläufe, Auswirkungen, Folgen und raumplanerische </a:t>
            </a:r>
            <a:r>
              <a:rPr lang="de-AT" altLang="de-DE" sz="2400">
                <a:solidFill>
                  <a:schemeClr val="bg1"/>
                </a:solidFill>
              </a:rPr>
              <a:t>Konsequenzen für die Stadt Neu-Yungai  </a:t>
            </a:r>
          </a:p>
        </p:txBody>
      </p:sp>
      <p:pic>
        <p:nvPicPr>
          <p:cNvPr id="65540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876925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>
          <a:xfrm rot="2784254">
            <a:off x="3244850" y="4387850"/>
            <a:ext cx="863600" cy="1079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192" y="1196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8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feld 2"/>
          <p:cNvSpPr txBox="1">
            <a:spLocks noChangeArrowheads="1"/>
          </p:cNvSpPr>
          <p:nvPr/>
        </p:nvSpPr>
        <p:spPr bwMode="auto">
          <a:xfrm>
            <a:off x="72008" y="4653136"/>
            <a:ext cx="3203848" cy="95410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Abb. </a:t>
            </a:r>
            <a:r>
              <a:rPr lang="en-US" altLang="de-DE" sz="1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aus</a:t>
            </a:r>
            <a:r>
              <a:rPr lang="en-US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altLang="de-DE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Korup</a:t>
            </a:r>
            <a:r>
              <a:rPr lang="de-AT" altLang="de-DE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altLang="de-DE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O. &amp; Tweed F. 2007.</a:t>
            </a:r>
            <a:r>
              <a:rPr lang="de-AT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altLang="de-DE" sz="1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Ice</a:t>
            </a:r>
            <a:r>
              <a:rPr lang="de-AT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altLang="de-DE" sz="1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moraine</a:t>
            </a:r>
            <a:r>
              <a:rPr lang="de-AT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AT" altLang="de-DE" sz="1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AT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altLang="de-DE" sz="1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landslide</a:t>
            </a:r>
            <a:r>
              <a:rPr lang="de-AT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altLang="de-DE" sz="1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dams</a:t>
            </a:r>
            <a:r>
              <a:rPr lang="de-AT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de-AT" altLang="de-DE" sz="1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mountainous</a:t>
            </a:r>
            <a:r>
              <a:rPr lang="de-AT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altLang="de-DE" sz="1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terrain</a:t>
            </a:r>
            <a:r>
              <a:rPr lang="de-AT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Quaternary Science Reviews </a:t>
            </a:r>
            <a:r>
              <a:rPr lang="en-US" altLang="de-DE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26</a:t>
            </a:r>
            <a:r>
              <a:rPr lang="en-US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3406–3422.</a:t>
            </a:r>
            <a:endParaRPr lang="de-AT" altLang="de-DE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4856312" y="3106167"/>
            <a:ext cx="4157688" cy="3948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sind </a:t>
            </a:r>
            <a:r>
              <a:rPr lang="de-A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typische </a:t>
            </a:r>
            <a:r>
              <a:rPr lang="de-A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Sedimentspeicher </a:t>
            </a:r>
            <a:r>
              <a:rPr lang="de-A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im Hochgebirge</a:t>
            </a:r>
          </a:p>
        </p:txBody>
      </p:sp>
      <p:sp>
        <p:nvSpPr>
          <p:cNvPr id="14342" name="WordArt 12"/>
          <p:cNvSpPr>
            <a:spLocks noChangeArrowheads="1" noChangeShapeType="1" noTextEdit="1"/>
          </p:cNvSpPr>
          <p:nvPr/>
        </p:nvSpPr>
        <p:spPr bwMode="auto">
          <a:xfrm>
            <a:off x="4838006" y="2708920"/>
            <a:ext cx="4175993" cy="3886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Moränen-, Eis- </a:t>
            </a:r>
            <a:r>
              <a:rPr lang="de-A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und Bergsturzdämme</a:t>
            </a:r>
          </a:p>
        </p:txBody>
      </p:sp>
      <p:sp>
        <p:nvSpPr>
          <p:cNvPr id="2" name="Ellipse 1"/>
          <p:cNvSpPr/>
          <p:nvPr/>
        </p:nvSpPr>
        <p:spPr>
          <a:xfrm>
            <a:off x="4427538" y="3933056"/>
            <a:ext cx="4465637" cy="26642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8" name="Ellipse 7"/>
          <p:cNvSpPr/>
          <p:nvPr/>
        </p:nvSpPr>
        <p:spPr>
          <a:xfrm>
            <a:off x="323850" y="2371725"/>
            <a:ext cx="1727200" cy="1728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107950" y="116632"/>
            <a:ext cx="89281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Sediment-Archive im Hochgebirge</a:t>
            </a:r>
            <a:endParaRPr lang="de-AT" altLang="de-DE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393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5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9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Fallbeispiel 1</a:t>
            </a:r>
            <a:r>
              <a:rPr lang="de-DE" altLang="de-DE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de-DE" altLang="de-DE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Khalsar</a:t>
            </a:r>
            <a:r>
              <a:rPr lang="de-DE" altLang="de-DE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Indien</a:t>
            </a:r>
            <a:endParaRPr lang="de-DE" altLang="de-DE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5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Archiv der </a:t>
            </a:r>
            <a:r>
              <a:rPr lang="de-DE" altLang="de-DE" sz="5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Felsgleitung</a:t>
            </a:r>
            <a:endParaRPr lang="de-AT" altLang="de-DE" sz="5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7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mit Pfeil 4"/>
          <p:cNvCxnSpPr/>
          <p:nvPr/>
        </p:nvCxnSpPr>
        <p:spPr>
          <a:xfrm flipH="1">
            <a:off x="5795963" y="2708275"/>
            <a:ext cx="2879725" cy="3603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ihandform 6"/>
          <p:cNvSpPr/>
          <p:nvPr/>
        </p:nvSpPr>
        <p:spPr>
          <a:xfrm>
            <a:off x="2938463" y="2286000"/>
            <a:ext cx="2243137" cy="2622550"/>
          </a:xfrm>
          <a:custGeom>
            <a:avLst/>
            <a:gdLst>
              <a:gd name="connsiteX0" fmla="*/ 1093663 w 2244197"/>
              <a:gd name="connsiteY0" fmla="*/ 151697 h 2623539"/>
              <a:gd name="connsiteX1" fmla="*/ 666943 w 2244197"/>
              <a:gd name="connsiteY1" fmla="*/ 3651 h 2623539"/>
              <a:gd name="connsiteX2" fmla="*/ 457937 w 2244197"/>
              <a:gd name="connsiteY2" fmla="*/ 64611 h 2623539"/>
              <a:gd name="connsiteX3" fmla="*/ 423103 w 2244197"/>
              <a:gd name="connsiteY3" fmla="*/ 273617 h 2623539"/>
              <a:gd name="connsiteX4" fmla="*/ 318600 w 2244197"/>
              <a:gd name="connsiteY4" fmla="*/ 482623 h 2623539"/>
              <a:gd name="connsiteX5" fmla="*/ 187971 w 2244197"/>
              <a:gd name="connsiteY5" fmla="*/ 656794 h 2623539"/>
              <a:gd name="connsiteX6" fmla="*/ 83468 w 2244197"/>
              <a:gd name="connsiteY6" fmla="*/ 918051 h 2623539"/>
              <a:gd name="connsiteX7" fmla="*/ 48634 w 2244197"/>
              <a:gd name="connsiteY7" fmla="*/ 1048680 h 2623539"/>
              <a:gd name="connsiteX8" fmla="*/ 13800 w 2244197"/>
              <a:gd name="connsiteY8" fmla="*/ 1344771 h 2623539"/>
              <a:gd name="connsiteX9" fmla="*/ 22508 w 2244197"/>
              <a:gd name="connsiteY9" fmla="*/ 1545068 h 2623539"/>
              <a:gd name="connsiteX10" fmla="*/ 266348 w 2244197"/>
              <a:gd name="connsiteY10" fmla="*/ 1727948 h 2623539"/>
              <a:gd name="connsiteX11" fmla="*/ 423103 w 2244197"/>
              <a:gd name="connsiteY11" fmla="*/ 1963080 h 2623539"/>
              <a:gd name="connsiteX12" fmla="*/ 571148 w 2244197"/>
              <a:gd name="connsiteY12" fmla="*/ 2093708 h 2623539"/>
              <a:gd name="connsiteX13" fmla="*/ 605983 w 2244197"/>
              <a:gd name="connsiteY13" fmla="*/ 2302714 h 2623539"/>
              <a:gd name="connsiteX14" fmla="*/ 849823 w 2244197"/>
              <a:gd name="connsiteY14" fmla="*/ 2442051 h 2623539"/>
              <a:gd name="connsiteX15" fmla="*/ 1084954 w 2244197"/>
              <a:gd name="connsiteY15" fmla="*/ 2598806 h 2623539"/>
              <a:gd name="connsiteX16" fmla="*/ 1189457 w 2244197"/>
              <a:gd name="connsiteY16" fmla="*/ 2598806 h 2623539"/>
              <a:gd name="connsiteX17" fmla="*/ 1293960 w 2244197"/>
              <a:gd name="connsiteY17" fmla="*/ 2363674 h 2623539"/>
              <a:gd name="connsiteX18" fmla="*/ 1424588 w 2244197"/>
              <a:gd name="connsiteY18" fmla="*/ 2163377 h 2623539"/>
              <a:gd name="connsiteX19" fmla="*/ 1694554 w 2244197"/>
              <a:gd name="connsiteY19" fmla="*/ 2032748 h 2623539"/>
              <a:gd name="connsiteX20" fmla="*/ 1868725 w 2244197"/>
              <a:gd name="connsiteY20" fmla="*/ 1936954 h 2623539"/>
              <a:gd name="connsiteX21" fmla="*/ 1999354 w 2244197"/>
              <a:gd name="connsiteY21" fmla="*/ 1867286 h 2623539"/>
              <a:gd name="connsiteX22" fmla="*/ 2234485 w 2244197"/>
              <a:gd name="connsiteY22" fmla="*/ 1841160 h 2623539"/>
              <a:gd name="connsiteX23" fmla="*/ 2182234 w 2244197"/>
              <a:gd name="connsiteY23" fmla="*/ 1510234 h 2623539"/>
              <a:gd name="connsiteX24" fmla="*/ 2025480 w 2244197"/>
              <a:gd name="connsiteY24" fmla="*/ 1275103 h 2623539"/>
              <a:gd name="connsiteX25" fmla="*/ 1860017 w 2244197"/>
              <a:gd name="connsiteY25" fmla="*/ 987720 h 2623539"/>
              <a:gd name="connsiteX26" fmla="*/ 1833891 w 2244197"/>
              <a:gd name="connsiteY26" fmla="*/ 848383 h 2623539"/>
              <a:gd name="connsiteX27" fmla="*/ 1642303 w 2244197"/>
              <a:gd name="connsiteY27" fmla="*/ 656794 h 2623539"/>
              <a:gd name="connsiteX28" fmla="*/ 1537800 w 2244197"/>
              <a:gd name="connsiteY28" fmla="*/ 587126 h 2623539"/>
              <a:gd name="connsiteX29" fmla="*/ 1372337 w 2244197"/>
              <a:gd name="connsiteY29" fmla="*/ 482623 h 2623539"/>
              <a:gd name="connsiteX30" fmla="*/ 1215583 w 2244197"/>
              <a:gd name="connsiteY30" fmla="*/ 325868 h 2623539"/>
              <a:gd name="connsiteX31" fmla="*/ 1163331 w 2244197"/>
              <a:gd name="connsiteY31" fmla="*/ 221366 h 2623539"/>
              <a:gd name="connsiteX32" fmla="*/ 1093663 w 2244197"/>
              <a:gd name="connsiteY32" fmla="*/ 151697 h 2623539"/>
              <a:gd name="connsiteX0" fmla="*/ 1093663 w 2243612"/>
              <a:gd name="connsiteY0" fmla="*/ 151697 h 2623539"/>
              <a:gd name="connsiteX1" fmla="*/ 666943 w 2243612"/>
              <a:gd name="connsiteY1" fmla="*/ 3651 h 2623539"/>
              <a:gd name="connsiteX2" fmla="*/ 457937 w 2243612"/>
              <a:gd name="connsiteY2" fmla="*/ 64611 h 2623539"/>
              <a:gd name="connsiteX3" fmla="*/ 423103 w 2243612"/>
              <a:gd name="connsiteY3" fmla="*/ 273617 h 2623539"/>
              <a:gd name="connsiteX4" fmla="*/ 318600 w 2243612"/>
              <a:gd name="connsiteY4" fmla="*/ 482623 h 2623539"/>
              <a:gd name="connsiteX5" fmla="*/ 187971 w 2243612"/>
              <a:gd name="connsiteY5" fmla="*/ 656794 h 2623539"/>
              <a:gd name="connsiteX6" fmla="*/ 83468 w 2243612"/>
              <a:gd name="connsiteY6" fmla="*/ 918051 h 2623539"/>
              <a:gd name="connsiteX7" fmla="*/ 48634 w 2243612"/>
              <a:gd name="connsiteY7" fmla="*/ 1048680 h 2623539"/>
              <a:gd name="connsiteX8" fmla="*/ 13800 w 2243612"/>
              <a:gd name="connsiteY8" fmla="*/ 1344771 h 2623539"/>
              <a:gd name="connsiteX9" fmla="*/ 22508 w 2243612"/>
              <a:gd name="connsiteY9" fmla="*/ 1545068 h 2623539"/>
              <a:gd name="connsiteX10" fmla="*/ 266348 w 2243612"/>
              <a:gd name="connsiteY10" fmla="*/ 1727948 h 2623539"/>
              <a:gd name="connsiteX11" fmla="*/ 423103 w 2243612"/>
              <a:gd name="connsiteY11" fmla="*/ 1963080 h 2623539"/>
              <a:gd name="connsiteX12" fmla="*/ 571148 w 2243612"/>
              <a:gd name="connsiteY12" fmla="*/ 2093708 h 2623539"/>
              <a:gd name="connsiteX13" fmla="*/ 605983 w 2243612"/>
              <a:gd name="connsiteY13" fmla="*/ 2302714 h 2623539"/>
              <a:gd name="connsiteX14" fmla="*/ 849823 w 2243612"/>
              <a:gd name="connsiteY14" fmla="*/ 2442051 h 2623539"/>
              <a:gd name="connsiteX15" fmla="*/ 1084954 w 2243612"/>
              <a:gd name="connsiteY15" fmla="*/ 2598806 h 2623539"/>
              <a:gd name="connsiteX16" fmla="*/ 1189457 w 2243612"/>
              <a:gd name="connsiteY16" fmla="*/ 2598806 h 2623539"/>
              <a:gd name="connsiteX17" fmla="*/ 1293960 w 2243612"/>
              <a:gd name="connsiteY17" fmla="*/ 2363674 h 2623539"/>
              <a:gd name="connsiteX18" fmla="*/ 1424588 w 2243612"/>
              <a:gd name="connsiteY18" fmla="*/ 2163377 h 2623539"/>
              <a:gd name="connsiteX19" fmla="*/ 1694554 w 2243612"/>
              <a:gd name="connsiteY19" fmla="*/ 2032748 h 2623539"/>
              <a:gd name="connsiteX20" fmla="*/ 1868725 w 2243612"/>
              <a:gd name="connsiteY20" fmla="*/ 1936954 h 2623539"/>
              <a:gd name="connsiteX21" fmla="*/ 2008063 w 2243612"/>
              <a:gd name="connsiteY21" fmla="*/ 1945663 h 2623539"/>
              <a:gd name="connsiteX22" fmla="*/ 2234485 w 2243612"/>
              <a:gd name="connsiteY22" fmla="*/ 1841160 h 2623539"/>
              <a:gd name="connsiteX23" fmla="*/ 2182234 w 2243612"/>
              <a:gd name="connsiteY23" fmla="*/ 1510234 h 2623539"/>
              <a:gd name="connsiteX24" fmla="*/ 2025480 w 2243612"/>
              <a:gd name="connsiteY24" fmla="*/ 1275103 h 2623539"/>
              <a:gd name="connsiteX25" fmla="*/ 1860017 w 2243612"/>
              <a:gd name="connsiteY25" fmla="*/ 987720 h 2623539"/>
              <a:gd name="connsiteX26" fmla="*/ 1833891 w 2243612"/>
              <a:gd name="connsiteY26" fmla="*/ 848383 h 2623539"/>
              <a:gd name="connsiteX27" fmla="*/ 1642303 w 2243612"/>
              <a:gd name="connsiteY27" fmla="*/ 656794 h 2623539"/>
              <a:gd name="connsiteX28" fmla="*/ 1537800 w 2243612"/>
              <a:gd name="connsiteY28" fmla="*/ 587126 h 2623539"/>
              <a:gd name="connsiteX29" fmla="*/ 1372337 w 2243612"/>
              <a:gd name="connsiteY29" fmla="*/ 482623 h 2623539"/>
              <a:gd name="connsiteX30" fmla="*/ 1215583 w 2243612"/>
              <a:gd name="connsiteY30" fmla="*/ 325868 h 2623539"/>
              <a:gd name="connsiteX31" fmla="*/ 1163331 w 2243612"/>
              <a:gd name="connsiteY31" fmla="*/ 221366 h 2623539"/>
              <a:gd name="connsiteX32" fmla="*/ 1093663 w 2243612"/>
              <a:gd name="connsiteY32" fmla="*/ 151697 h 2623539"/>
              <a:gd name="connsiteX0" fmla="*/ 1093663 w 2243612"/>
              <a:gd name="connsiteY0" fmla="*/ 151697 h 2623539"/>
              <a:gd name="connsiteX1" fmla="*/ 666943 w 2243612"/>
              <a:gd name="connsiteY1" fmla="*/ 3651 h 2623539"/>
              <a:gd name="connsiteX2" fmla="*/ 457937 w 2243612"/>
              <a:gd name="connsiteY2" fmla="*/ 64611 h 2623539"/>
              <a:gd name="connsiteX3" fmla="*/ 423103 w 2243612"/>
              <a:gd name="connsiteY3" fmla="*/ 273617 h 2623539"/>
              <a:gd name="connsiteX4" fmla="*/ 318600 w 2243612"/>
              <a:gd name="connsiteY4" fmla="*/ 482623 h 2623539"/>
              <a:gd name="connsiteX5" fmla="*/ 187971 w 2243612"/>
              <a:gd name="connsiteY5" fmla="*/ 656794 h 2623539"/>
              <a:gd name="connsiteX6" fmla="*/ 83468 w 2243612"/>
              <a:gd name="connsiteY6" fmla="*/ 918051 h 2623539"/>
              <a:gd name="connsiteX7" fmla="*/ 48634 w 2243612"/>
              <a:gd name="connsiteY7" fmla="*/ 1048680 h 2623539"/>
              <a:gd name="connsiteX8" fmla="*/ 13800 w 2243612"/>
              <a:gd name="connsiteY8" fmla="*/ 1344771 h 2623539"/>
              <a:gd name="connsiteX9" fmla="*/ 22508 w 2243612"/>
              <a:gd name="connsiteY9" fmla="*/ 1545068 h 2623539"/>
              <a:gd name="connsiteX10" fmla="*/ 266348 w 2243612"/>
              <a:gd name="connsiteY10" fmla="*/ 1727948 h 2623539"/>
              <a:gd name="connsiteX11" fmla="*/ 423103 w 2243612"/>
              <a:gd name="connsiteY11" fmla="*/ 1963080 h 2623539"/>
              <a:gd name="connsiteX12" fmla="*/ 571148 w 2243612"/>
              <a:gd name="connsiteY12" fmla="*/ 2093708 h 2623539"/>
              <a:gd name="connsiteX13" fmla="*/ 605983 w 2243612"/>
              <a:gd name="connsiteY13" fmla="*/ 2302714 h 2623539"/>
              <a:gd name="connsiteX14" fmla="*/ 849823 w 2243612"/>
              <a:gd name="connsiteY14" fmla="*/ 2442051 h 2623539"/>
              <a:gd name="connsiteX15" fmla="*/ 1084954 w 2243612"/>
              <a:gd name="connsiteY15" fmla="*/ 2598806 h 2623539"/>
              <a:gd name="connsiteX16" fmla="*/ 1189457 w 2243612"/>
              <a:gd name="connsiteY16" fmla="*/ 2598806 h 2623539"/>
              <a:gd name="connsiteX17" fmla="*/ 1293960 w 2243612"/>
              <a:gd name="connsiteY17" fmla="*/ 2363674 h 2623539"/>
              <a:gd name="connsiteX18" fmla="*/ 1424588 w 2243612"/>
              <a:gd name="connsiteY18" fmla="*/ 2163377 h 2623539"/>
              <a:gd name="connsiteX19" fmla="*/ 1694554 w 2243612"/>
              <a:gd name="connsiteY19" fmla="*/ 2032748 h 2623539"/>
              <a:gd name="connsiteX20" fmla="*/ 1851308 w 2243612"/>
              <a:gd name="connsiteY20" fmla="*/ 2111125 h 2623539"/>
              <a:gd name="connsiteX21" fmla="*/ 2008063 w 2243612"/>
              <a:gd name="connsiteY21" fmla="*/ 1945663 h 2623539"/>
              <a:gd name="connsiteX22" fmla="*/ 2234485 w 2243612"/>
              <a:gd name="connsiteY22" fmla="*/ 1841160 h 2623539"/>
              <a:gd name="connsiteX23" fmla="*/ 2182234 w 2243612"/>
              <a:gd name="connsiteY23" fmla="*/ 1510234 h 2623539"/>
              <a:gd name="connsiteX24" fmla="*/ 2025480 w 2243612"/>
              <a:gd name="connsiteY24" fmla="*/ 1275103 h 2623539"/>
              <a:gd name="connsiteX25" fmla="*/ 1860017 w 2243612"/>
              <a:gd name="connsiteY25" fmla="*/ 987720 h 2623539"/>
              <a:gd name="connsiteX26" fmla="*/ 1833891 w 2243612"/>
              <a:gd name="connsiteY26" fmla="*/ 848383 h 2623539"/>
              <a:gd name="connsiteX27" fmla="*/ 1642303 w 2243612"/>
              <a:gd name="connsiteY27" fmla="*/ 656794 h 2623539"/>
              <a:gd name="connsiteX28" fmla="*/ 1537800 w 2243612"/>
              <a:gd name="connsiteY28" fmla="*/ 587126 h 2623539"/>
              <a:gd name="connsiteX29" fmla="*/ 1372337 w 2243612"/>
              <a:gd name="connsiteY29" fmla="*/ 482623 h 2623539"/>
              <a:gd name="connsiteX30" fmla="*/ 1215583 w 2243612"/>
              <a:gd name="connsiteY30" fmla="*/ 325868 h 2623539"/>
              <a:gd name="connsiteX31" fmla="*/ 1163331 w 2243612"/>
              <a:gd name="connsiteY31" fmla="*/ 221366 h 2623539"/>
              <a:gd name="connsiteX32" fmla="*/ 1093663 w 2243612"/>
              <a:gd name="connsiteY32" fmla="*/ 151697 h 2623539"/>
              <a:gd name="connsiteX0" fmla="*/ 1093663 w 2243612"/>
              <a:gd name="connsiteY0" fmla="*/ 151697 h 2623539"/>
              <a:gd name="connsiteX1" fmla="*/ 666943 w 2243612"/>
              <a:gd name="connsiteY1" fmla="*/ 3651 h 2623539"/>
              <a:gd name="connsiteX2" fmla="*/ 457937 w 2243612"/>
              <a:gd name="connsiteY2" fmla="*/ 64611 h 2623539"/>
              <a:gd name="connsiteX3" fmla="*/ 423103 w 2243612"/>
              <a:gd name="connsiteY3" fmla="*/ 273617 h 2623539"/>
              <a:gd name="connsiteX4" fmla="*/ 318600 w 2243612"/>
              <a:gd name="connsiteY4" fmla="*/ 482623 h 2623539"/>
              <a:gd name="connsiteX5" fmla="*/ 187971 w 2243612"/>
              <a:gd name="connsiteY5" fmla="*/ 656794 h 2623539"/>
              <a:gd name="connsiteX6" fmla="*/ 83468 w 2243612"/>
              <a:gd name="connsiteY6" fmla="*/ 918051 h 2623539"/>
              <a:gd name="connsiteX7" fmla="*/ 48634 w 2243612"/>
              <a:gd name="connsiteY7" fmla="*/ 1048680 h 2623539"/>
              <a:gd name="connsiteX8" fmla="*/ 13800 w 2243612"/>
              <a:gd name="connsiteY8" fmla="*/ 1344771 h 2623539"/>
              <a:gd name="connsiteX9" fmla="*/ 22508 w 2243612"/>
              <a:gd name="connsiteY9" fmla="*/ 1545068 h 2623539"/>
              <a:gd name="connsiteX10" fmla="*/ 266348 w 2243612"/>
              <a:gd name="connsiteY10" fmla="*/ 1727948 h 2623539"/>
              <a:gd name="connsiteX11" fmla="*/ 423103 w 2243612"/>
              <a:gd name="connsiteY11" fmla="*/ 1963080 h 2623539"/>
              <a:gd name="connsiteX12" fmla="*/ 571148 w 2243612"/>
              <a:gd name="connsiteY12" fmla="*/ 2093708 h 2623539"/>
              <a:gd name="connsiteX13" fmla="*/ 605983 w 2243612"/>
              <a:gd name="connsiteY13" fmla="*/ 2302714 h 2623539"/>
              <a:gd name="connsiteX14" fmla="*/ 849823 w 2243612"/>
              <a:gd name="connsiteY14" fmla="*/ 2442051 h 2623539"/>
              <a:gd name="connsiteX15" fmla="*/ 1084954 w 2243612"/>
              <a:gd name="connsiteY15" fmla="*/ 2598806 h 2623539"/>
              <a:gd name="connsiteX16" fmla="*/ 1189457 w 2243612"/>
              <a:gd name="connsiteY16" fmla="*/ 2598806 h 2623539"/>
              <a:gd name="connsiteX17" fmla="*/ 1293960 w 2243612"/>
              <a:gd name="connsiteY17" fmla="*/ 2363674 h 2623539"/>
              <a:gd name="connsiteX18" fmla="*/ 1424588 w 2243612"/>
              <a:gd name="connsiteY18" fmla="*/ 2163377 h 2623539"/>
              <a:gd name="connsiteX19" fmla="*/ 1685846 w 2243612"/>
              <a:gd name="connsiteY19" fmla="*/ 2259171 h 2623539"/>
              <a:gd name="connsiteX20" fmla="*/ 1851308 w 2243612"/>
              <a:gd name="connsiteY20" fmla="*/ 2111125 h 2623539"/>
              <a:gd name="connsiteX21" fmla="*/ 2008063 w 2243612"/>
              <a:gd name="connsiteY21" fmla="*/ 1945663 h 2623539"/>
              <a:gd name="connsiteX22" fmla="*/ 2234485 w 2243612"/>
              <a:gd name="connsiteY22" fmla="*/ 1841160 h 2623539"/>
              <a:gd name="connsiteX23" fmla="*/ 2182234 w 2243612"/>
              <a:gd name="connsiteY23" fmla="*/ 1510234 h 2623539"/>
              <a:gd name="connsiteX24" fmla="*/ 2025480 w 2243612"/>
              <a:gd name="connsiteY24" fmla="*/ 1275103 h 2623539"/>
              <a:gd name="connsiteX25" fmla="*/ 1860017 w 2243612"/>
              <a:gd name="connsiteY25" fmla="*/ 987720 h 2623539"/>
              <a:gd name="connsiteX26" fmla="*/ 1833891 w 2243612"/>
              <a:gd name="connsiteY26" fmla="*/ 848383 h 2623539"/>
              <a:gd name="connsiteX27" fmla="*/ 1642303 w 2243612"/>
              <a:gd name="connsiteY27" fmla="*/ 656794 h 2623539"/>
              <a:gd name="connsiteX28" fmla="*/ 1537800 w 2243612"/>
              <a:gd name="connsiteY28" fmla="*/ 587126 h 2623539"/>
              <a:gd name="connsiteX29" fmla="*/ 1372337 w 2243612"/>
              <a:gd name="connsiteY29" fmla="*/ 482623 h 2623539"/>
              <a:gd name="connsiteX30" fmla="*/ 1215583 w 2243612"/>
              <a:gd name="connsiteY30" fmla="*/ 325868 h 2623539"/>
              <a:gd name="connsiteX31" fmla="*/ 1163331 w 2243612"/>
              <a:gd name="connsiteY31" fmla="*/ 221366 h 2623539"/>
              <a:gd name="connsiteX32" fmla="*/ 1093663 w 2243612"/>
              <a:gd name="connsiteY32" fmla="*/ 151697 h 2623539"/>
              <a:gd name="connsiteX0" fmla="*/ 1093663 w 2243612"/>
              <a:gd name="connsiteY0" fmla="*/ 151697 h 2623539"/>
              <a:gd name="connsiteX1" fmla="*/ 666943 w 2243612"/>
              <a:gd name="connsiteY1" fmla="*/ 3651 h 2623539"/>
              <a:gd name="connsiteX2" fmla="*/ 457937 w 2243612"/>
              <a:gd name="connsiteY2" fmla="*/ 64611 h 2623539"/>
              <a:gd name="connsiteX3" fmla="*/ 423103 w 2243612"/>
              <a:gd name="connsiteY3" fmla="*/ 273617 h 2623539"/>
              <a:gd name="connsiteX4" fmla="*/ 318600 w 2243612"/>
              <a:gd name="connsiteY4" fmla="*/ 482623 h 2623539"/>
              <a:gd name="connsiteX5" fmla="*/ 187971 w 2243612"/>
              <a:gd name="connsiteY5" fmla="*/ 656794 h 2623539"/>
              <a:gd name="connsiteX6" fmla="*/ 83468 w 2243612"/>
              <a:gd name="connsiteY6" fmla="*/ 918051 h 2623539"/>
              <a:gd name="connsiteX7" fmla="*/ 48634 w 2243612"/>
              <a:gd name="connsiteY7" fmla="*/ 1048680 h 2623539"/>
              <a:gd name="connsiteX8" fmla="*/ 13800 w 2243612"/>
              <a:gd name="connsiteY8" fmla="*/ 1344771 h 2623539"/>
              <a:gd name="connsiteX9" fmla="*/ 22508 w 2243612"/>
              <a:gd name="connsiteY9" fmla="*/ 1545068 h 2623539"/>
              <a:gd name="connsiteX10" fmla="*/ 266348 w 2243612"/>
              <a:gd name="connsiteY10" fmla="*/ 1727948 h 2623539"/>
              <a:gd name="connsiteX11" fmla="*/ 423103 w 2243612"/>
              <a:gd name="connsiteY11" fmla="*/ 1963080 h 2623539"/>
              <a:gd name="connsiteX12" fmla="*/ 571148 w 2243612"/>
              <a:gd name="connsiteY12" fmla="*/ 2093708 h 2623539"/>
              <a:gd name="connsiteX13" fmla="*/ 605983 w 2243612"/>
              <a:gd name="connsiteY13" fmla="*/ 2302714 h 2623539"/>
              <a:gd name="connsiteX14" fmla="*/ 849823 w 2243612"/>
              <a:gd name="connsiteY14" fmla="*/ 2442051 h 2623539"/>
              <a:gd name="connsiteX15" fmla="*/ 1084954 w 2243612"/>
              <a:gd name="connsiteY15" fmla="*/ 2598806 h 2623539"/>
              <a:gd name="connsiteX16" fmla="*/ 1189457 w 2243612"/>
              <a:gd name="connsiteY16" fmla="*/ 2598806 h 2623539"/>
              <a:gd name="connsiteX17" fmla="*/ 1293960 w 2243612"/>
              <a:gd name="connsiteY17" fmla="*/ 2363674 h 2623539"/>
              <a:gd name="connsiteX18" fmla="*/ 1442005 w 2243612"/>
              <a:gd name="connsiteY18" fmla="*/ 2398509 h 2623539"/>
              <a:gd name="connsiteX19" fmla="*/ 1685846 w 2243612"/>
              <a:gd name="connsiteY19" fmla="*/ 2259171 h 2623539"/>
              <a:gd name="connsiteX20" fmla="*/ 1851308 w 2243612"/>
              <a:gd name="connsiteY20" fmla="*/ 2111125 h 2623539"/>
              <a:gd name="connsiteX21" fmla="*/ 2008063 w 2243612"/>
              <a:gd name="connsiteY21" fmla="*/ 1945663 h 2623539"/>
              <a:gd name="connsiteX22" fmla="*/ 2234485 w 2243612"/>
              <a:gd name="connsiteY22" fmla="*/ 1841160 h 2623539"/>
              <a:gd name="connsiteX23" fmla="*/ 2182234 w 2243612"/>
              <a:gd name="connsiteY23" fmla="*/ 1510234 h 2623539"/>
              <a:gd name="connsiteX24" fmla="*/ 2025480 w 2243612"/>
              <a:gd name="connsiteY24" fmla="*/ 1275103 h 2623539"/>
              <a:gd name="connsiteX25" fmla="*/ 1860017 w 2243612"/>
              <a:gd name="connsiteY25" fmla="*/ 987720 h 2623539"/>
              <a:gd name="connsiteX26" fmla="*/ 1833891 w 2243612"/>
              <a:gd name="connsiteY26" fmla="*/ 848383 h 2623539"/>
              <a:gd name="connsiteX27" fmla="*/ 1642303 w 2243612"/>
              <a:gd name="connsiteY27" fmla="*/ 656794 h 2623539"/>
              <a:gd name="connsiteX28" fmla="*/ 1537800 w 2243612"/>
              <a:gd name="connsiteY28" fmla="*/ 587126 h 2623539"/>
              <a:gd name="connsiteX29" fmla="*/ 1372337 w 2243612"/>
              <a:gd name="connsiteY29" fmla="*/ 482623 h 2623539"/>
              <a:gd name="connsiteX30" fmla="*/ 1215583 w 2243612"/>
              <a:gd name="connsiteY30" fmla="*/ 325868 h 2623539"/>
              <a:gd name="connsiteX31" fmla="*/ 1163331 w 2243612"/>
              <a:gd name="connsiteY31" fmla="*/ 221366 h 2623539"/>
              <a:gd name="connsiteX32" fmla="*/ 1093663 w 2243612"/>
              <a:gd name="connsiteY32" fmla="*/ 151697 h 2623539"/>
              <a:gd name="connsiteX0" fmla="*/ 1093663 w 2243612"/>
              <a:gd name="connsiteY0" fmla="*/ 151697 h 2621204"/>
              <a:gd name="connsiteX1" fmla="*/ 666943 w 2243612"/>
              <a:gd name="connsiteY1" fmla="*/ 3651 h 2621204"/>
              <a:gd name="connsiteX2" fmla="*/ 457937 w 2243612"/>
              <a:gd name="connsiteY2" fmla="*/ 64611 h 2621204"/>
              <a:gd name="connsiteX3" fmla="*/ 423103 w 2243612"/>
              <a:gd name="connsiteY3" fmla="*/ 273617 h 2621204"/>
              <a:gd name="connsiteX4" fmla="*/ 318600 w 2243612"/>
              <a:gd name="connsiteY4" fmla="*/ 482623 h 2621204"/>
              <a:gd name="connsiteX5" fmla="*/ 187971 w 2243612"/>
              <a:gd name="connsiteY5" fmla="*/ 656794 h 2621204"/>
              <a:gd name="connsiteX6" fmla="*/ 83468 w 2243612"/>
              <a:gd name="connsiteY6" fmla="*/ 918051 h 2621204"/>
              <a:gd name="connsiteX7" fmla="*/ 48634 w 2243612"/>
              <a:gd name="connsiteY7" fmla="*/ 1048680 h 2621204"/>
              <a:gd name="connsiteX8" fmla="*/ 13800 w 2243612"/>
              <a:gd name="connsiteY8" fmla="*/ 1344771 h 2621204"/>
              <a:gd name="connsiteX9" fmla="*/ 22508 w 2243612"/>
              <a:gd name="connsiteY9" fmla="*/ 1545068 h 2621204"/>
              <a:gd name="connsiteX10" fmla="*/ 266348 w 2243612"/>
              <a:gd name="connsiteY10" fmla="*/ 1727948 h 2621204"/>
              <a:gd name="connsiteX11" fmla="*/ 423103 w 2243612"/>
              <a:gd name="connsiteY11" fmla="*/ 1963080 h 2621204"/>
              <a:gd name="connsiteX12" fmla="*/ 571148 w 2243612"/>
              <a:gd name="connsiteY12" fmla="*/ 2093708 h 2621204"/>
              <a:gd name="connsiteX13" fmla="*/ 605983 w 2243612"/>
              <a:gd name="connsiteY13" fmla="*/ 2302714 h 2621204"/>
              <a:gd name="connsiteX14" fmla="*/ 849823 w 2243612"/>
              <a:gd name="connsiteY14" fmla="*/ 2442051 h 2621204"/>
              <a:gd name="connsiteX15" fmla="*/ 1084954 w 2243612"/>
              <a:gd name="connsiteY15" fmla="*/ 2598806 h 2621204"/>
              <a:gd name="connsiteX16" fmla="*/ 1189457 w 2243612"/>
              <a:gd name="connsiteY16" fmla="*/ 2598806 h 2621204"/>
              <a:gd name="connsiteX17" fmla="*/ 1442005 w 2243612"/>
              <a:gd name="connsiteY17" fmla="*/ 2398509 h 2621204"/>
              <a:gd name="connsiteX18" fmla="*/ 1685846 w 2243612"/>
              <a:gd name="connsiteY18" fmla="*/ 2259171 h 2621204"/>
              <a:gd name="connsiteX19" fmla="*/ 1851308 w 2243612"/>
              <a:gd name="connsiteY19" fmla="*/ 2111125 h 2621204"/>
              <a:gd name="connsiteX20" fmla="*/ 2008063 w 2243612"/>
              <a:gd name="connsiteY20" fmla="*/ 1945663 h 2621204"/>
              <a:gd name="connsiteX21" fmla="*/ 2234485 w 2243612"/>
              <a:gd name="connsiteY21" fmla="*/ 1841160 h 2621204"/>
              <a:gd name="connsiteX22" fmla="*/ 2182234 w 2243612"/>
              <a:gd name="connsiteY22" fmla="*/ 1510234 h 2621204"/>
              <a:gd name="connsiteX23" fmla="*/ 2025480 w 2243612"/>
              <a:gd name="connsiteY23" fmla="*/ 1275103 h 2621204"/>
              <a:gd name="connsiteX24" fmla="*/ 1860017 w 2243612"/>
              <a:gd name="connsiteY24" fmla="*/ 987720 h 2621204"/>
              <a:gd name="connsiteX25" fmla="*/ 1833891 w 2243612"/>
              <a:gd name="connsiteY25" fmla="*/ 848383 h 2621204"/>
              <a:gd name="connsiteX26" fmla="*/ 1642303 w 2243612"/>
              <a:gd name="connsiteY26" fmla="*/ 656794 h 2621204"/>
              <a:gd name="connsiteX27" fmla="*/ 1537800 w 2243612"/>
              <a:gd name="connsiteY27" fmla="*/ 587126 h 2621204"/>
              <a:gd name="connsiteX28" fmla="*/ 1372337 w 2243612"/>
              <a:gd name="connsiteY28" fmla="*/ 482623 h 2621204"/>
              <a:gd name="connsiteX29" fmla="*/ 1215583 w 2243612"/>
              <a:gd name="connsiteY29" fmla="*/ 325868 h 2621204"/>
              <a:gd name="connsiteX30" fmla="*/ 1163331 w 2243612"/>
              <a:gd name="connsiteY30" fmla="*/ 221366 h 2621204"/>
              <a:gd name="connsiteX31" fmla="*/ 1093663 w 2243612"/>
              <a:gd name="connsiteY31" fmla="*/ 151697 h 2621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43612" h="2621204">
                <a:moveTo>
                  <a:pt x="1093663" y="151697"/>
                </a:moveTo>
                <a:cubicBezTo>
                  <a:pt x="1010932" y="115411"/>
                  <a:pt x="772897" y="18165"/>
                  <a:pt x="666943" y="3651"/>
                </a:cubicBezTo>
                <a:cubicBezTo>
                  <a:pt x="560989" y="-10863"/>
                  <a:pt x="498577" y="19617"/>
                  <a:pt x="457937" y="64611"/>
                </a:cubicBezTo>
                <a:cubicBezTo>
                  <a:pt x="417297" y="109605"/>
                  <a:pt x="446326" y="203948"/>
                  <a:pt x="423103" y="273617"/>
                </a:cubicBezTo>
                <a:cubicBezTo>
                  <a:pt x="399880" y="343286"/>
                  <a:pt x="357789" y="418760"/>
                  <a:pt x="318600" y="482623"/>
                </a:cubicBezTo>
                <a:cubicBezTo>
                  <a:pt x="279411" y="546486"/>
                  <a:pt x="227160" y="584223"/>
                  <a:pt x="187971" y="656794"/>
                </a:cubicBezTo>
                <a:cubicBezTo>
                  <a:pt x="148782" y="729365"/>
                  <a:pt x="106691" y="852737"/>
                  <a:pt x="83468" y="918051"/>
                </a:cubicBezTo>
                <a:cubicBezTo>
                  <a:pt x="60245" y="983365"/>
                  <a:pt x="60245" y="977560"/>
                  <a:pt x="48634" y="1048680"/>
                </a:cubicBezTo>
                <a:cubicBezTo>
                  <a:pt x="37023" y="1119800"/>
                  <a:pt x="18154" y="1262040"/>
                  <a:pt x="13800" y="1344771"/>
                </a:cubicBezTo>
                <a:cubicBezTo>
                  <a:pt x="9446" y="1427502"/>
                  <a:pt x="-19583" y="1481205"/>
                  <a:pt x="22508" y="1545068"/>
                </a:cubicBezTo>
                <a:cubicBezTo>
                  <a:pt x="64599" y="1608931"/>
                  <a:pt x="199582" y="1658279"/>
                  <a:pt x="266348" y="1727948"/>
                </a:cubicBezTo>
                <a:cubicBezTo>
                  <a:pt x="333114" y="1797617"/>
                  <a:pt x="372303" y="1902120"/>
                  <a:pt x="423103" y="1963080"/>
                </a:cubicBezTo>
                <a:cubicBezTo>
                  <a:pt x="473903" y="2024040"/>
                  <a:pt x="540668" y="2037102"/>
                  <a:pt x="571148" y="2093708"/>
                </a:cubicBezTo>
                <a:cubicBezTo>
                  <a:pt x="601628" y="2150314"/>
                  <a:pt x="559537" y="2244657"/>
                  <a:pt x="605983" y="2302714"/>
                </a:cubicBezTo>
                <a:cubicBezTo>
                  <a:pt x="652429" y="2360771"/>
                  <a:pt x="769994" y="2392702"/>
                  <a:pt x="849823" y="2442051"/>
                </a:cubicBezTo>
                <a:cubicBezTo>
                  <a:pt x="929651" y="2491400"/>
                  <a:pt x="1028348" y="2572680"/>
                  <a:pt x="1084954" y="2598806"/>
                </a:cubicBezTo>
                <a:cubicBezTo>
                  <a:pt x="1141560" y="2624932"/>
                  <a:pt x="1129949" y="2632189"/>
                  <a:pt x="1189457" y="2598806"/>
                </a:cubicBezTo>
                <a:cubicBezTo>
                  <a:pt x="1248965" y="2565423"/>
                  <a:pt x="1359274" y="2455115"/>
                  <a:pt x="1442005" y="2398509"/>
                </a:cubicBezTo>
                <a:cubicBezTo>
                  <a:pt x="1524736" y="2341903"/>
                  <a:pt x="1617629" y="2307068"/>
                  <a:pt x="1685846" y="2259171"/>
                </a:cubicBezTo>
                <a:cubicBezTo>
                  <a:pt x="1754063" y="2211274"/>
                  <a:pt x="1797605" y="2163376"/>
                  <a:pt x="1851308" y="2111125"/>
                </a:cubicBezTo>
                <a:cubicBezTo>
                  <a:pt x="1905011" y="2058874"/>
                  <a:pt x="1944200" y="1990657"/>
                  <a:pt x="2008063" y="1945663"/>
                </a:cubicBezTo>
                <a:cubicBezTo>
                  <a:pt x="2071926" y="1900669"/>
                  <a:pt x="2205456" y="1913732"/>
                  <a:pt x="2234485" y="1841160"/>
                </a:cubicBezTo>
                <a:cubicBezTo>
                  <a:pt x="2263514" y="1768588"/>
                  <a:pt x="2217068" y="1604577"/>
                  <a:pt x="2182234" y="1510234"/>
                </a:cubicBezTo>
                <a:cubicBezTo>
                  <a:pt x="2147400" y="1415891"/>
                  <a:pt x="2079183" y="1362189"/>
                  <a:pt x="2025480" y="1275103"/>
                </a:cubicBezTo>
                <a:cubicBezTo>
                  <a:pt x="1971777" y="1188017"/>
                  <a:pt x="1891949" y="1058840"/>
                  <a:pt x="1860017" y="987720"/>
                </a:cubicBezTo>
                <a:cubicBezTo>
                  <a:pt x="1828086" y="916600"/>
                  <a:pt x="1870177" y="903537"/>
                  <a:pt x="1833891" y="848383"/>
                </a:cubicBezTo>
                <a:cubicBezTo>
                  <a:pt x="1797605" y="793229"/>
                  <a:pt x="1691652" y="700337"/>
                  <a:pt x="1642303" y="656794"/>
                </a:cubicBezTo>
                <a:cubicBezTo>
                  <a:pt x="1592955" y="613251"/>
                  <a:pt x="1582794" y="616154"/>
                  <a:pt x="1537800" y="587126"/>
                </a:cubicBezTo>
                <a:cubicBezTo>
                  <a:pt x="1492806" y="558098"/>
                  <a:pt x="1426040" y="526166"/>
                  <a:pt x="1372337" y="482623"/>
                </a:cubicBezTo>
                <a:cubicBezTo>
                  <a:pt x="1318634" y="439080"/>
                  <a:pt x="1250417" y="369411"/>
                  <a:pt x="1215583" y="325868"/>
                </a:cubicBezTo>
                <a:cubicBezTo>
                  <a:pt x="1180749" y="282325"/>
                  <a:pt x="1183651" y="253297"/>
                  <a:pt x="1163331" y="221366"/>
                </a:cubicBezTo>
                <a:cubicBezTo>
                  <a:pt x="1143011" y="189435"/>
                  <a:pt x="1176394" y="187983"/>
                  <a:pt x="1093663" y="1516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8" name="Freihandform 7"/>
          <p:cNvSpPr/>
          <p:nvPr/>
        </p:nvSpPr>
        <p:spPr>
          <a:xfrm>
            <a:off x="3465513" y="1852613"/>
            <a:ext cx="2565400" cy="2347912"/>
          </a:xfrm>
          <a:custGeom>
            <a:avLst/>
            <a:gdLst>
              <a:gd name="connsiteX0" fmla="*/ 1733365 w 2564693"/>
              <a:gd name="connsiteY0" fmla="*/ 2292376 h 2346889"/>
              <a:gd name="connsiteX1" fmla="*/ 2003331 w 2564693"/>
              <a:gd name="connsiteY1" fmla="*/ 2301085 h 2346889"/>
              <a:gd name="connsiteX2" fmla="*/ 2282005 w 2564693"/>
              <a:gd name="connsiteY2" fmla="*/ 2318502 h 2346889"/>
              <a:gd name="connsiteX3" fmla="*/ 2517137 w 2564693"/>
              <a:gd name="connsiteY3" fmla="*/ 2335919 h 2346889"/>
              <a:gd name="connsiteX4" fmla="*/ 2560679 w 2564693"/>
              <a:gd name="connsiteY4" fmla="*/ 2135622 h 2346889"/>
              <a:gd name="connsiteX5" fmla="*/ 2456177 w 2564693"/>
              <a:gd name="connsiteY5" fmla="*/ 1987576 h 2346889"/>
              <a:gd name="connsiteX6" fmla="*/ 2221045 w 2564693"/>
              <a:gd name="connsiteY6" fmla="*/ 1682776 h 2346889"/>
              <a:gd name="connsiteX7" fmla="*/ 2116542 w 2564693"/>
              <a:gd name="connsiteY7" fmla="*/ 1447645 h 2346889"/>
              <a:gd name="connsiteX8" fmla="*/ 1985914 w 2564693"/>
              <a:gd name="connsiteY8" fmla="*/ 1151553 h 2346889"/>
              <a:gd name="connsiteX9" fmla="*/ 1890119 w 2564693"/>
              <a:gd name="connsiteY9" fmla="*/ 907713 h 2346889"/>
              <a:gd name="connsiteX10" fmla="*/ 1628862 w 2564693"/>
              <a:gd name="connsiteY10" fmla="*/ 620330 h 2346889"/>
              <a:gd name="connsiteX11" fmla="*/ 1402439 w 2564693"/>
              <a:gd name="connsiteY11" fmla="*/ 454867 h 2346889"/>
              <a:gd name="connsiteX12" fmla="*/ 1167308 w 2564693"/>
              <a:gd name="connsiteY12" fmla="*/ 219736 h 2346889"/>
              <a:gd name="connsiteX13" fmla="*/ 940885 w 2564693"/>
              <a:gd name="connsiteY13" fmla="*/ 28147 h 2346889"/>
              <a:gd name="connsiteX14" fmla="*/ 758005 w 2564693"/>
              <a:gd name="connsiteY14" fmla="*/ 2022 h 2346889"/>
              <a:gd name="connsiteX15" fmla="*/ 496748 w 2564693"/>
              <a:gd name="connsiteY15" fmla="*/ 19439 h 2346889"/>
              <a:gd name="connsiteX16" fmla="*/ 244199 w 2564693"/>
              <a:gd name="connsiteY16" fmla="*/ 158776 h 2346889"/>
              <a:gd name="connsiteX17" fmla="*/ 87445 w 2564693"/>
              <a:gd name="connsiteY17" fmla="*/ 324239 h 2346889"/>
              <a:gd name="connsiteX18" fmla="*/ 9068 w 2564693"/>
              <a:gd name="connsiteY18" fmla="*/ 420033 h 2346889"/>
              <a:gd name="connsiteX19" fmla="*/ 296451 w 2564693"/>
              <a:gd name="connsiteY19" fmla="*/ 437450 h 2346889"/>
              <a:gd name="connsiteX20" fmla="*/ 435788 w 2564693"/>
              <a:gd name="connsiteY20" fmla="*/ 515827 h 2346889"/>
              <a:gd name="connsiteX21" fmla="*/ 627377 w 2564693"/>
              <a:gd name="connsiteY21" fmla="*/ 568079 h 2346889"/>
              <a:gd name="connsiteX22" fmla="*/ 731879 w 2564693"/>
              <a:gd name="connsiteY22" fmla="*/ 742250 h 2346889"/>
              <a:gd name="connsiteX23" fmla="*/ 888634 w 2564693"/>
              <a:gd name="connsiteY23" fmla="*/ 899005 h 2346889"/>
              <a:gd name="connsiteX24" fmla="*/ 1062805 w 2564693"/>
              <a:gd name="connsiteY24" fmla="*/ 1012216 h 2346889"/>
              <a:gd name="connsiteX25" fmla="*/ 1236977 w 2564693"/>
              <a:gd name="connsiteY25" fmla="*/ 1134136 h 2346889"/>
              <a:gd name="connsiteX26" fmla="*/ 1358897 w 2564693"/>
              <a:gd name="connsiteY26" fmla="*/ 1229930 h 2346889"/>
              <a:gd name="connsiteX27" fmla="*/ 1367605 w 2564693"/>
              <a:gd name="connsiteY27" fmla="*/ 1412810 h 2346889"/>
              <a:gd name="connsiteX28" fmla="*/ 1550485 w 2564693"/>
              <a:gd name="connsiteY28" fmla="*/ 1639233 h 2346889"/>
              <a:gd name="connsiteX29" fmla="*/ 1663697 w 2564693"/>
              <a:gd name="connsiteY29" fmla="*/ 1900490 h 2346889"/>
              <a:gd name="connsiteX30" fmla="*/ 1733365 w 2564693"/>
              <a:gd name="connsiteY30" fmla="*/ 2057245 h 2346889"/>
              <a:gd name="connsiteX31" fmla="*/ 1733365 w 2564693"/>
              <a:gd name="connsiteY31" fmla="*/ 2292376 h 234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64693" h="2346889">
                <a:moveTo>
                  <a:pt x="1733365" y="2292376"/>
                </a:moveTo>
                <a:cubicBezTo>
                  <a:pt x="1778359" y="2333016"/>
                  <a:pt x="1911891" y="2296731"/>
                  <a:pt x="2003331" y="2301085"/>
                </a:cubicBezTo>
                <a:cubicBezTo>
                  <a:pt x="2094771" y="2305439"/>
                  <a:pt x="2282005" y="2318502"/>
                  <a:pt x="2282005" y="2318502"/>
                </a:cubicBezTo>
                <a:cubicBezTo>
                  <a:pt x="2367639" y="2324308"/>
                  <a:pt x="2470691" y="2366399"/>
                  <a:pt x="2517137" y="2335919"/>
                </a:cubicBezTo>
                <a:cubicBezTo>
                  <a:pt x="2563583" y="2305439"/>
                  <a:pt x="2570839" y="2193679"/>
                  <a:pt x="2560679" y="2135622"/>
                </a:cubicBezTo>
                <a:cubicBezTo>
                  <a:pt x="2550519" y="2077565"/>
                  <a:pt x="2512783" y="2063050"/>
                  <a:pt x="2456177" y="1987576"/>
                </a:cubicBezTo>
                <a:cubicBezTo>
                  <a:pt x="2399571" y="1912102"/>
                  <a:pt x="2277651" y="1772764"/>
                  <a:pt x="2221045" y="1682776"/>
                </a:cubicBezTo>
                <a:cubicBezTo>
                  <a:pt x="2164439" y="1592787"/>
                  <a:pt x="2116542" y="1447645"/>
                  <a:pt x="2116542" y="1447645"/>
                </a:cubicBezTo>
                <a:cubicBezTo>
                  <a:pt x="2077354" y="1359108"/>
                  <a:pt x="2023651" y="1241542"/>
                  <a:pt x="1985914" y="1151553"/>
                </a:cubicBezTo>
                <a:cubicBezTo>
                  <a:pt x="1948177" y="1061564"/>
                  <a:pt x="1949628" y="996250"/>
                  <a:pt x="1890119" y="907713"/>
                </a:cubicBezTo>
                <a:cubicBezTo>
                  <a:pt x="1830610" y="819176"/>
                  <a:pt x="1710142" y="695804"/>
                  <a:pt x="1628862" y="620330"/>
                </a:cubicBezTo>
                <a:cubicBezTo>
                  <a:pt x="1547582" y="544856"/>
                  <a:pt x="1479365" y="521633"/>
                  <a:pt x="1402439" y="454867"/>
                </a:cubicBezTo>
                <a:cubicBezTo>
                  <a:pt x="1325513" y="388101"/>
                  <a:pt x="1244234" y="290856"/>
                  <a:pt x="1167308" y="219736"/>
                </a:cubicBezTo>
                <a:cubicBezTo>
                  <a:pt x="1090382" y="148616"/>
                  <a:pt x="1009102" y="64433"/>
                  <a:pt x="940885" y="28147"/>
                </a:cubicBezTo>
                <a:cubicBezTo>
                  <a:pt x="872668" y="-8139"/>
                  <a:pt x="832028" y="3473"/>
                  <a:pt x="758005" y="2022"/>
                </a:cubicBezTo>
                <a:cubicBezTo>
                  <a:pt x="683982" y="571"/>
                  <a:pt x="582382" y="-6687"/>
                  <a:pt x="496748" y="19439"/>
                </a:cubicBezTo>
                <a:cubicBezTo>
                  <a:pt x="411114" y="45565"/>
                  <a:pt x="312416" y="107976"/>
                  <a:pt x="244199" y="158776"/>
                </a:cubicBezTo>
                <a:cubicBezTo>
                  <a:pt x="175982" y="209576"/>
                  <a:pt x="126633" y="280696"/>
                  <a:pt x="87445" y="324239"/>
                </a:cubicBezTo>
                <a:cubicBezTo>
                  <a:pt x="48257" y="367782"/>
                  <a:pt x="-25766" y="401165"/>
                  <a:pt x="9068" y="420033"/>
                </a:cubicBezTo>
                <a:cubicBezTo>
                  <a:pt x="43902" y="438901"/>
                  <a:pt x="225331" y="421484"/>
                  <a:pt x="296451" y="437450"/>
                </a:cubicBezTo>
                <a:cubicBezTo>
                  <a:pt x="367571" y="453416"/>
                  <a:pt x="380634" y="494056"/>
                  <a:pt x="435788" y="515827"/>
                </a:cubicBezTo>
                <a:cubicBezTo>
                  <a:pt x="490942" y="537598"/>
                  <a:pt x="578029" y="530342"/>
                  <a:pt x="627377" y="568079"/>
                </a:cubicBezTo>
                <a:cubicBezTo>
                  <a:pt x="676725" y="605816"/>
                  <a:pt x="688336" y="687096"/>
                  <a:pt x="731879" y="742250"/>
                </a:cubicBezTo>
                <a:cubicBezTo>
                  <a:pt x="775422" y="797404"/>
                  <a:pt x="833480" y="854011"/>
                  <a:pt x="888634" y="899005"/>
                </a:cubicBezTo>
                <a:cubicBezTo>
                  <a:pt x="943788" y="943999"/>
                  <a:pt x="1004748" y="973027"/>
                  <a:pt x="1062805" y="1012216"/>
                </a:cubicBezTo>
                <a:cubicBezTo>
                  <a:pt x="1120862" y="1051404"/>
                  <a:pt x="1187628" y="1097850"/>
                  <a:pt x="1236977" y="1134136"/>
                </a:cubicBezTo>
                <a:cubicBezTo>
                  <a:pt x="1286326" y="1170422"/>
                  <a:pt x="1337126" y="1183484"/>
                  <a:pt x="1358897" y="1229930"/>
                </a:cubicBezTo>
                <a:cubicBezTo>
                  <a:pt x="1380668" y="1276376"/>
                  <a:pt x="1335674" y="1344593"/>
                  <a:pt x="1367605" y="1412810"/>
                </a:cubicBezTo>
                <a:cubicBezTo>
                  <a:pt x="1399536" y="1481027"/>
                  <a:pt x="1501136" y="1557953"/>
                  <a:pt x="1550485" y="1639233"/>
                </a:cubicBezTo>
                <a:cubicBezTo>
                  <a:pt x="1599834" y="1720513"/>
                  <a:pt x="1633217" y="1830821"/>
                  <a:pt x="1663697" y="1900490"/>
                </a:cubicBezTo>
                <a:cubicBezTo>
                  <a:pt x="1694177" y="1970159"/>
                  <a:pt x="1718851" y="1990479"/>
                  <a:pt x="1733365" y="2057245"/>
                </a:cubicBezTo>
                <a:cubicBezTo>
                  <a:pt x="1747879" y="2124011"/>
                  <a:pt x="1688371" y="2251736"/>
                  <a:pt x="1733365" y="2292376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38922" name="Textfeld 4"/>
          <p:cNvSpPr txBox="1">
            <a:spLocks noChangeArrowheads="1"/>
          </p:cNvSpPr>
          <p:nvPr/>
        </p:nvSpPr>
        <p:spPr bwMode="auto">
          <a:xfrm>
            <a:off x="107950" y="5972175"/>
            <a:ext cx="8928100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Basisfazies und Prozessanalyse</a:t>
            </a:r>
            <a:endParaRPr lang="de-AT" altLang="de-DE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Ellipse 1"/>
          <p:cNvSpPr/>
          <p:nvPr/>
        </p:nvSpPr>
        <p:spPr>
          <a:xfrm rot="2856976">
            <a:off x="3215775" y="2842215"/>
            <a:ext cx="2827452" cy="43204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5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/>
          <a:stretch>
            <a:fillRect/>
          </a:stretch>
        </p:blipFill>
        <p:spPr bwMode="auto">
          <a:xfrm>
            <a:off x="0" y="0"/>
            <a:ext cx="9151938" cy="686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reihandform 17"/>
          <p:cNvSpPr/>
          <p:nvPr/>
        </p:nvSpPr>
        <p:spPr>
          <a:xfrm flipV="1">
            <a:off x="10512" y="3123257"/>
            <a:ext cx="9144602" cy="240568"/>
          </a:xfrm>
          <a:custGeom>
            <a:avLst/>
            <a:gdLst>
              <a:gd name="connsiteX0" fmla="*/ 0 w 4133850"/>
              <a:gd name="connsiteY0" fmla="*/ 0 h 5229556"/>
              <a:gd name="connsiteX1" fmla="*/ 104775 w 4133850"/>
              <a:gd name="connsiteY1" fmla="*/ 123825 h 5229556"/>
              <a:gd name="connsiteX2" fmla="*/ 123825 w 4133850"/>
              <a:gd name="connsiteY2" fmla="*/ 171450 h 5229556"/>
              <a:gd name="connsiteX3" fmla="*/ 152400 w 4133850"/>
              <a:gd name="connsiteY3" fmla="*/ 219075 h 5229556"/>
              <a:gd name="connsiteX4" fmla="*/ 171450 w 4133850"/>
              <a:gd name="connsiteY4" fmla="*/ 276225 h 5229556"/>
              <a:gd name="connsiteX5" fmla="*/ 209550 w 4133850"/>
              <a:gd name="connsiteY5" fmla="*/ 323850 h 5229556"/>
              <a:gd name="connsiteX6" fmla="*/ 238125 w 4133850"/>
              <a:gd name="connsiteY6" fmla="*/ 371475 h 5229556"/>
              <a:gd name="connsiteX7" fmla="*/ 304800 w 4133850"/>
              <a:gd name="connsiteY7" fmla="*/ 438150 h 5229556"/>
              <a:gd name="connsiteX8" fmla="*/ 323850 w 4133850"/>
              <a:gd name="connsiteY8" fmla="*/ 466725 h 5229556"/>
              <a:gd name="connsiteX9" fmla="*/ 342900 w 4133850"/>
              <a:gd name="connsiteY9" fmla="*/ 514350 h 5229556"/>
              <a:gd name="connsiteX10" fmla="*/ 371475 w 4133850"/>
              <a:gd name="connsiteY10" fmla="*/ 533400 h 5229556"/>
              <a:gd name="connsiteX11" fmla="*/ 390525 w 4133850"/>
              <a:gd name="connsiteY11" fmla="*/ 561975 h 5229556"/>
              <a:gd name="connsiteX12" fmla="*/ 400050 w 4133850"/>
              <a:gd name="connsiteY12" fmla="*/ 590550 h 5229556"/>
              <a:gd name="connsiteX13" fmla="*/ 428625 w 4133850"/>
              <a:gd name="connsiteY13" fmla="*/ 628650 h 5229556"/>
              <a:gd name="connsiteX14" fmla="*/ 438150 w 4133850"/>
              <a:gd name="connsiteY14" fmla="*/ 657225 h 5229556"/>
              <a:gd name="connsiteX15" fmla="*/ 457200 w 4133850"/>
              <a:gd name="connsiteY15" fmla="*/ 723900 h 5229556"/>
              <a:gd name="connsiteX16" fmla="*/ 485775 w 4133850"/>
              <a:gd name="connsiteY16" fmla="*/ 781050 h 5229556"/>
              <a:gd name="connsiteX17" fmla="*/ 495300 w 4133850"/>
              <a:gd name="connsiteY17" fmla="*/ 819150 h 5229556"/>
              <a:gd name="connsiteX18" fmla="*/ 561975 w 4133850"/>
              <a:gd name="connsiteY18" fmla="*/ 942975 h 5229556"/>
              <a:gd name="connsiteX19" fmla="*/ 619125 w 4133850"/>
              <a:gd name="connsiteY19" fmla="*/ 1038225 h 5229556"/>
              <a:gd name="connsiteX20" fmla="*/ 638175 w 4133850"/>
              <a:gd name="connsiteY20" fmla="*/ 1066800 h 5229556"/>
              <a:gd name="connsiteX21" fmla="*/ 676275 w 4133850"/>
              <a:gd name="connsiteY21" fmla="*/ 1095375 h 5229556"/>
              <a:gd name="connsiteX22" fmla="*/ 714375 w 4133850"/>
              <a:gd name="connsiteY22" fmla="*/ 1171575 h 5229556"/>
              <a:gd name="connsiteX23" fmla="*/ 723900 w 4133850"/>
              <a:gd name="connsiteY23" fmla="*/ 1200150 h 5229556"/>
              <a:gd name="connsiteX24" fmla="*/ 771525 w 4133850"/>
              <a:gd name="connsiteY24" fmla="*/ 1257300 h 5229556"/>
              <a:gd name="connsiteX25" fmla="*/ 828675 w 4133850"/>
              <a:gd name="connsiteY25" fmla="*/ 1333500 h 5229556"/>
              <a:gd name="connsiteX26" fmla="*/ 933450 w 4133850"/>
              <a:gd name="connsiteY26" fmla="*/ 1457325 h 5229556"/>
              <a:gd name="connsiteX27" fmla="*/ 981075 w 4133850"/>
              <a:gd name="connsiteY27" fmla="*/ 1524000 h 5229556"/>
              <a:gd name="connsiteX28" fmla="*/ 1028700 w 4133850"/>
              <a:gd name="connsiteY28" fmla="*/ 1581150 h 5229556"/>
              <a:gd name="connsiteX29" fmla="*/ 1095375 w 4133850"/>
              <a:gd name="connsiteY29" fmla="*/ 1695450 h 5229556"/>
              <a:gd name="connsiteX30" fmla="*/ 1200150 w 4133850"/>
              <a:gd name="connsiteY30" fmla="*/ 1828800 h 5229556"/>
              <a:gd name="connsiteX31" fmla="*/ 1238250 w 4133850"/>
              <a:gd name="connsiteY31" fmla="*/ 1914525 h 5229556"/>
              <a:gd name="connsiteX32" fmla="*/ 1247775 w 4133850"/>
              <a:gd name="connsiteY32" fmla="*/ 1943100 h 5229556"/>
              <a:gd name="connsiteX33" fmla="*/ 1323975 w 4133850"/>
              <a:gd name="connsiteY33" fmla="*/ 2095500 h 5229556"/>
              <a:gd name="connsiteX34" fmla="*/ 1400175 w 4133850"/>
              <a:gd name="connsiteY34" fmla="*/ 2247900 h 5229556"/>
              <a:gd name="connsiteX35" fmla="*/ 1419225 w 4133850"/>
              <a:gd name="connsiteY35" fmla="*/ 2305050 h 5229556"/>
              <a:gd name="connsiteX36" fmla="*/ 1447800 w 4133850"/>
              <a:gd name="connsiteY36" fmla="*/ 2381250 h 5229556"/>
              <a:gd name="connsiteX37" fmla="*/ 1504950 w 4133850"/>
              <a:gd name="connsiteY37" fmla="*/ 2543175 h 5229556"/>
              <a:gd name="connsiteX38" fmla="*/ 1581150 w 4133850"/>
              <a:gd name="connsiteY38" fmla="*/ 2828925 h 5229556"/>
              <a:gd name="connsiteX39" fmla="*/ 1676400 w 4133850"/>
              <a:gd name="connsiteY39" fmla="*/ 3028950 h 5229556"/>
              <a:gd name="connsiteX40" fmla="*/ 1704975 w 4133850"/>
              <a:gd name="connsiteY40" fmla="*/ 3076575 h 5229556"/>
              <a:gd name="connsiteX41" fmla="*/ 1790700 w 4133850"/>
              <a:gd name="connsiteY41" fmla="*/ 3228975 h 5229556"/>
              <a:gd name="connsiteX42" fmla="*/ 1819275 w 4133850"/>
              <a:gd name="connsiteY42" fmla="*/ 3324225 h 5229556"/>
              <a:gd name="connsiteX43" fmla="*/ 1847850 w 4133850"/>
              <a:gd name="connsiteY43" fmla="*/ 3371850 h 5229556"/>
              <a:gd name="connsiteX44" fmla="*/ 1914525 w 4133850"/>
              <a:gd name="connsiteY44" fmla="*/ 3505200 h 5229556"/>
              <a:gd name="connsiteX45" fmla="*/ 1933575 w 4133850"/>
              <a:gd name="connsiteY45" fmla="*/ 3533775 h 5229556"/>
              <a:gd name="connsiteX46" fmla="*/ 1952625 w 4133850"/>
              <a:gd name="connsiteY46" fmla="*/ 3571875 h 5229556"/>
              <a:gd name="connsiteX47" fmla="*/ 1962150 w 4133850"/>
              <a:gd name="connsiteY47" fmla="*/ 3600450 h 5229556"/>
              <a:gd name="connsiteX48" fmla="*/ 2019300 w 4133850"/>
              <a:gd name="connsiteY48" fmla="*/ 3667125 h 5229556"/>
              <a:gd name="connsiteX49" fmla="*/ 2047875 w 4133850"/>
              <a:gd name="connsiteY49" fmla="*/ 3714750 h 5229556"/>
              <a:gd name="connsiteX50" fmla="*/ 2143125 w 4133850"/>
              <a:gd name="connsiteY50" fmla="*/ 3838575 h 5229556"/>
              <a:gd name="connsiteX51" fmla="*/ 2181225 w 4133850"/>
              <a:gd name="connsiteY51" fmla="*/ 3867150 h 5229556"/>
              <a:gd name="connsiteX52" fmla="*/ 2247900 w 4133850"/>
              <a:gd name="connsiteY52" fmla="*/ 3943350 h 5229556"/>
              <a:gd name="connsiteX53" fmla="*/ 2276475 w 4133850"/>
              <a:gd name="connsiteY53" fmla="*/ 3971925 h 5229556"/>
              <a:gd name="connsiteX54" fmla="*/ 2428875 w 4133850"/>
              <a:gd name="connsiteY54" fmla="*/ 4171950 h 5229556"/>
              <a:gd name="connsiteX55" fmla="*/ 2466975 w 4133850"/>
              <a:gd name="connsiteY55" fmla="*/ 4229100 h 5229556"/>
              <a:gd name="connsiteX56" fmla="*/ 2505075 w 4133850"/>
              <a:gd name="connsiteY56" fmla="*/ 4248150 h 5229556"/>
              <a:gd name="connsiteX57" fmla="*/ 2552700 w 4133850"/>
              <a:gd name="connsiteY57" fmla="*/ 4295775 h 5229556"/>
              <a:gd name="connsiteX58" fmla="*/ 2695575 w 4133850"/>
              <a:gd name="connsiteY58" fmla="*/ 4400550 h 5229556"/>
              <a:gd name="connsiteX59" fmla="*/ 2752725 w 4133850"/>
              <a:gd name="connsiteY59" fmla="*/ 4429125 h 5229556"/>
              <a:gd name="connsiteX60" fmla="*/ 2838450 w 4133850"/>
              <a:gd name="connsiteY60" fmla="*/ 4457700 h 5229556"/>
              <a:gd name="connsiteX61" fmla="*/ 3190875 w 4133850"/>
              <a:gd name="connsiteY61" fmla="*/ 4667250 h 5229556"/>
              <a:gd name="connsiteX62" fmla="*/ 3467100 w 4133850"/>
              <a:gd name="connsiteY62" fmla="*/ 4848225 h 5229556"/>
              <a:gd name="connsiteX63" fmla="*/ 3590925 w 4133850"/>
              <a:gd name="connsiteY63" fmla="*/ 4933950 h 5229556"/>
              <a:gd name="connsiteX64" fmla="*/ 3638550 w 4133850"/>
              <a:gd name="connsiteY64" fmla="*/ 4953000 h 5229556"/>
              <a:gd name="connsiteX65" fmla="*/ 3705225 w 4133850"/>
              <a:gd name="connsiteY65" fmla="*/ 5010150 h 5229556"/>
              <a:gd name="connsiteX66" fmla="*/ 3790950 w 4133850"/>
              <a:gd name="connsiteY66" fmla="*/ 5048250 h 5229556"/>
              <a:gd name="connsiteX67" fmla="*/ 3952875 w 4133850"/>
              <a:gd name="connsiteY67" fmla="*/ 5162550 h 5229556"/>
              <a:gd name="connsiteX68" fmla="*/ 4038600 w 4133850"/>
              <a:gd name="connsiteY68" fmla="*/ 5181600 h 5229556"/>
              <a:gd name="connsiteX69" fmla="*/ 4057650 w 4133850"/>
              <a:gd name="connsiteY69" fmla="*/ 5219700 h 5229556"/>
              <a:gd name="connsiteX70" fmla="*/ 4133850 w 4133850"/>
              <a:gd name="connsiteY70" fmla="*/ 5229225 h 5229556"/>
              <a:gd name="connsiteX0" fmla="*/ 0 w 4133850"/>
              <a:gd name="connsiteY0" fmla="*/ 0 h 5229556"/>
              <a:gd name="connsiteX1" fmla="*/ 104775 w 4133850"/>
              <a:gd name="connsiteY1" fmla="*/ 123825 h 5229556"/>
              <a:gd name="connsiteX2" fmla="*/ 123825 w 4133850"/>
              <a:gd name="connsiteY2" fmla="*/ 171450 h 5229556"/>
              <a:gd name="connsiteX3" fmla="*/ 152400 w 4133850"/>
              <a:gd name="connsiteY3" fmla="*/ 219075 h 5229556"/>
              <a:gd name="connsiteX4" fmla="*/ 171450 w 4133850"/>
              <a:gd name="connsiteY4" fmla="*/ 276225 h 5229556"/>
              <a:gd name="connsiteX5" fmla="*/ 209550 w 4133850"/>
              <a:gd name="connsiteY5" fmla="*/ 323850 h 5229556"/>
              <a:gd name="connsiteX6" fmla="*/ 238125 w 4133850"/>
              <a:gd name="connsiteY6" fmla="*/ 371475 h 5229556"/>
              <a:gd name="connsiteX7" fmla="*/ 304800 w 4133850"/>
              <a:gd name="connsiteY7" fmla="*/ 438150 h 5229556"/>
              <a:gd name="connsiteX8" fmla="*/ 323850 w 4133850"/>
              <a:gd name="connsiteY8" fmla="*/ 466725 h 5229556"/>
              <a:gd name="connsiteX9" fmla="*/ 342900 w 4133850"/>
              <a:gd name="connsiteY9" fmla="*/ 514350 h 5229556"/>
              <a:gd name="connsiteX10" fmla="*/ 371475 w 4133850"/>
              <a:gd name="connsiteY10" fmla="*/ 533400 h 5229556"/>
              <a:gd name="connsiteX11" fmla="*/ 390525 w 4133850"/>
              <a:gd name="connsiteY11" fmla="*/ 561975 h 5229556"/>
              <a:gd name="connsiteX12" fmla="*/ 400050 w 4133850"/>
              <a:gd name="connsiteY12" fmla="*/ 590550 h 5229556"/>
              <a:gd name="connsiteX13" fmla="*/ 428625 w 4133850"/>
              <a:gd name="connsiteY13" fmla="*/ 628650 h 5229556"/>
              <a:gd name="connsiteX14" fmla="*/ 438150 w 4133850"/>
              <a:gd name="connsiteY14" fmla="*/ 657225 h 5229556"/>
              <a:gd name="connsiteX15" fmla="*/ 457200 w 4133850"/>
              <a:gd name="connsiteY15" fmla="*/ 723900 h 5229556"/>
              <a:gd name="connsiteX16" fmla="*/ 485775 w 4133850"/>
              <a:gd name="connsiteY16" fmla="*/ 781050 h 5229556"/>
              <a:gd name="connsiteX17" fmla="*/ 495300 w 4133850"/>
              <a:gd name="connsiteY17" fmla="*/ 819150 h 5229556"/>
              <a:gd name="connsiteX18" fmla="*/ 561975 w 4133850"/>
              <a:gd name="connsiteY18" fmla="*/ 942975 h 5229556"/>
              <a:gd name="connsiteX19" fmla="*/ 619125 w 4133850"/>
              <a:gd name="connsiteY19" fmla="*/ 1038225 h 5229556"/>
              <a:gd name="connsiteX20" fmla="*/ 638175 w 4133850"/>
              <a:gd name="connsiteY20" fmla="*/ 1066800 h 5229556"/>
              <a:gd name="connsiteX21" fmla="*/ 676275 w 4133850"/>
              <a:gd name="connsiteY21" fmla="*/ 1095375 h 5229556"/>
              <a:gd name="connsiteX22" fmla="*/ 714375 w 4133850"/>
              <a:gd name="connsiteY22" fmla="*/ 1171575 h 5229556"/>
              <a:gd name="connsiteX23" fmla="*/ 723900 w 4133850"/>
              <a:gd name="connsiteY23" fmla="*/ 1200150 h 5229556"/>
              <a:gd name="connsiteX24" fmla="*/ 771525 w 4133850"/>
              <a:gd name="connsiteY24" fmla="*/ 1257300 h 5229556"/>
              <a:gd name="connsiteX25" fmla="*/ 828675 w 4133850"/>
              <a:gd name="connsiteY25" fmla="*/ 1333500 h 5229556"/>
              <a:gd name="connsiteX26" fmla="*/ 933450 w 4133850"/>
              <a:gd name="connsiteY26" fmla="*/ 1457325 h 5229556"/>
              <a:gd name="connsiteX27" fmla="*/ 981075 w 4133850"/>
              <a:gd name="connsiteY27" fmla="*/ 1524000 h 5229556"/>
              <a:gd name="connsiteX28" fmla="*/ 1028700 w 4133850"/>
              <a:gd name="connsiteY28" fmla="*/ 1581150 h 5229556"/>
              <a:gd name="connsiteX29" fmla="*/ 1095375 w 4133850"/>
              <a:gd name="connsiteY29" fmla="*/ 1695450 h 5229556"/>
              <a:gd name="connsiteX30" fmla="*/ 1200150 w 4133850"/>
              <a:gd name="connsiteY30" fmla="*/ 1828800 h 5229556"/>
              <a:gd name="connsiteX31" fmla="*/ 1238250 w 4133850"/>
              <a:gd name="connsiteY31" fmla="*/ 1914525 h 5229556"/>
              <a:gd name="connsiteX32" fmla="*/ 1247775 w 4133850"/>
              <a:gd name="connsiteY32" fmla="*/ 1943100 h 5229556"/>
              <a:gd name="connsiteX33" fmla="*/ 1323975 w 4133850"/>
              <a:gd name="connsiteY33" fmla="*/ 2095500 h 5229556"/>
              <a:gd name="connsiteX34" fmla="*/ 1400175 w 4133850"/>
              <a:gd name="connsiteY34" fmla="*/ 2247900 h 5229556"/>
              <a:gd name="connsiteX35" fmla="*/ 1419225 w 4133850"/>
              <a:gd name="connsiteY35" fmla="*/ 2305050 h 5229556"/>
              <a:gd name="connsiteX36" fmla="*/ 1447800 w 4133850"/>
              <a:gd name="connsiteY36" fmla="*/ 2381250 h 5229556"/>
              <a:gd name="connsiteX37" fmla="*/ 1504950 w 4133850"/>
              <a:gd name="connsiteY37" fmla="*/ 2543175 h 5229556"/>
              <a:gd name="connsiteX38" fmla="*/ 1447800 w 4133850"/>
              <a:gd name="connsiteY38" fmla="*/ 2838450 h 5229556"/>
              <a:gd name="connsiteX39" fmla="*/ 1676400 w 4133850"/>
              <a:gd name="connsiteY39" fmla="*/ 3028950 h 5229556"/>
              <a:gd name="connsiteX40" fmla="*/ 1704975 w 4133850"/>
              <a:gd name="connsiteY40" fmla="*/ 3076575 h 5229556"/>
              <a:gd name="connsiteX41" fmla="*/ 1790700 w 4133850"/>
              <a:gd name="connsiteY41" fmla="*/ 3228975 h 5229556"/>
              <a:gd name="connsiteX42" fmla="*/ 1819275 w 4133850"/>
              <a:gd name="connsiteY42" fmla="*/ 3324225 h 5229556"/>
              <a:gd name="connsiteX43" fmla="*/ 1847850 w 4133850"/>
              <a:gd name="connsiteY43" fmla="*/ 3371850 h 5229556"/>
              <a:gd name="connsiteX44" fmla="*/ 1914525 w 4133850"/>
              <a:gd name="connsiteY44" fmla="*/ 3505200 h 5229556"/>
              <a:gd name="connsiteX45" fmla="*/ 1933575 w 4133850"/>
              <a:gd name="connsiteY45" fmla="*/ 3533775 h 5229556"/>
              <a:gd name="connsiteX46" fmla="*/ 1952625 w 4133850"/>
              <a:gd name="connsiteY46" fmla="*/ 3571875 h 5229556"/>
              <a:gd name="connsiteX47" fmla="*/ 1962150 w 4133850"/>
              <a:gd name="connsiteY47" fmla="*/ 3600450 h 5229556"/>
              <a:gd name="connsiteX48" fmla="*/ 2019300 w 4133850"/>
              <a:gd name="connsiteY48" fmla="*/ 3667125 h 5229556"/>
              <a:gd name="connsiteX49" fmla="*/ 2047875 w 4133850"/>
              <a:gd name="connsiteY49" fmla="*/ 3714750 h 5229556"/>
              <a:gd name="connsiteX50" fmla="*/ 2143125 w 4133850"/>
              <a:gd name="connsiteY50" fmla="*/ 3838575 h 5229556"/>
              <a:gd name="connsiteX51" fmla="*/ 2181225 w 4133850"/>
              <a:gd name="connsiteY51" fmla="*/ 3867150 h 5229556"/>
              <a:gd name="connsiteX52" fmla="*/ 2247900 w 4133850"/>
              <a:gd name="connsiteY52" fmla="*/ 3943350 h 5229556"/>
              <a:gd name="connsiteX53" fmla="*/ 2276475 w 4133850"/>
              <a:gd name="connsiteY53" fmla="*/ 3971925 h 5229556"/>
              <a:gd name="connsiteX54" fmla="*/ 2428875 w 4133850"/>
              <a:gd name="connsiteY54" fmla="*/ 4171950 h 5229556"/>
              <a:gd name="connsiteX55" fmla="*/ 2466975 w 4133850"/>
              <a:gd name="connsiteY55" fmla="*/ 4229100 h 5229556"/>
              <a:gd name="connsiteX56" fmla="*/ 2505075 w 4133850"/>
              <a:gd name="connsiteY56" fmla="*/ 4248150 h 5229556"/>
              <a:gd name="connsiteX57" fmla="*/ 2552700 w 4133850"/>
              <a:gd name="connsiteY57" fmla="*/ 4295775 h 5229556"/>
              <a:gd name="connsiteX58" fmla="*/ 2695575 w 4133850"/>
              <a:gd name="connsiteY58" fmla="*/ 4400550 h 5229556"/>
              <a:gd name="connsiteX59" fmla="*/ 2752725 w 4133850"/>
              <a:gd name="connsiteY59" fmla="*/ 4429125 h 5229556"/>
              <a:gd name="connsiteX60" fmla="*/ 2838450 w 4133850"/>
              <a:gd name="connsiteY60" fmla="*/ 4457700 h 5229556"/>
              <a:gd name="connsiteX61" fmla="*/ 3190875 w 4133850"/>
              <a:gd name="connsiteY61" fmla="*/ 4667250 h 5229556"/>
              <a:gd name="connsiteX62" fmla="*/ 3467100 w 4133850"/>
              <a:gd name="connsiteY62" fmla="*/ 4848225 h 5229556"/>
              <a:gd name="connsiteX63" fmla="*/ 3590925 w 4133850"/>
              <a:gd name="connsiteY63" fmla="*/ 4933950 h 5229556"/>
              <a:gd name="connsiteX64" fmla="*/ 3638550 w 4133850"/>
              <a:gd name="connsiteY64" fmla="*/ 4953000 h 5229556"/>
              <a:gd name="connsiteX65" fmla="*/ 3705225 w 4133850"/>
              <a:gd name="connsiteY65" fmla="*/ 5010150 h 5229556"/>
              <a:gd name="connsiteX66" fmla="*/ 3790950 w 4133850"/>
              <a:gd name="connsiteY66" fmla="*/ 5048250 h 5229556"/>
              <a:gd name="connsiteX67" fmla="*/ 3952875 w 4133850"/>
              <a:gd name="connsiteY67" fmla="*/ 5162550 h 5229556"/>
              <a:gd name="connsiteX68" fmla="*/ 4038600 w 4133850"/>
              <a:gd name="connsiteY68" fmla="*/ 5181600 h 5229556"/>
              <a:gd name="connsiteX69" fmla="*/ 4057650 w 4133850"/>
              <a:gd name="connsiteY69" fmla="*/ 5219700 h 5229556"/>
              <a:gd name="connsiteX70" fmla="*/ 4133850 w 4133850"/>
              <a:gd name="connsiteY70" fmla="*/ 5229225 h 5229556"/>
              <a:gd name="connsiteX0" fmla="*/ 0 w 4133850"/>
              <a:gd name="connsiteY0" fmla="*/ 0 h 5229556"/>
              <a:gd name="connsiteX1" fmla="*/ 104775 w 4133850"/>
              <a:gd name="connsiteY1" fmla="*/ 123825 h 5229556"/>
              <a:gd name="connsiteX2" fmla="*/ 123825 w 4133850"/>
              <a:gd name="connsiteY2" fmla="*/ 171450 h 5229556"/>
              <a:gd name="connsiteX3" fmla="*/ 152400 w 4133850"/>
              <a:gd name="connsiteY3" fmla="*/ 219075 h 5229556"/>
              <a:gd name="connsiteX4" fmla="*/ 171450 w 4133850"/>
              <a:gd name="connsiteY4" fmla="*/ 276225 h 5229556"/>
              <a:gd name="connsiteX5" fmla="*/ 209550 w 4133850"/>
              <a:gd name="connsiteY5" fmla="*/ 323850 h 5229556"/>
              <a:gd name="connsiteX6" fmla="*/ 238125 w 4133850"/>
              <a:gd name="connsiteY6" fmla="*/ 371475 h 5229556"/>
              <a:gd name="connsiteX7" fmla="*/ 304800 w 4133850"/>
              <a:gd name="connsiteY7" fmla="*/ 438150 h 5229556"/>
              <a:gd name="connsiteX8" fmla="*/ 323850 w 4133850"/>
              <a:gd name="connsiteY8" fmla="*/ 466725 h 5229556"/>
              <a:gd name="connsiteX9" fmla="*/ 342900 w 4133850"/>
              <a:gd name="connsiteY9" fmla="*/ 514350 h 5229556"/>
              <a:gd name="connsiteX10" fmla="*/ 371475 w 4133850"/>
              <a:gd name="connsiteY10" fmla="*/ 533400 h 5229556"/>
              <a:gd name="connsiteX11" fmla="*/ 390525 w 4133850"/>
              <a:gd name="connsiteY11" fmla="*/ 561975 h 5229556"/>
              <a:gd name="connsiteX12" fmla="*/ 400050 w 4133850"/>
              <a:gd name="connsiteY12" fmla="*/ 590550 h 5229556"/>
              <a:gd name="connsiteX13" fmla="*/ 428625 w 4133850"/>
              <a:gd name="connsiteY13" fmla="*/ 628650 h 5229556"/>
              <a:gd name="connsiteX14" fmla="*/ 438150 w 4133850"/>
              <a:gd name="connsiteY14" fmla="*/ 657225 h 5229556"/>
              <a:gd name="connsiteX15" fmla="*/ 457200 w 4133850"/>
              <a:gd name="connsiteY15" fmla="*/ 723900 h 5229556"/>
              <a:gd name="connsiteX16" fmla="*/ 485775 w 4133850"/>
              <a:gd name="connsiteY16" fmla="*/ 781050 h 5229556"/>
              <a:gd name="connsiteX17" fmla="*/ 495300 w 4133850"/>
              <a:gd name="connsiteY17" fmla="*/ 819150 h 5229556"/>
              <a:gd name="connsiteX18" fmla="*/ 561975 w 4133850"/>
              <a:gd name="connsiteY18" fmla="*/ 942975 h 5229556"/>
              <a:gd name="connsiteX19" fmla="*/ 619125 w 4133850"/>
              <a:gd name="connsiteY19" fmla="*/ 1038225 h 5229556"/>
              <a:gd name="connsiteX20" fmla="*/ 638175 w 4133850"/>
              <a:gd name="connsiteY20" fmla="*/ 1066800 h 5229556"/>
              <a:gd name="connsiteX21" fmla="*/ 676275 w 4133850"/>
              <a:gd name="connsiteY21" fmla="*/ 1095375 h 5229556"/>
              <a:gd name="connsiteX22" fmla="*/ 714375 w 4133850"/>
              <a:gd name="connsiteY22" fmla="*/ 1171575 h 5229556"/>
              <a:gd name="connsiteX23" fmla="*/ 723900 w 4133850"/>
              <a:gd name="connsiteY23" fmla="*/ 1200150 h 5229556"/>
              <a:gd name="connsiteX24" fmla="*/ 771525 w 4133850"/>
              <a:gd name="connsiteY24" fmla="*/ 1257300 h 5229556"/>
              <a:gd name="connsiteX25" fmla="*/ 828675 w 4133850"/>
              <a:gd name="connsiteY25" fmla="*/ 1333500 h 5229556"/>
              <a:gd name="connsiteX26" fmla="*/ 933450 w 4133850"/>
              <a:gd name="connsiteY26" fmla="*/ 1457325 h 5229556"/>
              <a:gd name="connsiteX27" fmla="*/ 981075 w 4133850"/>
              <a:gd name="connsiteY27" fmla="*/ 1524000 h 5229556"/>
              <a:gd name="connsiteX28" fmla="*/ 1028700 w 4133850"/>
              <a:gd name="connsiteY28" fmla="*/ 1581150 h 5229556"/>
              <a:gd name="connsiteX29" fmla="*/ 1095375 w 4133850"/>
              <a:gd name="connsiteY29" fmla="*/ 1695450 h 5229556"/>
              <a:gd name="connsiteX30" fmla="*/ 1200150 w 4133850"/>
              <a:gd name="connsiteY30" fmla="*/ 1828800 h 5229556"/>
              <a:gd name="connsiteX31" fmla="*/ 1238250 w 4133850"/>
              <a:gd name="connsiteY31" fmla="*/ 1914525 h 5229556"/>
              <a:gd name="connsiteX32" fmla="*/ 1247775 w 4133850"/>
              <a:gd name="connsiteY32" fmla="*/ 1943100 h 5229556"/>
              <a:gd name="connsiteX33" fmla="*/ 1323975 w 4133850"/>
              <a:gd name="connsiteY33" fmla="*/ 2095500 h 5229556"/>
              <a:gd name="connsiteX34" fmla="*/ 1400175 w 4133850"/>
              <a:gd name="connsiteY34" fmla="*/ 2247900 h 5229556"/>
              <a:gd name="connsiteX35" fmla="*/ 1419225 w 4133850"/>
              <a:gd name="connsiteY35" fmla="*/ 2305050 h 5229556"/>
              <a:gd name="connsiteX36" fmla="*/ 1447800 w 4133850"/>
              <a:gd name="connsiteY36" fmla="*/ 2381250 h 5229556"/>
              <a:gd name="connsiteX37" fmla="*/ 1447800 w 4133850"/>
              <a:gd name="connsiteY37" fmla="*/ 2838450 h 5229556"/>
              <a:gd name="connsiteX38" fmla="*/ 1676400 w 4133850"/>
              <a:gd name="connsiteY38" fmla="*/ 3028950 h 5229556"/>
              <a:gd name="connsiteX39" fmla="*/ 1704975 w 4133850"/>
              <a:gd name="connsiteY39" fmla="*/ 3076575 h 5229556"/>
              <a:gd name="connsiteX40" fmla="*/ 1790700 w 4133850"/>
              <a:gd name="connsiteY40" fmla="*/ 3228975 h 5229556"/>
              <a:gd name="connsiteX41" fmla="*/ 1819275 w 4133850"/>
              <a:gd name="connsiteY41" fmla="*/ 3324225 h 5229556"/>
              <a:gd name="connsiteX42" fmla="*/ 1847850 w 4133850"/>
              <a:gd name="connsiteY42" fmla="*/ 3371850 h 5229556"/>
              <a:gd name="connsiteX43" fmla="*/ 1914525 w 4133850"/>
              <a:gd name="connsiteY43" fmla="*/ 3505200 h 5229556"/>
              <a:gd name="connsiteX44" fmla="*/ 1933575 w 4133850"/>
              <a:gd name="connsiteY44" fmla="*/ 3533775 h 5229556"/>
              <a:gd name="connsiteX45" fmla="*/ 1952625 w 4133850"/>
              <a:gd name="connsiteY45" fmla="*/ 3571875 h 5229556"/>
              <a:gd name="connsiteX46" fmla="*/ 1962150 w 4133850"/>
              <a:gd name="connsiteY46" fmla="*/ 3600450 h 5229556"/>
              <a:gd name="connsiteX47" fmla="*/ 2019300 w 4133850"/>
              <a:gd name="connsiteY47" fmla="*/ 3667125 h 5229556"/>
              <a:gd name="connsiteX48" fmla="*/ 2047875 w 4133850"/>
              <a:gd name="connsiteY48" fmla="*/ 3714750 h 5229556"/>
              <a:gd name="connsiteX49" fmla="*/ 2143125 w 4133850"/>
              <a:gd name="connsiteY49" fmla="*/ 3838575 h 5229556"/>
              <a:gd name="connsiteX50" fmla="*/ 2181225 w 4133850"/>
              <a:gd name="connsiteY50" fmla="*/ 3867150 h 5229556"/>
              <a:gd name="connsiteX51" fmla="*/ 2247900 w 4133850"/>
              <a:gd name="connsiteY51" fmla="*/ 3943350 h 5229556"/>
              <a:gd name="connsiteX52" fmla="*/ 2276475 w 4133850"/>
              <a:gd name="connsiteY52" fmla="*/ 3971925 h 5229556"/>
              <a:gd name="connsiteX53" fmla="*/ 2428875 w 4133850"/>
              <a:gd name="connsiteY53" fmla="*/ 4171950 h 5229556"/>
              <a:gd name="connsiteX54" fmla="*/ 2466975 w 4133850"/>
              <a:gd name="connsiteY54" fmla="*/ 4229100 h 5229556"/>
              <a:gd name="connsiteX55" fmla="*/ 2505075 w 4133850"/>
              <a:gd name="connsiteY55" fmla="*/ 4248150 h 5229556"/>
              <a:gd name="connsiteX56" fmla="*/ 2552700 w 4133850"/>
              <a:gd name="connsiteY56" fmla="*/ 4295775 h 5229556"/>
              <a:gd name="connsiteX57" fmla="*/ 2695575 w 4133850"/>
              <a:gd name="connsiteY57" fmla="*/ 4400550 h 5229556"/>
              <a:gd name="connsiteX58" fmla="*/ 2752725 w 4133850"/>
              <a:gd name="connsiteY58" fmla="*/ 4429125 h 5229556"/>
              <a:gd name="connsiteX59" fmla="*/ 2838450 w 4133850"/>
              <a:gd name="connsiteY59" fmla="*/ 4457700 h 5229556"/>
              <a:gd name="connsiteX60" fmla="*/ 3190875 w 4133850"/>
              <a:gd name="connsiteY60" fmla="*/ 4667250 h 5229556"/>
              <a:gd name="connsiteX61" fmla="*/ 3467100 w 4133850"/>
              <a:gd name="connsiteY61" fmla="*/ 4848225 h 5229556"/>
              <a:gd name="connsiteX62" fmla="*/ 3590925 w 4133850"/>
              <a:gd name="connsiteY62" fmla="*/ 4933950 h 5229556"/>
              <a:gd name="connsiteX63" fmla="*/ 3638550 w 4133850"/>
              <a:gd name="connsiteY63" fmla="*/ 4953000 h 5229556"/>
              <a:gd name="connsiteX64" fmla="*/ 3705225 w 4133850"/>
              <a:gd name="connsiteY64" fmla="*/ 5010150 h 5229556"/>
              <a:gd name="connsiteX65" fmla="*/ 3790950 w 4133850"/>
              <a:gd name="connsiteY65" fmla="*/ 5048250 h 5229556"/>
              <a:gd name="connsiteX66" fmla="*/ 3952875 w 4133850"/>
              <a:gd name="connsiteY66" fmla="*/ 5162550 h 5229556"/>
              <a:gd name="connsiteX67" fmla="*/ 4038600 w 4133850"/>
              <a:gd name="connsiteY67" fmla="*/ 5181600 h 5229556"/>
              <a:gd name="connsiteX68" fmla="*/ 4057650 w 4133850"/>
              <a:gd name="connsiteY68" fmla="*/ 5219700 h 5229556"/>
              <a:gd name="connsiteX69" fmla="*/ 4133850 w 4133850"/>
              <a:gd name="connsiteY69" fmla="*/ 5229225 h 5229556"/>
              <a:gd name="connsiteX0" fmla="*/ 0 w 4371975"/>
              <a:gd name="connsiteY0" fmla="*/ 0 h 5153356"/>
              <a:gd name="connsiteX1" fmla="*/ 342900 w 4371975"/>
              <a:gd name="connsiteY1" fmla="*/ 47625 h 5153356"/>
              <a:gd name="connsiteX2" fmla="*/ 361950 w 4371975"/>
              <a:gd name="connsiteY2" fmla="*/ 95250 h 5153356"/>
              <a:gd name="connsiteX3" fmla="*/ 390525 w 4371975"/>
              <a:gd name="connsiteY3" fmla="*/ 142875 h 5153356"/>
              <a:gd name="connsiteX4" fmla="*/ 409575 w 4371975"/>
              <a:gd name="connsiteY4" fmla="*/ 200025 h 5153356"/>
              <a:gd name="connsiteX5" fmla="*/ 447675 w 4371975"/>
              <a:gd name="connsiteY5" fmla="*/ 247650 h 5153356"/>
              <a:gd name="connsiteX6" fmla="*/ 476250 w 4371975"/>
              <a:gd name="connsiteY6" fmla="*/ 295275 h 5153356"/>
              <a:gd name="connsiteX7" fmla="*/ 542925 w 4371975"/>
              <a:gd name="connsiteY7" fmla="*/ 361950 h 5153356"/>
              <a:gd name="connsiteX8" fmla="*/ 561975 w 4371975"/>
              <a:gd name="connsiteY8" fmla="*/ 390525 h 5153356"/>
              <a:gd name="connsiteX9" fmla="*/ 581025 w 4371975"/>
              <a:gd name="connsiteY9" fmla="*/ 438150 h 5153356"/>
              <a:gd name="connsiteX10" fmla="*/ 609600 w 4371975"/>
              <a:gd name="connsiteY10" fmla="*/ 457200 h 5153356"/>
              <a:gd name="connsiteX11" fmla="*/ 628650 w 4371975"/>
              <a:gd name="connsiteY11" fmla="*/ 485775 h 5153356"/>
              <a:gd name="connsiteX12" fmla="*/ 638175 w 4371975"/>
              <a:gd name="connsiteY12" fmla="*/ 514350 h 5153356"/>
              <a:gd name="connsiteX13" fmla="*/ 666750 w 4371975"/>
              <a:gd name="connsiteY13" fmla="*/ 552450 h 5153356"/>
              <a:gd name="connsiteX14" fmla="*/ 676275 w 4371975"/>
              <a:gd name="connsiteY14" fmla="*/ 581025 h 5153356"/>
              <a:gd name="connsiteX15" fmla="*/ 695325 w 4371975"/>
              <a:gd name="connsiteY15" fmla="*/ 647700 h 5153356"/>
              <a:gd name="connsiteX16" fmla="*/ 723900 w 4371975"/>
              <a:gd name="connsiteY16" fmla="*/ 704850 h 5153356"/>
              <a:gd name="connsiteX17" fmla="*/ 733425 w 4371975"/>
              <a:gd name="connsiteY17" fmla="*/ 742950 h 5153356"/>
              <a:gd name="connsiteX18" fmla="*/ 800100 w 4371975"/>
              <a:gd name="connsiteY18" fmla="*/ 866775 h 5153356"/>
              <a:gd name="connsiteX19" fmla="*/ 857250 w 4371975"/>
              <a:gd name="connsiteY19" fmla="*/ 962025 h 5153356"/>
              <a:gd name="connsiteX20" fmla="*/ 876300 w 4371975"/>
              <a:gd name="connsiteY20" fmla="*/ 990600 h 5153356"/>
              <a:gd name="connsiteX21" fmla="*/ 914400 w 4371975"/>
              <a:gd name="connsiteY21" fmla="*/ 1019175 h 5153356"/>
              <a:gd name="connsiteX22" fmla="*/ 952500 w 4371975"/>
              <a:gd name="connsiteY22" fmla="*/ 1095375 h 5153356"/>
              <a:gd name="connsiteX23" fmla="*/ 962025 w 4371975"/>
              <a:gd name="connsiteY23" fmla="*/ 1123950 h 5153356"/>
              <a:gd name="connsiteX24" fmla="*/ 1009650 w 4371975"/>
              <a:gd name="connsiteY24" fmla="*/ 1181100 h 5153356"/>
              <a:gd name="connsiteX25" fmla="*/ 1066800 w 4371975"/>
              <a:gd name="connsiteY25" fmla="*/ 1257300 h 5153356"/>
              <a:gd name="connsiteX26" fmla="*/ 1171575 w 4371975"/>
              <a:gd name="connsiteY26" fmla="*/ 1381125 h 5153356"/>
              <a:gd name="connsiteX27" fmla="*/ 1219200 w 4371975"/>
              <a:gd name="connsiteY27" fmla="*/ 1447800 h 5153356"/>
              <a:gd name="connsiteX28" fmla="*/ 1266825 w 4371975"/>
              <a:gd name="connsiteY28" fmla="*/ 1504950 h 5153356"/>
              <a:gd name="connsiteX29" fmla="*/ 1333500 w 4371975"/>
              <a:gd name="connsiteY29" fmla="*/ 1619250 h 5153356"/>
              <a:gd name="connsiteX30" fmla="*/ 1438275 w 4371975"/>
              <a:gd name="connsiteY30" fmla="*/ 1752600 h 5153356"/>
              <a:gd name="connsiteX31" fmla="*/ 1476375 w 4371975"/>
              <a:gd name="connsiteY31" fmla="*/ 1838325 h 5153356"/>
              <a:gd name="connsiteX32" fmla="*/ 1485900 w 4371975"/>
              <a:gd name="connsiteY32" fmla="*/ 1866900 h 5153356"/>
              <a:gd name="connsiteX33" fmla="*/ 1562100 w 4371975"/>
              <a:gd name="connsiteY33" fmla="*/ 2019300 h 5153356"/>
              <a:gd name="connsiteX34" fmla="*/ 1638300 w 4371975"/>
              <a:gd name="connsiteY34" fmla="*/ 2171700 h 5153356"/>
              <a:gd name="connsiteX35" fmla="*/ 1657350 w 4371975"/>
              <a:gd name="connsiteY35" fmla="*/ 2228850 h 5153356"/>
              <a:gd name="connsiteX36" fmla="*/ 1685925 w 4371975"/>
              <a:gd name="connsiteY36" fmla="*/ 2305050 h 5153356"/>
              <a:gd name="connsiteX37" fmla="*/ 1685925 w 4371975"/>
              <a:gd name="connsiteY37" fmla="*/ 2762250 h 5153356"/>
              <a:gd name="connsiteX38" fmla="*/ 1914525 w 4371975"/>
              <a:gd name="connsiteY38" fmla="*/ 2952750 h 5153356"/>
              <a:gd name="connsiteX39" fmla="*/ 1943100 w 4371975"/>
              <a:gd name="connsiteY39" fmla="*/ 3000375 h 5153356"/>
              <a:gd name="connsiteX40" fmla="*/ 2028825 w 4371975"/>
              <a:gd name="connsiteY40" fmla="*/ 3152775 h 5153356"/>
              <a:gd name="connsiteX41" fmla="*/ 2057400 w 4371975"/>
              <a:gd name="connsiteY41" fmla="*/ 3248025 h 5153356"/>
              <a:gd name="connsiteX42" fmla="*/ 2085975 w 4371975"/>
              <a:gd name="connsiteY42" fmla="*/ 3295650 h 5153356"/>
              <a:gd name="connsiteX43" fmla="*/ 2152650 w 4371975"/>
              <a:gd name="connsiteY43" fmla="*/ 3429000 h 5153356"/>
              <a:gd name="connsiteX44" fmla="*/ 2171700 w 4371975"/>
              <a:gd name="connsiteY44" fmla="*/ 3457575 h 5153356"/>
              <a:gd name="connsiteX45" fmla="*/ 2190750 w 4371975"/>
              <a:gd name="connsiteY45" fmla="*/ 3495675 h 5153356"/>
              <a:gd name="connsiteX46" fmla="*/ 2200275 w 4371975"/>
              <a:gd name="connsiteY46" fmla="*/ 3524250 h 5153356"/>
              <a:gd name="connsiteX47" fmla="*/ 2257425 w 4371975"/>
              <a:gd name="connsiteY47" fmla="*/ 3590925 h 5153356"/>
              <a:gd name="connsiteX48" fmla="*/ 2286000 w 4371975"/>
              <a:gd name="connsiteY48" fmla="*/ 3638550 h 5153356"/>
              <a:gd name="connsiteX49" fmla="*/ 2381250 w 4371975"/>
              <a:gd name="connsiteY49" fmla="*/ 3762375 h 5153356"/>
              <a:gd name="connsiteX50" fmla="*/ 2419350 w 4371975"/>
              <a:gd name="connsiteY50" fmla="*/ 3790950 h 5153356"/>
              <a:gd name="connsiteX51" fmla="*/ 2486025 w 4371975"/>
              <a:gd name="connsiteY51" fmla="*/ 3867150 h 5153356"/>
              <a:gd name="connsiteX52" fmla="*/ 2514600 w 4371975"/>
              <a:gd name="connsiteY52" fmla="*/ 3895725 h 5153356"/>
              <a:gd name="connsiteX53" fmla="*/ 2667000 w 4371975"/>
              <a:gd name="connsiteY53" fmla="*/ 4095750 h 5153356"/>
              <a:gd name="connsiteX54" fmla="*/ 2705100 w 4371975"/>
              <a:gd name="connsiteY54" fmla="*/ 4152900 h 5153356"/>
              <a:gd name="connsiteX55" fmla="*/ 2743200 w 4371975"/>
              <a:gd name="connsiteY55" fmla="*/ 4171950 h 5153356"/>
              <a:gd name="connsiteX56" fmla="*/ 2790825 w 4371975"/>
              <a:gd name="connsiteY56" fmla="*/ 4219575 h 5153356"/>
              <a:gd name="connsiteX57" fmla="*/ 2933700 w 4371975"/>
              <a:gd name="connsiteY57" fmla="*/ 4324350 h 5153356"/>
              <a:gd name="connsiteX58" fmla="*/ 2990850 w 4371975"/>
              <a:gd name="connsiteY58" fmla="*/ 4352925 h 5153356"/>
              <a:gd name="connsiteX59" fmla="*/ 3076575 w 4371975"/>
              <a:gd name="connsiteY59" fmla="*/ 4381500 h 5153356"/>
              <a:gd name="connsiteX60" fmla="*/ 3429000 w 4371975"/>
              <a:gd name="connsiteY60" fmla="*/ 4591050 h 5153356"/>
              <a:gd name="connsiteX61" fmla="*/ 3705225 w 4371975"/>
              <a:gd name="connsiteY61" fmla="*/ 4772025 h 5153356"/>
              <a:gd name="connsiteX62" fmla="*/ 3829050 w 4371975"/>
              <a:gd name="connsiteY62" fmla="*/ 4857750 h 5153356"/>
              <a:gd name="connsiteX63" fmla="*/ 3876675 w 4371975"/>
              <a:gd name="connsiteY63" fmla="*/ 4876800 h 5153356"/>
              <a:gd name="connsiteX64" fmla="*/ 3943350 w 4371975"/>
              <a:gd name="connsiteY64" fmla="*/ 4933950 h 5153356"/>
              <a:gd name="connsiteX65" fmla="*/ 4029075 w 4371975"/>
              <a:gd name="connsiteY65" fmla="*/ 4972050 h 5153356"/>
              <a:gd name="connsiteX66" fmla="*/ 4191000 w 4371975"/>
              <a:gd name="connsiteY66" fmla="*/ 5086350 h 5153356"/>
              <a:gd name="connsiteX67" fmla="*/ 4276725 w 4371975"/>
              <a:gd name="connsiteY67" fmla="*/ 5105400 h 5153356"/>
              <a:gd name="connsiteX68" fmla="*/ 4295775 w 4371975"/>
              <a:gd name="connsiteY68" fmla="*/ 5143500 h 5153356"/>
              <a:gd name="connsiteX69" fmla="*/ 4371975 w 4371975"/>
              <a:gd name="connsiteY69" fmla="*/ 5153025 h 5153356"/>
              <a:gd name="connsiteX0" fmla="*/ 0 w 4433887"/>
              <a:gd name="connsiteY0" fmla="*/ 0 h 5143831"/>
              <a:gd name="connsiteX1" fmla="*/ 404812 w 4433887"/>
              <a:gd name="connsiteY1" fmla="*/ 38100 h 5143831"/>
              <a:gd name="connsiteX2" fmla="*/ 423862 w 4433887"/>
              <a:gd name="connsiteY2" fmla="*/ 85725 h 5143831"/>
              <a:gd name="connsiteX3" fmla="*/ 452437 w 4433887"/>
              <a:gd name="connsiteY3" fmla="*/ 133350 h 5143831"/>
              <a:gd name="connsiteX4" fmla="*/ 471487 w 4433887"/>
              <a:gd name="connsiteY4" fmla="*/ 190500 h 5143831"/>
              <a:gd name="connsiteX5" fmla="*/ 509587 w 4433887"/>
              <a:gd name="connsiteY5" fmla="*/ 238125 h 5143831"/>
              <a:gd name="connsiteX6" fmla="*/ 538162 w 4433887"/>
              <a:gd name="connsiteY6" fmla="*/ 285750 h 5143831"/>
              <a:gd name="connsiteX7" fmla="*/ 604837 w 4433887"/>
              <a:gd name="connsiteY7" fmla="*/ 352425 h 5143831"/>
              <a:gd name="connsiteX8" fmla="*/ 623887 w 4433887"/>
              <a:gd name="connsiteY8" fmla="*/ 381000 h 5143831"/>
              <a:gd name="connsiteX9" fmla="*/ 642937 w 4433887"/>
              <a:gd name="connsiteY9" fmla="*/ 428625 h 5143831"/>
              <a:gd name="connsiteX10" fmla="*/ 671512 w 4433887"/>
              <a:gd name="connsiteY10" fmla="*/ 447675 h 5143831"/>
              <a:gd name="connsiteX11" fmla="*/ 690562 w 4433887"/>
              <a:gd name="connsiteY11" fmla="*/ 476250 h 5143831"/>
              <a:gd name="connsiteX12" fmla="*/ 700087 w 4433887"/>
              <a:gd name="connsiteY12" fmla="*/ 504825 h 5143831"/>
              <a:gd name="connsiteX13" fmla="*/ 728662 w 4433887"/>
              <a:gd name="connsiteY13" fmla="*/ 542925 h 5143831"/>
              <a:gd name="connsiteX14" fmla="*/ 738187 w 4433887"/>
              <a:gd name="connsiteY14" fmla="*/ 571500 h 5143831"/>
              <a:gd name="connsiteX15" fmla="*/ 757237 w 4433887"/>
              <a:gd name="connsiteY15" fmla="*/ 638175 h 5143831"/>
              <a:gd name="connsiteX16" fmla="*/ 785812 w 4433887"/>
              <a:gd name="connsiteY16" fmla="*/ 695325 h 5143831"/>
              <a:gd name="connsiteX17" fmla="*/ 795337 w 4433887"/>
              <a:gd name="connsiteY17" fmla="*/ 733425 h 5143831"/>
              <a:gd name="connsiteX18" fmla="*/ 862012 w 4433887"/>
              <a:gd name="connsiteY18" fmla="*/ 857250 h 5143831"/>
              <a:gd name="connsiteX19" fmla="*/ 919162 w 4433887"/>
              <a:gd name="connsiteY19" fmla="*/ 952500 h 5143831"/>
              <a:gd name="connsiteX20" fmla="*/ 938212 w 4433887"/>
              <a:gd name="connsiteY20" fmla="*/ 981075 h 5143831"/>
              <a:gd name="connsiteX21" fmla="*/ 976312 w 4433887"/>
              <a:gd name="connsiteY21" fmla="*/ 1009650 h 5143831"/>
              <a:gd name="connsiteX22" fmla="*/ 1014412 w 4433887"/>
              <a:gd name="connsiteY22" fmla="*/ 1085850 h 5143831"/>
              <a:gd name="connsiteX23" fmla="*/ 1023937 w 4433887"/>
              <a:gd name="connsiteY23" fmla="*/ 1114425 h 5143831"/>
              <a:gd name="connsiteX24" fmla="*/ 1071562 w 4433887"/>
              <a:gd name="connsiteY24" fmla="*/ 1171575 h 5143831"/>
              <a:gd name="connsiteX25" fmla="*/ 1128712 w 4433887"/>
              <a:gd name="connsiteY25" fmla="*/ 1247775 h 5143831"/>
              <a:gd name="connsiteX26" fmla="*/ 1233487 w 4433887"/>
              <a:gd name="connsiteY26" fmla="*/ 1371600 h 5143831"/>
              <a:gd name="connsiteX27" fmla="*/ 1281112 w 4433887"/>
              <a:gd name="connsiteY27" fmla="*/ 1438275 h 5143831"/>
              <a:gd name="connsiteX28" fmla="*/ 1328737 w 4433887"/>
              <a:gd name="connsiteY28" fmla="*/ 1495425 h 5143831"/>
              <a:gd name="connsiteX29" fmla="*/ 1395412 w 4433887"/>
              <a:gd name="connsiteY29" fmla="*/ 1609725 h 5143831"/>
              <a:gd name="connsiteX30" fmla="*/ 1500187 w 4433887"/>
              <a:gd name="connsiteY30" fmla="*/ 1743075 h 5143831"/>
              <a:gd name="connsiteX31" fmla="*/ 1538287 w 4433887"/>
              <a:gd name="connsiteY31" fmla="*/ 1828800 h 5143831"/>
              <a:gd name="connsiteX32" fmla="*/ 1547812 w 4433887"/>
              <a:gd name="connsiteY32" fmla="*/ 1857375 h 5143831"/>
              <a:gd name="connsiteX33" fmla="*/ 1624012 w 4433887"/>
              <a:gd name="connsiteY33" fmla="*/ 2009775 h 5143831"/>
              <a:gd name="connsiteX34" fmla="*/ 1700212 w 4433887"/>
              <a:gd name="connsiteY34" fmla="*/ 2162175 h 5143831"/>
              <a:gd name="connsiteX35" fmla="*/ 1719262 w 4433887"/>
              <a:gd name="connsiteY35" fmla="*/ 2219325 h 5143831"/>
              <a:gd name="connsiteX36" fmla="*/ 1747837 w 4433887"/>
              <a:gd name="connsiteY36" fmla="*/ 2295525 h 5143831"/>
              <a:gd name="connsiteX37" fmla="*/ 1747837 w 4433887"/>
              <a:gd name="connsiteY37" fmla="*/ 2752725 h 5143831"/>
              <a:gd name="connsiteX38" fmla="*/ 1976437 w 4433887"/>
              <a:gd name="connsiteY38" fmla="*/ 2943225 h 5143831"/>
              <a:gd name="connsiteX39" fmla="*/ 2005012 w 4433887"/>
              <a:gd name="connsiteY39" fmla="*/ 2990850 h 5143831"/>
              <a:gd name="connsiteX40" fmla="*/ 2090737 w 4433887"/>
              <a:gd name="connsiteY40" fmla="*/ 3143250 h 5143831"/>
              <a:gd name="connsiteX41" fmla="*/ 2119312 w 4433887"/>
              <a:gd name="connsiteY41" fmla="*/ 3238500 h 5143831"/>
              <a:gd name="connsiteX42" fmla="*/ 2147887 w 4433887"/>
              <a:gd name="connsiteY42" fmla="*/ 3286125 h 5143831"/>
              <a:gd name="connsiteX43" fmla="*/ 2214562 w 4433887"/>
              <a:gd name="connsiteY43" fmla="*/ 3419475 h 5143831"/>
              <a:gd name="connsiteX44" fmla="*/ 2233612 w 4433887"/>
              <a:gd name="connsiteY44" fmla="*/ 3448050 h 5143831"/>
              <a:gd name="connsiteX45" fmla="*/ 2252662 w 4433887"/>
              <a:gd name="connsiteY45" fmla="*/ 3486150 h 5143831"/>
              <a:gd name="connsiteX46" fmla="*/ 2262187 w 4433887"/>
              <a:gd name="connsiteY46" fmla="*/ 3514725 h 5143831"/>
              <a:gd name="connsiteX47" fmla="*/ 2319337 w 4433887"/>
              <a:gd name="connsiteY47" fmla="*/ 3581400 h 5143831"/>
              <a:gd name="connsiteX48" fmla="*/ 2347912 w 4433887"/>
              <a:gd name="connsiteY48" fmla="*/ 3629025 h 5143831"/>
              <a:gd name="connsiteX49" fmla="*/ 2443162 w 4433887"/>
              <a:gd name="connsiteY49" fmla="*/ 3752850 h 5143831"/>
              <a:gd name="connsiteX50" fmla="*/ 2481262 w 4433887"/>
              <a:gd name="connsiteY50" fmla="*/ 3781425 h 5143831"/>
              <a:gd name="connsiteX51" fmla="*/ 2547937 w 4433887"/>
              <a:gd name="connsiteY51" fmla="*/ 3857625 h 5143831"/>
              <a:gd name="connsiteX52" fmla="*/ 2576512 w 4433887"/>
              <a:gd name="connsiteY52" fmla="*/ 3886200 h 5143831"/>
              <a:gd name="connsiteX53" fmla="*/ 2728912 w 4433887"/>
              <a:gd name="connsiteY53" fmla="*/ 4086225 h 5143831"/>
              <a:gd name="connsiteX54" fmla="*/ 2767012 w 4433887"/>
              <a:gd name="connsiteY54" fmla="*/ 4143375 h 5143831"/>
              <a:gd name="connsiteX55" fmla="*/ 2805112 w 4433887"/>
              <a:gd name="connsiteY55" fmla="*/ 4162425 h 5143831"/>
              <a:gd name="connsiteX56" fmla="*/ 2852737 w 4433887"/>
              <a:gd name="connsiteY56" fmla="*/ 4210050 h 5143831"/>
              <a:gd name="connsiteX57" fmla="*/ 2995612 w 4433887"/>
              <a:gd name="connsiteY57" fmla="*/ 4314825 h 5143831"/>
              <a:gd name="connsiteX58" fmla="*/ 3052762 w 4433887"/>
              <a:gd name="connsiteY58" fmla="*/ 4343400 h 5143831"/>
              <a:gd name="connsiteX59" fmla="*/ 3138487 w 4433887"/>
              <a:gd name="connsiteY59" fmla="*/ 4371975 h 5143831"/>
              <a:gd name="connsiteX60" fmla="*/ 3490912 w 4433887"/>
              <a:gd name="connsiteY60" fmla="*/ 4581525 h 5143831"/>
              <a:gd name="connsiteX61" fmla="*/ 3767137 w 4433887"/>
              <a:gd name="connsiteY61" fmla="*/ 4762500 h 5143831"/>
              <a:gd name="connsiteX62" fmla="*/ 3890962 w 4433887"/>
              <a:gd name="connsiteY62" fmla="*/ 4848225 h 5143831"/>
              <a:gd name="connsiteX63" fmla="*/ 3938587 w 4433887"/>
              <a:gd name="connsiteY63" fmla="*/ 4867275 h 5143831"/>
              <a:gd name="connsiteX64" fmla="*/ 4005262 w 4433887"/>
              <a:gd name="connsiteY64" fmla="*/ 4924425 h 5143831"/>
              <a:gd name="connsiteX65" fmla="*/ 4090987 w 4433887"/>
              <a:gd name="connsiteY65" fmla="*/ 4962525 h 5143831"/>
              <a:gd name="connsiteX66" fmla="*/ 4252912 w 4433887"/>
              <a:gd name="connsiteY66" fmla="*/ 5076825 h 5143831"/>
              <a:gd name="connsiteX67" fmla="*/ 4338637 w 4433887"/>
              <a:gd name="connsiteY67" fmla="*/ 5095875 h 5143831"/>
              <a:gd name="connsiteX68" fmla="*/ 4357687 w 4433887"/>
              <a:gd name="connsiteY68" fmla="*/ 5133975 h 5143831"/>
              <a:gd name="connsiteX69" fmla="*/ 4433887 w 4433887"/>
              <a:gd name="connsiteY6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452437 w 4433887"/>
              <a:gd name="connsiteY2" fmla="*/ 133350 h 5143831"/>
              <a:gd name="connsiteX3" fmla="*/ 471487 w 4433887"/>
              <a:gd name="connsiteY3" fmla="*/ 190500 h 5143831"/>
              <a:gd name="connsiteX4" fmla="*/ 509587 w 4433887"/>
              <a:gd name="connsiteY4" fmla="*/ 238125 h 5143831"/>
              <a:gd name="connsiteX5" fmla="*/ 538162 w 4433887"/>
              <a:gd name="connsiteY5" fmla="*/ 285750 h 5143831"/>
              <a:gd name="connsiteX6" fmla="*/ 604837 w 4433887"/>
              <a:gd name="connsiteY6" fmla="*/ 352425 h 5143831"/>
              <a:gd name="connsiteX7" fmla="*/ 623887 w 4433887"/>
              <a:gd name="connsiteY7" fmla="*/ 381000 h 5143831"/>
              <a:gd name="connsiteX8" fmla="*/ 642937 w 4433887"/>
              <a:gd name="connsiteY8" fmla="*/ 428625 h 5143831"/>
              <a:gd name="connsiteX9" fmla="*/ 671512 w 4433887"/>
              <a:gd name="connsiteY9" fmla="*/ 447675 h 5143831"/>
              <a:gd name="connsiteX10" fmla="*/ 690562 w 4433887"/>
              <a:gd name="connsiteY10" fmla="*/ 476250 h 5143831"/>
              <a:gd name="connsiteX11" fmla="*/ 700087 w 4433887"/>
              <a:gd name="connsiteY11" fmla="*/ 504825 h 5143831"/>
              <a:gd name="connsiteX12" fmla="*/ 728662 w 4433887"/>
              <a:gd name="connsiteY12" fmla="*/ 542925 h 5143831"/>
              <a:gd name="connsiteX13" fmla="*/ 738187 w 4433887"/>
              <a:gd name="connsiteY13" fmla="*/ 571500 h 5143831"/>
              <a:gd name="connsiteX14" fmla="*/ 757237 w 4433887"/>
              <a:gd name="connsiteY14" fmla="*/ 638175 h 5143831"/>
              <a:gd name="connsiteX15" fmla="*/ 785812 w 4433887"/>
              <a:gd name="connsiteY15" fmla="*/ 695325 h 5143831"/>
              <a:gd name="connsiteX16" fmla="*/ 795337 w 4433887"/>
              <a:gd name="connsiteY16" fmla="*/ 733425 h 5143831"/>
              <a:gd name="connsiteX17" fmla="*/ 862012 w 4433887"/>
              <a:gd name="connsiteY17" fmla="*/ 857250 h 5143831"/>
              <a:gd name="connsiteX18" fmla="*/ 919162 w 4433887"/>
              <a:gd name="connsiteY18" fmla="*/ 952500 h 5143831"/>
              <a:gd name="connsiteX19" fmla="*/ 938212 w 4433887"/>
              <a:gd name="connsiteY19" fmla="*/ 981075 h 5143831"/>
              <a:gd name="connsiteX20" fmla="*/ 976312 w 4433887"/>
              <a:gd name="connsiteY20" fmla="*/ 1009650 h 5143831"/>
              <a:gd name="connsiteX21" fmla="*/ 1014412 w 4433887"/>
              <a:gd name="connsiteY21" fmla="*/ 1085850 h 5143831"/>
              <a:gd name="connsiteX22" fmla="*/ 1023937 w 4433887"/>
              <a:gd name="connsiteY22" fmla="*/ 1114425 h 5143831"/>
              <a:gd name="connsiteX23" fmla="*/ 1071562 w 4433887"/>
              <a:gd name="connsiteY23" fmla="*/ 1171575 h 5143831"/>
              <a:gd name="connsiteX24" fmla="*/ 1128712 w 4433887"/>
              <a:gd name="connsiteY24" fmla="*/ 1247775 h 5143831"/>
              <a:gd name="connsiteX25" fmla="*/ 1233487 w 4433887"/>
              <a:gd name="connsiteY25" fmla="*/ 1371600 h 5143831"/>
              <a:gd name="connsiteX26" fmla="*/ 1281112 w 4433887"/>
              <a:gd name="connsiteY26" fmla="*/ 1438275 h 5143831"/>
              <a:gd name="connsiteX27" fmla="*/ 1328737 w 4433887"/>
              <a:gd name="connsiteY27" fmla="*/ 1495425 h 5143831"/>
              <a:gd name="connsiteX28" fmla="*/ 1395412 w 4433887"/>
              <a:gd name="connsiteY28" fmla="*/ 1609725 h 5143831"/>
              <a:gd name="connsiteX29" fmla="*/ 1500187 w 4433887"/>
              <a:gd name="connsiteY29" fmla="*/ 1743075 h 5143831"/>
              <a:gd name="connsiteX30" fmla="*/ 1538287 w 4433887"/>
              <a:gd name="connsiteY30" fmla="*/ 1828800 h 5143831"/>
              <a:gd name="connsiteX31" fmla="*/ 1547812 w 4433887"/>
              <a:gd name="connsiteY31" fmla="*/ 1857375 h 5143831"/>
              <a:gd name="connsiteX32" fmla="*/ 1624012 w 4433887"/>
              <a:gd name="connsiteY32" fmla="*/ 2009775 h 5143831"/>
              <a:gd name="connsiteX33" fmla="*/ 1700212 w 4433887"/>
              <a:gd name="connsiteY33" fmla="*/ 2162175 h 5143831"/>
              <a:gd name="connsiteX34" fmla="*/ 1719262 w 4433887"/>
              <a:gd name="connsiteY34" fmla="*/ 2219325 h 5143831"/>
              <a:gd name="connsiteX35" fmla="*/ 1747837 w 4433887"/>
              <a:gd name="connsiteY35" fmla="*/ 2295525 h 5143831"/>
              <a:gd name="connsiteX36" fmla="*/ 1747837 w 4433887"/>
              <a:gd name="connsiteY36" fmla="*/ 2752725 h 5143831"/>
              <a:gd name="connsiteX37" fmla="*/ 1976437 w 4433887"/>
              <a:gd name="connsiteY37" fmla="*/ 2943225 h 5143831"/>
              <a:gd name="connsiteX38" fmla="*/ 2005012 w 4433887"/>
              <a:gd name="connsiteY38" fmla="*/ 2990850 h 5143831"/>
              <a:gd name="connsiteX39" fmla="*/ 2090737 w 4433887"/>
              <a:gd name="connsiteY39" fmla="*/ 3143250 h 5143831"/>
              <a:gd name="connsiteX40" fmla="*/ 2119312 w 4433887"/>
              <a:gd name="connsiteY40" fmla="*/ 3238500 h 5143831"/>
              <a:gd name="connsiteX41" fmla="*/ 2147887 w 4433887"/>
              <a:gd name="connsiteY41" fmla="*/ 3286125 h 5143831"/>
              <a:gd name="connsiteX42" fmla="*/ 2214562 w 4433887"/>
              <a:gd name="connsiteY42" fmla="*/ 3419475 h 5143831"/>
              <a:gd name="connsiteX43" fmla="*/ 2233612 w 4433887"/>
              <a:gd name="connsiteY43" fmla="*/ 3448050 h 5143831"/>
              <a:gd name="connsiteX44" fmla="*/ 2252662 w 4433887"/>
              <a:gd name="connsiteY44" fmla="*/ 3486150 h 5143831"/>
              <a:gd name="connsiteX45" fmla="*/ 2262187 w 4433887"/>
              <a:gd name="connsiteY45" fmla="*/ 3514725 h 5143831"/>
              <a:gd name="connsiteX46" fmla="*/ 2319337 w 4433887"/>
              <a:gd name="connsiteY46" fmla="*/ 3581400 h 5143831"/>
              <a:gd name="connsiteX47" fmla="*/ 2347912 w 4433887"/>
              <a:gd name="connsiteY47" fmla="*/ 3629025 h 5143831"/>
              <a:gd name="connsiteX48" fmla="*/ 2443162 w 4433887"/>
              <a:gd name="connsiteY48" fmla="*/ 3752850 h 5143831"/>
              <a:gd name="connsiteX49" fmla="*/ 2481262 w 4433887"/>
              <a:gd name="connsiteY49" fmla="*/ 3781425 h 5143831"/>
              <a:gd name="connsiteX50" fmla="*/ 2547937 w 4433887"/>
              <a:gd name="connsiteY50" fmla="*/ 3857625 h 5143831"/>
              <a:gd name="connsiteX51" fmla="*/ 2576512 w 4433887"/>
              <a:gd name="connsiteY51" fmla="*/ 3886200 h 5143831"/>
              <a:gd name="connsiteX52" fmla="*/ 2728912 w 4433887"/>
              <a:gd name="connsiteY52" fmla="*/ 4086225 h 5143831"/>
              <a:gd name="connsiteX53" fmla="*/ 2767012 w 4433887"/>
              <a:gd name="connsiteY53" fmla="*/ 4143375 h 5143831"/>
              <a:gd name="connsiteX54" fmla="*/ 2805112 w 4433887"/>
              <a:gd name="connsiteY54" fmla="*/ 4162425 h 5143831"/>
              <a:gd name="connsiteX55" fmla="*/ 2852737 w 4433887"/>
              <a:gd name="connsiteY55" fmla="*/ 4210050 h 5143831"/>
              <a:gd name="connsiteX56" fmla="*/ 2995612 w 4433887"/>
              <a:gd name="connsiteY56" fmla="*/ 4314825 h 5143831"/>
              <a:gd name="connsiteX57" fmla="*/ 3052762 w 4433887"/>
              <a:gd name="connsiteY57" fmla="*/ 4343400 h 5143831"/>
              <a:gd name="connsiteX58" fmla="*/ 3138487 w 4433887"/>
              <a:gd name="connsiteY58" fmla="*/ 4371975 h 5143831"/>
              <a:gd name="connsiteX59" fmla="*/ 3490912 w 4433887"/>
              <a:gd name="connsiteY59" fmla="*/ 4581525 h 5143831"/>
              <a:gd name="connsiteX60" fmla="*/ 3767137 w 4433887"/>
              <a:gd name="connsiteY60" fmla="*/ 4762500 h 5143831"/>
              <a:gd name="connsiteX61" fmla="*/ 3890962 w 4433887"/>
              <a:gd name="connsiteY61" fmla="*/ 4848225 h 5143831"/>
              <a:gd name="connsiteX62" fmla="*/ 3938587 w 4433887"/>
              <a:gd name="connsiteY62" fmla="*/ 4867275 h 5143831"/>
              <a:gd name="connsiteX63" fmla="*/ 4005262 w 4433887"/>
              <a:gd name="connsiteY63" fmla="*/ 4924425 h 5143831"/>
              <a:gd name="connsiteX64" fmla="*/ 4090987 w 4433887"/>
              <a:gd name="connsiteY64" fmla="*/ 4962525 h 5143831"/>
              <a:gd name="connsiteX65" fmla="*/ 4252912 w 4433887"/>
              <a:gd name="connsiteY65" fmla="*/ 5076825 h 5143831"/>
              <a:gd name="connsiteX66" fmla="*/ 4338637 w 4433887"/>
              <a:gd name="connsiteY66" fmla="*/ 5095875 h 5143831"/>
              <a:gd name="connsiteX67" fmla="*/ 4357687 w 4433887"/>
              <a:gd name="connsiteY67" fmla="*/ 5133975 h 5143831"/>
              <a:gd name="connsiteX68" fmla="*/ 4433887 w 4433887"/>
              <a:gd name="connsiteY68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471487 w 4433887"/>
              <a:gd name="connsiteY2" fmla="*/ 190500 h 5143831"/>
              <a:gd name="connsiteX3" fmla="*/ 509587 w 4433887"/>
              <a:gd name="connsiteY3" fmla="*/ 238125 h 5143831"/>
              <a:gd name="connsiteX4" fmla="*/ 538162 w 4433887"/>
              <a:gd name="connsiteY4" fmla="*/ 285750 h 5143831"/>
              <a:gd name="connsiteX5" fmla="*/ 604837 w 4433887"/>
              <a:gd name="connsiteY5" fmla="*/ 352425 h 5143831"/>
              <a:gd name="connsiteX6" fmla="*/ 623887 w 4433887"/>
              <a:gd name="connsiteY6" fmla="*/ 381000 h 5143831"/>
              <a:gd name="connsiteX7" fmla="*/ 642937 w 4433887"/>
              <a:gd name="connsiteY7" fmla="*/ 428625 h 5143831"/>
              <a:gd name="connsiteX8" fmla="*/ 671512 w 4433887"/>
              <a:gd name="connsiteY8" fmla="*/ 447675 h 5143831"/>
              <a:gd name="connsiteX9" fmla="*/ 690562 w 4433887"/>
              <a:gd name="connsiteY9" fmla="*/ 476250 h 5143831"/>
              <a:gd name="connsiteX10" fmla="*/ 700087 w 4433887"/>
              <a:gd name="connsiteY10" fmla="*/ 504825 h 5143831"/>
              <a:gd name="connsiteX11" fmla="*/ 728662 w 4433887"/>
              <a:gd name="connsiteY11" fmla="*/ 542925 h 5143831"/>
              <a:gd name="connsiteX12" fmla="*/ 738187 w 4433887"/>
              <a:gd name="connsiteY12" fmla="*/ 571500 h 5143831"/>
              <a:gd name="connsiteX13" fmla="*/ 757237 w 4433887"/>
              <a:gd name="connsiteY13" fmla="*/ 638175 h 5143831"/>
              <a:gd name="connsiteX14" fmla="*/ 785812 w 4433887"/>
              <a:gd name="connsiteY14" fmla="*/ 695325 h 5143831"/>
              <a:gd name="connsiteX15" fmla="*/ 795337 w 4433887"/>
              <a:gd name="connsiteY15" fmla="*/ 733425 h 5143831"/>
              <a:gd name="connsiteX16" fmla="*/ 862012 w 4433887"/>
              <a:gd name="connsiteY16" fmla="*/ 857250 h 5143831"/>
              <a:gd name="connsiteX17" fmla="*/ 919162 w 4433887"/>
              <a:gd name="connsiteY17" fmla="*/ 952500 h 5143831"/>
              <a:gd name="connsiteX18" fmla="*/ 938212 w 4433887"/>
              <a:gd name="connsiteY18" fmla="*/ 981075 h 5143831"/>
              <a:gd name="connsiteX19" fmla="*/ 976312 w 4433887"/>
              <a:gd name="connsiteY19" fmla="*/ 1009650 h 5143831"/>
              <a:gd name="connsiteX20" fmla="*/ 1014412 w 4433887"/>
              <a:gd name="connsiteY20" fmla="*/ 1085850 h 5143831"/>
              <a:gd name="connsiteX21" fmla="*/ 1023937 w 4433887"/>
              <a:gd name="connsiteY21" fmla="*/ 1114425 h 5143831"/>
              <a:gd name="connsiteX22" fmla="*/ 1071562 w 4433887"/>
              <a:gd name="connsiteY22" fmla="*/ 1171575 h 5143831"/>
              <a:gd name="connsiteX23" fmla="*/ 1128712 w 4433887"/>
              <a:gd name="connsiteY23" fmla="*/ 1247775 h 5143831"/>
              <a:gd name="connsiteX24" fmla="*/ 1233487 w 4433887"/>
              <a:gd name="connsiteY24" fmla="*/ 1371600 h 5143831"/>
              <a:gd name="connsiteX25" fmla="*/ 1281112 w 4433887"/>
              <a:gd name="connsiteY25" fmla="*/ 1438275 h 5143831"/>
              <a:gd name="connsiteX26" fmla="*/ 1328737 w 4433887"/>
              <a:gd name="connsiteY26" fmla="*/ 1495425 h 5143831"/>
              <a:gd name="connsiteX27" fmla="*/ 1395412 w 4433887"/>
              <a:gd name="connsiteY27" fmla="*/ 1609725 h 5143831"/>
              <a:gd name="connsiteX28" fmla="*/ 1500187 w 4433887"/>
              <a:gd name="connsiteY28" fmla="*/ 1743075 h 5143831"/>
              <a:gd name="connsiteX29" fmla="*/ 1538287 w 4433887"/>
              <a:gd name="connsiteY29" fmla="*/ 1828800 h 5143831"/>
              <a:gd name="connsiteX30" fmla="*/ 1547812 w 4433887"/>
              <a:gd name="connsiteY30" fmla="*/ 1857375 h 5143831"/>
              <a:gd name="connsiteX31" fmla="*/ 1624012 w 4433887"/>
              <a:gd name="connsiteY31" fmla="*/ 2009775 h 5143831"/>
              <a:gd name="connsiteX32" fmla="*/ 1700212 w 4433887"/>
              <a:gd name="connsiteY32" fmla="*/ 2162175 h 5143831"/>
              <a:gd name="connsiteX33" fmla="*/ 1719262 w 4433887"/>
              <a:gd name="connsiteY33" fmla="*/ 2219325 h 5143831"/>
              <a:gd name="connsiteX34" fmla="*/ 1747837 w 4433887"/>
              <a:gd name="connsiteY34" fmla="*/ 2295525 h 5143831"/>
              <a:gd name="connsiteX35" fmla="*/ 1747837 w 4433887"/>
              <a:gd name="connsiteY35" fmla="*/ 2752725 h 5143831"/>
              <a:gd name="connsiteX36" fmla="*/ 1976437 w 4433887"/>
              <a:gd name="connsiteY36" fmla="*/ 2943225 h 5143831"/>
              <a:gd name="connsiteX37" fmla="*/ 2005012 w 4433887"/>
              <a:gd name="connsiteY37" fmla="*/ 2990850 h 5143831"/>
              <a:gd name="connsiteX38" fmla="*/ 2090737 w 4433887"/>
              <a:gd name="connsiteY38" fmla="*/ 3143250 h 5143831"/>
              <a:gd name="connsiteX39" fmla="*/ 2119312 w 4433887"/>
              <a:gd name="connsiteY39" fmla="*/ 3238500 h 5143831"/>
              <a:gd name="connsiteX40" fmla="*/ 2147887 w 4433887"/>
              <a:gd name="connsiteY40" fmla="*/ 3286125 h 5143831"/>
              <a:gd name="connsiteX41" fmla="*/ 2214562 w 4433887"/>
              <a:gd name="connsiteY41" fmla="*/ 3419475 h 5143831"/>
              <a:gd name="connsiteX42" fmla="*/ 2233612 w 4433887"/>
              <a:gd name="connsiteY42" fmla="*/ 3448050 h 5143831"/>
              <a:gd name="connsiteX43" fmla="*/ 2252662 w 4433887"/>
              <a:gd name="connsiteY43" fmla="*/ 3486150 h 5143831"/>
              <a:gd name="connsiteX44" fmla="*/ 2262187 w 4433887"/>
              <a:gd name="connsiteY44" fmla="*/ 3514725 h 5143831"/>
              <a:gd name="connsiteX45" fmla="*/ 2319337 w 4433887"/>
              <a:gd name="connsiteY45" fmla="*/ 3581400 h 5143831"/>
              <a:gd name="connsiteX46" fmla="*/ 2347912 w 4433887"/>
              <a:gd name="connsiteY46" fmla="*/ 3629025 h 5143831"/>
              <a:gd name="connsiteX47" fmla="*/ 2443162 w 4433887"/>
              <a:gd name="connsiteY47" fmla="*/ 3752850 h 5143831"/>
              <a:gd name="connsiteX48" fmla="*/ 2481262 w 4433887"/>
              <a:gd name="connsiteY48" fmla="*/ 3781425 h 5143831"/>
              <a:gd name="connsiteX49" fmla="*/ 2547937 w 4433887"/>
              <a:gd name="connsiteY49" fmla="*/ 3857625 h 5143831"/>
              <a:gd name="connsiteX50" fmla="*/ 2576512 w 4433887"/>
              <a:gd name="connsiteY50" fmla="*/ 3886200 h 5143831"/>
              <a:gd name="connsiteX51" fmla="*/ 2728912 w 4433887"/>
              <a:gd name="connsiteY51" fmla="*/ 4086225 h 5143831"/>
              <a:gd name="connsiteX52" fmla="*/ 2767012 w 4433887"/>
              <a:gd name="connsiteY52" fmla="*/ 4143375 h 5143831"/>
              <a:gd name="connsiteX53" fmla="*/ 2805112 w 4433887"/>
              <a:gd name="connsiteY53" fmla="*/ 4162425 h 5143831"/>
              <a:gd name="connsiteX54" fmla="*/ 2852737 w 4433887"/>
              <a:gd name="connsiteY54" fmla="*/ 4210050 h 5143831"/>
              <a:gd name="connsiteX55" fmla="*/ 2995612 w 4433887"/>
              <a:gd name="connsiteY55" fmla="*/ 4314825 h 5143831"/>
              <a:gd name="connsiteX56" fmla="*/ 3052762 w 4433887"/>
              <a:gd name="connsiteY56" fmla="*/ 4343400 h 5143831"/>
              <a:gd name="connsiteX57" fmla="*/ 3138487 w 4433887"/>
              <a:gd name="connsiteY57" fmla="*/ 4371975 h 5143831"/>
              <a:gd name="connsiteX58" fmla="*/ 3490912 w 4433887"/>
              <a:gd name="connsiteY58" fmla="*/ 4581525 h 5143831"/>
              <a:gd name="connsiteX59" fmla="*/ 3767137 w 4433887"/>
              <a:gd name="connsiteY59" fmla="*/ 4762500 h 5143831"/>
              <a:gd name="connsiteX60" fmla="*/ 3890962 w 4433887"/>
              <a:gd name="connsiteY60" fmla="*/ 4848225 h 5143831"/>
              <a:gd name="connsiteX61" fmla="*/ 3938587 w 4433887"/>
              <a:gd name="connsiteY61" fmla="*/ 4867275 h 5143831"/>
              <a:gd name="connsiteX62" fmla="*/ 4005262 w 4433887"/>
              <a:gd name="connsiteY62" fmla="*/ 4924425 h 5143831"/>
              <a:gd name="connsiteX63" fmla="*/ 4090987 w 4433887"/>
              <a:gd name="connsiteY63" fmla="*/ 4962525 h 5143831"/>
              <a:gd name="connsiteX64" fmla="*/ 4252912 w 4433887"/>
              <a:gd name="connsiteY64" fmla="*/ 5076825 h 5143831"/>
              <a:gd name="connsiteX65" fmla="*/ 4338637 w 4433887"/>
              <a:gd name="connsiteY65" fmla="*/ 5095875 h 5143831"/>
              <a:gd name="connsiteX66" fmla="*/ 4357687 w 4433887"/>
              <a:gd name="connsiteY66" fmla="*/ 5133975 h 5143831"/>
              <a:gd name="connsiteX67" fmla="*/ 4433887 w 4433887"/>
              <a:gd name="connsiteY67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19162 w 4433887"/>
              <a:gd name="connsiteY16" fmla="*/ 952500 h 5143831"/>
              <a:gd name="connsiteX17" fmla="*/ 938212 w 4433887"/>
              <a:gd name="connsiteY17" fmla="*/ 981075 h 5143831"/>
              <a:gd name="connsiteX18" fmla="*/ 976312 w 4433887"/>
              <a:gd name="connsiteY18" fmla="*/ 1009650 h 5143831"/>
              <a:gd name="connsiteX19" fmla="*/ 1014412 w 4433887"/>
              <a:gd name="connsiteY19" fmla="*/ 1085850 h 5143831"/>
              <a:gd name="connsiteX20" fmla="*/ 1023937 w 4433887"/>
              <a:gd name="connsiteY20" fmla="*/ 1114425 h 5143831"/>
              <a:gd name="connsiteX21" fmla="*/ 1071562 w 4433887"/>
              <a:gd name="connsiteY21" fmla="*/ 1171575 h 5143831"/>
              <a:gd name="connsiteX22" fmla="*/ 1128712 w 4433887"/>
              <a:gd name="connsiteY22" fmla="*/ 1247775 h 5143831"/>
              <a:gd name="connsiteX23" fmla="*/ 1233487 w 4433887"/>
              <a:gd name="connsiteY23" fmla="*/ 1371600 h 5143831"/>
              <a:gd name="connsiteX24" fmla="*/ 1281112 w 4433887"/>
              <a:gd name="connsiteY24" fmla="*/ 1438275 h 5143831"/>
              <a:gd name="connsiteX25" fmla="*/ 1328737 w 4433887"/>
              <a:gd name="connsiteY25" fmla="*/ 1495425 h 5143831"/>
              <a:gd name="connsiteX26" fmla="*/ 1395412 w 4433887"/>
              <a:gd name="connsiteY26" fmla="*/ 1609725 h 5143831"/>
              <a:gd name="connsiteX27" fmla="*/ 1500187 w 4433887"/>
              <a:gd name="connsiteY27" fmla="*/ 1743075 h 5143831"/>
              <a:gd name="connsiteX28" fmla="*/ 1538287 w 4433887"/>
              <a:gd name="connsiteY28" fmla="*/ 1828800 h 5143831"/>
              <a:gd name="connsiteX29" fmla="*/ 1547812 w 4433887"/>
              <a:gd name="connsiteY29" fmla="*/ 1857375 h 5143831"/>
              <a:gd name="connsiteX30" fmla="*/ 1624012 w 4433887"/>
              <a:gd name="connsiteY30" fmla="*/ 2009775 h 5143831"/>
              <a:gd name="connsiteX31" fmla="*/ 1700212 w 4433887"/>
              <a:gd name="connsiteY31" fmla="*/ 2162175 h 5143831"/>
              <a:gd name="connsiteX32" fmla="*/ 1719262 w 4433887"/>
              <a:gd name="connsiteY32" fmla="*/ 2219325 h 5143831"/>
              <a:gd name="connsiteX33" fmla="*/ 1747837 w 4433887"/>
              <a:gd name="connsiteY33" fmla="*/ 2295525 h 5143831"/>
              <a:gd name="connsiteX34" fmla="*/ 1747837 w 4433887"/>
              <a:gd name="connsiteY34" fmla="*/ 2752725 h 5143831"/>
              <a:gd name="connsiteX35" fmla="*/ 1976437 w 4433887"/>
              <a:gd name="connsiteY35" fmla="*/ 2943225 h 5143831"/>
              <a:gd name="connsiteX36" fmla="*/ 2005012 w 4433887"/>
              <a:gd name="connsiteY36" fmla="*/ 2990850 h 5143831"/>
              <a:gd name="connsiteX37" fmla="*/ 2090737 w 4433887"/>
              <a:gd name="connsiteY37" fmla="*/ 3143250 h 5143831"/>
              <a:gd name="connsiteX38" fmla="*/ 2119312 w 4433887"/>
              <a:gd name="connsiteY38" fmla="*/ 3238500 h 5143831"/>
              <a:gd name="connsiteX39" fmla="*/ 2147887 w 4433887"/>
              <a:gd name="connsiteY39" fmla="*/ 3286125 h 5143831"/>
              <a:gd name="connsiteX40" fmla="*/ 2214562 w 4433887"/>
              <a:gd name="connsiteY40" fmla="*/ 3419475 h 5143831"/>
              <a:gd name="connsiteX41" fmla="*/ 2233612 w 4433887"/>
              <a:gd name="connsiteY41" fmla="*/ 3448050 h 5143831"/>
              <a:gd name="connsiteX42" fmla="*/ 2252662 w 4433887"/>
              <a:gd name="connsiteY42" fmla="*/ 3486150 h 5143831"/>
              <a:gd name="connsiteX43" fmla="*/ 2262187 w 4433887"/>
              <a:gd name="connsiteY43" fmla="*/ 3514725 h 5143831"/>
              <a:gd name="connsiteX44" fmla="*/ 2319337 w 4433887"/>
              <a:gd name="connsiteY44" fmla="*/ 3581400 h 5143831"/>
              <a:gd name="connsiteX45" fmla="*/ 2347912 w 4433887"/>
              <a:gd name="connsiteY45" fmla="*/ 3629025 h 5143831"/>
              <a:gd name="connsiteX46" fmla="*/ 2443162 w 4433887"/>
              <a:gd name="connsiteY46" fmla="*/ 3752850 h 5143831"/>
              <a:gd name="connsiteX47" fmla="*/ 2481262 w 4433887"/>
              <a:gd name="connsiteY47" fmla="*/ 3781425 h 5143831"/>
              <a:gd name="connsiteX48" fmla="*/ 2547937 w 4433887"/>
              <a:gd name="connsiteY48" fmla="*/ 3857625 h 5143831"/>
              <a:gd name="connsiteX49" fmla="*/ 2576512 w 4433887"/>
              <a:gd name="connsiteY49" fmla="*/ 3886200 h 5143831"/>
              <a:gd name="connsiteX50" fmla="*/ 2728912 w 4433887"/>
              <a:gd name="connsiteY50" fmla="*/ 4086225 h 5143831"/>
              <a:gd name="connsiteX51" fmla="*/ 2767012 w 4433887"/>
              <a:gd name="connsiteY51" fmla="*/ 4143375 h 5143831"/>
              <a:gd name="connsiteX52" fmla="*/ 2805112 w 4433887"/>
              <a:gd name="connsiteY52" fmla="*/ 4162425 h 5143831"/>
              <a:gd name="connsiteX53" fmla="*/ 2852737 w 4433887"/>
              <a:gd name="connsiteY53" fmla="*/ 4210050 h 5143831"/>
              <a:gd name="connsiteX54" fmla="*/ 2995612 w 4433887"/>
              <a:gd name="connsiteY54" fmla="*/ 4314825 h 5143831"/>
              <a:gd name="connsiteX55" fmla="*/ 3052762 w 4433887"/>
              <a:gd name="connsiteY55" fmla="*/ 4343400 h 5143831"/>
              <a:gd name="connsiteX56" fmla="*/ 3138487 w 4433887"/>
              <a:gd name="connsiteY56" fmla="*/ 4371975 h 5143831"/>
              <a:gd name="connsiteX57" fmla="*/ 3490912 w 4433887"/>
              <a:gd name="connsiteY57" fmla="*/ 4581525 h 5143831"/>
              <a:gd name="connsiteX58" fmla="*/ 3767137 w 4433887"/>
              <a:gd name="connsiteY58" fmla="*/ 4762500 h 5143831"/>
              <a:gd name="connsiteX59" fmla="*/ 3890962 w 4433887"/>
              <a:gd name="connsiteY59" fmla="*/ 4848225 h 5143831"/>
              <a:gd name="connsiteX60" fmla="*/ 3938587 w 4433887"/>
              <a:gd name="connsiteY60" fmla="*/ 4867275 h 5143831"/>
              <a:gd name="connsiteX61" fmla="*/ 4005262 w 4433887"/>
              <a:gd name="connsiteY61" fmla="*/ 4924425 h 5143831"/>
              <a:gd name="connsiteX62" fmla="*/ 4090987 w 4433887"/>
              <a:gd name="connsiteY62" fmla="*/ 4962525 h 5143831"/>
              <a:gd name="connsiteX63" fmla="*/ 4252912 w 4433887"/>
              <a:gd name="connsiteY63" fmla="*/ 5076825 h 5143831"/>
              <a:gd name="connsiteX64" fmla="*/ 4338637 w 4433887"/>
              <a:gd name="connsiteY64" fmla="*/ 5095875 h 5143831"/>
              <a:gd name="connsiteX65" fmla="*/ 4357687 w 4433887"/>
              <a:gd name="connsiteY65" fmla="*/ 5133975 h 5143831"/>
              <a:gd name="connsiteX66" fmla="*/ 4433887 w 4433887"/>
              <a:gd name="connsiteY66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19162 w 4433887"/>
              <a:gd name="connsiteY16" fmla="*/ 952500 h 5143831"/>
              <a:gd name="connsiteX17" fmla="*/ 938212 w 4433887"/>
              <a:gd name="connsiteY17" fmla="*/ 981075 h 5143831"/>
              <a:gd name="connsiteX18" fmla="*/ 976312 w 4433887"/>
              <a:gd name="connsiteY18" fmla="*/ 1009650 h 5143831"/>
              <a:gd name="connsiteX19" fmla="*/ 1014412 w 4433887"/>
              <a:gd name="connsiteY19" fmla="*/ 1085850 h 5143831"/>
              <a:gd name="connsiteX20" fmla="*/ 1023937 w 4433887"/>
              <a:gd name="connsiteY20" fmla="*/ 1114425 h 5143831"/>
              <a:gd name="connsiteX21" fmla="*/ 1071562 w 4433887"/>
              <a:gd name="connsiteY21" fmla="*/ 1171575 h 5143831"/>
              <a:gd name="connsiteX22" fmla="*/ 919162 w 4433887"/>
              <a:gd name="connsiteY22" fmla="*/ 1419225 h 5143831"/>
              <a:gd name="connsiteX23" fmla="*/ 1233487 w 4433887"/>
              <a:gd name="connsiteY23" fmla="*/ 1371600 h 5143831"/>
              <a:gd name="connsiteX24" fmla="*/ 1281112 w 4433887"/>
              <a:gd name="connsiteY24" fmla="*/ 1438275 h 5143831"/>
              <a:gd name="connsiteX25" fmla="*/ 1328737 w 4433887"/>
              <a:gd name="connsiteY25" fmla="*/ 1495425 h 5143831"/>
              <a:gd name="connsiteX26" fmla="*/ 1395412 w 4433887"/>
              <a:gd name="connsiteY26" fmla="*/ 1609725 h 5143831"/>
              <a:gd name="connsiteX27" fmla="*/ 1500187 w 4433887"/>
              <a:gd name="connsiteY27" fmla="*/ 1743075 h 5143831"/>
              <a:gd name="connsiteX28" fmla="*/ 1538287 w 4433887"/>
              <a:gd name="connsiteY28" fmla="*/ 1828800 h 5143831"/>
              <a:gd name="connsiteX29" fmla="*/ 1547812 w 4433887"/>
              <a:gd name="connsiteY29" fmla="*/ 1857375 h 5143831"/>
              <a:gd name="connsiteX30" fmla="*/ 1624012 w 4433887"/>
              <a:gd name="connsiteY30" fmla="*/ 2009775 h 5143831"/>
              <a:gd name="connsiteX31" fmla="*/ 1700212 w 4433887"/>
              <a:gd name="connsiteY31" fmla="*/ 2162175 h 5143831"/>
              <a:gd name="connsiteX32" fmla="*/ 1719262 w 4433887"/>
              <a:gd name="connsiteY32" fmla="*/ 2219325 h 5143831"/>
              <a:gd name="connsiteX33" fmla="*/ 1747837 w 4433887"/>
              <a:gd name="connsiteY33" fmla="*/ 2295525 h 5143831"/>
              <a:gd name="connsiteX34" fmla="*/ 1747837 w 4433887"/>
              <a:gd name="connsiteY34" fmla="*/ 2752725 h 5143831"/>
              <a:gd name="connsiteX35" fmla="*/ 1976437 w 4433887"/>
              <a:gd name="connsiteY35" fmla="*/ 2943225 h 5143831"/>
              <a:gd name="connsiteX36" fmla="*/ 2005012 w 4433887"/>
              <a:gd name="connsiteY36" fmla="*/ 2990850 h 5143831"/>
              <a:gd name="connsiteX37" fmla="*/ 2090737 w 4433887"/>
              <a:gd name="connsiteY37" fmla="*/ 3143250 h 5143831"/>
              <a:gd name="connsiteX38" fmla="*/ 2119312 w 4433887"/>
              <a:gd name="connsiteY38" fmla="*/ 3238500 h 5143831"/>
              <a:gd name="connsiteX39" fmla="*/ 2147887 w 4433887"/>
              <a:gd name="connsiteY39" fmla="*/ 3286125 h 5143831"/>
              <a:gd name="connsiteX40" fmla="*/ 2214562 w 4433887"/>
              <a:gd name="connsiteY40" fmla="*/ 3419475 h 5143831"/>
              <a:gd name="connsiteX41" fmla="*/ 2233612 w 4433887"/>
              <a:gd name="connsiteY41" fmla="*/ 3448050 h 5143831"/>
              <a:gd name="connsiteX42" fmla="*/ 2252662 w 4433887"/>
              <a:gd name="connsiteY42" fmla="*/ 3486150 h 5143831"/>
              <a:gd name="connsiteX43" fmla="*/ 2262187 w 4433887"/>
              <a:gd name="connsiteY43" fmla="*/ 3514725 h 5143831"/>
              <a:gd name="connsiteX44" fmla="*/ 2319337 w 4433887"/>
              <a:gd name="connsiteY44" fmla="*/ 3581400 h 5143831"/>
              <a:gd name="connsiteX45" fmla="*/ 2347912 w 4433887"/>
              <a:gd name="connsiteY45" fmla="*/ 3629025 h 5143831"/>
              <a:gd name="connsiteX46" fmla="*/ 2443162 w 4433887"/>
              <a:gd name="connsiteY46" fmla="*/ 3752850 h 5143831"/>
              <a:gd name="connsiteX47" fmla="*/ 2481262 w 4433887"/>
              <a:gd name="connsiteY47" fmla="*/ 3781425 h 5143831"/>
              <a:gd name="connsiteX48" fmla="*/ 2547937 w 4433887"/>
              <a:gd name="connsiteY48" fmla="*/ 3857625 h 5143831"/>
              <a:gd name="connsiteX49" fmla="*/ 2576512 w 4433887"/>
              <a:gd name="connsiteY49" fmla="*/ 3886200 h 5143831"/>
              <a:gd name="connsiteX50" fmla="*/ 2728912 w 4433887"/>
              <a:gd name="connsiteY50" fmla="*/ 4086225 h 5143831"/>
              <a:gd name="connsiteX51" fmla="*/ 2767012 w 4433887"/>
              <a:gd name="connsiteY51" fmla="*/ 4143375 h 5143831"/>
              <a:gd name="connsiteX52" fmla="*/ 2805112 w 4433887"/>
              <a:gd name="connsiteY52" fmla="*/ 4162425 h 5143831"/>
              <a:gd name="connsiteX53" fmla="*/ 2852737 w 4433887"/>
              <a:gd name="connsiteY53" fmla="*/ 4210050 h 5143831"/>
              <a:gd name="connsiteX54" fmla="*/ 2995612 w 4433887"/>
              <a:gd name="connsiteY54" fmla="*/ 4314825 h 5143831"/>
              <a:gd name="connsiteX55" fmla="*/ 3052762 w 4433887"/>
              <a:gd name="connsiteY55" fmla="*/ 4343400 h 5143831"/>
              <a:gd name="connsiteX56" fmla="*/ 3138487 w 4433887"/>
              <a:gd name="connsiteY56" fmla="*/ 4371975 h 5143831"/>
              <a:gd name="connsiteX57" fmla="*/ 3490912 w 4433887"/>
              <a:gd name="connsiteY57" fmla="*/ 4581525 h 5143831"/>
              <a:gd name="connsiteX58" fmla="*/ 3767137 w 4433887"/>
              <a:gd name="connsiteY58" fmla="*/ 4762500 h 5143831"/>
              <a:gd name="connsiteX59" fmla="*/ 3890962 w 4433887"/>
              <a:gd name="connsiteY59" fmla="*/ 4848225 h 5143831"/>
              <a:gd name="connsiteX60" fmla="*/ 3938587 w 4433887"/>
              <a:gd name="connsiteY60" fmla="*/ 4867275 h 5143831"/>
              <a:gd name="connsiteX61" fmla="*/ 4005262 w 4433887"/>
              <a:gd name="connsiteY61" fmla="*/ 4924425 h 5143831"/>
              <a:gd name="connsiteX62" fmla="*/ 4090987 w 4433887"/>
              <a:gd name="connsiteY62" fmla="*/ 4962525 h 5143831"/>
              <a:gd name="connsiteX63" fmla="*/ 4252912 w 4433887"/>
              <a:gd name="connsiteY63" fmla="*/ 5076825 h 5143831"/>
              <a:gd name="connsiteX64" fmla="*/ 4338637 w 4433887"/>
              <a:gd name="connsiteY64" fmla="*/ 5095875 h 5143831"/>
              <a:gd name="connsiteX65" fmla="*/ 4357687 w 4433887"/>
              <a:gd name="connsiteY65" fmla="*/ 5133975 h 5143831"/>
              <a:gd name="connsiteX66" fmla="*/ 4433887 w 4433887"/>
              <a:gd name="connsiteY66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19162 w 4433887"/>
              <a:gd name="connsiteY16" fmla="*/ 952500 h 5143831"/>
              <a:gd name="connsiteX17" fmla="*/ 938212 w 4433887"/>
              <a:gd name="connsiteY17" fmla="*/ 981075 h 5143831"/>
              <a:gd name="connsiteX18" fmla="*/ 976312 w 4433887"/>
              <a:gd name="connsiteY18" fmla="*/ 1009650 h 5143831"/>
              <a:gd name="connsiteX19" fmla="*/ 1014412 w 4433887"/>
              <a:gd name="connsiteY19" fmla="*/ 1085850 h 5143831"/>
              <a:gd name="connsiteX20" fmla="*/ 1023937 w 4433887"/>
              <a:gd name="connsiteY20" fmla="*/ 1114425 h 5143831"/>
              <a:gd name="connsiteX21" fmla="*/ 919162 w 4433887"/>
              <a:gd name="connsiteY21" fmla="*/ 1419225 h 5143831"/>
              <a:gd name="connsiteX22" fmla="*/ 1233487 w 4433887"/>
              <a:gd name="connsiteY22" fmla="*/ 1371600 h 5143831"/>
              <a:gd name="connsiteX23" fmla="*/ 1281112 w 4433887"/>
              <a:gd name="connsiteY23" fmla="*/ 1438275 h 5143831"/>
              <a:gd name="connsiteX24" fmla="*/ 1328737 w 4433887"/>
              <a:gd name="connsiteY24" fmla="*/ 1495425 h 5143831"/>
              <a:gd name="connsiteX25" fmla="*/ 1395412 w 4433887"/>
              <a:gd name="connsiteY25" fmla="*/ 1609725 h 5143831"/>
              <a:gd name="connsiteX26" fmla="*/ 1500187 w 4433887"/>
              <a:gd name="connsiteY26" fmla="*/ 1743075 h 5143831"/>
              <a:gd name="connsiteX27" fmla="*/ 1538287 w 4433887"/>
              <a:gd name="connsiteY27" fmla="*/ 1828800 h 5143831"/>
              <a:gd name="connsiteX28" fmla="*/ 1547812 w 4433887"/>
              <a:gd name="connsiteY28" fmla="*/ 1857375 h 5143831"/>
              <a:gd name="connsiteX29" fmla="*/ 1624012 w 4433887"/>
              <a:gd name="connsiteY29" fmla="*/ 2009775 h 5143831"/>
              <a:gd name="connsiteX30" fmla="*/ 1700212 w 4433887"/>
              <a:gd name="connsiteY30" fmla="*/ 2162175 h 5143831"/>
              <a:gd name="connsiteX31" fmla="*/ 1719262 w 4433887"/>
              <a:gd name="connsiteY31" fmla="*/ 2219325 h 5143831"/>
              <a:gd name="connsiteX32" fmla="*/ 1747837 w 4433887"/>
              <a:gd name="connsiteY32" fmla="*/ 2295525 h 5143831"/>
              <a:gd name="connsiteX33" fmla="*/ 1747837 w 4433887"/>
              <a:gd name="connsiteY33" fmla="*/ 2752725 h 5143831"/>
              <a:gd name="connsiteX34" fmla="*/ 1976437 w 4433887"/>
              <a:gd name="connsiteY34" fmla="*/ 2943225 h 5143831"/>
              <a:gd name="connsiteX35" fmla="*/ 2005012 w 4433887"/>
              <a:gd name="connsiteY35" fmla="*/ 2990850 h 5143831"/>
              <a:gd name="connsiteX36" fmla="*/ 2090737 w 4433887"/>
              <a:gd name="connsiteY36" fmla="*/ 3143250 h 5143831"/>
              <a:gd name="connsiteX37" fmla="*/ 2119312 w 4433887"/>
              <a:gd name="connsiteY37" fmla="*/ 3238500 h 5143831"/>
              <a:gd name="connsiteX38" fmla="*/ 2147887 w 4433887"/>
              <a:gd name="connsiteY38" fmla="*/ 3286125 h 5143831"/>
              <a:gd name="connsiteX39" fmla="*/ 2214562 w 4433887"/>
              <a:gd name="connsiteY39" fmla="*/ 3419475 h 5143831"/>
              <a:gd name="connsiteX40" fmla="*/ 2233612 w 4433887"/>
              <a:gd name="connsiteY40" fmla="*/ 3448050 h 5143831"/>
              <a:gd name="connsiteX41" fmla="*/ 2252662 w 4433887"/>
              <a:gd name="connsiteY41" fmla="*/ 3486150 h 5143831"/>
              <a:gd name="connsiteX42" fmla="*/ 2262187 w 4433887"/>
              <a:gd name="connsiteY42" fmla="*/ 3514725 h 5143831"/>
              <a:gd name="connsiteX43" fmla="*/ 2319337 w 4433887"/>
              <a:gd name="connsiteY43" fmla="*/ 3581400 h 5143831"/>
              <a:gd name="connsiteX44" fmla="*/ 2347912 w 4433887"/>
              <a:gd name="connsiteY44" fmla="*/ 3629025 h 5143831"/>
              <a:gd name="connsiteX45" fmla="*/ 2443162 w 4433887"/>
              <a:gd name="connsiteY45" fmla="*/ 3752850 h 5143831"/>
              <a:gd name="connsiteX46" fmla="*/ 2481262 w 4433887"/>
              <a:gd name="connsiteY46" fmla="*/ 3781425 h 5143831"/>
              <a:gd name="connsiteX47" fmla="*/ 2547937 w 4433887"/>
              <a:gd name="connsiteY47" fmla="*/ 3857625 h 5143831"/>
              <a:gd name="connsiteX48" fmla="*/ 2576512 w 4433887"/>
              <a:gd name="connsiteY48" fmla="*/ 3886200 h 5143831"/>
              <a:gd name="connsiteX49" fmla="*/ 2728912 w 4433887"/>
              <a:gd name="connsiteY49" fmla="*/ 4086225 h 5143831"/>
              <a:gd name="connsiteX50" fmla="*/ 2767012 w 4433887"/>
              <a:gd name="connsiteY50" fmla="*/ 4143375 h 5143831"/>
              <a:gd name="connsiteX51" fmla="*/ 2805112 w 4433887"/>
              <a:gd name="connsiteY51" fmla="*/ 4162425 h 5143831"/>
              <a:gd name="connsiteX52" fmla="*/ 2852737 w 4433887"/>
              <a:gd name="connsiteY52" fmla="*/ 4210050 h 5143831"/>
              <a:gd name="connsiteX53" fmla="*/ 2995612 w 4433887"/>
              <a:gd name="connsiteY53" fmla="*/ 4314825 h 5143831"/>
              <a:gd name="connsiteX54" fmla="*/ 3052762 w 4433887"/>
              <a:gd name="connsiteY54" fmla="*/ 4343400 h 5143831"/>
              <a:gd name="connsiteX55" fmla="*/ 3138487 w 4433887"/>
              <a:gd name="connsiteY55" fmla="*/ 4371975 h 5143831"/>
              <a:gd name="connsiteX56" fmla="*/ 3490912 w 4433887"/>
              <a:gd name="connsiteY56" fmla="*/ 4581525 h 5143831"/>
              <a:gd name="connsiteX57" fmla="*/ 3767137 w 4433887"/>
              <a:gd name="connsiteY57" fmla="*/ 4762500 h 5143831"/>
              <a:gd name="connsiteX58" fmla="*/ 3890962 w 4433887"/>
              <a:gd name="connsiteY58" fmla="*/ 4848225 h 5143831"/>
              <a:gd name="connsiteX59" fmla="*/ 3938587 w 4433887"/>
              <a:gd name="connsiteY59" fmla="*/ 4867275 h 5143831"/>
              <a:gd name="connsiteX60" fmla="*/ 4005262 w 4433887"/>
              <a:gd name="connsiteY60" fmla="*/ 4924425 h 5143831"/>
              <a:gd name="connsiteX61" fmla="*/ 4090987 w 4433887"/>
              <a:gd name="connsiteY61" fmla="*/ 4962525 h 5143831"/>
              <a:gd name="connsiteX62" fmla="*/ 4252912 w 4433887"/>
              <a:gd name="connsiteY62" fmla="*/ 5076825 h 5143831"/>
              <a:gd name="connsiteX63" fmla="*/ 4338637 w 4433887"/>
              <a:gd name="connsiteY63" fmla="*/ 5095875 h 5143831"/>
              <a:gd name="connsiteX64" fmla="*/ 4357687 w 4433887"/>
              <a:gd name="connsiteY64" fmla="*/ 5133975 h 5143831"/>
              <a:gd name="connsiteX65" fmla="*/ 4433887 w 4433887"/>
              <a:gd name="connsiteY65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19162 w 4433887"/>
              <a:gd name="connsiteY16" fmla="*/ 952500 h 5143831"/>
              <a:gd name="connsiteX17" fmla="*/ 938212 w 4433887"/>
              <a:gd name="connsiteY17" fmla="*/ 981075 h 5143831"/>
              <a:gd name="connsiteX18" fmla="*/ 976312 w 4433887"/>
              <a:gd name="connsiteY18" fmla="*/ 1009650 h 5143831"/>
              <a:gd name="connsiteX19" fmla="*/ 1014412 w 4433887"/>
              <a:gd name="connsiteY19" fmla="*/ 1085850 h 5143831"/>
              <a:gd name="connsiteX20" fmla="*/ 919162 w 4433887"/>
              <a:gd name="connsiteY20" fmla="*/ 1419225 h 5143831"/>
              <a:gd name="connsiteX21" fmla="*/ 1233487 w 4433887"/>
              <a:gd name="connsiteY21" fmla="*/ 1371600 h 5143831"/>
              <a:gd name="connsiteX22" fmla="*/ 1281112 w 4433887"/>
              <a:gd name="connsiteY22" fmla="*/ 1438275 h 5143831"/>
              <a:gd name="connsiteX23" fmla="*/ 1328737 w 4433887"/>
              <a:gd name="connsiteY23" fmla="*/ 1495425 h 5143831"/>
              <a:gd name="connsiteX24" fmla="*/ 1395412 w 4433887"/>
              <a:gd name="connsiteY24" fmla="*/ 1609725 h 5143831"/>
              <a:gd name="connsiteX25" fmla="*/ 1500187 w 4433887"/>
              <a:gd name="connsiteY25" fmla="*/ 1743075 h 5143831"/>
              <a:gd name="connsiteX26" fmla="*/ 1538287 w 4433887"/>
              <a:gd name="connsiteY26" fmla="*/ 1828800 h 5143831"/>
              <a:gd name="connsiteX27" fmla="*/ 1547812 w 4433887"/>
              <a:gd name="connsiteY27" fmla="*/ 1857375 h 5143831"/>
              <a:gd name="connsiteX28" fmla="*/ 1624012 w 4433887"/>
              <a:gd name="connsiteY28" fmla="*/ 2009775 h 5143831"/>
              <a:gd name="connsiteX29" fmla="*/ 1700212 w 4433887"/>
              <a:gd name="connsiteY29" fmla="*/ 2162175 h 5143831"/>
              <a:gd name="connsiteX30" fmla="*/ 1719262 w 4433887"/>
              <a:gd name="connsiteY30" fmla="*/ 2219325 h 5143831"/>
              <a:gd name="connsiteX31" fmla="*/ 1747837 w 4433887"/>
              <a:gd name="connsiteY31" fmla="*/ 2295525 h 5143831"/>
              <a:gd name="connsiteX32" fmla="*/ 1747837 w 4433887"/>
              <a:gd name="connsiteY32" fmla="*/ 2752725 h 5143831"/>
              <a:gd name="connsiteX33" fmla="*/ 1976437 w 4433887"/>
              <a:gd name="connsiteY33" fmla="*/ 2943225 h 5143831"/>
              <a:gd name="connsiteX34" fmla="*/ 2005012 w 4433887"/>
              <a:gd name="connsiteY34" fmla="*/ 2990850 h 5143831"/>
              <a:gd name="connsiteX35" fmla="*/ 2090737 w 4433887"/>
              <a:gd name="connsiteY35" fmla="*/ 3143250 h 5143831"/>
              <a:gd name="connsiteX36" fmla="*/ 2119312 w 4433887"/>
              <a:gd name="connsiteY36" fmla="*/ 3238500 h 5143831"/>
              <a:gd name="connsiteX37" fmla="*/ 2147887 w 4433887"/>
              <a:gd name="connsiteY37" fmla="*/ 3286125 h 5143831"/>
              <a:gd name="connsiteX38" fmla="*/ 2214562 w 4433887"/>
              <a:gd name="connsiteY38" fmla="*/ 3419475 h 5143831"/>
              <a:gd name="connsiteX39" fmla="*/ 2233612 w 4433887"/>
              <a:gd name="connsiteY39" fmla="*/ 3448050 h 5143831"/>
              <a:gd name="connsiteX40" fmla="*/ 2252662 w 4433887"/>
              <a:gd name="connsiteY40" fmla="*/ 3486150 h 5143831"/>
              <a:gd name="connsiteX41" fmla="*/ 2262187 w 4433887"/>
              <a:gd name="connsiteY41" fmla="*/ 3514725 h 5143831"/>
              <a:gd name="connsiteX42" fmla="*/ 2319337 w 4433887"/>
              <a:gd name="connsiteY42" fmla="*/ 3581400 h 5143831"/>
              <a:gd name="connsiteX43" fmla="*/ 2347912 w 4433887"/>
              <a:gd name="connsiteY43" fmla="*/ 3629025 h 5143831"/>
              <a:gd name="connsiteX44" fmla="*/ 2443162 w 4433887"/>
              <a:gd name="connsiteY44" fmla="*/ 3752850 h 5143831"/>
              <a:gd name="connsiteX45" fmla="*/ 2481262 w 4433887"/>
              <a:gd name="connsiteY45" fmla="*/ 3781425 h 5143831"/>
              <a:gd name="connsiteX46" fmla="*/ 2547937 w 4433887"/>
              <a:gd name="connsiteY46" fmla="*/ 3857625 h 5143831"/>
              <a:gd name="connsiteX47" fmla="*/ 2576512 w 4433887"/>
              <a:gd name="connsiteY47" fmla="*/ 3886200 h 5143831"/>
              <a:gd name="connsiteX48" fmla="*/ 2728912 w 4433887"/>
              <a:gd name="connsiteY48" fmla="*/ 4086225 h 5143831"/>
              <a:gd name="connsiteX49" fmla="*/ 2767012 w 4433887"/>
              <a:gd name="connsiteY49" fmla="*/ 4143375 h 5143831"/>
              <a:gd name="connsiteX50" fmla="*/ 2805112 w 4433887"/>
              <a:gd name="connsiteY50" fmla="*/ 4162425 h 5143831"/>
              <a:gd name="connsiteX51" fmla="*/ 2852737 w 4433887"/>
              <a:gd name="connsiteY51" fmla="*/ 4210050 h 5143831"/>
              <a:gd name="connsiteX52" fmla="*/ 2995612 w 4433887"/>
              <a:gd name="connsiteY52" fmla="*/ 4314825 h 5143831"/>
              <a:gd name="connsiteX53" fmla="*/ 3052762 w 4433887"/>
              <a:gd name="connsiteY53" fmla="*/ 4343400 h 5143831"/>
              <a:gd name="connsiteX54" fmla="*/ 3138487 w 4433887"/>
              <a:gd name="connsiteY54" fmla="*/ 4371975 h 5143831"/>
              <a:gd name="connsiteX55" fmla="*/ 3490912 w 4433887"/>
              <a:gd name="connsiteY55" fmla="*/ 4581525 h 5143831"/>
              <a:gd name="connsiteX56" fmla="*/ 3767137 w 4433887"/>
              <a:gd name="connsiteY56" fmla="*/ 4762500 h 5143831"/>
              <a:gd name="connsiteX57" fmla="*/ 3890962 w 4433887"/>
              <a:gd name="connsiteY57" fmla="*/ 4848225 h 5143831"/>
              <a:gd name="connsiteX58" fmla="*/ 3938587 w 4433887"/>
              <a:gd name="connsiteY58" fmla="*/ 4867275 h 5143831"/>
              <a:gd name="connsiteX59" fmla="*/ 4005262 w 4433887"/>
              <a:gd name="connsiteY59" fmla="*/ 4924425 h 5143831"/>
              <a:gd name="connsiteX60" fmla="*/ 4090987 w 4433887"/>
              <a:gd name="connsiteY60" fmla="*/ 4962525 h 5143831"/>
              <a:gd name="connsiteX61" fmla="*/ 4252912 w 4433887"/>
              <a:gd name="connsiteY61" fmla="*/ 5076825 h 5143831"/>
              <a:gd name="connsiteX62" fmla="*/ 4338637 w 4433887"/>
              <a:gd name="connsiteY62" fmla="*/ 5095875 h 5143831"/>
              <a:gd name="connsiteX63" fmla="*/ 4357687 w 4433887"/>
              <a:gd name="connsiteY63" fmla="*/ 5133975 h 5143831"/>
              <a:gd name="connsiteX64" fmla="*/ 4433887 w 4433887"/>
              <a:gd name="connsiteY64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19162 w 4433887"/>
              <a:gd name="connsiteY16" fmla="*/ 952500 h 5143831"/>
              <a:gd name="connsiteX17" fmla="*/ 938212 w 4433887"/>
              <a:gd name="connsiteY17" fmla="*/ 981075 h 5143831"/>
              <a:gd name="connsiteX18" fmla="*/ 1014412 w 4433887"/>
              <a:gd name="connsiteY18" fmla="*/ 1085850 h 5143831"/>
              <a:gd name="connsiteX19" fmla="*/ 919162 w 4433887"/>
              <a:gd name="connsiteY19" fmla="*/ 1419225 h 5143831"/>
              <a:gd name="connsiteX20" fmla="*/ 1233487 w 4433887"/>
              <a:gd name="connsiteY20" fmla="*/ 1371600 h 5143831"/>
              <a:gd name="connsiteX21" fmla="*/ 1281112 w 4433887"/>
              <a:gd name="connsiteY21" fmla="*/ 1438275 h 5143831"/>
              <a:gd name="connsiteX22" fmla="*/ 1328737 w 4433887"/>
              <a:gd name="connsiteY22" fmla="*/ 1495425 h 5143831"/>
              <a:gd name="connsiteX23" fmla="*/ 1395412 w 4433887"/>
              <a:gd name="connsiteY23" fmla="*/ 1609725 h 5143831"/>
              <a:gd name="connsiteX24" fmla="*/ 1500187 w 4433887"/>
              <a:gd name="connsiteY24" fmla="*/ 1743075 h 5143831"/>
              <a:gd name="connsiteX25" fmla="*/ 1538287 w 4433887"/>
              <a:gd name="connsiteY25" fmla="*/ 1828800 h 5143831"/>
              <a:gd name="connsiteX26" fmla="*/ 1547812 w 4433887"/>
              <a:gd name="connsiteY26" fmla="*/ 1857375 h 5143831"/>
              <a:gd name="connsiteX27" fmla="*/ 1624012 w 4433887"/>
              <a:gd name="connsiteY27" fmla="*/ 2009775 h 5143831"/>
              <a:gd name="connsiteX28" fmla="*/ 1700212 w 4433887"/>
              <a:gd name="connsiteY28" fmla="*/ 2162175 h 5143831"/>
              <a:gd name="connsiteX29" fmla="*/ 1719262 w 4433887"/>
              <a:gd name="connsiteY29" fmla="*/ 2219325 h 5143831"/>
              <a:gd name="connsiteX30" fmla="*/ 1747837 w 4433887"/>
              <a:gd name="connsiteY30" fmla="*/ 2295525 h 5143831"/>
              <a:gd name="connsiteX31" fmla="*/ 1747837 w 4433887"/>
              <a:gd name="connsiteY31" fmla="*/ 2752725 h 5143831"/>
              <a:gd name="connsiteX32" fmla="*/ 1976437 w 4433887"/>
              <a:gd name="connsiteY32" fmla="*/ 2943225 h 5143831"/>
              <a:gd name="connsiteX33" fmla="*/ 2005012 w 4433887"/>
              <a:gd name="connsiteY33" fmla="*/ 2990850 h 5143831"/>
              <a:gd name="connsiteX34" fmla="*/ 2090737 w 4433887"/>
              <a:gd name="connsiteY34" fmla="*/ 3143250 h 5143831"/>
              <a:gd name="connsiteX35" fmla="*/ 2119312 w 4433887"/>
              <a:gd name="connsiteY35" fmla="*/ 3238500 h 5143831"/>
              <a:gd name="connsiteX36" fmla="*/ 2147887 w 4433887"/>
              <a:gd name="connsiteY36" fmla="*/ 3286125 h 5143831"/>
              <a:gd name="connsiteX37" fmla="*/ 2214562 w 4433887"/>
              <a:gd name="connsiteY37" fmla="*/ 3419475 h 5143831"/>
              <a:gd name="connsiteX38" fmla="*/ 2233612 w 4433887"/>
              <a:gd name="connsiteY38" fmla="*/ 3448050 h 5143831"/>
              <a:gd name="connsiteX39" fmla="*/ 2252662 w 4433887"/>
              <a:gd name="connsiteY39" fmla="*/ 3486150 h 5143831"/>
              <a:gd name="connsiteX40" fmla="*/ 2262187 w 4433887"/>
              <a:gd name="connsiteY40" fmla="*/ 3514725 h 5143831"/>
              <a:gd name="connsiteX41" fmla="*/ 2319337 w 4433887"/>
              <a:gd name="connsiteY41" fmla="*/ 3581400 h 5143831"/>
              <a:gd name="connsiteX42" fmla="*/ 2347912 w 4433887"/>
              <a:gd name="connsiteY42" fmla="*/ 3629025 h 5143831"/>
              <a:gd name="connsiteX43" fmla="*/ 2443162 w 4433887"/>
              <a:gd name="connsiteY43" fmla="*/ 3752850 h 5143831"/>
              <a:gd name="connsiteX44" fmla="*/ 2481262 w 4433887"/>
              <a:gd name="connsiteY44" fmla="*/ 3781425 h 5143831"/>
              <a:gd name="connsiteX45" fmla="*/ 2547937 w 4433887"/>
              <a:gd name="connsiteY45" fmla="*/ 3857625 h 5143831"/>
              <a:gd name="connsiteX46" fmla="*/ 2576512 w 4433887"/>
              <a:gd name="connsiteY46" fmla="*/ 3886200 h 5143831"/>
              <a:gd name="connsiteX47" fmla="*/ 2728912 w 4433887"/>
              <a:gd name="connsiteY47" fmla="*/ 4086225 h 5143831"/>
              <a:gd name="connsiteX48" fmla="*/ 2767012 w 4433887"/>
              <a:gd name="connsiteY48" fmla="*/ 4143375 h 5143831"/>
              <a:gd name="connsiteX49" fmla="*/ 2805112 w 4433887"/>
              <a:gd name="connsiteY49" fmla="*/ 4162425 h 5143831"/>
              <a:gd name="connsiteX50" fmla="*/ 2852737 w 4433887"/>
              <a:gd name="connsiteY50" fmla="*/ 4210050 h 5143831"/>
              <a:gd name="connsiteX51" fmla="*/ 2995612 w 4433887"/>
              <a:gd name="connsiteY51" fmla="*/ 4314825 h 5143831"/>
              <a:gd name="connsiteX52" fmla="*/ 3052762 w 4433887"/>
              <a:gd name="connsiteY52" fmla="*/ 4343400 h 5143831"/>
              <a:gd name="connsiteX53" fmla="*/ 3138487 w 4433887"/>
              <a:gd name="connsiteY53" fmla="*/ 4371975 h 5143831"/>
              <a:gd name="connsiteX54" fmla="*/ 3490912 w 4433887"/>
              <a:gd name="connsiteY54" fmla="*/ 4581525 h 5143831"/>
              <a:gd name="connsiteX55" fmla="*/ 3767137 w 4433887"/>
              <a:gd name="connsiteY55" fmla="*/ 4762500 h 5143831"/>
              <a:gd name="connsiteX56" fmla="*/ 3890962 w 4433887"/>
              <a:gd name="connsiteY56" fmla="*/ 4848225 h 5143831"/>
              <a:gd name="connsiteX57" fmla="*/ 3938587 w 4433887"/>
              <a:gd name="connsiteY57" fmla="*/ 4867275 h 5143831"/>
              <a:gd name="connsiteX58" fmla="*/ 4005262 w 4433887"/>
              <a:gd name="connsiteY58" fmla="*/ 4924425 h 5143831"/>
              <a:gd name="connsiteX59" fmla="*/ 4090987 w 4433887"/>
              <a:gd name="connsiteY59" fmla="*/ 4962525 h 5143831"/>
              <a:gd name="connsiteX60" fmla="*/ 4252912 w 4433887"/>
              <a:gd name="connsiteY60" fmla="*/ 5076825 h 5143831"/>
              <a:gd name="connsiteX61" fmla="*/ 4338637 w 4433887"/>
              <a:gd name="connsiteY61" fmla="*/ 5095875 h 5143831"/>
              <a:gd name="connsiteX62" fmla="*/ 4357687 w 4433887"/>
              <a:gd name="connsiteY62" fmla="*/ 5133975 h 5143831"/>
              <a:gd name="connsiteX63" fmla="*/ 4433887 w 4433887"/>
              <a:gd name="connsiteY63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19162 w 4433887"/>
              <a:gd name="connsiteY16" fmla="*/ 952500 h 5143831"/>
              <a:gd name="connsiteX17" fmla="*/ 938212 w 4433887"/>
              <a:gd name="connsiteY17" fmla="*/ 981075 h 5143831"/>
              <a:gd name="connsiteX18" fmla="*/ 919162 w 4433887"/>
              <a:gd name="connsiteY18" fmla="*/ 1419225 h 5143831"/>
              <a:gd name="connsiteX19" fmla="*/ 1233487 w 4433887"/>
              <a:gd name="connsiteY19" fmla="*/ 1371600 h 5143831"/>
              <a:gd name="connsiteX20" fmla="*/ 1281112 w 4433887"/>
              <a:gd name="connsiteY20" fmla="*/ 1438275 h 5143831"/>
              <a:gd name="connsiteX21" fmla="*/ 1328737 w 4433887"/>
              <a:gd name="connsiteY21" fmla="*/ 1495425 h 5143831"/>
              <a:gd name="connsiteX22" fmla="*/ 1395412 w 4433887"/>
              <a:gd name="connsiteY22" fmla="*/ 1609725 h 5143831"/>
              <a:gd name="connsiteX23" fmla="*/ 1500187 w 4433887"/>
              <a:gd name="connsiteY23" fmla="*/ 1743075 h 5143831"/>
              <a:gd name="connsiteX24" fmla="*/ 1538287 w 4433887"/>
              <a:gd name="connsiteY24" fmla="*/ 1828800 h 5143831"/>
              <a:gd name="connsiteX25" fmla="*/ 1547812 w 4433887"/>
              <a:gd name="connsiteY25" fmla="*/ 1857375 h 5143831"/>
              <a:gd name="connsiteX26" fmla="*/ 1624012 w 4433887"/>
              <a:gd name="connsiteY26" fmla="*/ 2009775 h 5143831"/>
              <a:gd name="connsiteX27" fmla="*/ 1700212 w 4433887"/>
              <a:gd name="connsiteY27" fmla="*/ 2162175 h 5143831"/>
              <a:gd name="connsiteX28" fmla="*/ 1719262 w 4433887"/>
              <a:gd name="connsiteY28" fmla="*/ 2219325 h 5143831"/>
              <a:gd name="connsiteX29" fmla="*/ 1747837 w 4433887"/>
              <a:gd name="connsiteY29" fmla="*/ 2295525 h 5143831"/>
              <a:gd name="connsiteX30" fmla="*/ 1747837 w 4433887"/>
              <a:gd name="connsiteY30" fmla="*/ 2752725 h 5143831"/>
              <a:gd name="connsiteX31" fmla="*/ 1976437 w 4433887"/>
              <a:gd name="connsiteY31" fmla="*/ 2943225 h 5143831"/>
              <a:gd name="connsiteX32" fmla="*/ 2005012 w 4433887"/>
              <a:gd name="connsiteY32" fmla="*/ 2990850 h 5143831"/>
              <a:gd name="connsiteX33" fmla="*/ 2090737 w 4433887"/>
              <a:gd name="connsiteY33" fmla="*/ 3143250 h 5143831"/>
              <a:gd name="connsiteX34" fmla="*/ 2119312 w 4433887"/>
              <a:gd name="connsiteY34" fmla="*/ 3238500 h 5143831"/>
              <a:gd name="connsiteX35" fmla="*/ 2147887 w 4433887"/>
              <a:gd name="connsiteY35" fmla="*/ 3286125 h 5143831"/>
              <a:gd name="connsiteX36" fmla="*/ 2214562 w 4433887"/>
              <a:gd name="connsiteY36" fmla="*/ 3419475 h 5143831"/>
              <a:gd name="connsiteX37" fmla="*/ 2233612 w 4433887"/>
              <a:gd name="connsiteY37" fmla="*/ 3448050 h 5143831"/>
              <a:gd name="connsiteX38" fmla="*/ 2252662 w 4433887"/>
              <a:gd name="connsiteY38" fmla="*/ 3486150 h 5143831"/>
              <a:gd name="connsiteX39" fmla="*/ 2262187 w 4433887"/>
              <a:gd name="connsiteY39" fmla="*/ 3514725 h 5143831"/>
              <a:gd name="connsiteX40" fmla="*/ 2319337 w 4433887"/>
              <a:gd name="connsiteY40" fmla="*/ 3581400 h 5143831"/>
              <a:gd name="connsiteX41" fmla="*/ 2347912 w 4433887"/>
              <a:gd name="connsiteY41" fmla="*/ 3629025 h 5143831"/>
              <a:gd name="connsiteX42" fmla="*/ 2443162 w 4433887"/>
              <a:gd name="connsiteY42" fmla="*/ 3752850 h 5143831"/>
              <a:gd name="connsiteX43" fmla="*/ 2481262 w 4433887"/>
              <a:gd name="connsiteY43" fmla="*/ 3781425 h 5143831"/>
              <a:gd name="connsiteX44" fmla="*/ 2547937 w 4433887"/>
              <a:gd name="connsiteY44" fmla="*/ 3857625 h 5143831"/>
              <a:gd name="connsiteX45" fmla="*/ 2576512 w 4433887"/>
              <a:gd name="connsiteY45" fmla="*/ 3886200 h 5143831"/>
              <a:gd name="connsiteX46" fmla="*/ 2728912 w 4433887"/>
              <a:gd name="connsiteY46" fmla="*/ 4086225 h 5143831"/>
              <a:gd name="connsiteX47" fmla="*/ 2767012 w 4433887"/>
              <a:gd name="connsiteY47" fmla="*/ 4143375 h 5143831"/>
              <a:gd name="connsiteX48" fmla="*/ 2805112 w 4433887"/>
              <a:gd name="connsiteY48" fmla="*/ 4162425 h 5143831"/>
              <a:gd name="connsiteX49" fmla="*/ 2852737 w 4433887"/>
              <a:gd name="connsiteY49" fmla="*/ 4210050 h 5143831"/>
              <a:gd name="connsiteX50" fmla="*/ 2995612 w 4433887"/>
              <a:gd name="connsiteY50" fmla="*/ 4314825 h 5143831"/>
              <a:gd name="connsiteX51" fmla="*/ 3052762 w 4433887"/>
              <a:gd name="connsiteY51" fmla="*/ 4343400 h 5143831"/>
              <a:gd name="connsiteX52" fmla="*/ 3138487 w 4433887"/>
              <a:gd name="connsiteY52" fmla="*/ 4371975 h 5143831"/>
              <a:gd name="connsiteX53" fmla="*/ 3490912 w 4433887"/>
              <a:gd name="connsiteY53" fmla="*/ 4581525 h 5143831"/>
              <a:gd name="connsiteX54" fmla="*/ 3767137 w 4433887"/>
              <a:gd name="connsiteY54" fmla="*/ 4762500 h 5143831"/>
              <a:gd name="connsiteX55" fmla="*/ 3890962 w 4433887"/>
              <a:gd name="connsiteY55" fmla="*/ 4848225 h 5143831"/>
              <a:gd name="connsiteX56" fmla="*/ 3938587 w 4433887"/>
              <a:gd name="connsiteY56" fmla="*/ 4867275 h 5143831"/>
              <a:gd name="connsiteX57" fmla="*/ 4005262 w 4433887"/>
              <a:gd name="connsiteY57" fmla="*/ 4924425 h 5143831"/>
              <a:gd name="connsiteX58" fmla="*/ 4090987 w 4433887"/>
              <a:gd name="connsiteY58" fmla="*/ 4962525 h 5143831"/>
              <a:gd name="connsiteX59" fmla="*/ 4252912 w 4433887"/>
              <a:gd name="connsiteY59" fmla="*/ 5076825 h 5143831"/>
              <a:gd name="connsiteX60" fmla="*/ 4338637 w 4433887"/>
              <a:gd name="connsiteY60" fmla="*/ 5095875 h 5143831"/>
              <a:gd name="connsiteX61" fmla="*/ 4357687 w 4433887"/>
              <a:gd name="connsiteY61" fmla="*/ 5133975 h 5143831"/>
              <a:gd name="connsiteX62" fmla="*/ 4433887 w 4433887"/>
              <a:gd name="connsiteY62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38212 w 4433887"/>
              <a:gd name="connsiteY16" fmla="*/ 981075 h 5143831"/>
              <a:gd name="connsiteX17" fmla="*/ 919162 w 4433887"/>
              <a:gd name="connsiteY17" fmla="*/ 1419225 h 5143831"/>
              <a:gd name="connsiteX18" fmla="*/ 1233487 w 4433887"/>
              <a:gd name="connsiteY18" fmla="*/ 1371600 h 5143831"/>
              <a:gd name="connsiteX19" fmla="*/ 1281112 w 4433887"/>
              <a:gd name="connsiteY19" fmla="*/ 1438275 h 5143831"/>
              <a:gd name="connsiteX20" fmla="*/ 1328737 w 4433887"/>
              <a:gd name="connsiteY20" fmla="*/ 1495425 h 5143831"/>
              <a:gd name="connsiteX21" fmla="*/ 1395412 w 4433887"/>
              <a:gd name="connsiteY21" fmla="*/ 1609725 h 5143831"/>
              <a:gd name="connsiteX22" fmla="*/ 1500187 w 4433887"/>
              <a:gd name="connsiteY22" fmla="*/ 1743075 h 5143831"/>
              <a:gd name="connsiteX23" fmla="*/ 1538287 w 4433887"/>
              <a:gd name="connsiteY23" fmla="*/ 1828800 h 5143831"/>
              <a:gd name="connsiteX24" fmla="*/ 1547812 w 4433887"/>
              <a:gd name="connsiteY24" fmla="*/ 1857375 h 5143831"/>
              <a:gd name="connsiteX25" fmla="*/ 1624012 w 4433887"/>
              <a:gd name="connsiteY25" fmla="*/ 2009775 h 5143831"/>
              <a:gd name="connsiteX26" fmla="*/ 1700212 w 4433887"/>
              <a:gd name="connsiteY26" fmla="*/ 2162175 h 5143831"/>
              <a:gd name="connsiteX27" fmla="*/ 1719262 w 4433887"/>
              <a:gd name="connsiteY27" fmla="*/ 2219325 h 5143831"/>
              <a:gd name="connsiteX28" fmla="*/ 1747837 w 4433887"/>
              <a:gd name="connsiteY28" fmla="*/ 2295525 h 5143831"/>
              <a:gd name="connsiteX29" fmla="*/ 1747837 w 4433887"/>
              <a:gd name="connsiteY29" fmla="*/ 2752725 h 5143831"/>
              <a:gd name="connsiteX30" fmla="*/ 1976437 w 4433887"/>
              <a:gd name="connsiteY30" fmla="*/ 2943225 h 5143831"/>
              <a:gd name="connsiteX31" fmla="*/ 2005012 w 4433887"/>
              <a:gd name="connsiteY31" fmla="*/ 2990850 h 5143831"/>
              <a:gd name="connsiteX32" fmla="*/ 2090737 w 4433887"/>
              <a:gd name="connsiteY32" fmla="*/ 3143250 h 5143831"/>
              <a:gd name="connsiteX33" fmla="*/ 2119312 w 4433887"/>
              <a:gd name="connsiteY33" fmla="*/ 3238500 h 5143831"/>
              <a:gd name="connsiteX34" fmla="*/ 2147887 w 4433887"/>
              <a:gd name="connsiteY34" fmla="*/ 3286125 h 5143831"/>
              <a:gd name="connsiteX35" fmla="*/ 2214562 w 4433887"/>
              <a:gd name="connsiteY35" fmla="*/ 3419475 h 5143831"/>
              <a:gd name="connsiteX36" fmla="*/ 2233612 w 4433887"/>
              <a:gd name="connsiteY36" fmla="*/ 3448050 h 5143831"/>
              <a:gd name="connsiteX37" fmla="*/ 2252662 w 4433887"/>
              <a:gd name="connsiteY37" fmla="*/ 3486150 h 5143831"/>
              <a:gd name="connsiteX38" fmla="*/ 2262187 w 4433887"/>
              <a:gd name="connsiteY38" fmla="*/ 3514725 h 5143831"/>
              <a:gd name="connsiteX39" fmla="*/ 2319337 w 4433887"/>
              <a:gd name="connsiteY39" fmla="*/ 3581400 h 5143831"/>
              <a:gd name="connsiteX40" fmla="*/ 2347912 w 4433887"/>
              <a:gd name="connsiteY40" fmla="*/ 3629025 h 5143831"/>
              <a:gd name="connsiteX41" fmla="*/ 2443162 w 4433887"/>
              <a:gd name="connsiteY41" fmla="*/ 3752850 h 5143831"/>
              <a:gd name="connsiteX42" fmla="*/ 2481262 w 4433887"/>
              <a:gd name="connsiteY42" fmla="*/ 3781425 h 5143831"/>
              <a:gd name="connsiteX43" fmla="*/ 2547937 w 4433887"/>
              <a:gd name="connsiteY43" fmla="*/ 3857625 h 5143831"/>
              <a:gd name="connsiteX44" fmla="*/ 2576512 w 4433887"/>
              <a:gd name="connsiteY44" fmla="*/ 3886200 h 5143831"/>
              <a:gd name="connsiteX45" fmla="*/ 2728912 w 4433887"/>
              <a:gd name="connsiteY45" fmla="*/ 4086225 h 5143831"/>
              <a:gd name="connsiteX46" fmla="*/ 2767012 w 4433887"/>
              <a:gd name="connsiteY46" fmla="*/ 4143375 h 5143831"/>
              <a:gd name="connsiteX47" fmla="*/ 2805112 w 4433887"/>
              <a:gd name="connsiteY47" fmla="*/ 4162425 h 5143831"/>
              <a:gd name="connsiteX48" fmla="*/ 2852737 w 4433887"/>
              <a:gd name="connsiteY48" fmla="*/ 4210050 h 5143831"/>
              <a:gd name="connsiteX49" fmla="*/ 2995612 w 4433887"/>
              <a:gd name="connsiteY49" fmla="*/ 4314825 h 5143831"/>
              <a:gd name="connsiteX50" fmla="*/ 3052762 w 4433887"/>
              <a:gd name="connsiteY50" fmla="*/ 4343400 h 5143831"/>
              <a:gd name="connsiteX51" fmla="*/ 3138487 w 4433887"/>
              <a:gd name="connsiteY51" fmla="*/ 4371975 h 5143831"/>
              <a:gd name="connsiteX52" fmla="*/ 3490912 w 4433887"/>
              <a:gd name="connsiteY52" fmla="*/ 4581525 h 5143831"/>
              <a:gd name="connsiteX53" fmla="*/ 3767137 w 4433887"/>
              <a:gd name="connsiteY53" fmla="*/ 4762500 h 5143831"/>
              <a:gd name="connsiteX54" fmla="*/ 3890962 w 4433887"/>
              <a:gd name="connsiteY54" fmla="*/ 4848225 h 5143831"/>
              <a:gd name="connsiteX55" fmla="*/ 3938587 w 4433887"/>
              <a:gd name="connsiteY55" fmla="*/ 4867275 h 5143831"/>
              <a:gd name="connsiteX56" fmla="*/ 4005262 w 4433887"/>
              <a:gd name="connsiteY56" fmla="*/ 4924425 h 5143831"/>
              <a:gd name="connsiteX57" fmla="*/ 4090987 w 4433887"/>
              <a:gd name="connsiteY57" fmla="*/ 4962525 h 5143831"/>
              <a:gd name="connsiteX58" fmla="*/ 4252912 w 4433887"/>
              <a:gd name="connsiteY58" fmla="*/ 5076825 h 5143831"/>
              <a:gd name="connsiteX59" fmla="*/ 4338637 w 4433887"/>
              <a:gd name="connsiteY59" fmla="*/ 5095875 h 5143831"/>
              <a:gd name="connsiteX60" fmla="*/ 4357687 w 4433887"/>
              <a:gd name="connsiteY60" fmla="*/ 5133975 h 5143831"/>
              <a:gd name="connsiteX61" fmla="*/ 4433887 w 4433887"/>
              <a:gd name="connsiteY61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938212 w 4433887"/>
              <a:gd name="connsiteY15" fmla="*/ 981075 h 5143831"/>
              <a:gd name="connsiteX16" fmla="*/ 919162 w 4433887"/>
              <a:gd name="connsiteY16" fmla="*/ 1419225 h 5143831"/>
              <a:gd name="connsiteX17" fmla="*/ 1233487 w 4433887"/>
              <a:gd name="connsiteY17" fmla="*/ 1371600 h 5143831"/>
              <a:gd name="connsiteX18" fmla="*/ 1281112 w 4433887"/>
              <a:gd name="connsiteY18" fmla="*/ 1438275 h 5143831"/>
              <a:gd name="connsiteX19" fmla="*/ 1328737 w 4433887"/>
              <a:gd name="connsiteY19" fmla="*/ 1495425 h 5143831"/>
              <a:gd name="connsiteX20" fmla="*/ 1395412 w 4433887"/>
              <a:gd name="connsiteY20" fmla="*/ 1609725 h 5143831"/>
              <a:gd name="connsiteX21" fmla="*/ 1500187 w 4433887"/>
              <a:gd name="connsiteY21" fmla="*/ 1743075 h 5143831"/>
              <a:gd name="connsiteX22" fmla="*/ 1538287 w 4433887"/>
              <a:gd name="connsiteY22" fmla="*/ 1828800 h 5143831"/>
              <a:gd name="connsiteX23" fmla="*/ 1547812 w 4433887"/>
              <a:gd name="connsiteY23" fmla="*/ 1857375 h 5143831"/>
              <a:gd name="connsiteX24" fmla="*/ 1624012 w 4433887"/>
              <a:gd name="connsiteY24" fmla="*/ 2009775 h 5143831"/>
              <a:gd name="connsiteX25" fmla="*/ 1700212 w 4433887"/>
              <a:gd name="connsiteY25" fmla="*/ 2162175 h 5143831"/>
              <a:gd name="connsiteX26" fmla="*/ 1719262 w 4433887"/>
              <a:gd name="connsiteY26" fmla="*/ 2219325 h 5143831"/>
              <a:gd name="connsiteX27" fmla="*/ 1747837 w 4433887"/>
              <a:gd name="connsiteY27" fmla="*/ 2295525 h 5143831"/>
              <a:gd name="connsiteX28" fmla="*/ 1747837 w 4433887"/>
              <a:gd name="connsiteY28" fmla="*/ 2752725 h 5143831"/>
              <a:gd name="connsiteX29" fmla="*/ 1976437 w 4433887"/>
              <a:gd name="connsiteY29" fmla="*/ 2943225 h 5143831"/>
              <a:gd name="connsiteX30" fmla="*/ 2005012 w 4433887"/>
              <a:gd name="connsiteY30" fmla="*/ 2990850 h 5143831"/>
              <a:gd name="connsiteX31" fmla="*/ 2090737 w 4433887"/>
              <a:gd name="connsiteY31" fmla="*/ 3143250 h 5143831"/>
              <a:gd name="connsiteX32" fmla="*/ 2119312 w 4433887"/>
              <a:gd name="connsiteY32" fmla="*/ 3238500 h 5143831"/>
              <a:gd name="connsiteX33" fmla="*/ 2147887 w 4433887"/>
              <a:gd name="connsiteY33" fmla="*/ 3286125 h 5143831"/>
              <a:gd name="connsiteX34" fmla="*/ 2214562 w 4433887"/>
              <a:gd name="connsiteY34" fmla="*/ 3419475 h 5143831"/>
              <a:gd name="connsiteX35" fmla="*/ 2233612 w 4433887"/>
              <a:gd name="connsiteY35" fmla="*/ 3448050 h 5143831"/>
              <a:gd name="connsiteX36" fmla="*/ 2252662 w 4433887"/>
              <a:gd name="connsiteY36" fmla="*/ 3486150 h 5143831"/>
              <a:gd name="connsiteX37" fmla="*/ 2262187 w 4433887"/>
              <a:gd name="connsiteY37" fmla="*/ 3514725 h 5143831"/>
              <a:gd name="connsiteX38" fmla="*/ 2319337 w 4433887"/>
              <a:gd name="connsiteY38" fmla="*/ 3581400 h 5143831"/>
              <a:gd name="connsiteX39" fmla="*/ 2347912 w 4433887"/>
              <a:gd name="connsiteY39" fmla="*/ 3629025 h 5143831"/>
              <a:gd name="connsiteX40" fmla="*/ 2443162 w 4433887"/>
              <a:gd name="connsiteY40" fmla="*/ 3752850 h 5143831"/>
              <a:gd name="connsiteX41" fmla="*/ 2481262 w 4433887"/>
              <a:gd name="connsiteY41" fmla="*/ 3781425 h 5143831"/>
              <a:gd name="connsiteX42" fmla="*/ 2547937 w 4433887"/>
              <a:gd name="connsiteY42" fmla="*/ 3857625 h 5143831"/>
              <a:gd name="connsiteX43" fmla="*/ 2576512 w 4433887"/>
              <a:gd name="connsiteY43" fmla="*/ 3886200 h 5143831"/>
              <a:gd name="connsiteX44" fmla="*/ 2728912 w 4433887"/>
              <a:gd name="connsiteY44" fmla="*/ 4086225 h 5143831"/>
              <a:gd name="connsiteX45" fmla="*/ 2767012 w 4433887"/>
              <a:gd name="connsiteY45" fmla="*/ 4143375 h 5143831"/>
              <a:gd name="connsiteX46" fmla="*/ 2805112 w 4433887"/>
              <a:gd name="connsiteY46" fmla="*/ 4162425 h 5143831"/>
              <a:gd name="connsiteX47" fmla="*/ 2852737 w 4433887"/>
              <a:gd name="connsiteY47" fmla="*/ 4210050 h 5143831"/>
              <a:gd name="connsiteX48" fmla="*/ 2995612 w 4433887"/>
              <a:gd name="connsiteY48" fmla="*/ 4314825 h 5143831"/>
              <a:gd name="connsiteX49" fmla="*/ 3052762 w 4433887"/>
              <a:gd name="connsiteY49" fmla="*/ 4343400 h 5143831"/>
              <a:gd name="connsiteX50" fmla="*/ 3138487 w 4433887"/>
              <a:gd name="connsiteY50" fmla="*/ 4371975 h 5143831"/>
              <a:gd name="connsiteX51" fmla="*/ 3490912 w 4433887"/>
              <a:gd name="connsiteY51" fmla="*/ 4581525 h 5143831"/>
              <a:gd name="connsiteX52" fmla="*/ 3767137 w 4433887"/>
              <a:gd name="connsiteY52" fmla="*/ 4762500 h 5143831"/>
              <a:gd name="connsiteX53" fmla="*/ 3890962 w 4433887"/>
              <a:gd name="connsiteY53" fmla="*/ 4848225 h 5143831"/>
              <a:gd name="connsiteX54" fmla="*/ 3938587 w 4433887"/>
              <a:gd name="connsiteY54" fmla="*/ 4867275 h 5143831"/>
              <a:gd name="connsiteX55" fmla="*/ 4005262 w 4433887"/>
              <a:gd name="connsiteY55" fmla="*/ 4924425 h 5143831"/>
              <a:gd name="connsiteX56" fmla="*/ 4090987 w 4433887"/>
              <a:gd name="connsiteY56" fmla="*/ 4962525 h 5143831"/>
              <a:gd name="connsiteX57" fmla="*/ 4252912 w 4433887"/>
              <a:gd name="connsiteY57" fmla="*/ 5076825 h 5143831"/>
              <a:gd name="connsiteX58" fmla="*/ 4338637 w 4433887"/>
              <a:gd name="connsiteY58" fmla="*/ 5095875 h 5143831"/>
              <a:gd name="connsiteX59" fmla="*/ 4357687 w 4433887"/>
              <a:gd name="connsiteY59" fmla="*/ 5133975 h 5143831"/>
              <a:gd name="connsiteX60" fmla="*/ 4433887 w 4433887"/>
              <a:gd name="connsiteY60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38162 w 4433887"/>
              <a:gd name="connsiteY2" fmla="*/ 285750 h 5143831"/>
              <a:gd name="connsiteX3" fmla="*/ 604837 w 4433887"/>
              <a:gd name="connsiteY3" fmla="*/ 352425 h 5143831"/>
              <a:gd name="connsiteX4" fmla="*/ 623887 w 4433887"/>
              <a:gd name="connsiteY4" fmla="*/ 381000 h 5143831"/>
              <a:gd name="connsiteX5" fmla="*/ 642937 w 4433887"/>
              <a:gd name="connsiteY5" fmla="*/ 428625 h 5143831"/>
              <a:gd name="connsiteX6" fmla="*/ 671512 w 4433887"/>
              <a:gd name="connsiteY6" fmla="*/ 447675 h 5143831"/>
              <a:gd name="connsiteX7" fmla="*/ 690562 w 4433887"/>
              <a:gd name="connsiteY7" fmla="*/ 476250 h 5143831"/>
              <a:gd name="connsiteX8" fmla="*/ 700087 w 4433887"/>
              <a:gd name="connsiteY8" fmla="*/ 504825 h 5143831"/>
              <a:gd name="connsiteX9" fmla="*/ 728662 w 4433887"/>
              <a:gd name="connsiteY9" fmla="*/ 542925 h 5143831"/>
              <a:gd name="connsiteX10" fmla="*/ 738187 w 4433887"/>
              <a:gd name="connsiteY10" fmla="*/ 571500 h 5143831"/>
              <a:gd name="connsiteX11" fmla="*/ 757237 w 4433887"/>
              <a:gd name="connsiteY11" fmla="*/ 638175 h 5143831"/>
              <a:gd name="connsiteX12" fmla="*/ 785812 w 4433887"/>
              <a:gd name="connsiteY12" fmla="*/ 695325 h 5143831"/>
              <a:gd name="connsiteX13" fmla="*/ 795337 w 4433887"/>
              <a:gd name="connsiteY13" fmla="*/ 733425 h 5143831"/>
              <a:gd name="connsiteX14" fmla="*/ 938212 w 4433887"/>
              <a:gd name="connsiteY14" fmla="*/ 981075 h 5143831"/>
              <a:gd name="connsiteX15" fmla="*/ 919162 w 4433887"/>
              <a:gd name="connsiteY15" fmla="*/ 1419225 h 5143831"/>
              <a:gd name="connsiteX16" fmla="*/ 1233487 w 4433887"/>
              <a:gd name="connsiteY16" fmla="*/ 1371600 h 5143831"/>
              <a:gd name="connsiteX17" fmla="*/ 1281112 w 4433887"/>
              <a:gd name="connsiteY17" fmla="*/ 1438275 h 5143831"/>
              <a:gd name="connsiteX18" fmla="*/ 1328737 w 4433887"/>
              <a:gd name="connsiteY18" fmla="*/ 1495425 h 5143831"/>
              <a:gd name="connsiteX19" fmla="*/ 1395412 w 4433887"/>
              <a:gd name="connsiteY19" fmla="*/ 1609725 h 5143831"/>
              <a:gd name="connsiteX20" fmla="*/ 1500187 w 4433887"/>
              <a:gd name="connsiteY20" fmla="*/ 1743075 h 5143831"/>
              <a:gd name="connsiteX21" fmla="*/ 1538287 w 4433887"/>
              <a:gd name="connsiteY21" fmla="*/ 1828800 h 5143831"/>
              <a:gd name="connsiteX22" fmla="*/ 1547812 w 4433887"/>
              <a:gd name="connsiteY22" fmla="*/ 1857375 h 5143831"/>
              <a:gd name="connsiteX23" fmla="*/ 1624012 w 4433887"/>
              <a:gd name="connsiteY23" fmla="*/ 2009775 h 5143831"/>
              <a:gd name="connsiteX24" fmla="*/ 1700212 w 4433887"/>
              <a:gd name="connsiteY24" fmla="*/ 2162175 h 5143831"/>
              <a:gd name="connsiteX25" fmla="*/ 1719262 w 4433887"/>
              <a:gd name="connsiteY25" fmla="*/ 2219325 h 5143831"/>
              <a:gd name="connsiteX26" fmla="*/ 1747837 w 4433887"/>
              <a:gd name="connsiteY26" fmla="*/ 2295525 h 5143831"/>
              <a:gd name="connsiteX27" fmla="*/ 1747837 w 4433887"/>
              <a:gd name="connsiteY27" fmla="*/ 2752725 h 5143831"/>
              <a:gd name="connsiteX28" fmla="*/ 1976437 w 4433887"/>
              <a:gd name="connsiteY28" fmla="*/ 2943225 h 5143831"/>
              <a:gd name="connsiteX29" fmla="*/ 2005012 w 4433887"/>
              <a:gd name="connsiteY29" fmla="*/ 2990850 h 5143831"/>
              <a:gd name="connsiteX30" fmla="*/ 2090737 w 4433887"/>
              <a:gd name="connsiteY30" fmla="*/ 3143250 h 5143831"/>
              <a:gd name="connsiteX31" fmla="*/ 2119312 w 4433887"/>
              <a:gd name="connsiteY31" fmla="*/ 3238500 h 5143831"/>
              <a:gd name="connsiteX32" fmla="*/ 2147887 w 4433887"/>
              <a:gd name="connsiteY32" fmla="*/ 3286125 h 5143831"/>
              <a:gd name="connsiteX33" fmla="*/ 2214562 w 4433887"/>
              <a:gd name="connsiteY33" fmla="*/ 3419475 h 5143831"/>
              <a:gd name="connsiteX34" fmla="*/ 2233612 w 4433887"/>
              <a:gd name="connsiteY34" fmla="*/ 3448050 h 5143831"/>
              <a:gd name="connsiteX35" fmla="*/ 2252662 w 4433887"/>
              <a:gd name="connsiteY35" fmla="*/ 3486150 h 5143831"/>
              <a:gd name="connsiteX36" fmla="*/ 2262187 w 4433887"/>
              <a:gd name="connsiteY36" fmla="*/ 3514725 h 5143831"/>
              <a:gd name="connsiteX37" fmla="*/ 2319337 w 4433887"/>
              <a:gd name="connsiteY37" fmla="*/ 3581400 h 5143831"/>
              <a:gd name="connsiteX38" fmla="*/ 2347912 w 4433887"/>
              <a:gd name="connsiteY38" fmla="*/ 3629025 h 5143831"/>
              <a:gd name="connsiteX39" fmla="*/ 2443162 w 4433887"/>
              <a:gd name="connsiteY39" fmla="*/ 3752850 h 5143831"/>
              <a:gd name="connsiteX40" fmla="*/ 2481262 w 4433887"/>
              <a:gd name="connsiteY40" fmla="*/ 3781425 h 5143831"/>
              <a:gd name="connsiteX41" fmla="*/ 2547937 w 4433887"/>
              <a:gd name="connsiteY41" fmla="*/ 3857625 h 5143831"/>
              <a:gd name="connsiteX42" fmla="*/ 2576512 w 4433887"/>
              <a:gd name="connsiteY42" fmla="*/ 3886200 h 5143831"/>
              <a:gd name="connsiteX43" fmla="*/ 2728912 w 4433887"/>
              <a:gd name="connsiteY43" fmla="*/ 4086225 h 5143831"/>
              <a:gd name="connsiteX44" fmla="*/ 2767012 w 4433887"/>
              <a:gd name="connsiteY44" fmla="*/ 4143375 h 5143831"/>
              <a:gd name="connsiteX45" fmla="*/ 2805112 w 4433887"/>
              <a:gd name="connsiteY45" fmla="*/ 4162425 h 5143831"/>
              <a:gd name="connsiteX46" fmla="*/ 2852737 w 4433887"/>
              <a:gd name="connsiteY46" fmla="*/ 4210050 h 5143831"/>
              <a:gd name="connsiteX47" fmla="*/ 2995612 w 4433887"/>
              <a:gd name="connsiteY47" fmla="*/ 4314825 h 5143831"/>
              <a:gd name="connsiteX48" fmla="*/ 3052762 w 4433887"/>
              <a:gd name="connsiteY48" fmla="*/ 4343400 h 5143831"/>
              <a:gd name="connsiteX49" fmla="*/ 3138487 w 4433887"/>
              <a:gd name="connsiteY49" fmla="*/ 4371975 h 5143831"/>
              <a:gd name="connsiteX50" fmla="*/ 3490912 w 4433887"/>
              <a:gd name="connsiteY50" fmla="*/ 4581525 h 5143831"/>
              <a:gd name="connsiteX51" fmla="*/ 3767137 w 4433887"/>
              <a:gd name="connsiteY51" fmla="*/ 4762500 h 5143831"/>
              <a:gd name="connsiteX52" fmla="*/ 3890962 w 4433887"/>
              <a:gd name="connsiteY52" fmla="*/ 4848225 h 5143831"/>
              <a:gd name="connsiteX53" fmla="*/ 3938587 w 4433887"/>
              <a:gd name="connsiteY53" fmla="*/ 4867275 h 5143831"/>
              <a:gd name="connsiteX54" fmla="*/ 4005262 w 4433887"/>
              <a:gd name="connsiteY54" fmla="*/ 4924425 h 5143831"/>
              <a:gd name="connsiteX55" fmla="*/ 4090987 w 4433887"/>
              <a:gd name="connsiteY55" fmla="*/ 4962525 h 5143831"/>
              <a:gd name="connsiteX56" fmla="*/ 4252912 w 4433887"/>
              <a:gd name="connsiteY56" fmla="*/ 5076825 h 5143831"/>
              <a:gd name="connsiteX57" fmla="*/ 4338637 w 4433887"/>
              <a:gd name="connsiteY57" fmla="*/ 5095875 h 5143831"/>
              <a:gd name="connsiteX58" fmla="*/ 4357687 w 4433887"/>
              <a:gd name="connsiteY58" fmla="*/ 5133975 h 5143831"/>
              <a:gd name="connsiteX59" fmla="*/ 4433887 w 4433887"/>
              <a:gd name="connsiteY5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623887 w 4433887"/>
              <a:gd name="connsiteY3" fmla="*/ 381000 h 5143831"/>
              <a:gd name="connsiteX4" fmla="*/ 642937 w 4433887"/>
              <a:gd name="connsiteY4" fmla="*/ 428625 h 5143831"/>
              <a:gd name="connsiteX5" fmla="*/ 671512 w 4433887"/>
              <a:gd name="connsiteY5" fmla="*/ 447675 h 5143831"/>
              <a:gd name="connsiteX6" fmla="*/ 690562 w 4433887"/>
              <a:gd name="connsiteY6" fmla="*/ 476250 h 5143831"/>
              <a:gd name="connsiteX7" fmla="*/ 700087 w 4433887"/>
              <a:gd name="connsiteY7" fmla="*/ 504825 h 5143831"/>
              <a:gd name="connsiteX8" fmla="*/ 728662 w 4433887"/>
              <a:gd name="connsiteY8" fmla="*/ 542925 h 5143831"/>
              <a:gd name="connsiteX9" fmla="*/ 738187 w 4433887"/>
              <a:gd name="connsiteY9" fmla="*/ 571500 h 5143831"/>
              <a:gd name="connsiteX10" fmla="*/ 757237 w 4433887"/>
              <a:gd name="connsiteY10" fmla="*/ 638175 h 5143831"/>
              <a:gd name="connsiteX11" fmla="*/ 785812 w 4433887"/>
              <a:gd name="connsiteY11" fmla="*/ 695325 h 5143831"/>
              <a:gd name="connsiteX12" fmla="*/ 795337 w 4433887"/>
              <a:gd name="connsiteY12" fmla="*/ 733425 h 5143831"/>
              <a:gd name="connsiteX13" fmla="*/ 938212 w 4433887"/>
              <a:gd name="connsiteY13" fmla="*/ 981075 h 5143831"/>
              <a:gd name="connsiteX14" fmla="*/ 919162 w 4433887"/>
              <a:gd name="connsiteY14" fmla="*/ 1419225 h 5143831"/>
              <a:gd name="connsiteX15" fmla="*/ 1233487 w 4433887"/>
              <a:gd name="connsiteY15" fmla="*/ 1371600 h 5143831"/>
              <a:gd name="connsiteX16" fmla="*/ 1281112 w 4433887"/>
              <a:gd name="connsiteY16" fmla="*/ 1438275 h 5143831"/>
              <a:gd name="connsiteX17" fmla="*/ 1328737 w 4433887"/>
              <a:gd name="connsiteY17" fmla="*/ 1495425 h 5143831"/>
              <a:gd name="connsiteX18" fmla="*/ 1395412 w 4433887"/>
              <a:gd name="connsiteY18" fmla="*/ 1609725 h 5143831"/>
              <a:gd name="connsiteX19" fmla="*/ 1500187 w 4433887"/>
              <a:gd name="connsiteY19" fmla="*/ 1743075 h 5143831"/>
              <a:gd name="connsiteX20" fmla="*/ 1538287 w 4433887"/>
              <a:gd name="connsiteY20" fmla="*/ 1828800 h 5143831"/>
              <a:gd name="connsiteX21" fmla="*/ 1547812 w 4433887"/>
              <a:gd name="connsiteY21" fmla="*/ 1857375 h 5143831"/>
              <a:gd name="connsiteX22" fmla="*/ 1624012 w 4433887"/>
              <a:gd name="connsiteY22" fmla="*/ 2009775 h 5143831"/>
              <a:gd name="connsiteX23" fmla="*/ 1700212 w 4433887"/>
              <a:gd name="connsiteY23" fmla="*/ 2162175 h 5143831"/>
              <a:gd name="connsiteX24" fmla="*/ 1719262 w 4433887"/>
              <a:gd name="connsiteY24" fmla="*/ 2219325 h 5143831"/>
              <a:gd name="connsiteX25" fmla="*/ 1747837 w 4433887"/>
              <a:gd name="connsiteY25" fmla="*/ 2295525 h 5143831"/>
              <a:gd name="connsiteX26" fmla="*/ 1747837 w 4433887"/>
              <a:gd name="connsiteY26" fmla="*/ 2752725 h 5143831"/>
              <a:gd name="connsiteX27" fmla="*/ 1976437 w 4433887"/>
              <a:gd name="connsiteY27" fmla="*/ 2943225 h 5143831"/>
              <a:gd name="connsiteX28" fmla="*/ 2005012 w 4433887"/>
              <a:gd name="connsiteY28" fmla="*/ 2990850 h 5143831"/>
              <a:gd name="connsiteX29" fmla="*/ 2090737 w 4433887"/>
              <a:gd name="connsiteY29" fmla="*/ 3143250 h 5143831"/>
              <a:gd name="connsiteX30" fmla="*/ 2119312 w 4433887"/>
              <a:gd name="connsiteY30" fmla="*/ 3238500 h 5143831"/>
              <a:gd name="connsiteX31" fmla="*/ 2147887 w 4433887"/>
              <a:gd name="connsiteY31" fmla="*/ 3286125 h 5143831"/>
              <a:gd name="connsiteX32" fmla="*/ 2214562 w 4433887"/>
              <a:gd name="connsiteY32" fmla="*/ 3419475 h 5143831"/>
              <a:gd name="connsiteX33" fmla="*/ 2233612 w 4433887"/>
              <a:gd name="connsiteY33" fmla="*/ 3448050 h 5143831"/>
              <a:gd name="connsiteX34" fmla="*/ 2252662 w 4433887"/>
              <a:gd name="connsiteY34" fmla="*/ 3486150 h 5143831"/>
              <a:gd name="connsiteX35" fmla="*/ 2262187 w 4433887"/>
              <a:gd name="connsiteY35" fmla="*/ 3514725 h 5143831"/>
              <a:gd name="connsiteX36" fmla="*/ 2319337 w 4433887"/>
              <a:gd name="connsiteY36" fmla="*/ 3581400 h 5143831"/>
              <a:gd name="connsiteX37" fmla="*/ 2347912 w 4433887"/>
              <a:gd name="connsiteY37" fmla="*/ 3629025 h 5143831"/>
              <a:gd name="connsiteX38" fmla="*/ 2443162 w 4433887"/>
              <a:gd name="connsiteY38" fmla="*/ 3752850 h 5143831"/>
              <a:gd name="connsiteX39" fmla="*/ 2481262 w 4433887"/>
              <a:gd name="connsiteY39" fmla="*/ 3781425 h 5143831"/>
              <a:gd name="connsiteX40" fmla="*/ 2547937 w 4433887"/>
              <a:gd name="connsiteY40" fmla="*/ 3857625 h 5143831"/>
              <a:gd name="connsiteX41" fmla="*/ 2576512 w 4433887"/>
              <a:gd name="connsiteY41" fmla="*/ 3886200 h 5143831"/>
              <a:gd name="connsiteX42" fmla="*/ 2728912 w 4433887"/>
              <a:gd name="connsiteY42" fmla="*/ 4086225 h 5143831"/>
              <a:gd name="connsiteX43" fmla="*/ 2767012 w 4433887"/>
              <a:gd name="connsiteY43" fmla="*/ 4143375 h 5143831"/>
              <a:gd name="connsiteX44" fmla="*/ 2805112 w 4433887"/>
              <a:gd name="connsiteY44" fmla="*/ 4162425 h 5143831"/>
              <a:gd name="connsiteX45" fmla="*/ 2852737 w 4433887"/>
              <a:gd name="connsiteY45" fmla="*/ 4210050 h 5143831"/>
              <a:gd name="connsiteX46" fmla="*/ 2995612 w 4433887"/>
              <a:gd name="connsiteY46" fmla="*/ 4314825 h 5143831"/>
              <a:gd name="connsiteX47" fmla="*/ 3052762 w 4433887"/>
              <a:gd name="connsiteY47" fmla="*/ 4343400 h 5143831"/>
              <a:gd name="connsiteX48" fmla="*/ 3138487 w 4433887"/>
              <a:gd name="connsiteY48" fmla="*/ 4371975 h 5143831"/>
              <a:gd name="connsiteX49" fmla="*/ 3490912 w 4433887"/>
              <a:gd name="connsiteY49" fmla="*/ 4581525 h 5143831"/>
              <a:gd name="connsiteX50" fmla="*/ 3767137 w 4433887"/>
              <a:gd name="connsiteY50" fmla="*/ 4762500 h 5143831"/>
              <a:gd name="connsiteX51" fmla="*/ 3890962 w 4433887"/>
              <a:gd name="connsiteY51" fmla="*/ 4848225 h 5143831"/>
              <a:gd name="connsiteX52" fmla="*/ 3938587 w 4433887"/>
              <a:gd name="connsiteY52" fmla="*/ 4867275 h 5143831"/>
              <a:gd name="connsiteX53" fmla="*/ 4005262 w 4433887"/>
              <a:gd name="connsiteY53" fmla="*/ 4924425 h 5143831"/>
              <a:gd name="connsiteX54" fmla="*/ 4090987 w 4433887"/>
              <a:gd name="connsiteY54" fmla="*/ 4962525 h 5143831"/>
              <a:gd name="connsiteX55" fmla="*/ 4252912 w 4433887"/>
              <a:gd name="connsiteY55" fmla="*/ 5076825 h 5143831"/>
              <a:gd name="connsiteX56" fmla="*/ 4338637 w 4433887"/>
              <a:gd name="connsiteY56" fmla="*/ 5095875 h 5143831"/>
              <a:gd name="connsiteX57" fmla="*/ 4357687 w 4433887"/>
              <a:gd name="connsiteY57" fmla="*/ 5133975 h 5143831"/>
              <a:gd name="connsiteX58" fmla="*/ 4433887 w 4433887"/>
              <a:gd name="connsiteY58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642937 w 4433887"/>
              <a:gd name="connsiteY3" fmla="*/ 428625 h 5143831"/>
              <a:gd name="connsiteX4" fmla="*/ 671512 w 4433887"/>
              <a:gd name="connsiteY4" fmla="*/ 447675 h 5143831"/>
              <a:gd name="connsiteX5" fmla="*/ 690562 w 4433887"/>
              <a:gd name="connsiteY5" fmla="*/ 476250 h 5143831"/>
              <a:gd name="connsiteX6" fmla="*/ 700087 w 4433887"/>
              <a:gd name="connsiteY6" fmla="*/ 504825 h 5143831"/>
              <a:gd name="connsiteX7" fmla="*/ 728662 w 4433887"/>
              <a:gd name="connsiteY7" fmla="*/ 542925 h 5143831"/>
              <a:gd name="connsiteX8" fmla="*/ 738187 w 4433887"/>
              <a:gd name="connsiteY8" fmla="*/ 571500 h 5143831"/>
              <a:gd name="connsiteX9" fmla="*/ 757237 w 4433887"/>
              <a:gd name="connsiteY9" fmla="*/ 638175 h 5143831"/>
              <a:gd name="connsiteX10" fmla="*/ 785812 w 4433887"/>
              <a:gd name="connsiteY10" fmla="*/ 695325 h 5143831"/>
              <a:gd name="connsiteX11" fmla="*/ 795337 w 4433887"/>
              <a:gd name="connsiteY11" fmla="*/ 733425 h 5143831"/>
              <a:gd name="connsiteX12" fmla="*/ 938212 w 4433887"/>
              <a:gd name="connsiteY12" fmla="*/ 981075 h 5143831"/>
              <a:gd name="connsiteX13" fmla="*/ 919162 w 4433887"/>
              <a:gd name="connsiteY13" fmla="*/ 1419225 h 5143831"/>
              <a:gd name="connsiteX14" fmla="*/ 1233487 w 4433887"/>
              <a:gd name="connsiteY14" fmla="*/ 1371600 h 5143831"/>
              <a:gd name="connsiteX15" fmla="*/ 1281112 w 4433887"/>
              <a:gd name="connsiteY15" fmla="*/ 1438275 h 5143831"/>
              <a:gd name="connsiteX16" fmla="*/ 1328737 w 4433887"/>
              <a:gd name="connsiteY16" fmla="*/ 1495425 h 5143831"/>
              <a:gd name="connsiteX17" fmla="*/ 1395412 w 4433887"/>
              <a:gd name="connsiteY17" fmla="*/ 1609725 h 5143831"/>
              <a:gd name="connsiteX18" fmla="*/ 1500187 w 4433887"/>
              <a:gd name="connsiteY18" fmla="*/ 1743075 h 5143831"/>
              <a:gd name="connsiteX19" fmla="*/ 1538287 w 4433887"/>
              <a:gd name="connsiteY19" fmla="*/ 1828800 h 5143831"/>
              <a:gd name="connsiteX20" fmla="*/ 1547812 w 4433887"/>
              <a:gd name="connsiteY20" fmla="*/ 1857375 h 5143831"/>
              <a:gd name="connsiteX21" fmla="*/ 1624012 w 4433887"/>
              <a:gd name="connsiteY21" fmla="*/ 2009775 h 5143831"/>
              <a:gd name="connsiteX22" fmla="*/ 1700212 w 4433887"/>
              <a:gd name="connsiteY22" fmla="*/ 2162175 h 5143831"/>
              <a:gd name="connsiteX23" fmla="*/ 1719262 w 4433887"/>
              <a:gd name="connsiteY23" fmla="*/ 2219325 h 5143831"/>
              <a:gd name="connsiteX24" fmla="*/ 1747837 w 4433887"/>
              <a:gd name="connsiteY24" fmla="*/ 2295525 h 5143831"/>
              <a:gd name="connsiteX25" fmla="*/ 1747837 w 4433887"/>
              <a:gd name="connsiteY25" fmla="*/ 2752725 h 5143831"/>
              <a:gd name="connsiteX26" fmla="*/ 1976437 w 4433887"/>
              <a:gd name="connsiteY26" fmla="*/ 2943225 h 5143831"/>
              <a:gd name="connsiteX27" fmla="*/ 2005012 w 4433887"/>
              <a:gd name="connsiteY27" fmla="*/ 2990850 h 5143831"/>
              <a:gd name="connsiteX28" fmla="*/ 2090737 w 4433887"/>
              <a:gd name="connsiteY28" fmla="*/ 3143250 h 5143831"/>
              <a:gd name="connsiteX29" fmla="*/ 2119312 w 4433887"/>
              <a:gd name="connsiteY29" fmla="*/ 3238500 h 5143831"/>
              <a:gd name="connsiteX30" fmla="*/ 2147887 w 4433887"/>
              <a:gd name="connsiteY30" fmla="*/ 3286125 h 5143831"/>
              <a:gd name="connsiteX31" fmla="*/ 2214562 w 4433887"/>
              <a:gd name="connsiteY31" fmla="*/ 3419475 h 5143831"/>
              <a:gd name="connsiteX32" fmla="*/ 2233612 w 4433887"/>
              <a:gd name="connsiteY32" fmla="*/ 3448050 h 5143831"/>
              <a:gd name="connsiteX33" fmla="*/ 2252662 w 4433887"/>
              <a:gd name="connsiteY33" fmla="*/ 3486150 h 5143831"/>
              <a:gd name="connsiteX34" fmla="*/ 2262187 w 4433887"/>
              <a:gd name="connsiteY34" fmla="*/ 3514725 h 5143831"/>
              <a:gd name="connsiteX35" fmla="*/ 2319337 w 4433887"/>
              <a:gd name="connsiteY35" fmla="*/ 3581400 h 5143831"/>
              <a:gd name="connsiteX36" fmla="*/ 2347912 w 4433887"/>
              <a:gd name="connsiteY36" fmla="*/ 3629025 h 5143831"/>
              <a:gd name="connsiteX37" fmla="*/ 2443162 w 4433887"/>
              <a:gd name="connsiteY37" fmla="*/ 3752850 h 5143831"/>
              <a:gd name="connsiteX38" fmla="*/ 2481262 w 4433887"/>
              <a:gd name="connsiteY38" fmla="*/ 3781425 h 5143831"/>
              <a:gd name="connsiteX39" fmla="*/ 2547937 w 4433887"/>
              <a:gd name="connsiteY39" fmla="*/ 3857625 h 5143831"/>
              <a:gd name="connsiteX40" fmla="*/ 2576512 w 4433887"/>
              <a:gd name="connsiteY40" fmla="*/ 3886200 h 5143831"/>
              <a:gd name="connsiteX41" fmla="*/ 2728912 w 4433887"/>
              <a:gd name="connsiteY41" fmla="*/ 4086225 h 5143831"/>
              <a:gd name="connsiteX42" fmla="*/ 2767012 w 4433887"/>
              <a:gd name="connsiteY42" fmla="*/ 4143375 h 5143831"/>
              <a:gd name="connsiteX43" fmla="*/ 2805112 w 4433887"/>
              <a:gd name="connsiteY43" fmla="*/ 4162425 h 5143831"/>
              <a:gd name="connsiteX44" fmla="*/ 2852737 w 4433887"/>
              <a:gd name="connsiteY44" fmla="*/ 4210050 h 5143831"/>
              <a:gd name="connsiteX45" fmla="*/ 2995612 w 4433887"/>
              <a:gd name="connsiteY45" fmla="*/ 4314825 h 5143831"/>
              <a:gd name="connsiteX46" fmla="*/ 3052762 w 4433887"/>
              <a:gd name="connsiteY46" fmla="*/ 4343400 h 5143831"/>
              <a:gd name="connsiteX47" fmla="*/ 3138487 w 4433887"/>
              <a:gd name="connsiteY47" fmla="*/ 4371975 h 5143831"/>
              <a:gd name="connsiteX48" fmla="*/ 3490912 w 4433887"/>
              <a:gd name="connsiteY48" fmla="*/ 4581525 h 5143831"/>
              <a:gd name="connsiteX49" fmla="*/ 3767137 w 4433887"/>
              <a:gd name="connsiteY49" fmla="*/ 4762500 h 5143831"/>
              <a:gd name="connsiteX50" fmla="*/ 3890962 w 4433887"/>
              <a:gd name="connsiteY50" fmla="*/ 4848225 h 5143831"/>
              <a:gd name="connsiteX51" fmla="*/ 3938587 w 4433887"/>
              <a:gd name="connsiteY51" fmla="*/ 4867275 h 5143831"/>
              <a:gd name="connsiteX52" fmla="*/ 4005262 w 4433887"/>
              <a:gd name="connsiteY52" fmla="*/ 4924425 h 5143831"/>
              <a:gd name="connsiteX53" fmla="*/ 4090987 w 4433887"/>
              <a:gd name="connsiteY53" fmla="*/ 4962525 h 5143831"/>
              <a:gd name="connsiteX54" fmla="*/ 4252912 w 4433887"/>
              <a:gd name="connsiteY54" fmla="*/ 5076825 h 5143831"/>
              <a:gd name="connsiteX55" fmla="*/ 4338637 w 4433887"/>
              <a:gd name="connsiteY55" fmla="*/ 5095875 h 5143831"/>
              <a:gd name="connsiteX56" fmla="*/ 4357687 w 4433887"/>
              <a:gd name="connsiteY56" fmla="*/ 5133975 h 5143831"/>
              <a:gd name="connsiteX57" fmla="*/ 4433887 w 4433887"/>
              <a:gd name="connsiteY57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671512 w 4433887"/>
              <a:gd name="connsiteY3" fmla="*/ 447675 h 5143831"/>
              <a:gd name="connsiteX4" fmla="*/ 690562 w 4433887"/>
              <a:gd name="connsiteY4" fmla="*/ 476250 h 5143831"/>
              <a:gd name="connsiteX5" fmla="*/ 700087 w 4433887"/>
              <a:gd name="connsiteY5" fmla="*/ 504825 h 5143831"/>
              <a:gd name="connsiteX6" fmla="*/ 728662 w 4433887"/>
              <a:gd name="connsiteY6" fmla="*/ 542925 h 5143831"/>
              <a:gd name="connsiteX7" fmla="*/ 738187 w 4433887"/>
              <a:gd name="connsiteY7" fmla="*/ 571500 h 5143831"/>
              <a:gd name="connsiteX8" fmla="*/ 757237 w 4433887"/>
              <a:gd name="connsiteY8" fmla="*/ 638175 h 5143831"/>
              <a:gd name="connsiteX9" fmla="*/ 785812 w 4433887"/>
              <a:gd name="connsiteY9" fmla="*/ 695325 h 5143831"/>
              <a:gd name="connsiteX10" fmla="*/ 795337 w 4433887"/>
              <a:gd name="connsiteY10" fmla="*/ 733425 h 5143831"/>
              <a:gd name="connsiteX11" fmla="*/ 938212 w 4433887"/>
              <a:gd name="connsiteY11" fmla="*/ 981075 h 5143831"/>
              <a:gd name="connsiteX12" fmla="*/ 919162 w 4433887"/>
              <a:gd name="connsiteY12" fmla="*/ 1419225 h 5143831"/>
              <a:gd name="connsiteX13" fmla="*/ 1233487 w 4433887"/>
              <a:gd name="connsiteY13" fmla="*/ 1371600 h 5143831"/>
              <a:gd name="connsiteX14" fmla="*/ 1281112 w 4433887"/>
              <a:gd name="connsiteY14" fmla="*/ 1438275 h 5143831"/>
              <a:gd name="connsiteX15" fmla="*/ 1328737 w 4433887"/>
              <a:gd name="connsiteY15" fmla="*/ 1495425 h 5143831"/>
              <a:gd name="connsiteX16" fmla="*/ 1395412 w 4433887"/>
              <a:gd name="connsiteY16" fmla="*/ 1609725 h 5143831"/>
              <a:gd name="connsiteX17" fmla="*/ 1500187 w 4433887"/>
              <a:gd name="connsiteY17" fmla="*/ 1743075 h 5143831"/>
              <a:gd name="connsiteX18" fmla="*/ 1538287 w 4433887"/>
              <a:gd name="connsiteY18" fmla="*/ 1828800 h 5143831"/>
              <a:gd name="connsiteX19" fmla="*/ 1547812 w 4433887"/>
              <a:gd name="connsiteY19" fmla="*/ 1857375 h 5143831"/>
              <a:gd name="connsiteX20" fmla="*/ 1624012 w 4433887"/>
              <a:gd name="connsiteY20" fmla="*/ 2009775 h 5143831"/>
              <a:gd name="connsiteX21" fmla="*/ 1700212 w 4433887"/>
              <a:gd name="connsiteY21" fmla="*/ 2162175 h 5143831"/>
              <a:gd name="connsiteX22" fmla="*/ 1719262 w 4433887"/>
              <a:gd name="connsiteY22" fmla="*/ 2219325 h 5143831"/>
              <a:gd name="connsiteX23" fmla="*/ 1747837 w 4433887"/>
              <a:gd name="connsiteY23" fmla="*/ 2295525 h 5143831"/>
              <a:gd name="connsiteX24" fmla="*/ 1747837 w 4433887"/>
              <a:gd name="connsiteY24" fmla="*/ 2752725 h 5143831"/>
              <a:gd name="connsiteX25" fmla="*/ 1976437 w 4433887"/>
              <a:gd name="connsiteY25" fmla="*/ 2943225 h 5143831"/>
              <a:gd name="connsiteX26" fmla="*/ 2005012 w 4433887"/>
              <a:gd name="connsiteY26" fmla="*/ 2990850 h 5143831"/>
              <a:gd name="connsiteX27" fmla="*/ 2090737 w 4433887"/>
              <a:gd name="connsiteY27" fmla="*/ 3143250 h 5143831"/>
              <a:gd name="connsiteX28" fmla="*/ 2119312 w 4433887"/>
              <a:gd name="connsiteY28" fmla="*/ 3238500 h 5143831"/>
              <a:gd name="connsiteX29" fmla="*/ 2147887 w 4433887"/>
              <a:gd name="connsiteY29" fmla="*/ 3286125 h 5143831"/>
              <a:gd name="connsiteX30" fmla="*/ 2214562 w 4433887"/>
              <a:gd name="connsiteY30" fmla="*/ 3419475 h 5143831"/>
              <a:gd name="connsiteX31" fmla="*/ 2233612 w 4433887"/>
              <a:gd name="connsiteY31" fmla="*/ 3448050 h 5143831"/>
              <a:gd name="connsiteX32" fmla="*/ 2252662 w 4433887"/>
              <a:gd name="connsiteY32" fmla="*/ 3486150 h 5143831"/>
              <a:gd name="connsiteX33" fmla="*/ 2262187 w 4433887"/>
              <a:gd name="connsiteY33" fmla="*/ 3514725 h 5143831"/>
              <a:gd name="connsiteX34" fmla="*/ 2319337 w 4433887"/>
              <a:gd name="connsiteY34" fmla="*/ 3581400 h 5143831"/>
              <a:gd name="connsiteX35" fmla="*/ 2347912 w 4433887"/>
              <a:gd name="connsiteY35" fmla="*/ 3629025 h 5143831"/>
              <a:gd name="connsiteX36" fmla="*/ 2443162 w 4433887"/>
              <a:gd name="connsiteY36" fmla="*/ 3752850 h 5143831"/>
              <a:gd name="connsiteX37" fmla="*/ 2481262 w 4433887"/>
              <a:gd name="connsiteY37" fmla="*/ 3781425 h 5143831"/>
              <a:gd name="connsiteX38" fmla="*/ 2547937 w 4433887"/>
              <a:gd name="connsiteY38" fmla="*/ 3857625 h 5143831"/>
              <a:gd name="connsiteX39" fmla="*/ 2576512 w 4433887"/>
              <a:gd name="connsiteY39" fmla="*/ 3886200 h 5143831"/>
              <a:gd name="connsiteX40" fmla="*/ 2728912 w 4433887"/>
              <a:gd name="connsiteY40" fmla="*/ 4086225 h 5143831"/>
              <a:gd name="connsiteX41" fmla="*/ 2767012 w 4433887"/>
              <a:gd name="connsiteY41" fmla="*/ 4143375 h 5143831"/>
              <a:gd name="connsiteX42" fmla="*/ 2805112 w 4433887"/>
              <a:gd name="connsiteY42" fmla="*/ 4162425 h 5143831"/>
              <a:gd name="connsiteX43" fmla="*/ 2852737 w 4433887"/>
              <a:gd name="connsiteY43" fmla="*/ 4210050 h 5143831"/>
              <a:gd name="connsiteX44" fmla="*/ 2995612 w 4433887"/>
              <a:gd name="connsiteY44" fmla="*/ 4314825 h 5143831"/>
              <a:gd name="connsiteX45" fmla="*/ 3052762 w 4433887"/>
              <a:gd name="connsiteY45" fmla="*/ 4343400 h 5143831"/>
              <a:gd name="connsiteX46" fmla="*/ 3138487 w 4433887"/>
              <a:gd name="connsiteY46" fmla="*/ 4371975 h 5143831"/>
              <a:gd name="connsiteX47" fmla="*/ 3490912 w 4433887"/>
              <a:gd name="connsiteY47" fmla="*/ 4581525 h 5143831"/>
              <a:gd name="connsiteX48" fmla="*/ 3767137 w 4433887"/>
              <a:gd name="connsiteY48" fmla="*/ 4762500 h 5143831"/>
              <a:gd name="connsiteX49" fmla="*/ 3890962 w 4433887"/>
              <a:gd name="connsiteY49" fmla="*/ 4848225 h 5143831"/>
              <a:gd name="connsiteX50" fmla="*/ 3938587 w 4433887"/>
              <a:gd name="connsiteY50" fmla="*/ 4867275 h 5143831"/>
              <a:gd name="connsiteX51" fmla="*/ 4005262 w 4433887"/>
              <a:gd name="connsiteY51" fmla="*/ 4924425 h 5143831"/>
              <a:gd name="connsiteX52" fmla="*/ 4090987 w 4433887"/>
              <a:gd name="connsiteY52" fmla="*/ 4962525 h 5143831"/>
              <a:gd name="connsiteX53" fmla="*/ 4252912 w 4433887"/>
              <a:gd name="connsiteY53" fmla="*/ 5076825 h 5143831"/>
              <a:gd name="connsiteX54" fmla="*/ 4338637 w 4433887"/>
              <a:gd name="connsiteY54" fmla="*/ 5095875 h 5143831"/>
              <a:gd name="connsiteX55" fmla="*/ 4357687 w 4433887"/>
              <a:gd name="connsiteY55" fmla="*/ 5133975 h 5143831"/>
              <a:gd name="connsiteX56" fmla="*/ 4433887 w 4433887"/>
              <a:gd name="connsiteY56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690562 w 4433887"/>
              <a:gd name="connsiteY3" fmla="*/ 476250 h 5143831"/>
              <a:gd name="connsiteX4" fmla="*/ 700087 w 4433887"/>
              <a:gd name="connsiteY4" fmla="*/ 504825 h 5143831"/>
              <a:gd name="connsiteX5" fmla="*/ 728662 w 4433887"/>
              <a:gd name="connsiteY5" fmla="*/ 542925 h 5143831"/>
              <a:gd name="connsiteX6" fmla="*/ 738187 w 4433887"/>
              <a:gd name="connsiteY6" fmla="*/ 571500 h 5143831"/>
              <a:gd name="connsiteX7" fmla="*/ 757237 w 4433887"/>
              <a:gd name="connsiteY7" fmla="*/ 638175 h 5143831"/>
              <a:gd name="connsiteX8" fmla="*/ 785812 w 4433887"/>
              <a:gd name="connsiteY8" fmla="*/ 695325 h 5143831"/>
              <a:gd name="connsiteX9" fmla="*/ 795337 w 4433887"/>
              <a:gd name="connsiteY9" fmla="*/ 733425 h 5143831"/>
              <a:gd name="connsiteX10" fmla="*/ 938212 w 4433887"/>
              <a:gd name="connsiteY10" fmla="*/ 981075 h 5143831"/>
              <a:gd name="connsiteX11" fmla="*/ 919162 w 4433887"/>
              <a:gd name="connsiteY11" fmla="*/ 1419225 h 5143831"/>
              <a:gd name="connsiteX12" fmla="*/ 1233487 w 4433887"/>
              <a:gd name="connsiteY12" fmla="*/ 1371600 h 5143831"/>
              <a:gd name="connsiteX13" fmla="*/ 1281112 w 4433887"/>
              <a:gd name="connsiteY13" fmla="*/ 1438275 h 5143831"/>
              <a:gd name="connsiteX14" fmla="*/ 1328737 w 4433887"/>
              <a:gd name="connsiteY14" fmla="*/ 1495425 h 5143831"/>
              <a:gd name="connsiteX15" fmla="*/ 1395412 w 4433887"/>
              <a:gd name="connsiteY15" fmla="*/ 1609725 h 5143831"/>
              <a:gd name="connsiteX16" fmla="*/ 1500187 w 4433887"/>
              <a:gd name="connsiteY16" fmla="*/ 1743075 h 5143831"/>
              <a:gd name="connsiteX17" fmla="*/ 1538287 w 4433887"/>
              <a:gd name="connsiteY17" fmla="*/ 1828800 h 5143831"/>
              <a:gd name="connsiteX18" fmla="*/ 1547812 w 4433887"/>
              <a:gd name="connsiteY18" fmla="*/ 1857375 h 5143831"/>
              <a:gd name="connsiteX19" fmla="*/ 1624012 w 4433887"/>
              <a:gd name="connsiteY19" fmla="*/ 2009775 h 5143831"/>
              <a:gd name="connsiteX20" fmla="*/ 1700212 w 4433887"/>
              <a:gd name="connsiteY20" fmla="*/ 2162175 h 5143831"/>
              <a:gd name="connsiteX21" fmla="*/ 1719262 w 4433887"/>
              <a:gd name="connsiteY21" fmla="*/ 2219325 h 5143831"/>
              <a:gd name="connsiteX22" fmla="*/ 1747837 w 4433887"/>
              <a:gd name="connsiteY22" fmla="*/ 2295525 h 5143831"/>
              <a:gd name="connsiteX23" fmla="*/ 1747837 w 4433887"/>
              <a:gd name="connsiteY23" fmla="*/ 2752725 h 5143831"/>
              <a:gd name="connsiteX24" fmla="*/ 1976437 w 4433887"/>
              <a:gd name="connsiteY24" fmla="*/ 2943225 h 5143831"/>
              <a:gd name="connsiteX25" fmla="*/ 2005012 w 4433887"/>
              <a:gd name="connsiteY25" fmla="*/ 2990850 h 5143831"/>
              <a:gd name="connsiteX26" fmla="*/ 2090737 w 4433887"/>
              <a:gd name="connsiteY26" fmla="*/ 3143250 h 5143831"/>
              <a:gd name="connsiteX27" fmla="*/ 2119312 w 4433887"/>
              <a:gd name="connsiteY27" fmla="*/ 3238500 h 5143831"/>
              <a:gd name="connsiteX28" fmla="*/ 2147887 w 4433887"/>
              <a:gd name="connsiteY28" fmla="*/ 3286125 h 5143831"/>
              <a:gd name="connsiteX29" fmla="*/ 2214562 w 4433887"/>
              <a:gd name="connsiteY29" fmla="*/ 3419475 h 5143831"/>
              <a:gd name="connsiteX30" fmla="*/ 2233612 w 4433887"/>
              <a:gd name="connsiteY30" fmla="*/ 3448050 h 5143831"/>
              <a:gd name="connsiteX31" fmla="*/ 2252662 w 4433887"/>
              <a:gd name="connsiteY31" fmla="*/ 3486150 h 5143831"/>
              <a:gd name="connsiteX32" fmla="*/ 2262187 w 4433887"/>
              <a:gd name="connsiteY32" fmla="*/ 3514725 h 5143831"/>
              <a:gd name="connsiteX33" fmla="*/ 2319337 w 4433887"/>
              <a:gd name="connsiteY33" fmla="*/ 3581400 h 5143831"/>
              <a:gd name="connsiteX34" fmla="*/ 2347912 w 4433887"/>
              <a:gd name="connsiteY34" fmla="*/ 3629025 h 5143831"/>
              <a:gd name="connsiteX35" fmla="*/ 2443162 w 4433887"/>
              <a:gd name="connsiteY35" fmla="*/ 3752850 h 5143831"/>
              <a:gd name="connsiteX36" fmla="*/ 2481262 w 4433887"/>
              <a:gd name="connsiteY36" fmla="*/ 3781425 h 5143831"/>
              <a:gd name="connsiteX37" fmla="*/ 2547937 w 4433887"/>
              <a:gd name="connsiteY37" fmla="*/ 3857625 h 5143831"/>
              <a:gd name="connsiteX38" fmla="*/ 2576512 w 4433887"/>
              <a:gd name="connsiteY38" fmla="*/ 3886200 h 5143831"/>
              <a:gd name="connsiteX39" fmla="*/ 2728912 w 4433887"/>
              <a:gd name="connsiteY39" fmla="*/ 4086225 h 5143831"/>
              <a:gd name="connsiteX40" fmla="*/ 2767012 w 4433887"/>
              <a:gd name="connsiteY40" fmla="*/ 4143375 h 5143831"/>
              <a:gd name="connsiteX41" fmla="*/ 2805112 w 4433887"/>
              <a:gd name="connsiteY41" fmla="*/ 4162425 h 5143831"/>
              <a:gd name="connsiteX42" fmla="*/ 2852737 w 4433887"/>
              <a:gd name="connsiteY42" fmla="*/ 4210050 h 5143831"/>
              <a:gd name="connsiteX43" fmla="*/ 2995612 w 4433887"/>
              <a:gd name="connsiteY43" fmla="*/ 4314825 h 5143831"/>
              <a:gd name="connsiteX44" fmla="*/ 3052762 w 4433887"/>
              <a:gd name="connsiteY44" fmla="*/ 4343400 h 5143831"/>
              <a:gd name="connsiteX45" fmla="*/ 3138487 w 4433887"/>
              <a:gd name="connsiteY45" fmla="*/ 4371975 h 5143831"/>
              <a:gd name="connsiteX46" fmla="*/ 3490912 w 4433887"/>
              <a:gd name="connsiteY46" fmla="*/ 4581525 h 5143831"/>
              <a:gd name="connsiteX47" fmla="*/ 3767137 w 4433887"/>
              <a:gd name="connsiteY47" fmla="*/ 4762500 h 5143831"/>
              <a:gd name="connsiteX48" fmla="*/ 3890962 w 4433887"/>
              <a:gd name="connsiteY48" fmla="*/ 4848225 h 5143831"/>
              <a:gd name="connsiteX49" fmla="*/ 3938587 w 4433887"/>
              <a:gd name="connsiteY49" fmla="*/ 4867275 h 5143831"/>
              <a:gd name="connsiteX50" fmla="*/ 4005262 w 4433887"/>
              <a:gd name="connsiteY50" fmla="*/ 4924425 h 5143831"/>
              <a:gd name="connsiteX51" fmla="*/ 4090987 w 4433887"/>
              <a:gd name="connsiteY51" fmla="*/ 4962525 h 5143831"/>
              <a:gd name="connsiteX52" fmla="*/ 4252912 w 4433887"/>
              <a:gd name="connsiteY52" fmla="*/ 5076825 h 5143831"/>
              <a:gd name="connsiteX53" fmla="*/ 4338637 w 4433887"/>
              <a:gd name="connsiteY53" fmla="*/ 5095875 h 5143831"/>
              <a:gd name="connsiteX54" fmla="*/ 4357687 w 4433887"/>
              <a:gd name="connsiteY54" fmla="*/ 5133975 h 5143831"/>
              <a:gd name="connsiteX55" fmla="*/ 4433887 w 4433887"/>
              <a:gd name="connsiteY55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00087 w 4433887"/>
              <a:gd name="connsiteY3" fmla="*/ 504825 h 5143831"/>
              <a:gd name="connsiteX4" fmla="*/ 728662 w 4433887"/>
              <a:gd name="connsiteY4" fmla="*/ 542925 h 5143831"/>
              <a:gd name="connsiteX5" fmla="*/ 738187 w 4433887"/>
              <a:gd name="connsiteY5" fmla="*/ 571500 h 5143831"/>
              <a:gd name="connsiteX6" fmla="*/ 757237 w 4433887"/>
              <a:gd name="connsiteY6" fmla="*/ 638175 h 5143831"/>
              <a:gd name="connsiteX7" fmla="*/ 785812 w 4433887"/>
              <a:gd name="connsiteY7" fmla="*/ 695325 h 5143831"/>
              <a:gd name="connsiteX8" fmla="*/ 795337 w 4433887"/>
              <a:gd name="connsiteY8" fmla="*/ 733425 h 5143831"/>
              <a:gd name="connsiteX9" fmla="*/ 938212 w 4433887"/>
              <a:gd name="connsiteY9" fmla="*/ 981075 h 5143831"/>
              <a:gd name="connsiteX10" fmla="*/ 919162 w 4433887"/>
              <a:gd name="connsiteY10" fmla="*/ 1419225 h 5143831"/>
              <a:gd name="connsiteX11" fmla="*/ 1233487 w 4433887"/>
              <a:gd name="connsiteY11" fmla="*/ 1371600 h 5143831"/>
              <a:gd name="connsiteX12" fmla="*/ 1281112 w 4433887"/>
              <a:gd name="connsiteY12" fmla="*/ 1438275 h 5143831"/>
              <a:gd name="connsiteX13" fmla="*/ 1328737 w 4433887"/>
              <a:gd name="connsiteY13" fmla="*/ 1495425 h 5143831"/>
              <a:gd name="connsiteX14" fmla="*/ 1395412 w 4433887"/>
              <a:gd name="connsiteY14" fmla="*/ 1609725 h 5143831"/>
              <a:gd name="connsiteX15" fmla="*/ 1500187 w 4433887"/>
              <a:gd name="connsiteY15" fmla="*/ 1743075 h 5143831"/>
              <a:gd name="connsiteX16" fmla="*/ 1538287 w 4433887"/>
              <a:gd name="connsiteY16" fmla="*/ 1828800 h 5143831"/>
              <a:gd name="connsiteX17" fmla="*/ 1547812 w 4433887"/>
              <a:gd name="connsiteY17" fmla="*/ 1857375 h 5143831"/>
              <a:gd name="connsiteX18" fmla="*/ 1624012 w 4433887"/>
              <a:gd name="connsiteY18" fmla="*/ 2009775 h 5143831"/>
              <a:gd name="connsiteX19" fmla="*/ 1700212 w 4433887"/>
              <a:gd name="connsiteY19" fmla="*/ 2162175 h 5143831"/>
              <a:gd name="connsiteX20" fmla="*/ 1719262 w 4433887"/>
              <a:gd name="connsiteY20" fmla="*/ 2219325 h 5143831"/>
              <a:gd name="connsiteX21" fmla="*/ 1747837 w 4433887"/>
              <a:gd name="connsiteY21" fmla="*/ 2295525 h 5143831"/>
              <a:gd name="connsiteX22" fmla="*/ 1747837 w 4433887"/>
              <a:gd name="connsiteY22" fmla="*/ 2752725 h 5143831"/>
              <a:gd name="connsiteX23" fmla="*/ 1976437 w 4433887"/>
              <a:gd name="connsiteY23" fmla="*/ 2943225 h 5143831"/>
              <a:gd name="connsiteX24" fmla="*/ 2005012 w 4433887"/>
              <a:gd name="connsiteY24" fmla="*/ 2990850 h 5143831"/>
              <a:gd name="connsiteX25" fmla="*/ 2090737 w 4433887"/>
              <a:gd name="connsiteY25" fmla="*/ 3143250 h 5143831"/>
              <a:gd name="connsiteX26" fmla="*/ 2119312 w 4433887"/>
              <a:gd name="connsiteY26" fmla="*/ 3238500 h 5143831"/>
              <a:gd name="connsiteX27" fmla="*/ 2147887 w 4433887"/>
              <a:gd name="connsiteY27" fmla="*/ 3286125 h 5143831"/>
              <a:gd name="connsiteX28" fmla="*/ 2214562 w 4433887"/>
              <a:gd name="connsiteY28" fmla="*/ 3419475 h 5143831"/>
              <a:gd name="connsiteX29" fmla="*/ 2233612 w 4433887"/>
              <a:gd name="connsiteY29" fmla="*/ 3448050 h 5143831"/>
              <a:gd name="connsiteX30" fmla="*/ 2252662 w 4433887"/>
              <a:gd name="connsiteY30" fmla="*/ 3486150 h 5143831"/>
              <a:gd name="connsiteX31" fmla="*/ 2262187 w 4433887"/>
              <a:gd name="connsiteY31" fmla="*/ 3514725 h 5143831"/>
              <a:gd name="connsiteX32" fmla="*/ 2319337 w 4433887"/>
              <a:gd name="connsiteY32" fmla="*/ 3581400 h 5143831"/>
              <a:gd name="connsiteX33" fmla="*/ 2347912 w 4433887"/>
              <a:gd name="connsiteY33" fmla="*/ 3629025 h 5143831"/>
              <a:gd name="connsiteX34" fmla="*/ 2443162 w 4433887"/>
              <a:gd name="connsiteY34" fmla="*/ 3752850 h 5143831"/>
              <a:gd name="connsiteX35" fmla="*/ 2481262 w 4433887"/>
              <a:gd name="connsiteY35" fmla="*/ 3781425 h 5143831"/>
              <a:gd name="connsiteX36" fmla="*/ 2547937 w 4433887"/>
              <a:gd name="connsiteY36" fmla="*/ 3857625 h 5143831"/>
              <a:gd name="connsiteX37" fmla="*/ 2576512 w 4433887"/>
              <a:gd name="connsiteY37" fmla="*/ 3886200 h 5143831"/>
              <a:gd name="connsiteX38" fmla="*/ 2728912 w 4433887"/>
              <a:gd name="connsiteY38" fmla="*/ 4086225 h 5143831"/>
              <a:gd name="connsiteX39" fmla="*/ 2767012 w 4433887"/>
              <a:gd name="connsiteY39" fmla="*/ 4143375 h 5143831"/>
              <a:gd name="connsiteX40" fmla="*/ 2805112 w 4433887"/>
              <a:gd name="connsiteY40" fmla="*/ 4162425 h 5143831"/>
              <a:gd name="connsiteX41" fmla="*/ 2852737 w 4433887"/>
              <a:gd name="connsiteY41" fmla="*/ 4210050 h 5143831"/>
              <a:gd name="connsiteX42" fmla="*/ 2995612 w 4433887"/>
              <a:gd name="connsiteY42" fmla="*/ 4314825 h 5143831"/>
              <a:gd name="connsiteX43" fmla="*/ 3052762 w 4433887"/>
              <a:gd name="connsiteY43" fmla="*/ 4343400 h 5143831"/>
              <a:gd name="connsiteX44" fmla="*/ 3138487 w 4433887"/>
              <a:gd name="connsiteY44" fmla="*/ 4371975 h 5143831"/>
              <a:gd name="connsiteX45" fmla="*/ 3490912 w 4433887"/>
              <a:gd name="connsiteY45" fmla="*/ 4581525 h 5143831"/>
              <a:gd name="connsiteX46" fmla="*/ 3767137 w 4433887"/>
              <a:gd name="connsiteY46" fmla="*/ 4762500 h 5143831"/>
              <a:gd name="connsiteX47" fmla="*/ 3890962 w 4433887"/>
              <a:gd name="connsiteY47" fmla="*/ 4848225 h 5143831"/>
              <a:gd name="connsiteX48" fmla="*/ 3938587 w 4433887"/>
              <a:gd name="connsiteY48" fmla="*/ 4867275 h 5143831"/>
              <a:gd name="connsiteX49" fmla="*/ 4005262 w 4433887"/>
              <a:gd name="connsiteY49" fmla="*/ 4924425 h 5143831"/>
              <a:gd name="connsiteX50" fmla="*/ 4090987 w 4433887"/>
              <a:gd name="connsiteY50" fmla="*/ 4962525 h 5143831"/>
              <a:gd name="connsiteX51" fmla="*/ 4252912 w 4433887"/>
              <a:gd name="connsiteY51" fmla="*/ 5076825 h 5143831"/>
              <a:gd name="connsiteX52" fmla="*/ 4338637 w 4433887"/>
              <a:gd name="connsiteY52" fmla="*/ 5095875 h 5143831"/>
              <a:gd name="connsiteX53" fmla="*/ 4357687 w 4433887"/>
              <a:gd name="connsiteY53" fmla="*/ 5133975 h 5143831"/>
              <a:gd name="connsiteX54" fmla="*/ 4433887 w 4433887"/>
              <a:gd name="connsiteY54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28662 w 4433887"/>
              <a:gd name="connsiteY3" fmla="*/ 542925 h 5143831"/>
              <a:gd name="connsiteX4" fmla="*/ 738187 w 4433887"/>
              <a:gd name="connsiteY4" fmla="*/ 571500 h 5143831"/>
              <a:gd name="connsiteX5" fmla="*/ 757237 w 4433887"/>
              <a:gd name="connsiteY5" fmla="*/ 638175 h 5143831"/>
              <a:gd name="connsiteX6" fmla="*/ 785812 w 4433887"/>
              <a:gd name="connsiteY6" fmla="*/ 695325 h 5143831"/>
              <a:gd name="connsiteX7" fmla="*/ 795337 w 4433887"/>
              <a:gd name="connsiteY7" fmla="*/ 733425 h 5143831"/>
              <a:gd name="connsiteX8" fmla="*/ 938212 w 4433887"/>
              <a:gd name="connsiteY8" fmla="*/ 981075 h 5143831"/>
              <a:gd name="connsiteX9" fmla="*/ 919162 w 4433887"/>
              <a:gd name="connsiteY9" fmla="*/ 1419225 h 5143831"/>
              <a:gd name="connsiteX10" fmla="*/ 1233487 w 4433887"/>
              <a:gd name="connsiteY10" fmla="*/ 1371600 h 5143831"/>
              <a:gd name="connsiteX11" fmla="*/ 1281112 w 4433887"/>
              <a:gd name="connsiteY11" fmla="*/ 1438275 h 5143831"/>
              <a:gd name="connsiteX12" fmla="*/ 1328737 w 4433887"/>
              <a:gd name="connsiteY12" fmla="*/ 1495425 h 5143831"/>
              <a:gd name="connsiteX13" fmla="*/ 1395412 w 4433887"/>
              <a:gd name="connsiteY13" fmla="*/ 1609725 h 5143831"/>
              <a:gd name="connsiteX14" fmla="*/ 1500187 w 4433887"/>
              <a:gd name="connsiteY14" fmla="*/ 1743075 h 5143831"/>
              <a:gd name="connsiteX15" fmla="*/ 1538287 w 4433887"/>
              <a:gd name="connsiteY15" fmla="*/ 1828800 h 5143831"/>
              <a:gd name="connsiteX16" fmla="*/ 1547812 w 4433887"/>
              <a:gd name="connsiteY16" fmla="*/ 1857375 h 5143831"/>
              <a:gd name="connsiteX17" fmla="*/ 1624012 w 4433887"/>
              <a:gd name="connsiteY17" fmla="*/ 2009775 h 5143831"/>
              <a:gd name="connsiteX18" fmla="*/ 1700212 w 4433887"/>
              <a:gd name="connsiteY18" fmla="*/ 2162175 h 5143831"/>
              <a:gd name="connsiteX19" fmla="*/ 1719262 w 4433887"/>
              <a:gd name="connsiteY19" fmla="*/ 2219325 h 5143831"/>
              <a:gd name="connsiteX20" fmla="*/ 1747837 w 4433887"/>
              <a:gd name="connsiteY20" fmla="*/ 2295525 h 5143831"/>
              <a:gd name="connsiteX21" fmla="*/ 1747837 w 4433887"/>
              <a:gd name="connsiteY21" fmla="*/ 2752725 h 5143831"/>
              <a:gd name="connsiteX22" fmla="*/ 1976437 w 4433887"/>
              <a:gd name="connsiteY22" fmla="*/ 2943225 h 5143831"/>
              <a:gd name="connsiteX23" fmla="*/ 2005012 w 4433887"/>
              <a:gd name="connsiteY23" fmla="*/ 2990850 h 5143831"/>
              <a:gd name="connsiteX24" fmla="*/ 2090737 w 4433887"/>
              <a:gd name="connsiteY24" fmla="*/ 3143250 h 5143831"/>
              <a:gd name="connsiteX25" fmla="*/ 2119312 w 4433887"/>
              <a:gd name="connsiteY25" fmla="*/ 3238500 h 5143831"/>
              <a:gd name="connsiteX26" fmla="*/ 2147887 w 4433887"/>
              <a:gd name="connsiteY26" fmla="*/ 3286125 h 5143831"/>
              <a:gd name="connsiteX27" fmla="*/ 2214562 w 4433887"/>
              <a:gd name="connsiteY27" fmla="*/ 3419475 h 5143831"/>
              <a:gd name="connsiteX28" fmla="*/ 2233612 w 4433887"/>
              <a:gd name="connsiteY28" fmla="*/ 3448050 h 5143831"/>
              <a:gd name="connsiteX29" fmla="*/ 2252662 w 4433887"/>
              <a:gd name="connsiteY29" fmla="*/ 3486150 h 5143831"/>
              <a:gd name="connsiteX30" fmla="*/ 2262187 w 4433887"/>
              <a:gd name="connsiteY30" fmla="*/ 3514725 h 5143831"/>
              <a:gd name="connsiteX31" fmla="*/ 2319337 w 4433887"/>
              <a:gd name="connsiteY31" fmla="*/ 3581400 h 5143831"/>
              <a:gd name="connsiteX32" fmla="*/ 2347912 w 4433887"/>
              <a:gd name="connsiteY32" fmla="*/ 3629025 h 5143831"/>
              <a:gd name="connsiteX33" fmla="*/ 2443162 w 4433887"/>
              <a:gd name="connsiteY33" fmla="*/ 3752850 h 5143831"/>
              <a:gd name="connsiteX34" fmla="*/ 2481262 w 4433887"/>
              <a:gd name="connsiteY34" fmla="*/ 3781425 h 5143831"/>
              <a:gd name="connsiteX35" fmla="*/ 2547937 w 4433887"/>
              <a:gd name="connsiteY35" fmla="*/ 3857625 h 5143831"/>
              <a:gd name="connsiteX36" fmla="*/ 2576512 w 4433887"/>
              <a:gd name="connsiteY36" fmla="*/ 3886200 h 5143831"/>
              <a:gd name="connsiteX37" fmla="*/ 2728912 w 4433887"/>
              <a:gd name="connsiteY37" fmla="*/ 4086225 h 5143831"/>
              <a:gd name="connsiteX38" fmla="*/ 2767012 w 4433887"/>
              <a:gd name="connsiteY38" fmla="*/ 4143375 h 5143831"/>
              <a:gd name="connsiteX39" fmla="*/ 2805112 w 4433887"/>
              <a:gd name="connsiteY39" fmla="*/ 4162425 h 5143831"/>
              <a:gd name="connsiteX40" fmla="*/ 2852737 w 4433887"/>
              <a:gd name="connsiteY40" fmla="*/ 4210050 h 5143831"/>
              <a:gd name="connsiteX41" fmla="*/ 2995612 w 4433887"/>
              <a:gd name="connsiteY41" fmla="*/ 4314825 h 5143831"/>
              <a:gd name="connsiteX42" fmla="*/ 3052762 w 4433887"/>
              <a:gd name="connsiteY42" fmla="*/ 4343400 h 5143831"/>
              <a:gd name="connsiteX43" fmla="*/ 3138487 w 4433887"/>
              <a:gd name="connsiteY43" fmla="*/ 4371975 h 5143831"/>
              <a:gd name="connsiteX44" fmla="*/ 3490912 w 4433887"/>
              <a:gd name="connsiteY44" fmla="*/ 4581525 h 5143831"/>
              <a:gd name="connsiteX45" fmla="*/ 3767137 w 4433887"/>
              <a:gd name="connsiteY45" fmla="*/ 4762500 h 5143831"/>
              <a:gd name="connsiteX46" fmla="*/ 3890962 w 4433887"/>
              <a:gd name="connsiteY46" fmla="*/ 4848225 h 5143831"/>
              <a:gd name="connsiteX47" fmla="*/ 3938587 w 4433887"/>
              <a:gd name="connsiteY47" fmla="*/ 4867275 h 5143831"/>
              <a:gd name="connsiteX48" fmla="*/ 4005262 w 4433887"/>
              <a:gd name="connsiteY48" fmla="*/ 4924425 h 5143831"/>
              <a:gd name="connsiteX49" fmla="*/ 4090987 w 4433887"/>
              <a:gd name="connsiteY49" fmla="*/ 4962525 h 5143831"/>
              <a:gd name="connsiteX50" fmla="*/ 4252912 w 4433887"/>
              <a:gd name="connsiteY50" fmla="*/ 5076825 h 5143831"/>
              <a:gd name="connsiteX51" fmla="*/ 4338637 w 4433887"/>
              <a:gd name="connsiteY51" fmla="*/ 5095875 h 5143831"/>
              <a:gd name="connsiteX52" fmla="*/ 4357687 w 4433887"/>
              <a:gd name="connsiteY52" fmla="*/ 5133975 h 5143831"/>
              <a:gd name="connsiteX53" fmla="*/ 4433887 w 4433887"/>
              <a:gd name="connsiteY53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71500 h 5143831"/>
              <a:gd name="connsiteX4" fmla="*/ 757237 w 4433887"/>
              <a:gd name="connsiteY4" fmla="*/ 638175 h 5143831"/>
              <a:gd name="connsiteX5" fmla="*/ 785812 w 4433887"/>
              <a:gd name="connsiteY5" fmla="*/ 695325 h 5143831"/>
              <a:gd name="connsiteX6" fmla="*/ 795337 w 4433887"/>
              <a:gd name="connsiteY6" fmla="*/ 733425 h 5143831"/>
              <a:gd name="connsiteX7" fmla="*/ 938212 w 4433887"/>
              <a:gd name="connsiteY7" fmla="*/ 981075 h 5143831"/>
              <a:gd name="connsiteX8" fmla="*/ 919162 w 4433887"/>
              <a:gd name="connsiteY8" fmla="*/ 1419225 h 5143831"/>
              <a:gd name="connsiteX9" fmla="*/ 1233487 w 4433887"/>
              <a:gd name="connsiteY9" fmla="*/ 1371600 h 5143831"/>
              <a:gd name="connsiteX10" fmla="*/ 1281112 w 4433887"/>
              <a:gd name="connsiteY10" fmla="*/ 1438275 h 5143831"/>
              <a:gd name="connsiteX11" fmla="*/ 1328737 w 4433887"/>
              <a:gd name="connsiteY11" fmla="*/ 1495425 h 5143831"/>
              <a:gd name="connsiteX12" fmla="*/ 1395412 w 4433887"/>
              <a:gd name="connsiteY12" fmla="*/ 1609725 h 5143831"/>
              <a:gd name="connsiteX13" fmla="*/ 1500187 w 4433887"/>
              <a:gd name="connsiteY13" fmla="*/ 1743075 h 5143831"/>
              <a:gd name="connsiteX14" fmla="*/ 1538287 w 4433887"/>
              <a:gd name="connsiteY14" fmla="*/ 1828800 h 5143831"/>
              <a:gd name="connsiteX15" fmla="*/ 1547812 w 4433887"/>
              <a:gd name="connsiteY15" fmla="*/ 1857375 h 5143831"/>
              <a:gd name="connsiteX16" fmla="*/ 1624012 w 4433887"/>
              <a:gd name="connsiteY16" fmla="*/ 2009775 h 5143831"/>
              <a:gd name="connsiteX17" fmla="*/ 1700212 w 4433887"/>
              <a:gd name="connsiteY17" fmla="*/ 2162175 h 5143831"/>
              <a:gd name="connsiteX18" fmla="*/ 1719262 w 4433887"/>
              <a:gd name="connsiteY18" fmla="*/ 2219325 h 5143831"/>
              <a:gd name="connsiteX19" fmla="*/ 1747837 w 4433887"/>
              <a:gd name="connsiteY19" fmla="*/ 2295525 h 5143831"/>
              <a:gd name="connsiteX20" fmla="*/ 1747837 w 4433887"/>
              <a:gd name="connsiteY20" fmla="*/ 2752725 h 5143831"/>
              <a:gd name="connsiteX21" fmla="*/ 1976437 w 4433887"/>
              <a:gd name="connsiteY21" fmla="*/ 2943225 h 5143831"/>
              <a:gd name="connsiteX22" fmla="*/ 2005012 w 4433887"/>
              <a:gd name="connsiteY22" fmla="*/ 2990850 h 5143831"/>
              <a:gd name="connsiteX23" fmla="*/ 2090737 w 4433887"/>
              <a:gd name="connsiteY23" fmla="*/ 3143250 h 5143831"/>
              <a:gd name="connsiteX24" fmla="*/ 2119312 w 4433887"/>
              <a:gd name="connsiteY24" fmla="*/ 3238500 h 5143831"/>
              <a:gd name="connsiteX25" fmla="*/ 2147887 w 4433887"/>
              <a:gd name="connsiteY25" fmla="*/ 3286125 h 5143831"/>
              <a:gd name="connsiteX26" fmla="*/ 2214562 w 4433887"/>
              <a:gd name="connsiteY26" fmla="*/ 3419475 h 5143831"/>
              <a:gd name="connsiteX27" fmla="*/ 2233612 w 4433887"/>
              <a:gd name="connsiteY27" fmla="*/ 3448050 h 5143831"/>
              <a:gd name="connsiteX28" fmla="*/ 2252662 w 4433887"/>
              <a:gd name="connsiteY28" fmla="*/ 3486150 h 5143831"/>
              <a:gd name="connsiteX29" fmla="*/ 2262187 w 4433887"/>
              <a:gd name="connsiteY29" fmla="*/ 3514725 h 5143831"/>
              <a:gd name="connsiteX30" fmla="*/ 2319337 w 4433887"/>
              <a:gd name="connsiteY30" fmla="*/ 3581400 h 5143831"/>
              <a:gd name="connsiteX31" fmla="*/ 2347912 w 4433887"/>
              <a:gd name="connsiteY31" fmla="*/ 3629025 h 5143831"/>
              <a:gd name="connsiteX32" fmla="*/ 2443162 w 4433887"/>
              <a:gd name="connsiteY32" fmla="*/ 3752850 h 5143831"/>
              <a:gd name="connsiteX33" fmla="*/ 2481262 w 4433887"/>
              <a:gd name="connsiteY33" fmla="*/ 3781425 h 5143831"/>
              <a:gd name="connsiteX34" fmla="*/ 2547937 w 4433887"/>
              <a:gd name="connsiteY34" fmla="*/ 3857625 h 5143831"/>
              <a:gd name="connsiteX35" fmla="*/ 2576512 w 4433887"/>
              <a:gd name="connsiteY35" fmla="*/ 3886200 h 5143831"/>
              <a:gd name="connsiteX36" fmla="*/ 2728912 w 4433887"/>
              <a:gd name="connsiteY36" fmla="*/ 4086225 h 5143831"/>
              <a:gd name="connsiteX37" fmla="*/ 2767012 w 4433887"/>
              <a:gd name="connsiteY37" fmla="*/ 4143375 h 5143831"/>
              <a:gd name="connsiteX38" fmla="*/ 2805112 w 4433887"/>
              <a:gd name="connsiteY38" fmla="*/ 4162425 h 5143831"/>
              <a:gd name="connsiteX39" fmla="*/ 2852737 w 4433887"/>
              <a:gd name="connsiteY39" fmla="*/ 4210050 h 5143831"/>
              <a:gd name="connsiteX40" fmla="*/ 2995612 w 4433887"/>
              <a:gd name="connsiteY40" fmla="*/ 4314825 h 5143831"/>
              <a:gd name="connsiteX41" fmla="*/ 3052762 w 4433887"/>
              <a:gd name="connsiteY41" fmla="*/ 4343400 h 5143831"/>
              <a:gd name="connsiteX42" fmla="*/ 3138487 w 4433887"/>
              <a:gd name="connsiteY42" fmla="*/ 4371975 h 5143831"/>
              <a:gd name="connsiteX43" fmla="*/ 3490912 w 4433887"/>
              <a:gd name="connsiteY43" fmla="*/ 4581525 h 5143831"/>
              <a:gd name="connsiteX44" fmla="*/ 3767137 w 4433887"/>
              <a:gd name="connsiteY44" fmla="*/ 4762500 h 5143831"/>
              <a:gd name="connsiteX45" fmla="*/ 3890962 w 4433887"/>
              <a:gd name="connsiteY45" fmla="*/ 4848225 h 5143831"/>
              <a:gd name="connsiteX46" fmla="*/ 3938587 w 4433887"/>
              <a:gd name="connsiteY46" fmla="*/ 4867275 h 5143831"/>
              <a:gd name="connsiteX47" fmla="*/ 4005262 w 4433887"/>
              <a:gd name="connsiteY47" fmla="*/ 4924425 h 5143831"/>
              <a:gd name="connsiteX48" fmla="*/ 4090987 w 4433887"/>
              <a:gd name="connsiteY48" fmla="*/ 4962525 h 5143831"/>
              <a:gd name="connsiteX49" fmla="*/ 4252912 w 4433887"/>
              <a:gd name="connsiteY49" fmla="*/ 5076825 h 5143831"/>
              <a:gd name="connsiteX50" fmla="*/ 4338637 w 4433887"/>
              <a:gd name="connsiteY50" fmla="*/ 5095875 h 5143831"/>
              <a:gd name="connsiteX51" fmla="*/ 4357687 w 4433887"/>
              <a:gd name="connsiteY51" fmla="*/ 5133975 h 5143831"/>
              <a:gd name="connsiteX52" fmla="*/ 4433887 w 4433887"/>
              <a:gd name="connsiteY52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71500 h 5143831"/>
              <a:gd name="connsiteX4" fmla="*/ 785812 w 4433887"/>
              <a:gd name="connsiteY4" fmla="*/ 695325 h 5143831"/>
              <a:gd name="connsiteX5" fmla="*/ 795337 w 4433887"/>
              <a:gd name="connsiteY5" fmla="*/ 733425 h 5143831"/>
              <a:gd name="connsiteX6" fmla="*/ 938212 w 4433887"/>
              <a:gd name="connsiteY6" fmla="*/ 981075 h 5143831"/>
              <a:gd name="connsiteX7" fmla="*/ 919162 w 4433887"/>
              <a:gd name="connsiteY7" fmla="*/ 1419225 h 5143831"/>
              <a:gd name="connsiteX8" fmla="*/ 1233487 w 4433887"/>
              <a:gd name="connsiteY8" fmla="*/ 1371600 h 5143831"/>
              <a:gd name="connsiteX9" fmla="*/ 1281112 w 4433887"/>
              <a:gd name="connsiteY9" fmla="*/ 1438275 h 5143831"/>
              <a:gd name="connsiteX10" fmla="*/ 1328737 w 4433887"/>
              <a:gd name="connsiteY10" fmla="*/ 1495425 h 5143831"/>
              <a:gd name="connsiteX11" fmla="*/ 1395412 w 4433887"/>
              <a:gd name="connsiteY11" fmla="*/ 1609725 h 5143831"/>
              <a:gd name="connsiteX12" fmla="*/ 1500187 w 4433887"/>
              <a:gd name="connsiteY12" fmla="*/ 1743075 h 5143831"/>
              <a:gd name="connsiteX13" fmla="*/ 1538287 w 4433887"/>
              <a:gd name="connsiteY13" fmla="*/ 1828800 h 5143831"/>
              <a:gd name="connsiteX14" fmla="*/ 1547812 w 4433887"/>
              <a:gd name="connsiteY14" fmla="*/ 1857375 h 5143831"/>
              <a:gd name="connsiteX15" fmla="*/ 1624012 w 4433887"/>
              <a:gd name="connsiteY15" fmla="*/ 2009775 h 5143831"/>
              <a:gd name="connsiteX16" fmla="*/ 1700212 w 4433887"/>
              <a:gd name="connsiteY16" fmla="*/ 2162175 h 5143831"/>
              <a:gd name="connsiteX17" fmla="*/ 1719262 w 4433887"/>
              <a:gd name="connsiteY17" fmla="*/ 2219325 h 5143831"/>
              <a:gd name="connsiteX18" fmla="*/ 1747837 w 4433887"/>
              <a:gd name="connsiteY18" fmla="*/ 2295525 h 5143831"/>
              <a:gd name="connsiteX19" fmla="*/ 1747837 w 4433887"/>
              <a:gd name="connsiteY19" fmla="*/ 2752725 h 5143831"/>
              <a:gd name="connsiteX20" fmla="*/ 1976437 w 4433887"/>
              <a:gd name="connsiteY20" fmla="*/ 2943225 h 5143831"/>
              <a:gd name="connsiteX21" fmla="*/ 2005012 w 4433887"/>
              <a:gd name="connsiteY21" fmla="*/ 2990850 h 5143831"/>
              <a:gd name="connsiteX22" fmla="*/ 2090737 w 4433887"/>
              <a:gd name="connsiteY22" fmla="*/ 3143250 h 5143831"/>
              <a:gd name="connsiteX23" fmla="*/ 2119312 w 4433887"/>
              <a:gd name="connsiteY23" fmla="*/ 3238500 h 5143831"/>
              <a:gd name="connsiteX24" fmla="*/ 2147887 w 4433887"/>
              <a:gd name="connsiteY24" fmla="*/ 3286125 h 5143831"/>
              <a:gd name="connsiteX25" fmla="*/ 2214562 w 4433887"/>
              <a:gd name="connsiteY25" fmla="*/ 3419475 h 5143831"/>
              <a:gd name="connsiteX26" fmla="*/ 2233612 w 4433887"/>
              <a:gd name="connsiteY26" fmla="*/ 3448050 h 5143831"/>
              <a:gd name="connsiteX27" fmla="*/ 2252662 w 4433887"/>
              <a:gd name="connsiteY27" fmla="*/ 3486150 h 5143831"/>
              <a:gd name="connsiteX28" fmla="*/ 2262187 w 4433887"/>
              <a:gd name="connsiteY28" fmla="*/ 3514725 h 5143831"/>
              <a:gd name="connsiteX29" fmla="*/ 2319337 w 4433887"/>
              <a:gd name="connsiteY29" fmla="*/ 3581400 h 5143831"/>
              <a:gd name="connsiteX30" fmla="*/ 2347912 w 4433887"/>
              <a:gd name="connsiteY30" fmla="*/ 3629025 h 5143831"/>
              <a:gd name="connsiteX31" fmla="*/ 2443162 w 4433887"/>
              <a:gd name="connsiteY31" fmla="*/ 3752850 h 5143831"/>
              <a:gd name="connsiteX32" fmla="*/ 2481262 w 4433887"/>
              <a:gd name="connsiteY32" fmla="*/ 3781425 h 5143831"/>
              <a:gd name="connsiteX33" fmla="*/ 2547937 w 4433887"/>
              <a:gd name="connsiteY33" fmla="*/ 3857625 h 5143831"/>
              <a:gd name="connsiteX34" fmla="*/ 2576512 w 4433887"/>
              <a:gd name="connsiteY34" fmla="*/ 3886200 h 5143831"/>
              <a:gd name="connsiteX35" fmla="*/ 2728912 w 4433887"/>
              <a:gd name="connsiteY35" fmla="*/ 4086225 h 5143831"/>
              <a:gd name="connsiteX36" fmla="*/ 2767012 w 4433887"/>
              <a:gd name="connsiteY36" fmla="*/ 4143375 h 5143831"/>
              <a:gd name="connsiteX37" fmla="*/ 2805112 w 4433887"/>
              <a:gd name="connsiteY37" fmla="*/ 4162425 h 5143831"/>
              <a:gd name="connsiteX38" fmla="*/ 2852737 w 4433887"/>
              <a:gd name="connsiteY38" fmla="*/ 4210050 h 5143831"/>
              <a:gd name="connsiteX39" fmla="*/ 2995612 w 4433887"/>
              <a:gd name="connsiteY39" fmla="*/ 4314825 h 5143831"/>
              <a:gd name="connsiteX40" fmla="*/ 3052762 w 4433887"/>
              <a:gd name="connsiteY40" fmla="*/ 4343400 h 5143831"/>
              <a:gd name="connsiteX41" fmla="*/ 3138487 w 4433887"/>
              <a:gd name="connsiteY41" fmla="*/ 4371975 h 5143831"/>
              <a:gd name="connsiteX42" fmla="*/ 3490912 w 4433887"/>
              <a:gd name="connsiteY42" fmla="*/ 4581525 h 5143831"/>
              <a:gd name="connsiteX43" fmla="*/ 3767137 w 4433887"/>
              <a:gd name="connsiteY43" fmla="*/ 4762500 h 5143831"/>
              <a:gd name="connsiteX44" fmla="*/ 3890962 w 4433887"/>
              <a:gd name="connsiteY44" fmla="*/ 4848225 h 5143831"/>
              <a:gd name="connsiteX45" fmla="*/ 3938587 w 4433887"/>
              <a:gd name="connsiteY45" fmla="*/ 4867275 h 5143831"/>
              <a:gd name="connsiteX46" fmla="*/ 4005262 w 4433887"/>
              <a:gd name="connsiteY46" fmla="*/ 4924425 h 5143831"/>
              <a:gd name="connsiteX47" fmla="*/ 4090987 w 4433887"/>
              <a:gd name="connsiteY47" fmla="*/ 4962525 h 5143831"/>
              <a:gd name="connsiteX48" fmla="*/ 4252912 w 4433887"/>
              <a:gd name="connsiteY48" fmla="*/ 5076825 h 5143831"/>
              <a:gd name="connsiteX49" fmla="*/ 4338637 w 4433887"/>
              <a:gd name="connsiteY49" fmla="*/ 5095875 h 5143831"/>
              <a:gd name="connsiteX50" fmla="*/ 4357687 w 4433887"/>
              <a:gd name="connsiteY50" fmla="*/ 5133975 h 5143831"/>
              <a:gd name="connsiteX51" fmla="*/ 4433887 w 4433887"/>
              <a:gd name="connsiteY51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71500 h 5143831"/>
              <a:gd name="connsiteX4" fmla="*/ 795337 w 4433887"/>
              <a:gd name="connsiteY4" fmla="*/ 733425 h 5143831"/>
              <a:gd name="connsiteX5" fmla="*/ 938212 w 4433887"/>
              <a:gd name="connsiteY5" fmla="*/ 981075 h 5143831"/>
              <a:gd name="connsiteX6" fmla="*/ 919162 w 4433887"/>
              <a:gd name="connsiteY6" fmla="*/ 1419225 h 5143831"/>
              <a:gd name="connsiteX7" fmla="*/ 1233487 w 4433887"/>
              <a:gd name="connsiteY7" fmla="*/ 1371600 h 5143831"/>
              <a:gd name="connsiteX8" fmla="*/ 1281112 w 4433887"/>
              <a:gd name="connsiteY8" fmla="*/ 1438275 h 5143831"/>
              <a:gd name="connsiteX9" fmla="*/ 1328737 w 4433887"/>
              <a:gd name="connsiteY9" fmla="*/ 1495425 h 5143831"/>
              <a:gd name="connsiteX10" fmla="*/ 1395412 w 4433887"/>
              <a:gd name="connsiteY10" fmla="*/ 1609725 h 5143831"/>
              <a:gd name="connsiteX11" fmla="*/ 1500187 w 4433887"/>
              <a:gd name="connsiteY11" fmla="*/ 1743075 h 5143831"/>
              <a:gd name="connsiteX12" fmla="*/ 1538287 w 4433887"/>
              <a:gd name="connsiteY12" fmla="*/ 1828800 h 5143831"/>
              <a:gd name="connsiteX13" fmla="*/ 1547812 w 4433887"/>
              <a:gd name="connsiteY13" fmla="*/ 1857375 h 5143831"/>
              <a:gd name="connsiteX14" fmla="*/ 1624012 w 4433887"/>
              <a:gd name="connsiteY14" fmla="*/ 2009775 h 5143831"/>
              <a:gd name="connsiteX15" fmla="*/ 1700212 w 4433887"/>
              <a:gd name="connsiteY15" fmla="*/ 2162175 h 5143831"/>
              <a:gd name="connsiteX16" fmla="*/ 1719262 w 4433887"/>
              <a:gd name="connsiteY16" fmla="*/ 2219325 h 5143831"/>
              <a:gd name="connsiteX17" fmla="*/ 1747837 w 4433887"/>
              <a:gd name="connsiteY17" fmla="*/ 2295525 h 5143831"/>
              <a:gd name="connsiteX18" fmla="*/ 1747837 w 4433887"/>
              <a:gd name="connsiteY18" fmla="*/ 2752725 h 5143831"/>
              <a:gd name="connsiteX19" fmla="*/ 1976437 w 4433887"/>
              <a:gd name="connsiteY19" fmla="*/ 2943225 h 5143831"/>
              <a:gd name="connsiteX20" fmla="*/ 2005012 w 4433887"/>
              <a:gd name="connsiteY20" fmla="*/ 2990850 h 5143831"/>
              <a:gd name="connsiteX21" fmla="*/ 2090737 w 4433887"/>
              <a:gd name="connsiteY21" fmla="*/ 3143250 h 5143831"/>
              <a:gd name="connsiteX22" fmla="*/ 2119312 w 4433887"/>
              <a:gd name="connsiteY22" fmla="*/ 3238500 h 5143831"/>
              <a:gd name="connsiteX23" fmla="*/ 2147887 w 4433887"/>
              <a:gd name="connsiteY23" fmla="*/ 3286125 h 5143831"/>
              <a:gd name="connsiteX24" fmla="*/ 2214562 w 4433887"/>
              <a:gd name="connsiteY24" fmla="*/ 3419475 h 5143831"/>
              <a:gd name="connsiteX25" fmla="*/ 2233612 w 4433887"/>
              <a:gd name="connsiteY25" fmla="*/ 3448050 h 5143831"/>
              <a:gd name="connsiteX26" fmla="*/ 2252662 w 4433887"/>
              <a:gd name="connsiteY26" fmla="*/ 3486150 h 5143831"/>
              <a:gd name="connsiteX27" fmla="*/ 2262187 w 4433887"/>
              <a:gd name="connsiteY27" fmla="*/ 3514725 h 5143831"/>
              <a:gd name="connsiteX28" fmla="*/ 2319337 w 4433887"/>
              <a:gd name="connsiteY28" fmla="*/ 3581400 h 5143831"/>
              <a:gd name="connsiteX29" fmla="*/ 2347912 w 4433887"/>
              <a:gd name="connsiteY29" fmla="*/ 3629025 h 5143831"/>
              <a:gd name="connsiteX30" fmla="*/ 2443162 w 4433887"/>
              <a:gd name="connsiteY30" fmla="*/ 3752850 h 5143831"/>
              <a:gd name="connsiteX31" fmla="*/ 2481262 w 4433887"/>
              <a:gd name="connsiteY31" fmla="*/ 3781425 h 5143831"/>
              <a:gd name="connsiteX32" fmla="*/ 2547937 w 4433887"/>
              <a:gd name="connsiteY32" fmla="*/ 3857625 h 5143831"/>
              <a:gd name="connsiteX33" fmla="*/ 2576512 w 4433887"/>
              <a:gd name="connsiteY33" fmla="*/ 3886200 h 5143831"/>
              <a:gd name="connsiteX34" fmla="*/ 2728912 w 4433887"/>
              <a:gd name="connsiteY34" fmla="*/ 4086225 h 5143831"/>
              <a:gd name="connsiteX35" fmla="*/ 2767012 w 4433887"/>
              <a:gd name="connsiteY35" fmla="*/ 4143375 h 5143831"/>
              <a:gd name="connsiteX36" fmla="*/ 2805112 w 4433887"/>
              <a:gd name="connsiteY36" fmla="*/ 4162425 h 5143831"/>
              <a:gd name="connsiteX37" fmla="*/ 2852737 w 4433887"/>
              <a:gd name="connsiteY37" fmla="*/ 4210050 h 5143831"/>
              <a:gd name="connsiteX38" fmla="*/ 2995612 w 4433887"/>
              <a:gd name="connsiteY38" fmla="*/ 4314825 h 5143831"/>
              <a:gd name="connsiteX39" fmla="*/ 3052762 w 4433887"/>
              <a:gd name="connsiteY39" fmla="*/ 4343400 h 5143831"/>
              <a:gd name="connsiteX40" fmla="*/ 3138487 w 4433887"/>
              <a:gd name="connsiteY40" fmla="*/ 4371975 h 5143831"/>
              <a:gd name="connsiteX41" fmla="*/ 3490912 w 4433887"/>
              <a:gd name="connsiteY41" fmla="*/ 4581525 h 5143831"/>
              <a:gd name="connsiteX42" fmla="*/ 3767137 w 4433887"/>
              <a:gd name="connsiteY42" fmla="*/ 4762500 h 5143831"/>
              <a:gd name="connsiteX43" fmla="*/ 3890962 w 4433887"/>
              <a:gd name="connsiteY43" fmla="*/ 4848225 h 5143831"/>
              <a:gd name="connsiteX44" fmla="*/ 3938587 w 4433887"/>
              <a:gd name="connsiteY44" fmla="*/ 4867275 h 5143831"/>
              <a:gd name="connsiteX45" fmla="*/ 4005262 w 4433887"/>
              <a:gd name="connsiteY45" fmla="*/ 4924425 h 5143831"/>
              <a:gd name="connsiteX46" fmla="*/ 4090987 w 4433887"/>
              <a:gd name="connsiteY46" fmla="*/ 4962525 h 5143831"/>
              <a:gd name="connsiteX47" fmla="*/ 4252912 w 4433887"/>
              <a:gd name="connsiteY47" fmla="*/ 5076825 h 5143831"/>
              <a:gd name="connsiteX48" fmla="*/ 4338637 w 4433887"/>
              <a:gd name="connsiteY48" fmla="*/ 5095875 h 5143831"/>
              <a:gd name="connsiteX49" fmla="*/ 4357687 w 4433887"/>
              <a:gd name="connsiteY49" fmla="*/ 5133975 h 5143831"/>
              <a:gd name="connsiteX50" fmla="*/ 4433887 w 4433887"/>
              <a:gd name="connsiteY50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71500 h 5143831"/>
              <a:gd name="connsiteX4" fmla="*/ 938212 w 4433887"/>
              <a:gd name="connsiteY4" fmla="*/ 981075 h 5143831"/>
              <a:gd name="connsiteX5" fmla="*/ 919162 w 4433887"/>
              <a:gd name="connsiteY5" fmla="*/ 1419225 h 5143831"/>
              <a:gd name="connsiteX6" fmla="*/ 1233487 w 4433887"/>
              <a:gd name="connsiteY6" fmla="*/ 1371600 h 5143831"/>
              <a:gd name="connsiteX7" fmla="*/ 1281112 w 4433887"/>
              <a:gd name="connsiteY7" fmla="*/ 1438275 h 5143831"/>
              <a:gd name="connsiteX8" fmla="*/ 1328737 w 4433887"/>
              <a:gd name="connsiteY8" fmla="*/ 1495425 h 5143831"/>
              <a:gd name="connsiteX9" fmla="*/ 1395412 w 4433887"/>
              <a:gd name="connsiteY9" fmla="*/ 1609725 h 5143831"/>
              <a:gd name="connsiteX10" fmla="*/ 1500187 w 4433887"/>
              <a:gd name="connsiteY10" fmla="*/ 1743075 h 5143831"/>
              <a:gd name="connsiteX11" fmla="*/ 1538287 w 4433887"/>
              <a:gd name="connsiteY11" fmla="*/ 1828800 h 5143831"/>
              <a:gd name="connsiteX12" fmla="*/ 1547812 w 4433887"/>
              <a:gd name="connsiteY12" fmla="*/ 1857375 h 5143831"/>
              <a:gd name="connsiteX13" fmla="*/ 1624012 w 4433887"/>
              <a:gd name="connsiteY13" fmla="*/ 2009775 h 5143831"/>
              <a:gd name="connsiteX14" fmla="*/ 1700212 w 4433887"/>
              <a:gd name="connsiteY14" fmla="*/ 2162175 h 5143831"/>
              <a:gd name="connsiteX15" fmla="*/ 1719262 w 4433887"/>
              <a:gd name="connsiteY15" fmla="*/ 2219325 h 5143831"/>
              <a:gd name="connsiteX16" fmla="*/ 1747837 w 4433887"/>
              <a:gd name="connsiteY16" fmla="*/ 2295525 h 5143831"/>
              <a:gd name="connsiteX17" fmla="*/ 1747837 w 4433887"/>
              <a:gd name="connsiteY17" fmla="*/ 2752725 h 5143831"/>
              <a:gd name="connsiteX18" fmla="*/ 1976437 w 4433887"/>
              <a:gd name="connsiteY18" fmla="*/ 2943225 h 5143831"/>
              <a:gd name="connsiteX19" fmla="*/ 2005012 w 4433887"/>
              <a:gd name="connsiteY19" fmla="*/ 2990850 h 5143831"/>
              <a:gd name="connsiteX20" fmla="*/ 2090737 w 4433887"/>
              <a:gd name="connsiteY20" fmla="*/ 3143250 h 5143831"/>
              <a:gd name="connsiteX21" fmla="*/ 2119312 w 4433887"/>
              <a:gd name="connsiteY21" fmla="*/ 3238500 h 5143831"/>
              <a:gd name="connsiteX22" fmla="*/ 2147887 w 4433887"/>
              <a:gd name="connsiteY22" fmla="*/ 3286125 h 5143831"/>
              <a:gd name="connsiteX23" fmla="*/ 2214562 w 4433887"/>
              <a:gd name="connsiteY23" fmla="*/ 3419475 h 5143831"/>
              <a:gd name="connsiteX24" fmla="*/ 2233612 w 4433887"/>
              <a:gd name="connsiteY24" fmla="*/ 3448050 h 5143831"/>
              <a:gd name="connsiteX25" fmla="*/ 2252662 w 4433887"/>
              <a:gd name="connsiteY25" fmla="*/ 3486150 h 5143831"/>
              <a:gd name="connsiteX26" fmla="*/ 2262187 w 4433887"/>
              <a:gd name="connsiteY26" fmla="*/ 3514725 h 5143831"/>
              <a:gd name="connsiteX27" fmla="*/ 2319337 w 4433887"/>
              <a:gd name="connsiteY27" fmla="*/ 3581400 h 5143831"/>
              <a:gd name="connsiteX28" fmla="*/ 2347912 w 4433887"/>
              <a:gd name="connsiteY28" fmla="*/ 3629025 h 5143831"/>
              <a:gd name="connsiteX29" fmla="*/ 2443162 w 4433887"/>
              <a:gd name="connsiteY29" fmla="*/ 3752850 h 5143831"/>
              <a:gd name="connsiteX30" fmla="*/ 2481262 w 4433887"/>
              <a:gd name="connsiteY30" fmla="*/ 3781425 h 5143831"/>
              <a:gd name="connsiteX31" fmla="*/ 2547937 w 4433887"/>
              <a:gd name="connsiteY31" fmla="*/ 3857625 h 5143831"/>
              <a:gd name="connsiteX32" fmla="*/ 2576512 w 4433887"/>
              <a:gd name="connsiteY32" fmla="*/ 3886200 h 5143831"/>
              <a:gd name="connsiteX33" fmla="*/ 2728912 w 4433887"/>
              <a:gd name="connsiteY33" fmla="*/ 4086225 h 5143831"/>
              <a:gd name="connsiteX34" fmla="*/ 2767012 w 4433887"/>
              <a:gd name="connsiteY34" fmla="*/ 4143375 h 5143831"/>
              <a:gd name="connsiteX35" fmla="*/ 2805112 w 4433887"/>
              <a:gd name="connsiteY35" fmla="*/ 4162425 h 5143831"/>
              <a:gd name="connsiteX36" fmla="*/ 2852737 w 4433887"/>
              <a:gd name="connsiteY36" fmla="*/ 4210050 h 5143831"/>
              <a:gd name="connsiteX37" fmla="*/ 2995612 w 4433887"/>
              <a:gd name="connsiteY37" fmla="*/ 4314825 h 5143831"/>
              <a:gd name="connsiteX38" fmla="*/ 3052762 w 4433887"/>
              <a:gd name="connsiteY38" fmla="*/ 4343400 h 5143831"/>
              <a:gd name="connsiteX39" fmla="*/ 3138487 w 4433887"/>
              <a:gd name="connsiteY39" fmla="*/ 4371975 h 5143831"/>
              <a:gd name="connsiteX40" fmla="*/ 3490912 w 4433887"/>
              <a:gd name="connsiteY40" fmla="*/ 4581525 h 5143831"/>
              <a:gd name="connsiteX41" fmla="*/ 3767137 w 4433887"/>
              <a:gd name="connsiteY41" fmla="*/ 4762500 h 5143831"/>
              <a:gd name="connsiteX42" fmla="*/ 3890962 w 4433887"/>
              <a:gd name="connsiteY42" fmla="*/ 4848225 h 5143831"/>
              <a:gd name="connsiteX43" fmla="*/ 3938587 w 4433887"/>
              <a:gd name="connsiteY43" fmla="*/ 4867275 h 5143831"/>
              <a:gd name="connsiteX44" fmla="*/ 4005262 w 4433887"/>
              <a:gd name="connsiteY44" fmla="*/ 4924425 h 5143831"/>
              <a:gd name="connsiteX45" fmla="*/ 4090987 w 4433887"/>
              <a:gd name="connsiteY45" fmla="*/ 4962525 h 5143831"/>
              <a:gd name="connsiteX46" fmla="*/ 4252912 w 4433887"/>
              <a:gd name="connsiteY46" fmla="*/ 5076825 h 5143831"/>
              <a:gd name="connsiteX47" fmla="*/ 4338637 w 4433887"/>
              <a:gd name="connsiteY47" fmla="*/ 5095875 h 5143831"/>
              <a:gd name="connsiteX48" fmla="*/ 4357687 w 4433887"/>
              <a:gd name="connsiteY48" fmla="*/ 5133975 h 5143831"/>
              <a:gd name="connsiteX49" fmla="*/ 4433887 w 4433887"/>
              <a:gd name="connsiteY4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85787 h 5143831"/>
              <a:gd name="connsiteX4" fmla="*/ 938212 w 4433887"/>
              <a:gd name="connsiteY4" fmla="*/ 981075 h 5143831"/>
              <a:gd name="connsiteX5" fmla="*/ 919162 w 4433887"/>
              <a:gd name="connsiteY5" fmla="*/ 1419225 h 5143831"/>
              <a:gd name="connsiteX6" fmla="*/ 1233487 w 4433887"/>
              <a:gd name="connsiteY6" fmla="*/ 1371600 h 5143831"/>
              <a:gd name="connsiteX7" fmla="*/ 1281112 w 4433887"/>
              <a:gd name="connsiteY7" fmla="*/ 1438275 h 5143831"/>
              <a:gd name="connsiteX8" fmla="*/ 1328737 w 4433887"/>
              <a:gd name="connsiteY8" fmla="*/ 1495425 h 5143831"/>
              <a:gd name="connsiteX9" fmla="*/ 1395412 w 4433887"/>
              <a:gd name="connsiteY9" fmla="*/ 1609725 h 5143831"/>
              <a:gd name="connsiteX10" fmla="*/ 1500187 w 4433887"/>
              <a:gd name="connsiteY10" fmla="*/ 1743075 h 5143831"/>
              <a:gd name="connsiteX11" fmla="*/ 1538287 w 4433887"/>
              <a:gd name="connsiteY11" fmla="*/ 1828800 h 5143831"/>
              <a:gd name="connsiteX12" fmla="*/ 1547812 w 4433887"/>
              <a:gd name="connsiteY12" fmla="*/ 1857375 h 5143831"/>
              <a:gd name="connsiteX13" fmla="*/ 1624012 w 4433887"/>
              <a:gd name="connsiteY13" fmla="*/ 2009775 h 5143831"/>
              <a:gd name="connsiteX14" fmla="*/ 1700212 w 4433887"/>
              <a:gd name="connsiteY14" fmla="*/ 2162175 h 5143831"/>
              <a:gd name="connsiteX15" fmla="*/ 1719262 w 4433887"/>
              <a:gd name="connsiteY15" fmla="*/ 2219325 h 5143831"/>
              <a:gd name="connsiteX16" fmla="*/ 1747837 w 4433887"/>
              <a:gd name="connsiteY16" fmla="*/ 2295525 h 5143831"/>
              <a:gd name="connsiteX17" fmla="*/ 1747837 w 4433887"/>
              <a:gd name="connsiteY17" fmla="*/ 2752725 h 5143831"/>
              <a:gd name="connsiteX18" fmla="*/ 1976437 w 4433887"/>
              <a:gd name="connsiteY18" fmla="*/ 2943225 h 5143831"/>
              <a:gd name="connsiteX19" fmla="*/ 2005012 w 4433887"/>
              <a:gd name="connsiteY19" fmla="*/ 2990850 h 5143831"/>
              <a:gd name="connsiteX20" fmla="*/ 2090737 w 4433887"/>
              <a:gd name="connsiteY20" fmla="*/ 3143250 h 5143831"/>
              <a:gd name="connsiteX21" fmla="*/ 2119312 w 4433887"/>
              <a:gd name="connsiteY21" fmla="*/ 3238500 h 5143831"/>
              <a:gd name="connsiteX22" fmla="*/ 2147887 w 4433887"/>
              <a:gd name="connsiteY22" fmla="*/ 3286125 h 5143831"/>
              <a:gd name="connsiteX23" fmla="*/ 2214562 w 4433887"/>
              <a:gd name="connsiteY23" fmla="*/ 3419475 h 5143831"/>
              <a:gd name="connsiteX24" fmla="*/ 2233612 w 4433887"/>
              <a:gd name="connsiteY24" fmla="*/ 3448050 h 5143831"/>
              <a:gd name="connsiteX25" fmla="*/ 2252662 w 4433887"/>
              <a:gd name="connsiteY25" fmla="*/ 3486150 h 5143831"/>
              <a:gd name="connsiteX26" fmla="*/ 2262187 w 4433887"/>
              <a:gd name="connsiteY26" fmla="*/ 3514725 h 5143831"/>
              <a:gd name="connsiteX27" fmla="*/ 2319337 w 4433887"/>
              <a:gd name="connsiteY27" fmla="*/ 3581400 h 5143831"/>
              <a:gd name="connsiteX28" fmla="*/ 2347912 w 4433887"/>
              <a:gd name="connsiteY28" fmla="*/ 3629025 h 5143831"/>
              <a:gd name="connsiteX29" fmla="*/ 2443162 w 4433887"/>
              <a:gd name="connsiteY29" fmla="*/ 3752850 h 5143831"/>
              <a:gd name="connsiteX30" fmla="*/ 2481262 w 4433887"/>
              <a:gd name="connsiteY30" fmla="*/ 3781425 h 5143831"/>
              <a:gd name="connsiteX31" fmla="*/ 2547937 w 4433887"/>
              <a:gd name="connsiteY31" fmla="*/ 3857625 h 5143831"/>
              <a:gd name="connsiteX32" fmla="*/ 2576512 w 4433887"/>
              <a:gd name="connsiteY32" fmla="*/ 3886200 h 5143831"/>
              <a:gd name="connsiteX33" fmla="*/ 2728912 w 4433887"/>
              <a:gd name="connsiteY33" fmla="*/ 4086225 h 5143831"/>
              <a:gd name="connsiteX34" fmla="*/ 2767012 w 4433887"/>
              <a:gd name="connsiteY34" fmla="*/ 4143375 h 5143831"/>
              <a:gd name="connsiteX35" fmla="*/ 2805112 w 4433887"/>
              <a:gd name="connsiteY35" fmla="*/ 4162425 h 5143831"/>
              <a:gd name="connsiteX36" fmla="*/ 2852737 w 4433887"/>
              <a:gd name="connsiteY36" fmla="*/ 4210050 h 5143831"/>
              <a:gd name="connsiteX37" fmla="*/ 2995612 w 4433887"/>
              <a:gd name="connsiteY37" fmla="*/ 4314825 h 5143831"/>
              <a:gd name="connsiteX38" fmla="*/ 3052762 w 4433887"/>
              <a:gd name="connsiteY38" fmla="*/ 4343400 h 5143831"/>
              <a:gd name="connsiteX39" fmla="*/ 3138487 w 4433887"/>
              <a:gd name="connsiteY39" fmla="*/ 4371975 h 5143831"/>
              <a:gd name="connsiteX40" fmla="*/ 3490912 w 4433887"/>
              <a:gd name="connsiteY40" fmla="*/ 4581525 h 5143831"/>
              <a:gd name="connsiteX41" fmla="*/ 3767137 w 4433887"/>
              <a:gd name="connsiteY41" fmla="*/ 4762500 h 5143831"/>
              <a:gd name="connsiteX42" fmla="*/ 3890962 w 4433887"/>
              <a:gd name="connsiteY42" fmla="*/ 4848225 h 5143831"/>
              <a:gd name="connsiteX43" fmla="*/ 3938587 w 4433887"/>
              <a:gd name="connsiteY43" fmla="*/ 4867275 h 5143831"/>
              <a:gd name="connsiteX44" fmla="*/ 4005262 w 4433887"/>
              <a:gd name="connsiteY44" fmla="*/ 4924425 h 5143831"/>
              <a:gd name="connsiteX45" fmla="*/ 4090987 w 4433887"/>
              <a:gd name="connsiteY45" fmla="*/ 4962525 h 5143831"/>
              <a:gd name="connsiteX46" fmla="*/ 4252912 w 4433887"/>
              <a:gd name="connsiteY46" fmla="*/ 5076825 h 5143831"/>
              <a:gd name="connsiteX47" fmla="*/ 4338637 w 4433887"/>
              <a:gd name="connsiteY47" fmla="*/ 5095875 h 5143831"/>
              <a:gd name="connsiteX48" fmla="*/ 4357687 w 4433887"/>
              <a:gd name="connsiteY48" fmla="*/ 5133975 h 5143831"/>
              <a:gd name="connsiteX49" fmla="*/ 4433887 w 4433887"/>
              <a:gd name="connsiteY4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85787 h 5143831"/>
              <a:gd name="connsiteX4" fmla="*/ 676275 w 4433887"/>
              <a:gd name="connsiteY4" fmla="*/ 1047750 h 5143831"/>
              <a:gd name="connsiteX5" fmla="*/ 919162 w 4433887"/>
              <a:gd name="connsiteY5" fmla="*/ 1419225 h 5143831"/>
              <a:gd name="connsiteX6" fmla="*/ 1233487 w 4433887"/>
              <a:gd name="connsiteY6" fmla="*/ 1371600 h 5143831"/>
              <a:gd name="connsiteX7" fmla="*/ 1281112 w 4433887"/>
              <a:gd name="connsiteY7" fmla="*/ 1438275 h 5143831"/>
              <a:gd name="connsiteX8" fmla="*/ 1328737 w 4433887"/>
              <a:gd name="connsiteY8" fmla="*/ 1495425 h 5143831"/>
              <a:gd name="connsiteX9" fmla="*/ 1395412 w 4433887"/>
              <a:gd name="connsiteY9" fmla="*/ 1609725 h 5143831"/>
              <a:gd name="connsiteX10" fmla="*/ 1500187 w 4433887"/>
              <a:gd name="connsiteY10" fmla="*/ 1743075 h 5143831"/>
              <a:gd name="connsiteX11" fmla="*/ 1538287 w 4433887"/>
              <a:gd name="connsiteY11" fmla="*/ 1828800 h 5143831"/>
              <a:gd name="connsiteX12" fmla="*/ 1547812 w 4433887"/>
              <a:gd name="connsiteY12" fmla="*/ 1857375 h 5143831"/>
              <a:gd name="connsiteX13" fmla="*/ 1624012 w 4433887"/>
              <a:gd name="connsiteY13" fmla="*/ 2009775 h 5143831"/>
              <a:gd name="connsiteX14" fmla="*/ 1700212 w 4433887"/>
              <a:gd name="connsiteY14" fmla="*/ 2162175 h 5143831"/>
              <a:gd name="connsiteX15" fmla="*/ 1719262 w 4433887"/>
              <a:gd name="connsiteY15" fmla="*/ 2219325 h 5143831"/>
              <a:gd name="connsiteX16" fmla="*/ 1747837 w 4433887"/>
              <a:gd name="connsiteY16" fmla="*/ 2295525 h 5143831"/>
              <a:gd name="connsiteX17" fmla="*/ 1747837 w 4433887"/>
              <a:gd name="connsiteY17" fmla="*/ 2752725 h 5143831"/>
              <a:gd name="connsiteX18" fmla="*/ 1976437 w 4433887"/>
              <a:gd name="connsiteY18" fmla="*/ 2943225 h 5143831"/>
              <a:gd name="connsiteX19" fmla="*/ 2005012 w 4433887"/>
              <a:gd name="connsiteY19" fmla="*/ 2990850 h 5143831"/>
              <a:gd name="connsiteX20" fmla="*/ 2090737 w 4433887"/>
              <a:gd name="connsiteY20" fmla="*/ 3143250 h 5143831"/>
              <a:gd name="connsiteX21" fmla="*/ 2119312 w 4433887"/>
              <a:gd name="connsiteY21" fmla="*/ 3238500 h 5143831"/>
              <a:gd name="connsiteX22" fmla="*/ 2147887 w 4433887"/>
              <a:gd name="connsiteY22" fmla="*/ 3286125 h 5143831"/>
              <a:gd name="connsiteX23" fmla="*/ 2214562 w 4433887"/>
              <a:gd name="connsiteY23" fmla="*/ 3419475 h 5143831"/>
              <a:gd name="connsiteX24" fmla="*/ 2233612 w 4433887"/>
              <a:gd name="connsiteY24" fmla="*/ 3448050 h 5143831"/>
              <a:gd name="connsiteX25" fmla="*/ 2252662 w 4433887"/>
              <a:gd name="connsiteY25" fmla="*/ 3486150 h 5143831"/>
              <a:gd name="connsiteX26" fmla="*/ 2262187 w 4433887"/>
              <a:gd name="connsiteY26" fmla="*/ 3514725 h 5143831"/>
              <a:gd name="connsiteX27" fmla="*/ 2319337 w 4433887"/>
              <a:gd name="connsiteY27" fmla="*/ 3581400 h 5143831"/>
              <a:gd name="connsiteX28" fmla="*/ 2347912 w 4433887"/>
              <a:gd name="connsiteY28" fmla="*/ 3629025 h 5143831"/>
              <a:gd name="connsiteX29" fmla="*/ 2443162 w 4433887"/>
              <a:gd name="connsiteY29" fmla="*/ 3752850 h 5143831"/>
              <a:gd name="connsiteX30" fmla="*/ 2481262 w 4433887"/>
              <a:gd name="connsiteY30" fmla="*/ 3781425 h 5143831"/>
              <a:gd name="connsiteX31" fmla="*/ 2547937 w 4433887"/>
              <a:gd name="connsiteY31" fmla="*/ 3857625 h 5143831"/>
              <a:gd name="connsiteX32" fmla="*/ 2576512 w 4433887"/>
              <a:gd name="connsiteY32" fmla="*/ 3886200 h 5143831"/>
              <a:gd name="connsiteX33" fmla="*/ 2728912 w 4433887"/>
              <a:gd name="connsiteY33" fmla="*/ 4086225 h 5143831"/>
              <a:gd name="connsiteX34" fmla="*/ 2767012 w 4433887"/>
              <a:gd name="connsiteY34" fmla="*/ 4143375 h 5143831"/>
              <a:gd name="connsiteX35" fmla="*/ 2805112 w 4433887"/>
              <a:gd name="connsiteY35" fmla="*/ 4162425 h 5143831"/>
              <a:gd name="connsiteX36" fmla="*/ 2852737 w 4433887"/>
              <a:gd name="connsiteY36" fmla="*/ 4210050 h 5143831"/>
              <a:gd name="connsiteX37" fmla="*/ 2995612 w 4433887"/>
              <a:gd name="connsiteY37" fmla="*/ 4314825 h 5143831"/>
              <a:gd name="connsiteX38" fmla="*/ 3052762 w 4433887"/>
              <a:gd name="connsiteY38" fmla="*/ 4343400 h 5143831"/>
              <a:gd name="connsiteX39" fmla="*/ 3138487 w 4433887"/>
              <a:gd name="connsiteY39" fmla="*/ 4371975 h 5143831"/>
              <a:gd name="connsiteX40" fmla="*/ 3490912 w 4433887"/>
              <a:gd name="connsiteY40" fmla="*/ 4581525 h 5143831"/>
              <a:gd name="connsiteX41" fmla="*/ 3767137 w 4433887"/>
              <a:gd name="connsiteY41" fmla="*/ 4762500 h 5143831"/>
              <a:gd name="connsiteX42" fmla="*/ 3890962 w 4433887"/>
              <a:gd name="connsiteY42" fmla="*/ 4848225 h 5143831"/>
              <a:gd name="connsiteX43" fmla="*/ 3938587 w 4433887"/>
              <a:gd name="connsiteY43" fmla="*/ 4867275 h 5143831"/>
              <a:gd name="connsiteX44" fmla="*/ 4005262 w 4433887"/>
              <a:gd name="connsiteY44" fmla="*/ 4924425 h 5143831"/>
              <a:gd name="connsiteX45" fmla="*/ 4090987 w 4433887"/>
              <a:gd name="connsiteY45" fmla="*/ 4962525 h 5143831"/>
              <a:gd name="connsiteX46" fmla="*/ 4252912 w 4433887"/>
              <a:gd name="connsiteY46" fmla="*/ 5076825 h 5143831"/>
              <a:gd name="connsiteX47" fmla="*/ 4338637 w 4433887"/>
              <a:gd name="connsiteY47" fmla="*/ 5095875 h 5143831"/>
              <a:gd name="connsiteX48" fmla="*/ 4357687 w 4433887"/>
              <a:gd name="connsiteY48" fmla="*/ 5133975 h 5143831"/>
              <a:gd name="connsiteX49" fmla="*/ 4433887 w 4433887"/>
              <a:gd name="connsiteY4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85787 h 5143831"/>
              <a:gd name="connsiteX4" fmla="*/ 676275 w 4433887"/>
              <a:gd name="connsiteY4" fmla="*/ 1047750 h 5143831"/>
              <a:gd name="connsiteX5" fmla="*/ 919162 w 4433887"/>
              <a:gd name="connsiteY5" fmla="*/ 1419225 h 5143831"/>
              <a:gd name="connsiteX6" fmla="*/ 1233487 w 4433887"/>
              <a:gd name="connsiteY6" fmla="*/ 1371600 h 5143831"/>
              <a:gd name="connsiteX7" fmla="*/ 1281112 w 4433887"/>
              <a:gd name="connsiteY7" fmla="*/ 1438275 h 5143831"/>
              <a:gd name="connsiteX8" fmla="*/ 1328737 w 4433887"/>
              <a:gd name="connsiteY8" fmla="*/ 1495425 h 5143831"/>
              <a:gd name="connsiteX9" fmla="*/ 1395412 w 4433887"/>
              <a:gd name="connsiteY9" fmla="*/ 1609725 h 5143831"/>
              <a:gd name="connsiteX10" fmla="*/ 1500187 w 4433887"/>
              <a:gd name="connsiteY10" fmla="*/ 1743075 h 5143831"/>
              <a:gd name="connsiteX11" fmla="*/ 1538287 w 4433887"/>
              <a:gd name="connsiteY11" fmla="*/ 1828800 h 5143831"/>
              <a:gd name="connsiteX12" fmla="*/ 1547812 w 4433887"/>
              <a:gd name="connsiteY12" fmla="*/ 1857375 h 5143831"/>
              <a:gd name="connsiteX13" fmla="*/ 1624012 w 4433887"/>
              <a:gd name="connsiteY13" fmla="*/ 2009775 h 5143831"/>
              <a:gd name="connsiteX14" fmla="*/ 1700212 w 4433887"/>
              <a:gd name="connsiteY14" fmla="*/ 2162175 h 5143831"/>
              <a:gd name="connsiteX15" fmla="*/ 1719262 w 4433887"/>
              <a:gd name="connsiteY15" fmla="*/ 2219325 h 5143831"/>
              <a:gd name="connsiteX16" fmla="*/ 1747837 w 4433887"/>
              <a:gd name="connsiteY16" fmla="*/ 2295525 h 5143831"/>
              <a:gd name="connsiteX17" fmla="*/ 1747837 w 4433887"/>
              <a:gd name="connsiteY17" fmla="*/ 2752725 h 5143831"/>
              <a:gd name="connsiteX18" fmla="*/ 1976437 w 4433887"/>
              <a:gd name="connsiteY18" fmla="*/ 2943225 h 5143831"/>
              <a:gd name="connsiteX19" fmla="*/ 2005012 w 4433887"/>
              <a:gd name="connsiteY19" fmla="*/ 2990850 h 5143831"/>
              <a:gd name="connsiteX20" fmla="*/ 2090737 w 4433887"/>
              <a:gd name="connsiteY20" fmla="*/ 3143250 h 5143831"/>
              <a:gd name="connsiteX21" fmla="*/ 2119312 w 4433887"/>
              <a:gd name="connsiteY21" fmla="*/ 3238500 h 5143831"/>
              <a:gd name="connsiteX22" fmla="*/ 2147887 w 4433887"/>
              <a:gd name="connsiteY22" fmla="*/ 3286125 h 5143831"/>
              <a:gd name="connsiteX23" fmla="*/ 2214562 w 4433887"/>
              <a:gd name="connsiteY23" fmla="*/ 3419475 h 5143831"/>
              <a:gd name="connsiteX24" fmla="*/ 2233612 w 4433887"/>
              <a:gd name="connsiteY24" fmla="*/ 3448050 h 5143831"/>
              <a:gd name="connsiteX25" fmla="*/ 2252662 w 4433887"/>
              <a:gd name="connsiteY25" fmla="*/ 3486150 h 5143831"/>
              <a:gd name="connsiteX26" fmla="*/ 2262187 w 4433887"/>
              <a:gd name="connsiteY26" fmla="*/ 3514725 h 5143831"/>
              <a:gd name="connsiteX27" fmla="*/ 2319337 w 4433887"/>
              <a:gd name="connsiteY27" fmla="*/ 3581400 h 5143831"/>
              <a:gd name="connsiteX28" fmla="*/ 2347912 w 4433887"/>
              <a:gd name="connsiteY28" fmla="*/ 3629025 h 5143831"/>
              <a:gd name="connsiteX29" fmla="*/ 2443162 w 4433887"/>
              <a:gd name="connsiteY29" fmla="*/ 3752850 h 5143831"/>
              <a:gd name="connsiteX30" fmla="*/ 2481262 w 4433887"/>
              <a:gd name="connsiteY30" fmla="*/ 3781425 h 5143831"/>
              <a:gd name="connsiteX31" fmla="*/ 2547937 w 4433887"/>
              <a:gd name="connsiteY31" fmla="*/ 3857625 h 5143831"/>
              <a:gd name="connsiteX32" fmla="*/ 2576512 w 4433887"/>
              <a:gd name="connsiteY32" fmla="*/ 3886200 h 5143831"/>
              <a:gd name="connsiteX33" fmla="*/ 2728912 w 4433887"/>
              <a:gd name="connsiteY33" fmla="*/ 4086225 h 5143831"/>
              <a:gd name="connsiteX34" fmla="*/ 2767012 w 4433887"/>
              <a:gd name="connsiteY34" fmla="*/ 4143375 h 5143831"/>
              <a:gd name="connsiteX35" fmla="*/ 2805112 w 4433887"/>
              <a:gd name="connsiteY35" fmla="*/ 4162425 h 5143831"/>
              <a:gd name="connsiteX36" fmla="*/ 2852737 w 4433887"/>
              <a:gd name="connsiteY36" fmla="*/ 4210050 h 5143831"/>
              <a:gd name="connsiteX37" fmla="*/ 2995612 w 4433887"/>
              <a:gd name="connsiteY37" fmla="*/ 4314825 h 5143831"/>
              <a:gd name="connsiteX38" fmla="*/ 3052762 w 4433887"/>
              <a:gd name="connsiteY38" fmla="*/ 4343400 h 5143831"/>
              <a:gd name="connsiteX39" fmla="*/ 3138487 w 4433887"/>
              <a:gd name="connsiteY39" fmla="*/ 4371975 h 5143831"/>
              <a:gd name="connsiteX40" fmla="*/ 3490912 w 4433887"/>
              <a:gd name="connsiteY40" fmla="*/ 4581525 h 5143831"/>
              <a:gd name="connsiteX41" fmla="*/ 3767137 w 4433887"/>
              <a:gd name="connsiteY41" fmla="*/ 4762500 h 5143831"/>
              <a:gd name="connsiteX42" fmla="*/ 3890962 w 4433887"/>
              <a:gd name="connsiteY42" fmla="*/ 4848225 h 5143831"/>
              <a:gd name="connsiteX43" fmla="*/ 3938587 w 4433887"/>
              <a:gd name="connsiteY43" fmla="*/ 4867275 h 5143831"/>
              <a:gd name="connsiteX44" fmla="*/ 4005262 w 4433887"/>
              <a:gd name="connsiteY44" fmla="*/ 4924425 h 5143831"/>
              <a:gd name="connsiteX45" fmla="*/ 4090987 w 4433887"/>
              <a:gd name="connsiteY45" fmla="*/ 4962525 h 5143831"/>
              <a:gd name="connsiteX46" fmla="*/ 4252912 w 4433887"/>
              <a:gd name="connsiteY46" fmla="*/ 5076825 h 5143831"/>
              <a:gd name="connsiteX47" fmla="*/ 4338637 w 4433887"/>
              <a:gd name="connsiteY47" fmla="*/ 5095875 h 5143831"/>
              <a:gd name="connsiteX48" fmla="*/ 4357687 w 4433887"/>
              <a:gd name="connsiteY48" fmla="*/ 5133975 h 5143831"/>
              <a:gd name="connsiteX49" fmla="*/ 4433887 w 4433887"/>
              <a:gd name="connsiteY4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457200 w 4433887"/>
              <a:gd name="connsiteY3" fmla="*/ 681037 h 5143831"/>
              <a:gd name="connsiteX4" fmla="*/ 676275 w 4433887"/>
              <a:gd name="connsiteY4" fmla="*/ 1047750 h 5143831"/>
              <a:gd name="connsiteX5" fmla="*/ 919162 w 4433887"/>
              <a:gd name="connsiteY5" fmla="*/ 1419225 h 5143831"/>
              <a:gd name="connsiteX6" fmla="*/ 1233487 w 4433887"/>
              <a:gd name="connsiteY6" fmla="*/ 1371600 h 5143831"/>
              <a:gd name="connsiteX7" fmla="*/ 1281112 w 4433887"/>
              <a:gd name="connsiteY7" fmla="*/ 1438275 h 5143831"/>
              <a:gd name="connsiteX8" fmla="*/ 1328737 w 4433887"/>
              <a:gd name="connsiteY8" fmla="*/ 1495425 h 5143831"/>
              <a:gd name="connsiteX9" fmla="*/ 1395412 w 4433887"/>
              <a:gd name="connsiteY9" fmla="*/ 1609725 h 5143831"/>
              <a:gd name="connsiteX10" fmla="*/ 1500187 w 4433887"/>
              <a:gd name="connsiteY10" fmla="*/ 1743075 h 5143831"/>
              <a:gd name="connsiteX11" fmla="*/ 1538287 w 4433887"/>
              <a:gd name="connsiteY11" fmla="*/ 1828800 h 5143831"/>
              <a:gd name="connsiteX12" fmla="*/ 1547812 w 4433887"/>
              <a:gd name="connsiteY12" fmla="*/ 1857375 h 5143831"/>
              <a:gd name="connsiteX13" fmla="*/ 1624012 w 4433887"/>
              <a:gd name="connsiteY13" fmla="*/ 2009775 h 5143831"/>
              <a:gd name="connsiteX14" fmla="*/ 1700212 w 4433887"/>
              <a:gd name="connsiteY14" fmla="*/ 2162175 h 5143831"/>
              <a:gd name="connsiteX15" fmla="*/ 1719262 w 4433887"/>
              <a:gd name="connsiteY15" fmla="*/ 2219325 h 5143831"/>
              <a:gd name="connsiteX16" fmla="*/ 1747837 w 4433887"/>
              <a:gd name="connsiteY16" fmla="*/ 2295525 h 5143831"/>
              <a:gd name="connsiteX17" fmla="*/ 1747837 w 4433887"/>
              <a:gd name="connsiteY17" fmla="*/ 2752725 h 5143831"/>
              <a:gd name="connsiteX18" fmla="*/ 1976437 w 4433887"/>
              <a:gd name="connsiteY18" fmla="*/ 2943225 h 5143831"/>
              <a:gd name="connsiteX19" fmla="*/ 2005012 w 4433887"/>
              <a:gd name="connsiteY19" fmla="*/ 2990850 h 5143831"/>
              <a:gd name="connsiteX20" fmla="*/ 2090737 w 4433887"/>
              <a:gd name="connsiteY20" fmla="*/ 3143250 h 5143831"/>
              <a:gd name="connsiteX21" fmla="*/ 2119312 w 4433887"/>
              <a:gd name="connsiteY21" fmla="*/ 3238500 h 5143831"/>
              <a:gd name="connsiteX22" fmla="*/ 2147887 w 4433887"/>
              <a:gd name="connsiteY22" fmla="*/ 3286125 h 5143831"/>
              <a:gd name="connsiteX23" fmla="*/ 2214562 w 4433887"/>
              <a:gd name="connsiteY23" fmla="*/ 3419475 h 5143831"/>
              <a:gd name="connsiteX24" fmla="*/ 2233612 w 4433887"/>
              <a:gd name="connsiteY24" fmla="*/ 3448050 h 5143831"/>
              <a:gd name="connsiteX25" fmla="*/ 2252662 w 4433887"/>
              <a:gd name="connsiteY25" fmla="*/ 3486150 h 5143831"/>
              <a:gd name="connsiteX26" fmla="*/ 2262187 w 4433887"/>
              <a:gd name="connsiteY26" fmla="*/ 3514725 h 5143831"/>
              <a:gd name="connsiteX27" fmla="*/ 2319337 w 4433887"/>
              <a:gd name="connsiteY27" fmla="*/ 3581400 h 5143831"/>
              <a:gd name="connsiteX28" fmla="*/ 2347912 w 4433887"/>
              <a:gd name="connsiteY28" fmla="*/ 3629025 h 5143831"/>
              <a:gd name="connsiteX29" fmla="*/ 2443162 w 4433887"/>
              <a:gd name="connsiteY29" fmla="*/ 3752850 h 5143831"/>
              <a:gd name="connsiteX30" fmla="*/ 2481262 w 4433887"/>
              <a:gd name="connsiteY30" fmla="*/ 3781425 h 5143831"/>
              <a:gd name="connsiteX31" fmla="*/ 2547937 w 4433887"/>
              <a:gd name="connsiteY31" fmla="*/ 3857625 h 5143831"/>
              <a:gd name="connsiteX32" fmla="*/ 2576512 w 4433887"/>
              <a:gd name="connsiteY32" fmla="*/ 3886200 h 5143831"/>
              <a:gd name="connsiteX33" fmla="*/ 2728912 w 4433887"/>
              <a:gd name="connsiteY33" fmla="*/ 4086225 h 5143831"/>
              <a:gd name="connsiteX34" fmla="*/ 2767012 w 4433887"/>
              <a:gd name="connsiteY34" fmla="*/ 4143375 h 5143831"/>
              <a:gd name="connsiteX35" fmla="*/ 2805112 w 4433887"/>
              <a:gd name="connsiteY35" fmla="*/ 4162425 h 5143831"/>
              <a:gd name="connsiteX36" fmla="*/ 2852737 w 4433887"/>
              <a:gd name="connsiteY36" fmla="*/ 4210050 h 5143831"/>
              <a:gd name="connsiteX37" fmla="*/ 2995612 w 4433887"/>
              <a:gd name="connsiteY37" fmla="*/ 4314825 h 5143831"/>
              <a:gd name="connsiteX38" fmla="*/ 3052762 w 4433887"/>
              <a:gd name="connsiteY38" fmla="*/ 4343400 h 5143831"/>
              <a:gd name="connsiteX39" fmla="*/ 3138487 w 4433887"/>
              <a:gd name="connsiteY39" fmla="*/ 4371975 h 5143831"/>
              <a:gd name="connsiteX40" fmla="*/ 3490912 w 4433887"/>
              <a:gd name="connsiteY40" fmla="*/ 4581525 h 5143831"/>
              <a:gd name="connsiteX41" fmla="*/ 3767137 w 4433887"/>
              <a:gd name="connsiteY41" fmla="*/ 4762500 h 5143831"/>
              <a:gd name="connsiteX42" fmla="*/ 3890962 w 4433887"/>
              <a:gd name="connsiteY42" fmla="*/ 4848225 h 5143831"/>
              <a:gd name="connsiteX43" fmla="*/ 3938587 w 4433887"/>
              <a:gd name="connsiteY43" fmla="*/ 4867275 h 5143831"/>
              <a:gd name="connsiteX44" fmla="*/ 4005262 w 4433887"/>
              <a:gd name="connsiteY44" fmla="*/ 4924425 h 5143831"/>
              <a:gd name="connsiteX45" fmla="*/ 4090987 w 4433887"/>
              <a:gd name="connsiteY45" fmla="*/ 4962525 h 5143831"/>
              <a:gd name="connsiteX46" fmla="*/ 4252912 w 4433887"/>
              <a:gd name="connsiteY46" fmla="*/ 5076825 h 5143831"/>
              <a:gd name="connsiteX47" fmla="*/ 4338637 w 4433887"/>
              <a:gd name="connsiteY47" fmla="*/ 5095875 h 5143831"/>
              <a:gd name="connsiteX48" fmla="*/ 4357687 w 4433887"/>
              <a:gd name="connsiteY48" fmla="*/ 5133975 h 5143831"/>
              <a:gd name="connsiteX49" fmla="*/ 4433887 w 4433887"/>
              <a:gd name="connsiteY4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457200 w 4433887"/>
              <a:gd name="connsiteY3" fmla="*/ 681037 h 5143831"/>
              <a:gd name="connsiteX4" fmla="*/ 676275 w 4433887"/>
              <a:gd name="connsiteY4" fmla="*/ 1047750 h 5143831"/>
              <a:gd name="connsiteX5" fmla="*/ 919162 w 4433887"/>
              <a:gd name="connsiteY5" fmla="*/ 1419225 h 5143831"/>
              <a:gd name="connsiteX6" fmla="*/ 1233487 w 4433887"/>
              <a:gd name="connsiteY6" fmla="*/ 1371600 h 5143831"/>
              <a:gd name="connsiteX7" fmla="*/ 1281112 w 4433887"/>
              <a:gd name="connsiteY7" fmla="*/ 1438275 h 5143831"/>
              <a:gd name="connsiteX8" fmla="*/ 1328737 w 4433887"/>
              <a:gd name="connsiteY8" fmla="*/ 1495425 h 5143831"/>
              <a:gd name="connsiteX9" fmla="*/ 1395412 w 4433887"/>
              <a:gd name="connsiteY9" fmla="*/ 1609725 h 5143831"/>
              <a:gd name="connsiteX10" fmla="*/ 1500187 w 4433887"/>
              <a:gd name="connsiteY10" fmla="*/ 1743075 h 5143831"/>
              <a:gd name="connsiteX11" fmla="*/ 1538287 w 4433887"/>
              <a:gd name="connsiteY11" fmla="*/ 1828800 h 5143831"/>
              <a:gd name="connsiteX12" fmla="*/ 1547812 w 4433887"/>
              <a:gd name="connsiteY12" fmla="*/ 1857375 h 5143831"/>
              <a:gd name="connsiteX13" fmla="*/ 1624012 w 4433887"/>
              <a:gd name="connsiteY13" fmla="*/ 2009775 h 5143831"/>
              <a:gd name="connsiteX14" fmla="*/ 1700212 w 4433887"/>
              <a:gd name="connsiteY14" fmla="*/ 2162175 h 5143831"/>
              <a:gd name="connsiteX15" fmla="*/ 1719262 w 4433887"/>
              <a:gd name="connsiteY15" fmla="*/ 2219325 h 5143831"/>
              <a:gd name="connsiteX16" fmla="*/ 1747837 w 4433887"/>
              <a:gd name="connsiteY16" fmla="*/ 2295525 h 5143831"/>
              <a:gd name="connsiteX17" fmla="*/ 1747837 w 4433887"/>
              <a:gd name="connsiteY17" fmla="*/ 2752725 h 5143831"/>
              <a:gd name="connsiteX18" fmla="*/ 1976437 w 4433887"/>
              <a:gd name="connsiteY18" fmla="*/ 2943225 h 5143831"/>
              <a:gd name="connsiteX19" fmla="*/ 2005012 w 4433887"/>
              <a:gd name="connsiteY19" fmla="*/ 2990850 h 5143831"/>
              <a:gd name="connsiteX20" fmla="*/ 2090737 w 4433887"/>
              <a:gd name="connsiteY20" fmla="*/ 3143250 h 5143831"/>
              <a:gd name="connsiteX21" fmla="*/ 2119312 w 4433887"/>
              <a:gd name="connsiteY21" fmla="*/ 3238500 h 5143831"/>
              <a:gd name="connsiteX22" fmla="*/ 2147887 w 4433887"/>
              <a:gd name="connsiteY22" fmla="*/ 3286125 h 5143831"/>
              <a:gd name="connsiteX23" fmla="*/ 2214562 w 4433887"/>
              <a:gd name="connsiteY23" fmla="*/ 3419475 h 5143831"/>
              <a:gd name="connsiteX24" fmla="*/ 2233612 w 4433887"/>
              <a:gd name="connsiteY24" fmla="*/ 3448050 h 5143831"/>
              <a:gd name="connsiteX25" fmla="*/ 2252662 w 4433887"/>
              <a:gd name="connsiteY25" fmla="*/ 3486150 h 5143831"/>
              <a:gd name="connsiteX26" fmla="*/ 2262187 w 4433887"/>
              <a:gd name="connsiteY26" fmla="*/ 3514725 h 5143831"/>
              <a:gd name="connsiteX27" fmla="*/ 2319337 w 4433887"/>
              <a:gd name="connsiteY27" fmla="*/ 3581400 h 5143831"/>
              <a:gd name="connsiteX28" fmla="*/ 2347912 w 4433887"/>
              <a:gd name="connsiteY28" fmla="*/ 3629025 h 5143831"/>
              <a:gd name="connsiteX29" fmla="*/ 2443162 w 4433887"/>
              <a:gd name="connsiteY29" fmla="*/ 3752850 h 5143831"/>
              <a:gd name="connsiteX30" fmla="*/ 2481262 w 4433887"/>
              <a:gd name="connsiteY30" fmla="*/ 3781425 h 5143831"/>
              <a:gd name="connsiteX31" fmla="*/ 2547937 w 4433887"/>
              <a:gd name="connsiteY31" fmla="*/ 3857625 h 5143831"/>
              <a:gd name="connsiteX32" fmla="*/ 2576512 w 4433887"/>
              <a:gd name="connsiteY32" fmla="*/ 3886200 h 5143831"/>
              <a:gd name="connsiteX33" fmla="*/ 2728912 w 4433887"/>
              <a:gd name="connsiteY33" fmla="*/ 4086225 h 5143831"/>
              <a:gd name="connsiteX34" fmla="*/ 2767012 w 4433887"/>
              <a:gd name="connsiteY34" fmla="*/ 4143375 h 5143831"/>
              <a:gd name="connsiteX35" fmla="*/ 2805112 w 4433887"/>
              <a:gd name="connsiteY35" fmla="*/ 4162425 h 5143831"/>
              <a:gd name="connsiteX36" fmla="*/ 2852737 w 4433887"/>
              <a:gd name="connsiteY36" fmla="*/ 4210050 h 5143831"/>
              <a:gd name="connsiteX37" fmla="*/ 2995612 w 4433887"/>
              <a:gd name="connsiteY37" fmla="*/ 4314825 h 5143831"/>
              <a:gd name="connsiteX38" fmla="*/ 3052762 w 4433887"/>
              <a:gd name="connsiteY38" fmla="*/ 4343400 h 5143831"/>
              <a:gd name="connsiteX39" fmla="*/ 3138487 w 4433887"/>
              <a:gd name="connsiteY39" fmla="*/ 4371975 h 5143831"/>
              <a:gd name="connsiteX40" fmla="*/ 3490912 w 4433887"/>
              <a:gd name="connsiteY40" fmla="*/ 4581525 h 5143831"/>
              <a:gd name="connsiteX41" fmla="*/ 3767137 w 4433887"/>
              <a:gd name="connsiteY41" fmla="*/ 4762500 h 5143831"/>
              <a:gd name="connsiteX42" fmla="*/ 3890962 w 4433887"/>
              <a:gd name="connsiteY42" fmla="*/ 4848225 h 5143831"/>
              <a:gd name="connsiteX43" fmla="*/ 3938587 w 4433887"/>
              <a:gd name="connsiteY43" fmla="*/ 4867275 h 5143831"/>
              <a:gd name="connsiteX44" fmla="*/ 4005262 w 4433887"/>
              <a:gd name="connsiteY44" fmla="*/ 4924425 h 5143831"/>
              <a:gd name="connsiteX45" fmla="*/ 4090987 w 4433887"/>
              <a:gd name="connsiteY45" fmla="*/ 4962525 h 5143831"/>
              <a:gd name="connsiteX46" fmla="*/ 4252912 w 4433887"/>
              <a:gd name="connsiteY46" fmla="*/ 5076825 h 5143831"/>
              <a:gd name="connsiteX47" fmla="*/ 4338637 w 4433887"/>
              <a:gd name="connsiteY47" fmla="*/ 5095875 h 5143831"/>
              <a:gd name="connsiteX48" fmla="*/ 4357687 w 4433887"/>
              <a:gd name="connsiteY48" fmla="*/ 5133975 h 5143831"/>
              <a:gd name="connsiteX49" fmla="*/ 4433887 w 4433887"/>
              <a:gd name="connsiteY4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457200 w 4433887"/>
              <a:gd name="connsiteY2" fmla="*/ 681037 h 5143831"/>
              <a:gd name="connsiteX3" fmla="*/ 676275 w 4433887"/>
              <a:gd name="connsiteY3" fmla="*/ 1047750 h 5143831"/>
              <a:gd name="connsiteX4" fmla="*/ 919162 w 4433887"/>
              <a:gd name="connsiteY4" fmla="*/ 1419225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57200 w 4433887"/>
              <a:gd name="connsiteY2" fmla="*/ 681037 h 5143831"/>
              <a:gd name="connsiteX3" fmla="*/ 676275 w 4433887"/>
              <a:gd name="connsiteY3" fmla="*/ 1047750 h 5143831"/>
              <a:gd name="connsiteX4" fmla="*/ 919162 w 4433887"/>
              <a:gd name="connsiteY4" fmla="*/ 1419225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57200 w 4433887"/>
              <a:gd name="connsiteY2" fmla="*/ 681037 h 5143831"/>
              <a:gd name="connsiteX3" fmla="*/ 676275 w 4433887"/>
              <a:gd name="connsiteY3" fmla="*/ 1047750 h 5143831"/>
              <a:gd name="connsiteX4" fmla="*/ 919162 w 4433887"/>
              <a:gd name="connsiteY4" fmla="*/ 1419225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19162 w 4433887"/>
              <a:gd name="connsiteY4" fmla="*/ 1419225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66787 w 4433887"/>
              <a:gd name="connsiteY4" fmla="*/ 1404938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66787 w 4433887"/>
              <a:gd name="connsiteY4" fmla="*/ 1404938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66787 w 4433887"/>
              <a:gd name="connsiteY4" fmla="*/ 1404938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281112 w 4433887"/>
              <a:gd name="connsiteY5" fmla="*/ 1438275 h 5143831"/>
              <a:gd name="connsiteX6" fmla="*/ 1328737 w 4433887"/>
              <a:gd name="connsiteY6" fmla="*/ 1495425 h 5143831"/>
              <a:gd name="connsiteX7" fmla="*/ 1395412 w 4433887"/>
              <a:gd name="connsiteY7" fmla="*/ 1609725 h 5143831"/>
              <a:gd name="connsiteX8" fmla="*/ 1500187 w 4433887"/>
              <a:gd name="connsiteY8" fmla="*/ 1743075 h 5143831"/>
              <a:gd name="connsiteX9" fmla="*/ 1538287 w 4433887"/>
              <a:gd name="connsiteY9" fmla="*/ 1828800 h 5143831"/>
              <a:gd name="connsiteX10" fmla="*/ 1547812 w 4433887"/>
              <a:gd name="connsiteY10" fmla="*/ 1857375 h 5143831"/>
              <a:gd name="connsiteX11" fmla="*/ 1624012 w 4433887"/>
              <a:gd name="connsiteY11" fmla="*/ 2009775 h 5143831"/>
              <a:gd name="connsiteX12" fmla="*/ 1700212 w 4433887"/>
              <a:gd name="connsiteY12" fmla="*/ 2162175 h 5143831"/>
              <a:gd name="connsiteX13" fmla="*/ 1719262 w 4433887"/>
              <a:gd name="connsiteY13" fmla="*/ 2219325 h 5143831"/>
              <a:gd name="connsiteX14" fmla="*/ 1747837 w 4433887"/>
              <a:gd name="connsiteY14" fmla="*/ 2295525 h 5143831"/>
              <a:gd name="connsiteX15" fmla="*/ 1747837 w 4433887"/>
              <a:gd name="connsiteY15" fmla="*/ 2752725 h 5143831"/>
              <a:gd name="connsiteX16" fmla="*/ 1976437 w 4433887"/>
              <a:gd name="connsiteY16" fmla="*/ 2943225 h 5143831"/>
              <a:gd name="connsiteX17" fmla="*/ 2005012 w 4433887"/>
              <a:gd name="connsiteY17" fmla="*/ 2990850 h 5143831"/>
              <a:gd name="connsiteX18" fmla="*/ 2090737 w 4433887"/>
              <a:gd name="connsiteY18" fmla="*/ 3143250 h 5143831"/>
              <a:gd name="connsiteX19" fmla="*/ 2119312 w 4433887"/>
              <a:gd name="connsiteY19" fmla="*/ 3238500 h 5143831"/>
              <a:gd name="connsiteX20" fmla="*/ 2147887 w 4433887"/>
              <a:gd name="connsiteY20" fmla="*/ 3286125 h 5143831"/>
              <a:gd name="connsiteX21" fmla="*/ 2214562 w 4433887"/>
              <a:gd name="connsiteY21" fmla="*/ 3419475 h 5143831"/>
              <a:gd name="connsiteX22" fmla="*/ 2233612 w 4433887"/>
              <a:gd name="connsiteY22" fmla="*/ 3448050 h 5143831"/>
              <a:gd name="connsiteX23" fmla="*/ 2252662 w 4433887"/>
              <a:gd name="connsiteY23" fmla="*/ 3486150 h 5143831"/>
              <a:gd name="connsiteX24" fmla="*/ 2262187 w 4433887"/>
              <a:gd name="connsiteY24" fmla="*/ 3514725 h 5143831"/>
              <a:gd name="connsiteX25" fmla="*/ 2319337 w 4433887"/>
              <a:gd name="connsiteY25" fmla="*/ 3581400 h 5143831"/>
              <a:gd name="connsiteX26" fmla="*/ 2347912 w 4433887"/>
              <a:gd name="connsiteY26" fmla="*/ 3629025 h 5143831"/>
              <a:gd name="connsiteX27" fmla="*/ 2443162 w 4433887"/>
              <a:gd name="connsiteY27" fmla="*/ 3752850 h 5143831"/>
              <a:gd name="connsiteX28" fmla="*/ 2481262 w 4433887"/>
              <a:gd name="connsiteY28" fmla="*/ 3781425 h 5143831"/>
              <a:gd name="connsiteX29" fmla="*/ 2547937 w 4433887"/>
              <a:gd name="connsiteY29" fmla="*/ 3857625 h 5143831"/>
              <a:gd name="connsiteX30" fmla="*/ 2576512 w 4433887"/>
              <a:gd name="connsiteY30" fmla="*/ 3886200 h 5143831"/>
              <a:gd name="connsiteX31" fmla="*/ 2728912 w 4433887"/>
              <a:gd name="connsiteY31" fmla="*/ 4086225 h 5143831"/>
              <a:gd name="connsiteX32" fmla="*/ 2767012 w 4433887"/>
              <a:gd name="connsiteY32" fmla="*/ 4143375 h 5143831"/>
              <a:gd name="connsiteX33" fmla="*/ 2805112 w 4433887"/>
              <a:gd name="connsiteY33" fmla="*/ 4162425 h 5143831"/>
              <a:gd name="connsiteX34" fmla="*/ 2852737 w 4433887"/>
              <a:gd name="connsiteY34" fmla="*/ 4210050 h 5143831"/>
              <a:gd name="connsiteX35" fmla="*/ 2995612 w 4433887"/>
              <a:gd name="connsiteY35" fmla="*/ 4314825 h 5143831"/>
              <a:gd name="connsiteX36" fmla="*/ 3052762 w 4433887"/>
              <a:gd name="connsiteY36" fmla="*/ 4343400 h 5143831"/>
              <a:gd name="connsiteX37" fmla="*/ 3138487 w 4433887"/>
              <a:gd name="connsiteY37" fmla="*/ 4371975 h 5143831"/>
              <a:gd name="connsiteX38" fmla="*/ 3490912 w 4433887"/>
              <a:gd name="connsiteY38" fmla="*/ 4581525 h 5143831"/>
              <a:gd name="connsiteX39" fmla="*/ 3767137 w 4433887"/>
              <a:gd name="connsiteY39" fmla="*/ 4762500 h 5143831"/>
              <a:gd name="connsiteX40" fmla="*/ 3890962 w 4433887"/>
              <a:gd name="connsiteY40" fmla="*/ 4848225 h 5143831"/>
              <a:gd name="connsiteX41" fmla="*/ 3938587 w 4433887"/>
              <a:gd name="connsiteY41" fmla="*/ 4867275 h 5143831"/>
              <a:gd name="connsiteX42" fmla="*/ 4005262 w 4433887"/>
              <a:gd name="connsiteY42" fmla="*/ 4924425 h 5143831"/>
              <a:gd name="connsiteX43" fmla="*/ 4090987 w 4433887"/>
              <a:gd name="connsiteY43" fmla="*/ 4962525 h 5143831"/>
              <a:gd name="connsiteX44" fmla="*/ 4252912 w 4433887"/>
              <a:gd name="connsiteY44" fmla="*/ 5076825 h 5143831"/>
              <a:gd name="connsiteX45" fmla="*/ 4338637 w 4433887"/>
              <a:gd name="connsiteY45" fmla="*/ 5095875 h 5143831"/>
              <a:gd name="connsiteX46" fmla="*/ 4357687 w 4433887"/>
              <a:gd name="connsiteY46" fmla="*/ 5133975 h 5143831"/>
              <a:gd name="connsiteX47" fmla="*/ 4433887 w 4433887"/>
              <a:gd name="connsiteY47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328737 w 4433887"/>
              <a:gd name="connsiteY5" fmla="*/ 1495425 h 5143831"/>
              <a:gd name="connsiteX6" fmla="*/ 1395412 w 4433887"/>
              <a:gd name="connsiteY6" fmla="*/ 1609725 h 5143831"/>
              <a:gd name="connsiteX7" fmla="*/ 1500187 w 4433887"/>
              <a:gd name="connsiteY7" fmla="*/ 1743075 h 5143831"/>
              <a:gd name="connsiteX8" fmla="*/ 1538287 w 4433887"/>
              <a:gd name="connsiteY8" fmla="*/ 1828800 h 5143831"/>
              <a:gd name="connsiteX9" fmla="*/ 1547812 w 4433887"/>
              <a:gd name="connsiteY9" fmla="*/ 1857375 h 5143831"/>
              <a:gd name="connsiteX10" fmla="*/ 1624012 w 4433887"/>
              <a:gd name="connsiteY10" fmla="*/ 2009775 h 5143831"/>
              <a:gd name="connsiteX11" fmla="*/ 1700212 w 4433887"/>
              <a:gd name="connsiteY11" fmla="*/ 2162175 h 5143831"/>
              <a:gd name="connsiteX12" fmla="*/ 1719262 w 4433887"/>
              <a:gd name="connsiteY12" fmla="*/ 2219325 h 5143831"/>
              <a:gd name="connsiteX13" fmla="*/ 1747837 w 4433887"/>
              <a:gd name="connsiteY13" fmla="*/ 2295525 h 5143831"/>
              <a:gd name="connsiteX14" fmla="*/ 1747837 w 4433887"/>
              <a:gd name="connsiteY14" fmla="*/ 2752725 h 5143831"/>
              <a:gd name="connsiteX15" fmla="*/ 1976437 w 4433887"/>
              <a:gd name="connsiteY15" fmla="*/ 2943225 h 5143831"/>
              <a:gd name="connsiteX16" fmla="*/ 2005012 w 4433887"/>
              <a:gd name="connsiteY16" fmla="*/ 2990850 h 5143831"/>
              <a:gd name="connsiteX17" fmla="*/ 2090737 w 4433887"/>
              <a:gd name="connsiteY17" fmla="*/ 3143250 h 5143831"/>
              <a:gd name="connsiteX18" fmla="*/ 2119312 w 4433887"/>
              <a:gd name="connsiteY18" fmla="*/ 3238500 h 5143831"/>
              <a:gd name="connsiteX19" fmla="*/ 2147887 w 4433887"/>
              <a:gd name="connsiteY19" fmla="*/ 3286125 h 5143831"/>
              <a:gd name="connsiteX20" fmla="*/ 2214562 w 4433887"/>
              <a:gd name="connsiteY20" fmla="*/ 3419475 h 5143831"/>
              <a:gd name="connsiteX21" fmla="*/ 2233612 w 4433887"/>
              <a:gd name="connsiteY21" fmla="*/ 3448050 h 5143831"/>
              <a:gd name="connsiteX22" fmla="*/ 2252662 w 4433887"/>
              <a:gd name="connsiteY22" fmla="*/ 3486150 h 5143831"/>
              <a:gd name="connsiteX23" fmla="*/ 2262187 w 4433887"/>
              <a:gd name="connsiteY23" fmla="*/ 3514725 h 5143831"/>
              <a:gd name="connsiteX24" fmla="*/ 2319337 w 4433887"/>
              <a:gd name="connsiteY24" fmla="*/ 3581400 h 5143831"/>
              <a:gd name="connsiteX25" fmla="*/ 2347912 w 4433887"/>
              <a:gd name="connsiteY25" fmla="*/ 3629025 h 5143831"/>
              <a:gd name="connsiteX26" fmla="*/ 2443162 w 4433887"/>
              <a:gd name="connsiteY26" fmla="*/ 3752850 h 5143831"/>
              <a:gd name="connsiteX27" fmla="*/ 2481262 w 4433887"/>
              <a:gd name="connsiteY27" fmla="*/ 3781425 h 5143831"/>
              <a:gd name="connsiteX28" fmla="*/ 2547937 w 4433887"/>
              <a:gd name="connsiteY28" fmla="*/ 3857625 h 5143831"/>
              <a:gd name="connsiteX29" fmla="*/ 2576512 w 4433887"/>
              <a:gd name="connsiteY29" fmla="*/ 3886200 h 5143831"/>
              <a:gd name="connsiteX30" fmla="*/ 2728912 w 4433887"/>
              <a:gd name="connsiteY30" fmla="*/ 4086225 h 5143831"/>
              <a:gd name="connsiteX31" fmla="*/ 2767012 w 4433887"/>
              <a:gd name="connsiteY31" fmla="*/ 4143375 h 5143831"/>
              <a:gd name="connsiteX32" fmla="*/ 2805112 w 4433887"/>
              <a:gd name="connsiteY32" fmla="*/ 4162425 h 5143831"/>
              <a:gd name="connsiteX33" fmla="*/ 2852737 w 4433887"/>
              <a:gd name="connsiteY33" fmla="*/ 4210050 h 5143831"/>
              <a:gd name="connsiteX34" fmla="*/ 2995612 w 4433887"/>
              <a:gd name="connsiteY34" fmla="*/ 4314825 h 5143831"/>
              <a:gd name="connsiteX35" fmla="*/ 3052762 w 4433887"/>
              <a:gd name="connsiteY35" fmla="*/ 4343400 h 5143831"/>
              <a:gd name="connsiteX36" fmla="*/ 3138487 w 4433887"/>
              <a:gd name="connsiteY36" fmla="*/ 4371975 h 5143831"/>
              <a:gd name="connsiteX37" fmla="*/ 3490912 w 4433887"/>
              <a:gd name="connsiteY37" fmla="*/ 4581525 h 5143831"/>
              <a:gd name="connsiteX38" fmla="*/ 3767137 w 4433887"/>
              <a:gd name="connsiteY38" fmla="*/ 4762500 h 5143831"/>
              <a:gd name="connsiteX39" fmla="*/ 3890962 w 4433887"/>
              <a:gd name="connsiteY39" fmla="*/ 4848225 h 5143831"/>
              <a:gd name="connsiteX40" fmla="*/ 3938587 w 4433887"/>
              <a:gd name="connsiteY40" fmla="*/ 4867275 h 5143831"/>
              <a:gd name="connsiteX41" fmla="*/ 4005262 w 4433887"/>
              <a:gd name="connsiteY41" fmla="*/ 4924425 h 5143831"/>
              <a:gd name="connsiteX42" fmla="*/ 4090987 w 4433887"/>
              <a:gd name="connsiteY42" fmla="*/ 4962525 h 5143831"/>
              <a:gd name="connsiteX43" fmla="*/ 4252912 w 4433887"/>
              <a:gd name="connsiteY43" fmla="*/ 5076825 h 5143831"/>
              <a:gd name="connsiteX44" fmla="*/ 4338637 w 4433887"/>
              <a:gd name="connsiteY44" fmla="*/ 5095875 h 5143831"/>
              <a:gd name="connsiteX45" fmla="*/ 4357687 w 4433887"/>
              <a:gd name="connsiteY45" fmla="*/ 5133975 h 5143831"/>
              <a:gd name="connsiteX46" fmla="*/ 4433887 w 4433887"/>
              <a:gd name="connsiteY46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76337 w 4433887"/>
              <a:gd name="connsiteY5" fmla="*/ 1738313 h 5143831"/>
              <a:gd name="connsiteX6" fmla="*/ 1395412 w 4433887"/>
              <a:gd name="connsiteY6" fmla="*/ 1609725 h 5143831"/>
              <a:gd name="connsiteX7" fmla="*/ 1500187 w 4433887"/>
              <a:gd name="connsiteY7" fmla="*/ 1743075 h 5143831"/>
              <a:gd name="connsiteX8" fmla="*/ 1538287 w 4433887"/>
              <a:gd name="connsiteY8" fmla="*/ 1828800 h 5143831"/>
              <a:gd name="connsiteX9" fmla="*/ 1547812 w 4433887"/>
              <a:gd name="connsiteY9" fmla="*/ 1857375 h 5143831"/>
              <a:gd name="connsiteX10" fmla="*/ 1624012 w 4433887"/>
              <a:gd name="connsiteY10" fmla="*/ 2009775 h 5143831"/>
              <a:gd name="connsiteX11" fmla="*/ 1700212 w 4433887"/>
              <a:gd name="connsiteY11" fmla="*/ 2162175 h 5143831"/>
              <a:gd name="connsiteX12" fmla="*/ 1719262 w 4433887"/>
              <a:gd name="connsiteY12" fmla="*/ 2219325 h 5143831"/>
              <a:gd name="connsiteX13" fmla="*/ 1747837 w 4433887"/>
              <a:gd name="connsiteY13" fmla="*/ 2295525 h 5143831"/>
              <a:gd name="connsiteX14" fmla="*/ 1747837 w 4433887"/>
              <a:gd name="connsiteY14" fmla="*/ 2752725 h 5143831"/>
              <a:gd name="connsiteX15" fmla="*/ 1976437 w 4433887"/>
              <a:gd name="connsiteY15" fmla="*/ 2943225 h 5143831"/>
              <a:gd name="connsiteX16" fmla="*/ 2005012 w 4433887"/>
              <a:gd name="connsiteY16" fmla="*/ 2990850 h 5143831"/>
              <a:gd name="connsiteX17" fmla="*/ 2090737 w 4433887"/>
              <a:gd name="connsiteY17" fmla="*/ 3143250 h 5143831"/>
              <a:gd name="connsiteX18" fmla="*/ 2119312 w 4433887"/>
              <a:gd name="connsiteY18" fmla="*/ 3238500 h 5143831"/>
              <a:gd name="connsiteX19" fmla="*/ 2147887 w 4433887"/>
              <a:gd name="connsiteY19" fmla="*/ 3286125 h 5143831"/>
              <a:gd name="connsiteX20" fmla="*/ 2214562 w 4433887"/>
              <a:gd name="connsiteY20" fmla="*/ 3419475 h 5143831"/>
              <a:gd name="connsiteX21" fmla="*/ 2233612 w 4433887"/>
              <a:gd name="connsiteY21" fmla="*/ 3448050 h 5143831"/>
              <a:gd name="connsiteX22" fmla="*/ 2252662 w 4433887"/>
              <a:gd name="connsiteY22" fmla="*/ 3486150 h 5143831"/>
              <a:gd name="connsiteX23" fmla="*/ 2262187 w 4433887"/>
              <a:gd name="connsiteY23" fmla="*/ 3514725 h 5143831"/>
              <a:gd name="connsiteX24" fmla="*/ 2319337 w 4433887"/>
              <a:gd name="connsiteY24" fmla="*/ 3581400 h 5143831"/>
              <a:gd name="connsiteX25" fmla="*/ 2347912 w 4433887"/>
              <a:gd name="connsiteY25" fmla="*/ 3629025 h 5143831"/>
              <a:gd name="connsiteX26" fmla="*/ 2443162 w 4433887"/>
              <a:gd name="connsiteY26" fmla="*/ 3752850 h 5143831"/>
              <a:gd name="connsiteX27" fmla="*/ 2481262 w 4433887"/>
              <a:gd name="connsiteY27" fmla="*/ 3781425 h 5143831"/>
              <a:gd name="connsiteX28" fmla="*/ 2547937 w 4433887"/>
              <a:gd name="connsiteY28" fmla="*/ 3857625 h 5143831"/>
              <a:gd name="connsiteX29" fmla="*/ 2576512 w 4433887"/>
              <a:gd name="connsiteY29" fmla="*/ 3886200 h 5143831"/>
              <a:gd name="connsiteX30" fmla="*/ 2728912 w 4433887"/>
              <a:gd name="connsiteY30" fmla="*/ 4086225 h 5143831"/>
              <a:gd name="connsiteX31" fmla="*/ 2767012 w 4433887"/>
              <a:gd name="connsiteY31" fmla="*/ 4143375 h 5143831"/>
              <a:gd name="connsiteX32" fmla="*/ 2805112 w 4433887"/>
              <a:gd name="connsiteY32" fmla="*/ 4162425 h 5143831"/>
              <a:gd name="connsiteX33" fmla="*/ 2852737 w 4433887"/>
              <a:gd name="connsiteY33" fmla="*/ 4210050 h 5143831"/>
              <a:gd name="connsiteX34" fmla="*/ 2995612 w 4433887"/>
              <a:gd name="connsiteY34" fmla="*/ 4314825 h 5143831"/>
              <a:gd name="connsiteX35" fmla="*/ 3052762 w 4433887"/>
              <a:gd name="connsiteY35" fmla="*/ 4343400 h 5143831"/>
              <a:gd name="connsiteX36" fmla="*/ 3138487 w 4433887"/>
              <a:gd name="connsiteY36" fmla="*/ 4371975 h 5143831"/>
              <a:gd name="connsiteX37" fmla="*/ 3490912 w 4433887"/>
              <a:gd name="connsiteY37" fmla="*/ 4581525 h 5143831"/>
              <a:gd name="connsiteX38" fmla="*/ 3767137 w 4433887"/>
              <a:gd name="connsiteY38" fmla="*/ 4762500 h 5143831"/>
              <a:gd name="connsiteX39" fmla="*/ 3890962 w 4433887"/>
              <a:gd name="connsiteY39" fmla="*/ 4848225 h 5143831"/>
              <a:gd name="connsiteX40" fmla="*/ 3938587 w 4433887"/>
              <a:gd name="connsiteY40" fmla="*/ 4867275 h 5143831"/>
              <a:gd name="connsiteX41" fmla="*/ 4005262 w 4433887"/>
              <a:gd name="connsiteY41" fmla="*/ 4924425 h 5143831"/>
              <a:gd name="connsiteX42" fmla="*/ 4090987 w 4433887"/>
              <a:gd name="connsiteY42" fmla="*/ 4962525 h 5143831"/>
              <a:gd name="connsiteX43" fmla="*/ 4252912 w 4433887"/>
              <a:gd name="connsiteY43" fmla="*/ 5076825 h 5143831"/>
              <a:gd name="connsiteX44" fmla="*/ 4338637 w 4433887"/>
              <a:gd name="connsiteY44" fmla="*/ 5095875 h 5143831"/>
              <a:gd name="connsiteX45" fmla="*/ 4357687 w 4433887"/>
              <a:gd name="connsiteY45" fmla="*/ 5133975 h 5143831"/>
              <a:gd name="connsiteX46" fmla="*/ 4433887 w 4433887"/>
              <a:gd name="connsiteY46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76337 w 4433887"/>
              <a:gd name="connsiteY5" fmla="*/ 1738313 h 5143831"/>
              <a:gd name="connsiteX6" fmla="*/ 1500187 w 4433887"/>
              <a:gd name="connsiteY6" fmla="*/ 1743075 h 5143831"/>
              <a:gd name="connsiteX7" fmla="*/ 1538287 w 4433887"/>
              <a:gd name="connsiteY7" fmla="*/ 1828800 h 5143831"/>
              <a:gd name="connsiteX8" fmla="*/ 1547812 w 4433887"/>
              <a:gd name="connsiteY8" fmla="*/ 1857375 h 5143831"/>
              <a:gd name="connsiteX9" fmla="*/ 1624012 w 4433887"/>
              <a:gd name="connsiteY9" fmla="*/ 2009775 h 5143831"/>
              <a:gd name="connsiteX10" fmla="*/ 1700212 w 4433887"/>
              <a:gd name="connsiteY10" fmla="*/ 2162175 h 5143831"/>
              <a:gd name="connsiteX11" fmla="*/ 1719262 w 4433887"/>
              <a:gd name="connsiteY11" fmla="*/ 2219325 h 5143831"/>
              <a:gd name="connsiteX12" fmla="*/ 1747837 w 4433887"/>
              <a:gd name="connsiteY12" fmla="*/ 2295525 h 5143831"/>
              <a:gd name="connsiteX13" fmla="*/ 1747837 w 4433887"/>
              <a:gd name="connsiteY13" fmla="*/ 2752725 h 5143831"/>
              <a:gd name="connsiteX14" fmla="*/ 1976437 w 4433887"/>
              <a:gd name="connsiteY14" fmla="*/ 2943225 h 5143831"/>
              <a:gd name="connsiteX15" fmla="*/ 2005012 w 4433887"/>
              <a:gd name="connsiteY15" fmla="*/ 2990850 h 5143831"/>
              <a:gd name="connsiteX16" fmla="*/ 2090737 w 4433887"/>
              <a:gd name="connsiteY16" fmla="*/ 3143250 h 5143831"/>
              <a:gd name="connsiteX17" fmla="*/ 2119312 w 4433887"/>
              <a:gd name="connsiteY17" fmla="*/ 3238500 h 5143831"/>
              <a:gd name="connsiteX18" fmla="*/ 2147887 w 4433887"/>
              <a:gd name="connsiteY18" fmla="*/ 3286125 h 5143831"/>
              <a:gd name="connsiteX19" fmla="*/ 2214562 w 4433887"/>
              <a:gd name="connsiteY19" fmla="*/ 3419475 h 5143831"/>
              <a:gd name="connsiteX20" fmla="*/ 2233612 w 4433887"/>
              <a:gd name="connsiteY20" fmla="*/ 3448050 h 5143831"/>
              <a:gd name="connsiteX21" fmla="*/ 2252662 w 4433887"/>
              <a:gd name="connsiteY21" fmla="*/ 3486150 h 5143831"/>
              <a:gd name="connsiteX22" fmla="*/ 2262187 w 4433887"/>
              <a:gd name="connsiteY22" fmla="*/ 3514725 h 5143831"/>
              <a:gd name="connsiteX23" fmla="*/ 2319337 w 4433887"/>
              <a:gd name="connsiteY23" fmla="*/ 3581400 h 5143831"/>
              <a:gd name="connsiteX24" fmla="*/ 2347912 w 4433887"/>
              <a:gd name="connsiteY24" fmla="*/ 3629025 h 5143831"/>
              <a:gd name="connsiteX25" fmla="*/ 2443162 w 4433887"/>
              <a:gd name="connsiteY25" fmla="*/ 3752850 h 5143831"/>
              <a:gd name="connsiteX26" fmla="*/ 2481262 w 4433887"/>
              <a:gd name="connsiteY26" fmla="*/ 3781425 h 5143831"/>
              <a:gd name="connsiteX27" fmla="*/ 2547937 w 4433887"/>
              <a:gd name="connsiteY27" fmla="*/ 3857625 h 5143831"/>
              <a:gd name="connsiteX28" fmla="*/ 2576512 w 4433887"/>
              <a:gd name="connsiteY28" fmla="*/ 3886200 h 5143831"/>
              <a:gd name="connsiteX29" fmla="*/ 2728912 w 4433887"/>
              <a:gd name="connsiteY29" fmla="*/ 4086225 h 5143831"/>
              <a:gd name="connsiteX30" fmla="*/ 2767012 w 4433887"/>
              <a:gd name="connsiteY30" fmla="*/ 4143375 h 5143831"/>
              <a:gd name="connsiteX31" fmla="*/ 2805112 w 4433887"/>
              <a:gd name="connsiteY31" fmla="*/ 4162425 h 5143831"/>
              <a:gd name="connsiteX32" fmla="*/ 2852737 w 4433887"/>
              <a:gd name="connsiteY32" fmla="*/ 4210050 h 5143831"/>
              <a:gd name="connsiteX33" fmla="*/ 2995612 w 4433887"/>
              <a:gd name="connsiteY33" fmla="*/ 4314825 h 5143831"/>
              <a:gd name="connsiteX34" fmla="*/ 3052762 w 4433887"/>
              <a:gd name="connsiteY34" fmla="*/ 4343400 h 5143831"/>
              <a:gd name="connsiteX35" fmla="*/ 3138487 w 4433887"/>
              <a:gd name="connsiteY35" fmla="*/ 4371975 h 5143831"/>
              <a:gd name="connsiteX36" fmla="*/ 3490912 w 4433887"/>
              <a:gd name="connsiteY36" fmla="*/ 4581525 h 5143831"/>
              <a:gd name="connsiteX37" fmla="*/ 3767137 w 4433887"/>
              <a:gd name="connsiteY37" fmla="*/ 4762500 h 5143831"/>
              <a:gd name="connsiteX38" fmla="*/ 3890962 w 4433887"/>
              <a:gd name="connsiteY38" fmla="*/ 4848225 h 5143831"/>
              <a:gd name="connsiteX39" fmla="*/ 3938587 w 4433887"/>
              <a:gd name="connsiteY39" fmla="*/ 4867275 h 5143831"/>
              <a:gd name="connsiteX40" fmla="*/ 4005262 w 4433887"/>
              <a:gd name="connsiteY40" fmla="*/ 4924425 h 5143831"/>
              <a:gd name="connsiteX41" fmla="*/ 4090987 w 4433887"/>
              <a:gd name="connsiteY41" fmla="*/ 4962525 h 5143831"/>
              <a:gd name="connsiteX42" fmla="*/ 4252912 w 4433887"/>
              <a:gd name="connsiteY42" fmla="*/ 5076825 h 5143831"/>
              <a:gd name="connsiteX43" fmla="*/ 4338637 w 4433887"/>
              <a:gd name="connsiteY43" fmla="*/ 5095875 h 5143831"/>
              <a:gd name="connsiteX44" fmla="*/ 4357687 w 4433887"/>
              <a:gd name="connsiteY44" fmla="*/ 5133975 h 5143831"/>
              <a:gd name="connsiteX45" fmla="*/ 4433887 w 4433887"/>
              <a:gd name="connsiteY45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76337 w 4433887"/>
              <a:gd name="connsiteY5" fmla="*/ 1738313 h 5143831"/>
              <a:gd name="connsiteX6" fmla="*/ 1538287 w 4433887"/>
              <a:gd name="connsiteY6" fmla="*/ 1828800 h 5143831"/>
              <a:gd name="connsiteX7" fmla="*/ 1547812 w 4433887"/>
              <a:gd name="connsiteY7" fmla="*/ 1857375 h 5143831"/>
              <a:gd name="connsiteX8" fmla="*/ 1624012 w 4433887"/>
              <a:gd name="connsiteY8" fmla="*/ 2009775 h 5143831"/>
              <a:gd name="connsiteX9" fmla="*/ 1700212 w 4433887"/>
              <a:gd name="connsiteY9" fmla="*/ 2162175 h 5143831"/>
              <a:gd name="connsiteX10" fmla="*/ 1719262 w 4433887"/>
              <a:gd name="connsiteY10" fmla="*/ 2219325 h 5143831"/>
              <a:gd name="connsiteX11" fmla="*/ 1747837 w 4433887"/>
              <a:gd name="connsiteY11" fmla="*/ 2295525 h 5143831"/>
              <a:gd name="connsiteX12" fmla="*/ 1747837 w 4433887"/>
              <a:gd name="connsiteY12" fmla="*/ 2752725 h 5143831"/>
              <a:gd name="connsiteX13" fmla="*/ 1976437 w 4433887"/>
              <a:gd name="connsiteY13" fmla="*/ 2943225 h 5143831"/>
              <a:gd name="connsiteX14" fmla="*/ 2005012 w 4433887"/>
              <a:gd name="connsiteY14" fmla="*/ 2990850 h 5143831"/>
              <a:gd name="connsiteX15" fmla="*/ 2090737 w 4433887"/>
              <a:gd name="connsiteY15" fmla="*/ 3143250 h 5143831"/>
              <a:gd name="connsiteX16" fmla="*/ 2119312 w 4433887"/>
              <a:gd name="connsiteY16" fmla="*/ 3238500 h 5143831"/>
              <a:gd name="connsiteX17" fmla="*/ 2147887 w 4433887"/>
              <a:gd name="connsiteY17" fmla="*/ 3286125 h 5143831"/>
              <a:gd name="connsiteX18" fmla="*/ 2214562 w 4433887"/>
              <a:gd name="connsiteY18" fmla="*/ 3419475 h 5143831"/>
              <a:gd name="connsiteX19" fmla="*/ 2233612 w 4433887"/>
              <a:gd name="connsiteY19" fmla="*/ 3448050 h 5143831"/>
              <a:gd name="connsiteX20" fmla="*/ 2252662 w 4433887"/>
              <a:gd name="connsiteY20" fmla="*/ 3486150 h 5143831"/>
              <a:gd name="connsiteX21" fmla="*/ 2262187 w 4433887"/>
              <a:gd name="connsiteY21" fmla="*/ 3514725 h 5143831"/>
              <a:gd name="connsiteX22" fmla="*/ 2319337 w 4433887"/>
              <a:gd name="connsiteY22" fmla="*/ 3581400 h 5143831"/>
              <a:gd name="connsiteX23" fmla="*/ 2347912 w 4433887"/>
              <a:gd name="connsiteY23" fmla="*/ 3629025 h 5143831"/>
              <a:gd name="connsiteX24" fmla="*/ 2443162 w 4433887"/>
              <a:gd name="connsiteY24" fmla="*/ 3752850 h 5143831"/>
              <a:gd name="connsiteX25" fmla="*/ 2481262 w 4433887"/>
              <a:gd name="connsiteY25" fmla="*/ 3781425 h 5143831"/>
              <a:gd name="connsiteX26" fmla="*/ 2547937 w 4433887"/>
              <a:gd name="connsiteY26" fmla="*/ 3857625 h 5143831"/>
              <a:gd name="connsiteX27" fmla="*/ 2576512 w 4433887"/>
              <a:gd name="connsiteY27" fmla="*/ 3886200 h 5143831"/>
              <a:gd name="connsiteX28" fmla="*/ 2728912 w 4433887"/>
              <a:gd name="connsiteY28" fmla="*/ 4086225 h 5143831"/>
              <a:gd name="connsiteX29" fmla="*/ 2767012 w 4433887"/>
              <a:gd name="connsiteY29" fmla="*/ 4143375 h 5143831"/>
              <a:gd name="connsiteX30" fmla="*/ 2805112 w 4433887"/>
              <a:gd name="connsiteY30" fmla="*/ 4162425 h 5143831"/>
              <a:gd name="connsiteX31" fmla="*/ 2852737 w 4433887"/>
              <a:gd name="connsiteY31" fmla="*/ 4210050 h 5143831"/>
              <a:gd name="connsiteX32" fmla="*/ 2995612 w 4433887"/>
              <a:gd name="connsiteY32" fmla="*/ 4314825 h 5143831"/>
              <a:gd name="connsiteX33" fmla="*/ 3052762 w 4433887"/>
              <a:gd name="connsiteY33" fmla="*/ 4343400 h 5143831"/>
              <a:gd name="connsiteX34" fmla="*/ 3138487 w 4433887"/>
              <a:gd name="connsiteY34" fmla="*/ 4371975 h 5143831"/>
              <a:gd name="connsiteX35" fmla="*/ 3490912 w 4433887"/>
              <a:gd name="connsiteY35" fmla="*/ 4581525 h 5143831"/>
              <a:gd name="connsiteX36" fmla="*/ 3767137 w 4433887"/>
              <a:gd name="connsiteY36" fmla="*/ 4762500 h 5143831"/>
              <a:gd name="connsiteX37" fmla="*/ 3890962 w 4433887"/>
              <a:gd name="connsiteY37" fmla="*/ 4848225 h 5143831"/>
              <a:gd name="connsiteX38" fmla="*/ 3938587 w 4433887"/>
              <a:gd name="connsiteY38" fmla="*/ 4867275 h 5143831"/>
              <a:gd name="connsiteX39" fmla="*/ 4005262 w 4433887"/>
              <a:gd name="connsiteY39" fmla="*/ 4924425 h 5143831"/>
              <a:gd name="connsiteX40" fmla="*/ 4090987 w 4433887"/>
              <a:gd name="connsiteY40" fmla="*/ 4962525 h 5143831"/>
              <a:gd name="connsiteX41" fmla="*/ 4252912 w 4433887"/>
              <a:gd name="connsiteY41" fmla="*/ 5076825 h 5143831"/>
              <a:gd name="connsiteX42" fmla="*/ 4338637 w 4433887"/>
              <a:gd name="connsiteY42" fmla="*/ 5095875 h 5143831"/>
              <a:gd name="connsiteX43" fmla="*/ 4357687 w 4433887"/>
              <a:gd name="connsiteY43" fmla="*/ 5133975 h 5143831"/>
              <a:gd name="connsiteX44" fmla="*/ 4433887 w 4433887"/>
              <a:gd name="connsiteY44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76337 w 4433887"/>
              <a:gd name="connsiteY5" fmla="*/ 1738313 h 5143831"/>
              <a:gd name="connsiteX6" fmla="*/ 1547812 w 4433887"/>
              <a:gd name="connsiteY6" fmla="*/ 1857375 h 5143831"/>
              <a:gd name="connsiteX7" fmla="*/ 1624012 w 4433887"/>
              <a:gd name="connsiteY7" fmla="*/ 2009775 h 5143831"/>
              <a:gd name="connsiteX8" fmla="*/ 1700212 w 4433887"/>
              <a:gd name="connsiteY8" fmla="*/ 2162175 h 5143831"/>
              <a:gd name="connsiteX9" fmla="*/ 1719262 w 4433887"/>
              <a:gd name="connsiteY9" fmla="*/ 2219325 h 5143831"/>
              <a:gd name="connsiteX10" fmla="*/ 1747837 w 4433887"/>
              <a:gd name="connsiteY10" fmla="*/ 2295525 h 5143831"/>
              <a:gd name="connsiteX11" fmla="*/ 1747837 w 4433887"/>
              <a:gd name="connsiteY11" fmla="*/ 2752725 h 5143831"/>
              <a:gd name="connsiteX12" fmla="*/ 1976437 w 4433887"/>
              <a:gd name="connsiteY12" fmla="*/ 2943225 h 5143831"/>
              <a:gd name="connsiteX13" fmla="*/ 2005012 w 4433887"/>
              <a:gd name="connsiteY13" fmla="*/ 2990850 h 5143831"/>
              <a:gd name="connsiteX14" fmla="*/ 2090737 w 4433887"/>
              <a:gd name="connsiteY14" fmla="*/ 3143250 h 5143831"/>
              <a:gd name="connsiteX15" fmla="*/ 2119312 w 4433887"/>
              <a:gd name="connsiteY15" fmla="*/ 3238500 h 5143831"/>
              <a:gd name="connsiteX16" fmla="*/ 2147887 w 4433887"/>
              <a:gd name="connsiteY16" fmla="*/ 3286125 h 5143831"/>
              <a:gd name="connsiteX17" fmla="*/ 2214562 w 4433887"/>
              <a:gd name="connsiteY17" fmla="*/ 3419475 h 5143831"/>
              <a:gd name="connsiteX18" fmla="*/ 2233612 w 4433887"/>
              <a:gd name="connsiteY18" fmla="*/ 3448050 h 5143831"/>
              <a:gd name="connsiteX19" fmla="*/ 2252662 w 4433887"/>
              <a:gd name="connsiteY19" fmla="*/ 3486150 h 5143831"/>
              <a:gd name="connsiteX20" fmla="*/ 2262187 w 4433887"/>
              <a:gd name="connsiteY20" fmla="*/ 3514725 h 5143831"/>
              <a:gd name="connsiteX21" fmla="*/ 2319337 w 4433887"/>
              <a:gd name="connsiteY21" fmla="*/ 3581400 h 5143831"/>
              <a:gd name="connsiteX22" fmla="*/ 2347912 w 4433887"/>
              <a:gd name="connsiteY22" fmla="*/ 3629025 h 5143831"/>
              <a:gd name="connsiteX23" fmla="*/ 2443162 w 4433887"/>
              <a:gd name="connsiteY23" fmla="*/ 3752850 h 5143831"/>
              <a:gd name="connsiteX24" fmla="*/ 2481262 w 4433887"/>
              <a:gd name="connsiteY24" fmla="*/ 3781425 h 5143831"/>
              <a:gd name="connsiteX25" fmla="*/ 2547937 w 4433887"/>
              <a:gd name="connsiteY25" fmla="*/ 3857625 h 5143831"/>
              <a:gd name="connsiteX26" fmla="*/ 2576512 w 4433887"/>
              <a:gd name="connsiteY26" fmla="*/ 3886200 h 5143831"/>
              <a:gd name="connsiteX27" fmla="*/ 2728912 w 4433887"/>
              <a:gd name="connsiteY27" fmla="*/ 4086225 h 5143831"/>
              <a:gd name="connsiteX28" fmla="*/ 2767012 w 4433887"/>
              <a:gd name="connsiteY28" fmla="*/ 4143375 h 5143831"/>
              <a:gd name="connsiteX29" fmla="*/ 2805112 w 4433887"/>
              <a:gd name="connsiteY29" fmla="*/ 4162425 h 5143831"/>
              <a:gd name="connsiteX30" fmla="*/ 2852737 w 4433887"/>
              <a:gd name="connsiteY30" fmla="*/ 4210050 h 5143831"/>
              <a:gd name="connsiteX31" fmla="*/ 2995612 w 4433887"/>
              <a:gd name="connsiteY31" fmla="*/ 4314825 h 5143831"/>
              <a:gd name="connsiteX32" fmla="*/ 3052762 w 4433887"/>
              <a:gd name="connsiteY32" fmla="*/ 4343400 h 5143831"/>
              <a:gd name="connsiteX33" fmla="*/ 3138487 w 4433887"/>
              <a:gd name="connsiteY33" fmla="*/ 4371975 h 5143831"/>
              <a:gd name="connsiteX34" fmla="*/ 3490912 w 4433887"/>
              <a:gd name="connsiteY34" fmla="*/ 4581525 h 5143831"/>
              <a:gd name="connsiteX35" fmla="*/ 3767137 w 4433887"/>
              <a:gd name="connsiteY35" fmla="*/ 4762500 h 5143831"/>
              <a:gd name="connsiteX36" fmla="*/ 3890962 w 4433887"/>
              <a:gd name="connsiteY36" fmla="*/ 4848225 h 5143831"/>
              <a:gd name="connsiteX37" fmla="*/ 3938587 w 4433887"/>
              <a:gd name="connsiteY37" fmla="*/ 4867275 h 5143831"/>
              <a:gd name="connsiteX38" fmla="*/ 4005262 w 4433887"/>
              <a:gd name="connsiteY38" fmla="*/ 4924425 h 5143831"/>
              <a:gd name="connsiteX39" fmla="*/ 4090987 w 4433887"/>
              <a:gd name="connsiteY39" fmla="*/ 4962525 h 5143831"/>
              <a:gd name="connsiteX40" fmla="*/ 4252912 w 4433887"/>
              <a:gd name="connsiteY40" fmla="*/ 5076825 h 5143831"/>
              <a:gd name="connsiteX41" fmla="*/ 4338637 w 4433887"/>
              <a:gd name="connsiteY41" fmla="*/ 5095875 h 5143831"/>
              <a:gd name="connsiteX42" fmla="*/ 4357687 w 4433887"/>
              <a:gd name="connsiteY42" fmla="*/ 5133975 h 5143831"/>
              <a:gd name="connsiteX43" fmla="*/ 4433887 w 4433887"/>
              <a:gd name="connsiteY43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76337 w 4433887"/>
              <a:gd name="connsiteY5" fmla="*/ 1738313 h 5143831"/>
              <a:gd name="connsiteX6" fmla="*/ 1400174 w 4433887"/>
              <a:gd name="connsiteY6" fmla="*/ 2105025 h 5143831"/>
              <a:gd name="connsiteX7" fmla="*/ 1624012 w 4433887"/>
              <a:gd name="connsiteY7" fmla="*/ 2009775 h 5143831"/>
              <a:gd name="connsiteX8" fmla="*/ 1700212 w 4433887"/>
              <a:gd name="connsiteY8" fmla="*/ 2162175 h 5143831"/>
              <a:gd name="connsiteX9" fmla="*/ 1719262 w 4433887"/>
              <a:gd name="connsiteY9" fmla="*/ 2219325 h 5143831"/>
              <a:gd name="connsiteX10" fmla="*/ 1747837 w 4433887"/>
              <a:gd name="connsiteY10" fmla="*/ 2295525 h 5143831"/>
              <a:gd name="connsiteX11" fmla="*/ 1747837 w 4433887"/>
              <a:gd name="connsiteY11" fmla="*/ 2752725 h 5143831"/>
              <a:gd name="connsiteX12" fmla="*/ 1976437 w 4433887"/>
              <a:gd name="connsiteY12" fmla="*/ 2943225 h 5143831"/>
              <a:gd name="connsiteX13" fmla="*/ 2005012 w 4433887"/>
              <a:gd name="connsiteY13" fmla="*/ 2990850 h 5143831"/>
              <a:gd name="connsiteX14" fmla="*/ 2090737 w 4433887"/>
              <a:gd name="connsiteY14" fmla="*/ 3143250 h 5143831"/>
              <a:gd name="connsiteX15" fmla="*/ 2119312 w 4433887"/>
              <a:gd name="connsiteY15" fmla="*/ 3238500 h 5143831"/>
              <a:gd name="connsiteX16" fmla="*/ 2147887 w 4433887"/>
              <a:gd name="connsiteY16" fmla="*/ 3286125 h 5143831"/>
              <a:gd name="connsiteX17" fmla="*/ 2214562 w 4433887"/>
              <a:gd name="connsiteY17" fmla="*/ 3419475 h 5143831"/>
              <a:gd name="connsiteX18" fmla="*/ 2233612 w 4433887"/>
              <a:gd name="connsiteY18" fmla="*/ 3448050 h 5143831"/>
              <a:gd name="connsiteX19" fmla="*/ 2252662 w 4433887"/>
              <a:gd name="connsiteY19" fmla="*/ 3486150 h 5143831"/>
              <a:gd name="connsiteX20" fmla="*/ 2262187 w 4433887"/>
              <a:gd name="connsiteY20" fmla="*/ 3514725 h 5143831"/>
              <a:gd name="connsiteX21" fmla="*/ 2319337 w 4433887"/>
              <a:gd name="connsiteY21" fmla="*/ 3581400 h 5143831"/>
              <a:gd name="connsiteX22" fmla="*/ 2347912 w 4433887"/>
              <a:gd name="connsiteY22" fmla="*/ 3629025 h 5143831"/>
              <a:gd name="connsiteX23" fmla="*/ 2443162 w 4433887"/>
              <a:gd name="connsiteY23" fmla="*/ 3752850 h 5143831"/>
              <a:gd name="connsiteX24" fmla="*/ 2481262 w 4433887"/>
              <a:gd name="connsiteY24" fmla="*/ 3781425 h 5143831"/>
              <a:gd name="connsiteX25" fmla="*/ 2547937 w 4433887"/>
              <a:gd name="connsiteY25" fmla="*/ 3857625 h 5143831"/>
              <a:gd name="connsiteX26" fmla="*/ 2576512 w 4433887"/>
              <a:gd name="connsiteY26" fmla="*/ 3886200 h 5143831"/>
              <a:gd name="connsiteX27" fmla="*/ 2728912 w 4433887"/>
              <a:gd name="connsiteY27" fmla="*/ 4086225 h 5143831"/>
              <a:gd name="connsiteX28" fmla="*/ 2767012 w 4433887"/>
              <a:gd name="connsiteY28" fmla="*/ 4143375 h 5143831"/>
              <a:gd name="connsiteX29" fmla="*/ 2805112 w 4433887"/>
              <a:gd name="connsiteY29" fmla="*/ 4162425 h 5143831"/>
              <a:gd name="connsiteX30" fmla="*/ 2852737 w 4433887"/>
              <a:gd name="connsiteY30" fmla="*/ 4210050 h 5143831"/>
              <a:gd name="connsiteX31" fmla="*/ 2995612 w 4433887"/>
              <a:gd name="connsiteY31" fmla="*/ 4314825 h 5143831"/>
              <a:gd name="connsiteX32" fmla="*/ 3052762 w 4433887"/>
              <a:gd name="connsiteY32" fmla="*/ 4343400 h 5143831"/>
              <a:gd name="connsiteX33" fmla="*/ 3138487 w 4433887"/>
              <a:gd name="connsiteY33" fmla="*/ 4371975 h 5143831"/>
              <a:gd name="connsiteX34" fmla="*/ 3490912 w 4433887"/>
              <a:gd name="connsiteY34" fmla="*/ 4581525 h 5143831"/>
              <a:gd name="connsiteX35" fmla="*/ 3767137 w 4433887"/>
              <a:gd name="connsiteY35" fmla="*/ 4762500 h 5143831"/>
              <a:gd name="connsiteX36" fmla="*/ 3890962 w 4433887"/>
              <a:gd name="connsiteY36" fmla="*/ 4848225 h 5143831"/>
              <a:gd name="connsiteX37" fmla="*/ 3938587 w 4433887"/>
              <a:gd name="connsiteY37" fmla="*/ 4867275 h 5143831"/>
              <a:gd name="connsiteX38" fmla="*/ 4005262 w 4433887"/>
              <a:gd name="connsiteY38" fmla="*/ 4924425 h 5143831"/>
              <a:gd name="connsiteX39" fmla="*/ 4090987 w 4433887"/>
              <a:gd name="connsiteY39" fmla="*/ 4962525 h 5143831"/>
              <a:gd name="connsiteX40" fmla="*/ 4252912 w 4433887"/>
              <a:gd name="connsiteY40" fmla="*/ 5076825 h 5143831"/>
              <a:gd name="connsiteX41" fmla="*/ 4338637 w 4433887"/>
              <a:gd name="connsiteY41" fmla="*/ 5095875 h 5143831"/>
              <a:gd name="connsiteX42" fmla="*/ 4357687 w 4433887"/>
              <a:gd name="connsiteY42" fmla="*/ 5133975 h 5143831"/>
              <a:gd name="connsiteX43" fmla="*/ 4433887 w 4433887"/>
              <a:gd name="connsiteY43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400174 w 4433887"/>
              <a:gd name="connsiteY6" fmla="*/ 2105025 h 5143831"/>
              <a:gd name="connsiteX7" fmla="*/ 1624012 w 4433887"/>
              <a:gd name="connsiteY7" fmla="*/ 2009775 h 5143831"/>
              <a:gd name="connsiteX8" fmla="*/ 1700212 w 4433887"/>
              <a:gd name="connsiteY8" fmla="*/ 2162175 h 5143831"/>
              <a:gd name="connsiteX9" fmla="*/ 1719262 w 4433887"/>
              <a:gd name="connsiteY9" fmla="*/ 2219325 h 5143831"/>
              <a:gd name="connsiteX10" fmla="*/ 1747837 w 4433887"/>
              <a:gd name="connsiteY10" fmla="*/ 2295525 h 5143831"/>
              <a:gd name="connsiteX11" fmla="*/ 1747837 w 4433887"/>
              <a:gd name="connsiteY11" fmla="*/ 2752725 h 5143831"/>
              <a:gd name="connsiteX12" fmla="*/ 1976437 w 4433887"/>
              <a:gd name="connsiteY12" fmla="*/ 2943225 h 5143831"/>
              <a:gd name="connsiteX13" fmla="*/ 2005012 w 4433887"/>
              <a:gd name="connsiteY13" fmla="*/ 2990850 h 5143831"/>
              <a:gd name="connsiteX14" fmla="*/ 2090737 w 4433887"/>
              <a:gd name="connsiteY14" fmla="*/ 3143250 h 5143831"/>
              <a:gd name="connsiteX15" fmla="*/ 2119312 w 4433887"/>
              <a:gd name="connsiteY15" fmla="*/ 3238500 h 5143831"/>
              <a:gd name="connsiteX16" fmla="*/ 2147887 w 4433887"/>
              <a:gd name="connsiteY16" fmla="*/ 3286125 h 5143831"/>
              <a:gd name="connsiteX17" fmla="*/ 2214562 w 4433887"/>
              <a:gd name="connsiteY17" fmla="*/ 3419475 h 5143831"/>
              <a:gd name="connsiteX18" fmla="*/ 2233612 w 4433887"/>
              <a:gd name="connsiteY18" fmla="*/ 3448050 h 5143831"/>
              <a:gd name="connsiteX19" fmla="*/ 2252662 w 4433887"/>
              <a:gd name="connsiteY19" fmla="*/ 3486150 h 5143831"/>
              <a:gd name="connsiteX20" fmla="*/ 2262187 w 4433887"/>
              <a:gd name="connsiteY20" fmla="*/ 3514725 h 5143831"/>
              <a:gd name="connsiteX21" fmla="*/ 2319337 w 4433887"/>
              <a:gd name="connsiteY21" fmla="*/ 3581400 h 5143831"/>
              <a:gd name="connsiteX22" fmla="*/ 2347912 w 4433887"/>
              <a:gd name="connsiteY22" fmla="*/ 3629025 h 5143831"/>
              <a:gd name="connsiteX23" fmla="*/ 2443162 w 4433887"/>
              <a:gd name="connsiteY23" fmla="*/ 3752850 h 5143831"/>
              <a:gd name="connsiteX24" fmla="*/ 2481262 w 4433887"/>
              <a:gd name="connsiteY24" fmla="*/ 3781425 h 5143831"/>
              <a:gd name="connsiteX25" fmla="*/ 2547937 w 4433887"/>
              <a:gd name="connsiteY25" fmla="*/ 3857625 h 5143831"/>
              <a:gd name="connsiteX26" fmla="*/ 2576512 w 4433887"/>
              <a:gd name="connsiteY26" fmla="*/ 3886200 h 5143831"/>
              <a:gd name="connsiteX27" fmla="*/ 2728912 w 4433887"/>
              <a:gd name="connsiteY27" fmla="*/ 4086225 h 5143831"/>
              <a:gd name="connsiteX28" fmla="*/ 2767012 w 4433887"/>
              <a:gd name="connsiteY28" fmla="*/ 4143375 h 5143831"/>
              <a:gd name="connsiteX29" fmla="*/ 2805112 w 4433887"/>
              <a:gd name="connsiteY29" fmla="*/ 4162425 h 5143831"/>
              <a:gd name="connsiteX30" fmla="*/ 2852737 w 4433887"/>
              <a:gd name="connsiteY30" fmla="*/ 4210050 h 5143831"/>
              <a:gd name="connsiteX31" fmla="*/ 2995612 w 4433887"/>
              <a:gd name="connsiteY31" fmla="*/ 4314825 h 5143831"/>
              <a:gd name="connsiteX32" fmla="*/ 3052762 w 4433887"/>
              <a:gd name="connsiteY32" fmla="*/ 4343400 h 5143831"/>
              <a:gd name="connsiteX33" fmla="*/ 3138487 w 4433887"/>
              <a:gd name="connsiteY33" fmla="*/ 4371975 h 5143831"/>
              <a:gd name="connsiteX34" fmla="*/ 3490912 w 4433887"/>
              <a:gd name="connsiteY34" fmla="*/ 4581525 h 5143831"/>
              <a:gd name="connsiteX35" fmla="*/ 3767137 w 4433887"/>
              <a:gd name="connsiteY35" fmla="*/ 4762500 h 5143831"/>
              <a:gd name="connsiteX36" fmla="*/ 3890962 w 4433887"/>
              <a:gd name="connsiteY36" fmla="*/ 4848225 h 5143831"/>
              <a:gd name="connsiteX37" fmla="*/ 3938587 w 4433887"/>
              <a:gd name="connsiteY37" fmla="*/ 4867275 h 5143831"/>
              <a:gd name="connsiteX38" fmla="*/ 4005262 w 4433887"/>
              <a:gd name="connsiteY38" fmla="*/ 4924425 h 5143831"/>
              <a:gd name="connsiteX39" fmla="*/ 4090987 w 4433887"/>
              <a:gd name="connsiteY39" fmla="*/ 4962525 h 5143831"/>
              <a:gd name="connsiteX40" fmla="*/ 4252912 w 4433887"/>
              <a:gd name="connsiteY40" fmla="*/ 5076825 h 5143831"/>
              <a:gd name="connsiteX41" fmla="*/ 4338637 w 4433887"/>
              <a:gd name="connsiteY41" fmla="*/ 5095875 h 5143831"/>
              <a:gd name="connsiteX42" fmla="*/ 4357687 w 4433887"/>
              <a:gd name="connsiteY42" fmla="*/ 5133975 h 5143831"/>
              <a:gd name="connsiteX43" fmla="*/ 4433887 w 4433887"/>
              <a:gd name="connsiteY43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400174 w 4433887"/>
              <a:gd name="connsiteY6" fmla="*/ 2105025 h 5143831"/>
              <a:gd name="connsiteX7" fmla="*/ 1624012 w 4433887"/>
              <a:gd name="connsiteY7" fmla="*/ 2009775 h 5143831"/>
              <a:gd name="connsiteX8" fmla="*/ 1700212 w 4433887"/>
              <a:gd name="connsiteY8" fmla="*/ 2162175 h 5143831"/>
              <a:gd name="connsiteX9" fmla="*/ 1719262 w 4433887"/>
              <a:gd name="connsiteY9" fmla="*/ 2219325 h 5143831"/>
              <a:gd name="connsiteX10" fmla="*/ 1747837 w 4433887"/>
              <a:gd name="connsiteY10" fmla="*/ 2752725 h 5143831"/>
              <a:gd name="connsiteX11" fmla="*/ 1976437 w 4433887"/>
              <a:gd name="connsiteY11" fmla="*/ 2943225 h 5143831"/>
              <a:gd name="connsiteX12" fmla="*/ 2005012 w 4433887"/>
              <a:gd name="connsiteY12" fmla="*/ 2990850 h 5143831"/>
              <a:gd name="connsiteX13" fmla="*/ 2090737 w 4433887"/>
              <a:gd name="connsiteY13" fmla="*/ 3143250 h 5143831"/>
              <a:gd name="connsiteX14" fmla="*/ 2119312 w 4433887"/>
              <a:gd name="connsiteY14" fmla="*/ 3238500 h 5143831"/>
              <a:gd name="connsiteX15" fmla="*/ 2147887 w 4433887"/>
              <a:gd name="connsiteY15" fmla="*/ 3286125 h 5143831"/>
              <a:gd name="connsiteX16" fmla="*/ 2214562 w 4433887"/>
              <a:gd name="connsiteY16" fmla="*/ 3419475 h 5143831"/>
              <a:gd name="connsiteX17" fmla="*/ 2233612 w 4433887"/>
              <a:gd name="connsiteY17" fmla="*/ 3448050 h 5143831"/>
              <a:gd name="connsiteX18" fmla="*/ 2252662 w 4433887"/>
              <a:gd name="connsiteY18" fmla="*/ 3486150 h 5143831"/>
              <a:gd name="connsiteX19" fmla="*/ 2262187 w 4433887"/>
              <a:gd name="connsiteY19" fmla="*/ 3514725 h 5143831"/>
              <a:gd name="connsiteX20" fmla="*/ 2319337 w 4433887"/>
              <a:gd name="connsiteY20" fmla="*/ 3581400 h 5143831"/>
              <a:gd name="connsiteX21" fmla="*/ 2347912 w 4433887"/>
              <a:gd name="connsiteY21" fmla="*/ 3629025 h 5143831"/>
              <a:gd name="connsiteX22" fmla="*/ 2443162 w 4433887"/>
              <a:gd name="connsiteY22" fmla="*/ 3752850 h 5143831"/>
              <a:gd name="connsiteX23" fmla="*/ 2481262 w 4433887"/>
              <a:gd name="connsiteY23" fmla="*/ 3781425 h 5143831"/>
              <a:gd name="connsiteX24" fmla="*/ 2547937 w 4433887"/>
              <a:gd name="connsiteY24" fmla="*/ 3857625 h 5143831"/>
              <a:gd name="connsiteX25" fmla="*/ 2576512 w 4433887"/>
              <a:gd name="connsiteY25" fmla="*/ 3886200 h 5143831"/>
              <a:gd name="connsiteX26" fmla="*/ 2728912 w 4433887"/>
              <a:gd name="connsiteY26" fmla="*/ 4086225 h 5143831"/>
              <a:gd name="connsiteX27" fmla="*/ 2767012 w 4433887"/>
              <a:gd name="connsiteY27" fmla="*/ 4143375 h 5143831"/>
              <a:gd name="connsiteX28" fmla="*/ 2805112 w 4433887"/>
              <a:gd name="connsiteY28" fmla="*/ 4162425 h 5143831"/>
              <a:gd name="connsiteX29" fmla="*/ 2852737 w 4433887"/>
              <a:gd name="connsiteY29" fmla="*/ 4210050 h 5143831"/>
              <a:gd name="connsiteX30" fmla="*/ 2995612 w 4433887"/>
              <a:gd name="connsiteY30" fmla="*/ 4314825 h 5143831"/>
              <a:gd name="connsiteX31" fmla="*/ 3052762 w 4433887"/>
              <a:gd name="connsiteY31" fmla="*/ 4343400 h 5143831"/>
              <a:gd name="connsiteX32" fmla="*/ 3138487 w 4433887"/>
              <a:gd name="connsiteY32" fmla="*/ 4371975 h 5143831"/>
              <a:gd name="connsiteX33" fmla="*/ 3490912 w 4433887"/>
              <a:gd name="connsiteY33" fmla="*/ 4581525 h 5143831"/>
              <a:gd name="connsiteX34" fmla="*/ 3767137 w 4433887"/>
              <a:gd name="connsiteY34" fmla="*/ 4762500 h 5143831"/>
              <a:gd name="connsiteX35" fmla="*/ 3890962 w 4433887"/>
              <a:gd name="connsiteY35" fmla="*/ 4848225 h 5143831"/>
              <a:gd name="connsiteX36" fmla="*/ 3938587 w 4433887"/>
              <a:gd name="connsiteY36" fmla="*/ 4867275 h 5143831"/>
              <a:gd name="connsiteX37" fmla="*/ 4005262 w 4433887"/>
              <a:gd name="connsiteY37" fmla="*/ 4924425 h 5143831"/>
              <a:gd name="connsiteX38" fmla="*/ 4090987 w 4433887"/>
              <a:gd name="connsiteY38" fmla="*/ 4962525 h 5143831"/>
              <a:gd name="connsiteX39" fmla="*/ 4252912 w 4433887"/>
              <a:gd name="connsiteY39" fmla="*/ 5076825 h 5143831"/>
              <a:gd name="connsiteX40" fmla="*/ 4338637 w 4433887"/>
              <a:gd name="connsiteY40" fmla="*/ 5095875 h 5143831"/>
              <a:gd name="connsiteX41" fmla="*/ 4357687 w 4433887"/>
              <a:gd name="connsiteY41" fmla="*/ 5133975 h 5143831"/>
              <a:gd name="connsiteX42" fmla="*/ 4433887 w 4433887"/>
              <a:gd name="connsiteY42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400174 w 4433887"/>
              <a:gd name="connsiteY6" fmla="*/ 2105025 h 5143831"/>
              <a:gd name="connsiteX7" fmla="*/ 1624012 w 4433887"/>
              <a:gd name="connsiteY7" fmla="*/ 2009775 h 5143831"/>
              <a:gd name="connsiteX8" fmla="*/ 1700212 w 4433887"/>
              <a:gd name="connsiteY8" fmla="*/ 2162175 h 5143831"/>
              <a:gd name="connsiteX9" fmla="*/ 1747837 w 4433887"/>
              <a:gd name="connsiteY9" fmla="*/ 2752725 h 5143831"/>
              <a:gd name="connsiteX10" fmla="*/ 1976437 w 4433887"/>
              <a:gd name="connsiteY10" fmla="*/ 2943225 h 5143831"/>
              <a:gd name="connsiteX11" fmla="*/ 2005012 w 4433887"/>
              <a:gd name="connsiteY11" fmla="*/ 2990850 h 5143831"/>
              <a:gd name="connsiteX12" fmla="*/ 2090737 w 4433887"/>
              <a:gd name="connsiteY12" fmla="*/ 3143250 h 5143831"/>
              <a:gd name="connsiteX13" fmla="*/ 2119312 w 4433887"/>
              <a:gd name="connsiteY13" fmla="*/ 3238500 h 5143831"/>
              <a:gd name="connsiteX14" fmla="*/ 2147887 w 4433887"/>
              <a:gd name="connsiteY14" fmla="*/ 3286125 h 5143831"/>
              <a:gd name="connsiteX15" fmla="*/ 2214562 w 4433887"/>
              <a:gd name="connsiteY15" fmla="*/ 3419475 h 5143831"/>
              <a:gd name="connsiteX16" fmla="*/ 2233612 w 4433887"/>
              <a:gd name="connsiteY16" fmla="*/ 3448050 h 5143831"/>
              <a:gd name="connsiteX17" fmla="*/ 2252662 w 4433887"/>
              <a:gd name="connsiteY17" fmla="*/ 3486150 h 5143831"/>
              <a:gd name="connsiteX18" fmla="*/ 2262187 w 4433887"/>
              <a:gd name="connsiteY18" fmla="*/ 3514725 h 5143831"/>
              <a:gd name="connsiteX19" fmla="*/ 2319337 w 4433887"/>
              <a:gd name="connsiteY19" fmla="*/ 3581400 h 5143831"/>
              <a:gd name="connsiteX20" fmla="*/ 2347912 w 4433887"/>
              <a:gd name="connsiteY20" fmla="*/ 3629025 h 5143831"/>
              <a:gd name="connsiteX21" fmla="*/ 2443162 w 4433887"/>
              <a:gd name="connsiteY21" fmla="*/ 3752850 h 5143831"/>
              <a:gd name="connsiteX22" fmla="*/ 2481262 w 4433887"/>
              <a:gd name="connsiteY22" fmla="*/ 3781425 h 5143831"/>
              <a:gd name="connsiteX23" fmla="*/ 2547937 w 4433887"/>
              <a:gd name="connsiteY23" fmla="*/ 3857625 h 5143831"/>
              <a:gd name="connsiteX24" fmla="*/ 2576512 w 4433887"/>
              <a:gd name="connsiteY24" fmla="*/ 3886200 h 5143831"/>
              <a:gd name="connsiteX25" fmla="*/ 2728912 w 4433887"/>
              <a:gd name="connsiteY25" fmla="*/ 4086225 h 5143831"/>
              <a:gd name="connsiteX26" fmla="*/ 2767012 w 4433887"/>
              <a:gd name="connsiteY26" fmla="*/ 4143375 h 5143831"/>
              <a:gd name="connsiteX27" fmla="*/ 2805112 w 4433887"/>
              <a:gd name="connsiteY27" fmla="*/ 4162425 h 5143831"/>
              <a:gd name="connsiteX28" fmla="*/ 2852737 w 4433887"/>
              <a:gd name="connsiteY28" fmla="*/ 4210050 h 5143831"/>
              <a:gd name="connsiteX29" fmla="*/ 2995612 w 4433887"/>
              <a:gd name="connsiteY29" fmla="*/ 4314825 h 5143831"/>
              <a:gd name="connsiteX30" fmla="*/ 3052762 w 4433887"/>
              <a:gd name="connsiteY30" fmla="*/ 4343400 h 5143831"/>
              <a:gd name="connsiteX31" fmla="*/ 3138487 w 4433887"/>
              <a:gd name="connsiteY31" fmla="*/ 4371975 h 5143831"/>
              <a:gd name="connsiteX32" fmla="*/ 3490912 w 4433887"/>
              <a:gd name="connsiteY32" fmla="*/ 4581525 h 5143831"/>
              <a:gd name="connsiteX33" fmla="*/ 3767137 w 4433887"/>
              <a:gd name="connsiteY33" fmla="*/ 4762500 h 5143831"/>
              <a:gd name="connsiteX34" fmla="*/ 3890962 w 4433887"/>
              <a:gd name="connsiteY34" fmla="*/ 4848225 h 5143831"/>
              <a:gd name="connsiteX35" fmla="*/ 3938587 w 4433887"/>
              <a:gd name="connsiteY35" fmla="*/ 4867275 h 5143831"/>
              <a:gd name="connsiteX36" fmla="*/ 4005262 w 4433887"/>
              <a:gd name="connsiteY36" fmla="*/ 4924425 h 5143831"/>
              <a:gd name="connsiteX37" fmla="*/ 4090987 w 4433887"/>
              <a:gd name="connsiteY37" fmla="*/ 4962525 h 5143831"/>
              <a:gd name="connsiteX38" fmla="*/ 4252912 w 4433887"/>
              <a:gd name="connsiteY38" fmla="*/ 5076825 h 5143831"/>
              <a:gd name="connsiteX39" fmla="*/ 4338637 w 4433887"/>
              <a:gd name="connsiteY39" fmla="*/ 5095875 h 5143831"/>
              <a:gd name="connsiteX40" fmla="*/ 4357687 w 4433887"/>
              <a:gd name="connsiteY40" fmla="*/ 5133975 h 5143831"/>
              <a:gd name="connsiteX41" fmla="*/ 4433887 w 4433887"/>
              <a:gd name="connsiteY41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400174 w 4433887"/>
              <a:gd name="connsiteY6" fmla="*/ 2105025 h 5143831"/>
              <a:gd name="connsiteX7" fmla="*/ 1700212 w 4433887"/>
              <a:gd name="connsiteY7" fmla="*/ 2162175 h 5143831"/>
              <a:gd name="connsiteX8" fmla="*/ 1747837 w 4433887"/>
              <a:gd name="connsiteY8" fmla="*/ 2752725 h 5143831"/>
              <a:gd name="connsiteX9" fmla="*/ 1976437 w 4433887"/>
              <a:gd name="connsiteY9" fmla="*/ 2943225 h 5143831"/>
              <a:gd name="connsiteX10" fmla="*/ 2005012 w 4433887"/>
              <a:gd name="connsiteY10" fmla="*/ 2990850 h 5143831"/>
              <a:gd name="connsiteX11" fmla="*/ 2090737 w 4433887"/>
              <a:gd name="connsiteY11" fmla="*/ 3143250 h 5143831"/>
              <a:gd name="connsiteX12" fmla="*/ 2119312 w 4433887"/>
              <a:gd name="connsiteY12" fmla="*/ 3238500 h 5143831"/>
              <a:gd name="connsiteX13" fmla="*/ 2147887 w 4433887"/>
              <a:gd name="connsiteY13" fmla="*/ 3286125 h 5143831"/>
              <a:gd name="connsiteX14" fmla="*/ 2214562 w 4433887"/>
              <a:gd name="connsiteY14" fmla="*/ 3419475 h 5143831"/>
              <a:gd name="connsiteX15" fmla="*/ 2233612 w 4433887"/>
              <a:gd name="connsiteY15" fmla="*/ 3448050 h 5143831"/>
              <a:gd name="connsiteX16" fmla="*/ 2252662 w 4433887"/>
              <a:gd name="connsiteY16" fmla="*/ 3486150 h 5143831"/>
              <a:gd name="connsiteX17" fmla="*/ 2262187 w 4433887"/>
              <a:gd name="connsiteY17" fmla="*/ 3514725 h 5143831"/>
              <a:gd name="connsiteX18" fmla="*/ 2319337 w 4433887"/>
              <a:gd name="connsiteY18" fmla="*/ 3581400 h 5143831"/>
              <a:gd name="connsiteX19" fmla="*/ 2347912 w 4433887"/>
              <a:gd name="connsiteY19" fmla="*/ 3629025 h 5143831"/>
              <a:gd name="connsiteX20" fmla="*/ 2443162 w 4433887"/>
              <a:gd name="connsiteY20" fmla="*/ 3752850 h 5143831"/>
              <a:gd name="connsiteX21" fmla="*/ 2481262 w 4433887"/>
              <a:gd name="connsiteY21" fmla="*/ 3781425 h 5143831"/>
              <a:gd name="connsiteX22" fmla="*/ 2547937 w 4433887"/>
              <a:gd name="connsiteY22" fmla="*/ 3857625 h 5143831"/>
              <a:gd name="connsiteX23" fmla="*/ 2576512 w 4433887"/>
              <a:gd name="connsiteY23" fmla="*/ 3886200 h 5143831"/>
              <a:gd name="connsiteX24" fmla="*/ 2728912 w 4433887"/>
              <a:gd name="connsiteY24" fmla="*/ 4086225 h 5143831"/>
              <a:gd name="connsiteX25" fmla="*/ 2767012 w 4433887"/>
              <a:gd name="connsiteY25" fmla="*/ 4143375 h 5143831"/>
              <a:gd name="connsiteX26" fmla="*/ 2805112 w 4433887"/>
              <a:gd name="connsiteY26" fmla="*/ 4162425 h 5143831"/>
              <a:gd name="connsiteX27" fmla="*/ 2852737 w 4433887"/>
              <a:gd name="connsiteY27" fmla="*/ 4210050 h 5143831"/>
              <a:gd name="connsiteX28" fmla="*/ 2995612 w 4433887"/>
              <a:gd name="connsiteY28" fmla="*/ 4314825 h 5143831"/>
              <a:gd name="connsiteX29" fmla="*/ 3052762 w 4433887"/>
              <a:gd name="connsiteY29" fmla="*/ 4343400 h 5143831"/>
              <a:gd name="connsiteX30" fmla="*/ 3138487 w 4433887"/>
              <a:gd name="connsiteY30" fmla="*/ 4371975 h 5143831"/>
              <a:gd name="connsiteX31" fmla="*/ 3490912 w 4433887"/>
              <a:gd name="connsiteY31" fmla="*/ 4581525 h 5143831"/>
              <a:gd name="connsiteX32" fmla="*/ 3767137 w 4433887"/>
              <a:gd name="connsiteY32" fmla="*/ 4762500 h 5143831"/>
              <a:gd name="connsiteX33" fmla="*/ 3890962 w 4433887"/>
              <a:gd name="connsiteY33" fmla="*/ 4848225 h 5143831"/>
              <a:gd name="connsiteX34" fmla="*/ 3938587 w 4433887"/>
              <a:gd name="connsiteY34" fmla="*/ 4867275 h 5143831"/>
              <a:gd name="connsiteX35" fmla="*/ 4005262 w 4433887"/>
              <a:gd name="connsiteY35" fmla="*/ 4924425 h 5143831"/>
              <a:gd name="connsiteX36" fmla="*/ 4090987 w 4433887"/>
              <a:gd name="connsiteY36" fmla="*/ 4962525 h 5143831"/>
              <a:gd name="connsiteX37" fmla="*/ 4252912 w 4433887"/>
              <a:gd name="connsiteY37" fmla="*/ 5076825 h 5143831"/>
              <a:gd name="connsiteX38" fmla="*/ 4338637 w 4433887"/>
              <a:gd name="connsiteY38" fmla="*/ 5095875 h 5143831"/>
              <a:gd name="connsiteX39" fmla="*/ 4357687 w 4433887"/>
              <a:gd name="connsiteY39" fmla="*/ 5133975 h 5143831"/>
              <a:gd name="connsiteX40" fmla="*/ 4433887 w 4433887"/>
              <a:gd name="connsiteY40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400174 w 4433887"/>
              <a:gd name="connsiteY6" fmla="*/ 2105025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76437 w 4433887"/>
              <a:gd name="connsiteY9" fmla="*/ 2943225 h 5143831"/>
              <a:gd name="connsiteX10" fmla="*/ 2005012 w 4433887"/>
              <a:gd name="connsiteY10" fmla="*/ 2990850 h 5143831"/>
              <a:gd name="connsiteX11" fmla="*/ 2090737 w 4433887"/>
              <a:gd name="connsiteY11" fmla="*/ 3143250 h 5143831"/>
              <a:gd name="connsiteX12" fmla="*/ 2119312 w 4433887"/>
              <a:gd name="connsiteY12" fmla="*/ 3238500 h 5143831"/>
              <a:gd name="connsiteX13" fmla="*/ 2147887 w 4433887"/>
              <a:gd name="connsiteY13" fmla="*/ 3286125 h 5143831"/>
              <a:gd name="connsiteX14" fmla="*/ 2214562 w 4433887"/>
              <a:gd name="connsiteY14" fmla="*/ 3419475 h 5143831"/>
              <a:gd name="connsiteX15" fmla="*/ 2233612 w 4433887"/>
              <a:gd name="connsiteY15" fmla="*/ 3448050 h 5143831"/>
              <a:gd name="connsiteX16" fmla="*/ 2252662 w 4433887"/>
              <a:gd name="connsiteY16" fmla="*/ 3486150 h 5143831"/>
              <a:gd name="connsiteX17" fmla="*/ 2262187 w 4433887"/>
              <a:gd name="connsiteY17" fmla="*/ 3514725 h 5143831"/>
              <a:gd name="connsiteX18" fmla="*/ 2319337 w 4433887"/>
              <a:gd name="connsiteY18" fmla="*/ 3581400 h 5143831"/>
              <a:gd name="connsiteX19" fmla="*/ 2347912 w 4433887"/>
              <a:gd name="connsiteY19" fmla="*/ 3629025 h 5143831"/>
              <a:gd name="connsiteX20" fmla="*/ 2443162 w 4433887"/>
              <a:gd name="connsiteY20" fmla="*/ 3752850 h 5143831"/>
              <a:gd name="connsiteX21" fmla="*/ 2481262 w 4433887"/>
              <a:gd name="connsiteY21" fmla="*/ 3781425 h 5143831"/>
              <a:gd name="connsiteX22" fmla="*/ 2547937 w 4433887"/>
              <a:gd name="connsiteY22" fmla="*/ 3857625 h 5143831"/>
              <a:gd name="connsiteX23" fmla="*/ 2576512 w 4433887"/>
              <a:gd name="connsiteY23" fmla="*/ 3886200 h 5143831"/>
              <a:gd name="connsiteX24" fmla="*/ 2728912 w 4433887"/>
              <a:gd name="connsiteY24" fmla="*/ 4086225 h 5143831"/>
              <a:gd name="connsiteX25" fmla="*/ 2767012 w 4433887"/>
              <a:gd name="connsiteY25" fmla="*/ 4143375 h 5143831"/>
              <a:gd name="connsiteX26" fmla="*/ 2805112 w 4433887"/>
              <a:gd name="connsiteY26" fmla="*/ 4162425 h 5143831"/>
              <a:gd name="connsiteX27" fmla="*/ 2852737 w 4433887"/>
              <a:gd name="connsiteY27" fmla="*/ 4210050 h 5143831"/>
              <a:gd name="connsiteX28" fmla="*/ 2995612 w 4433887"/>
              <a:gd name="connsiteY28" fmla="*/ 4314825 h 5143831"/>
              <a:gd name="connsiteX29" fmla="*/ 3052762 w 4433887"/>
              <a:gd name="connsiteY29" fmla="*/ 4343400 h 5143831"/>
              <a:gd name="connsiteX30" fmla="*/ 3138487 w 4433887"/>
              <a:gd name="connsiteY30" fmla="*/ 4371975 h 5143831"/>
              <a:gd name="connsiteX31" fmla="*/ 3490912 w 4433887"/>
              <a:gd name="connsiteY31" fmla="*/ 4581525 h 5143831"/>
              <a:gd name="connsiteX32" fmla="*/ 3767137 w 4433887"/>
              <a:gd name="connsiteY32" fmla="*/ 4762500 h 5143831"/>
              <a:gd name="connsiteX33" fmla="*/ 3890962 w 4433887"/>
              <a:gd name="connsiteY33" fmla="*/ 4848225 h 5143831"/>
              <a:gd name="connsiteX34" fmla="*/ 3938587 w 4433887"/>
              <a:gd name="connsiteY34" fmla="*/ 4867275 h 5143831"/>
              <a:gd name="connsiteX35" fmla="*/ 4005262 w 4433887"/>
              <a:gd name="connsiteY35" fmla="*/ 4924425 h 5143831"/>
              <a:gd name="connsiteX36" fmla="*/ 4090987 w 4433887"/>
              <a:gd name="connsiteY36" fmla="*/ 4962525 h 5143831"/>
              <a:gd name="connsiteX37" fmla="*/ 4252912 w 4433887"/>
              <a:gd name="connsiteY37" fmla="*/ 5076825 h 5143831"/>
              <a:gd name="connsiteX38" fmla="*/ 4338637 w 4433887"/>
              <a:gd name="connsiteY38" fmla="*/ 5095875 h 5143831"/>
              <a:gd name="connsiteX39" fmla="*/ 4357687 w 4433887"/>
              <a:gd name="connsiteY39" fmla="*/ 5133975 h 5143831"/>
              <a:gd name="connsiteX40" fmla="*/ 4433887 w 4433887"/>
              <a:gd name="connsiteY40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76437 w 4433887"/>
              <a:gd name="connsiteY9" fmla="*/ 2943225 h 5143831"/>
              <a:gd name="connsiteX10" fmla="*/ 2005012 w 4433887"/>
              <a:gd name="connsiteY10" fmla="*/ 2990850 h 5143831"/>
              <a:gd name="connsiteX11" fmla="*/ 2090737 w 4433887"/>
              <a:gd name="connsiteY11" fmla="*/ 3143250 h 5143831"/>
              <a:gd name="connsiteX12" fmla="*/ 2119312 w 4433887"/>
              <a:gd name="connsiteY12" fmla="*/ 3238500 h 5143831"/>
              <a:gd name="connsiteX13" fmla="*/ 2147887 w 4433887"/>
              <a:gd name="connsiteY13" fmla="*/ 3286125 h 5143831"/>
              <a:gd name="connsiteX14" fmla="*/ 2214562 w 4433887"/>
              <a:gd name="connsiteY14" fmla="*/ 3419475 h 5143831"/>
              <a:gd name="connsiteX15" fmla="*/ 2233612 w 4433887"/>
              <a:gd name="connsiteY15" fmla="*/ 3448050 h 5143831"/>
              <a:gd name="connsiteX16" fmla="*/ 2252662 w 4433887"/>
              <a:gd name="connsiteY16" fmla="*/ 3486150 h 5143831"/>
              <a:gd name="connsiteX17" fmla="*/ 2262187 w 4433887"/>
              <a:gd name="connsiteY17" fmla="*/ 3514725 h 5143831"/>
              <a:gd name="connsiteX18" fmla="*/ 2319337 w 4433887"/>
              <a:gd name="connsiteY18" fmla="*/ 3581400 h 5143831"/>
              <a:gd name="connsiteX19" fmla="*/ 2347912 w 4433887"/>
              <a:gd name="connsiteY19" fmla="*/ 3629025 h 5143831"/>
              <a:gd name="connsiteX20" fmla="*/ 2443162 w 4433887"/>
              <a:gd name="connsiteY20" fmla="*/ 3752850 h 5143831"/>
              <a:gd name="connsiteX21" fmla="*/ 2481262 w 4433887"/>
              <a:gd name="connsiteY21" fmla="*/ 3781425 h 5143831"/>
              <a:gd name="connsiteX22" fmla="*/ 2547937 w 4433887"/>
              <a:gd name="connsiteY22" fmla="*/ 3857625 h 5143831"/>
              <a:gd name="connsiteX23" fmla="*/ 2576512 w 4433887"/>
              <a:gd name="connsiteY23" fmla="*/ 3886200 h 5143831"/>
              <a:gd name="connsiteX24" fmla="*/ 2728912 w 4433887"/>
              <a:gd name="connsiteY24" fmla="*/ 4086225 h 5143831"/>
              <a:gd name="connsiteX25" fmla="*/ 2767012 w 4433887"/>
              <a:gd name="connsiteY25" fmla="*/ 4143375 h 5143831"/>
              <a:gd name="connsiteX26" fmla="*/ 2805112 w 4433887"/>
              <a:gd name="connsiteY26" fmla="*/ 4162425 h 5143831"/>
              <a:gd name="connsiteX27" fmla="*/ 2852737 w 4433887"/>
              <a:gd name="connsiteY27" fmla="*/ 4210050 h 5143831"/>
              <a:gd name="connsiteX28" fmla="*/ 2995612 w 4433887"/>
              <a:gd name="connsiteY28" fmla="*/ 4314825 h 5143831"/>
              <a:gd name="connsiteX29" fmla="*/ 3052762 w 4433887"/>
              <a:gd name="connsiteY29" fmla="*/ 4343400 h 5143831"/>
              <a:gd name="connsiteX30" fmla="*/ 3138487 w 4433887"/>
              <a:gd name="connsiteY30" fmla="*/ 4371975 h 5143831"/>
              <a:gd name="connsiteX31" fmla="*/ 3490912 w 4433887"/>
              <a:gd name="connsiteY31" fmla="*/ 4581525 h 5143831"/>
              <a:gd name="connsiteX32" fmla="*/ 3767137 w 4433887"/>
              <a:gd name="connsiteY32" fmla="*/ 4762500 h 5143831"/>
              <a:gd name="connsiteX33" fmla="*/ 3890962 w 4433887"/>
              <a:gd name="connsiteY33" fmla="*/ 4848225 h 5143831"/>
              <a:gd name="connsiteX34" fmla="*/ 3938587 w 4433887"/>
              <a:gd name="connsiteY34" fmla="*/ 4867275 h 5143831"/>
              <a:gd name="connsiteX35" fmla="*/ 4005262 w 4433887"/>
              <a:gd name="connsiteY35" fmla="*/ 4924425 h 5143831"/>
              <a:gd name="connsiteX36" fmla="*/ 4090987 w 4433887"/>
              <a:gd name="connsiteY36" fmla="*/ 4962525 h 5143831"/>
              <a:gd name="connsiteX37" fmla="*/ 4252912 w 4433887"/>
              <a:gd name="connsiteY37" fmla="*/ 5076825 h 5143831"/>
              <a:gd name="connsiteX38" fmla="*/ 4338637 w 4433887"/>
              <a:gd name="connsiteY38" fmla="*/ 5095875 h 5143831"/>
              <a:gd name="connsiteX39" fmla="*/ 4357687 w 4433887"/>
              <a:gd name="connsiteY39" fmla="*/ 5133975 h 5143831"/>
              <a:gd name="connsiteX40" fmla="*/ 4433887 w 4433887"/>
              <a:gd name="connsiteY40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2005012 w 4433887"/>
              <a:gd name="connsiteY9" fmla="*/ 2990850 h 5143831"/>
              <a:gd name="connsiteX10" fmla="*/ 2090737 w 4433887"/>
              <a:gd name="connsiteY10" fmla="*/ 3143250 h 5143831"/>
              <a:gd name="connsiteX11" fmla="*/ 2119312 w 4433887"/>
              <a:gd name="connsiteY11" fmla="*/ 3238500 h 5143831"/>
              <a:gd name="connsiteX12" fmla="*/ 2147887 w 4433887"/>
              <a:gd name="connsiteY12" fmla="*/ 3286125 h 5143831"/>
              <a:gd name="connsiteX13" fmla="*/ 2214562 w 4433887"/>
              <a:gd name="connsiteY13" fmla="*/ 3419475 h 5143831"/>
              <a:gd name="connsiteX14" fmla="*/ 2233612 w 4433887"/>
              <a:gd name="connsiteY14" fmla="*/ 3448050 h 5143831"/>
              <a:gd name="connsiteX15" fmla="*/ 2252662 w 4433887"/>
              <a:gd name="connsiteY15" fmla="*/ 3486150 h 5143831"/>
              <a:gd name="connsiteX16" fmla="*/ 2262187 w 4433887"/>
              <a:gd name="connsiteY16" fmla="*/ 3514725 h 5143831"/>
              <a:gd name="connsiteX17" fmla="*/ 2319337 w 4433887"/>
              <a:gd name="connsiteY17" fmla="*/ 3581400 h 5143831"/>
              <a:gd name="connsiteX18" fmla="*/ 2347912 w 4433887"/>
              <a:gd name="connsiteY18" fmla="*/ 3629025 h 5143831"/>
              <a:gd name="connsiteX19" fmla="*/ 2443162 w 4433887"/>
              <a:gd name="connsiteY19" fmla="*/ 3752850 h 5143831"/>
              <a:gd name="connsiteX20" fmla="*/ 2481262 w 4433887"/>
              <a:gd name="connsiteY20" fmla="*/ 3781425 h 5143831"/>
              <a:gd name="connsiteX21" fmla="*/ 2547937 w 4433887"/>
              <a:gd name="connsiteY21" fmla="*/ 3857625 h 5143831"/>
              <a:gd name="connsiteX22" fmla="*/ 2576512 w 4433887"/>
              <a:gd name="connsiteY22" fmla="*/ 3886200 h 5143831"/>
              <a:gd name="connsiteX23" fmla="*/ 2728912 w 4433887"/>
              <a:gd name="connsiteY23" fmla="*/ 4086225 h 5143831"/>
              <a:gd name="connsiteX24" fmla="*/ 2767012 w 4433887"/>
              <a:gd name="connsiteY24" fmla="*/ 4143375 h 5143831"/>
              <a:gd name="connsiteX25" fmla="*/ 2805112 w 4433887"/>
              <a:gd name="connsiteY25" fmla="*/ 4162425 h 5143831"/>
              <a:gd name="connsiteX26" fmla="*/ 2852737 w 4433887"/>
              <a:gd name="connsiteY26" fmla="*/ 4210050 h 5143831"/>
              <a:gd name="connsiteX27" fmla="*/ 2995612 w 4433887"/>
              <a:gd name="connsiteY27" fmla="*/ 4314825 h 5143831"/>
              <a:gd name="connsiteX28" fmla="*/ 3052762 w 4433887"/>
              <a:gd name="connsiteY28" fmla="*/ 4343400 h 5143831"/>
              <a:gd name="connsiteX29" fmla="*/ 3138487 w 4433887"/>
              <a:gd name="connsiteY29" fmla="*/ 4371975 h 5143831"/>
              <a:gd name="connsiteX30" fmla="*/ 3490912 w 4433887"/>
              <a:gd name="connsiteY30" fmla="*/ 4581525 h 5143831"/>
              <a:gd name="connsiteX31" fmla="*/ 3767137 w 4433887"/>
              <a:gd name="connsiteY31" fmla="*/ 4762500 h 5143831"/>
              <a:gd name="connsiteX32" fmla="*/ 3890962 w 4433887"/>
              <a:gd name="connsiteY32" fmla="*/ 4848225 h 5143831"/>
              <a:gd name="connsiteX33" fmla="*/ 3938587 w 4433887"/>
              <a:gd name="connsiteY33" fmla="*/ 4867275 h 5143831"/>
              <a:gd name="connsiteX34" fmla="*/ 4005262 w 4433887"/>
              <a:gd name="connsiteY34" fmla="*/ 4924425 h 5143831"/>
              <a:gd name="connsiteX35" fmla="*/ 4090987 w 4433887"/>
              <a:gd name="connsiteY35" fmla="*/ 4962525 h 5143831"/>
              <a:gd name="connsiteX36" fmla="*/ 4252912 w 4433887"/>
              <a:gd name="connsiteY36" fmla="*/ 5076825 h 5143831"/>
              <a:gd name="connsiteX37" fmla="*/ 4338637 w 4433887"/>
              <a:gd name="connsiteY37" fmla="*/ 5095875 h 5143831"/>
              <a:gd name="connsiteX38" fmla="*/ 4357687 w 4433887"/>
              <a:gd name="connsiteY38" fmla="*/ 5133975 h 5143831"/>
              <a:gd name="connsiteX39" fmla="*/ 4433887 w 4433887"/>
              <a:gd name="connsiteY39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90737 w 4433887"/>
              <a:gd name="connsiteY10" fmla="*/ 3143250 h 5143831"/>
              <a:gd name="connsiteX11" fmla="*/ 2119312 w 4433887"/>
              <a:gd name="connsiteY11" fmla="*/ 3238500 h 5143831"/>
              <a:gd name="connsiteX12" fmla="*/ 2147887 w 4433887"/>
              <a:gd name="connsiteY12" fmla="*/ 3286125 h 5143831"/>
              <a:gd name="connsiteX13" fmla="*/ 2214562 w 4433887"/>
              <a:gd name="connsiteY13" fmla="*/ 3419475 h 5143831"/>
              <a:gd name="connsiteX14" fmla="*/ 2233612 w 4433887"/>
              <a:gd name="connsiteY14" fmla="*/ 3448050 h 5143831"/>
              <a:gd name="connsiteX15" fmla="*/ 2252662 w 4433887"/>
              <a:gd name="connsiteY15" fmla="*/ 3486150 h 5143831"/>
              <a:gd name="connsiteX16" fmla="*/ 2262187 w 4433887"/>
              <a:gd name="connsiteY16" fmla="*/ 3514725 h 5143831"/>
              <a:gd name="connsiteX17" fmla="*/ 2319337 w 4433887"/>
              <a:gd name="connsiteY17" fmla="*/ 3581400 h 5143831"/>
              <a:gd name="connsiteX18" fmla="*/ 2347912 w 4433887"/>
              <a:gd name="connsiteY18" fmla="*/ 3629025 h 5143831"/>
              <a:gd name="connsiteX19" fmla="*/ 2443162 w 4433887"/>
              <a:gd name="connsiteY19" fmla="*/ 3752850 h 5143831"/>
              <a:gd name="connsiteX20" fmla="*/ 2481262 w 4433887"/>
              <a:gd name="connsiteY20" fmla="*/ 3781425 h 5143831"/>
              <a:gd name="connsiteX21" fmla="*/ 2547937 w 4433887"/>
              <a:gd name="connsiteY21" fmla="*/ 3857625 h 5143831"/>
              <a:gd name="connsiteX22" fmla="*/ 2576512 w 4433887"/>
              <a:gd name="connsiteY22" fmla="*/ 3886200 h 5143831"/>
              <a:gd name="connsiteX23" fmla="*/ 2728912 w 4433887"/>
              <a:gd name="connsiteY23" fmla="*/ 4086225 h 5143831"/>
              <a:gd name="connsiteX24" fmla="*/ 2767012 w 4433887"/>
              <a:gd name="connsiteY24" fmla="*/ 4143375 h 5143831"/>
              <a:gd name="connsiteX25" fmla="*/ 2805112 w 4433887"/>
              <a:gd name="connsiteY25" fmla="*/ 4162425 h 5143831"/>
              <a:gd name="connsiteX26" fmla="*/ 2852737 w 4433887"/>
              <a:gd name="connsiteY26" fmla="*/ 4210050 h 5143831"/>
              <a:gd name="connsiteX27" fmla="*/ 2995612 w 4433887"/>
              <a:gd name="connsiteY27" fmla="*/ 4314825 h 5143831"/>
              <a:gd name="connsiteX28" fmla="*/ 3052762 w 4433887"/>
              <a:gd name="connsiteY28" fmla="*/ 4343400 h 5143831"/>
              <a:gd name="connsiteX29" fmla="*/ 3138487 w 4433887"/>
              <a:gd name="connsiteY29" fmla="*/ 4371975 h 5143831"/>
              <a:gd name="connsiteX30" fmla="*/ 3490912 w 4433887"/>
              <a:gd name="connsiteY30" fmla="*/ 4581525 h 5143831"/>
              <a:gd name="connsiteX31" fmla="*/ 3767137 w 4433887"/>
              <a:gd name="connsiteY31" fmla="*/ 4762500 h 5143831"/>
              <a:gd name="connsiteX32" fmla="*/ 3890962 w 4433887"/>
              <a:gd name="connsiteY32" fmla="*/ 4848225 h 5143831"/>
              <a:gd name="connsiteX33" fmla="*/ 3938587 w 4433887"/>
              <a:gd name="connsiteY33" fmla="*/ 4867275 h 5143831"/>
              <a:gd name="connsiteX34" fmla="*/ 4005262 w 4433887"/>
              <a:gd name="connsiteY34" fmla="*/ 4924425 h 5143831"/>
              <a:gd name="connsiteX35" fmla="*/ 4090987 w 4433887"/>
              <a:gd name="connsiteY35" fmla="*/ 4962525 h 5143831"/>
              <a:gd name="connsiteX36" fmla="*/ 4252912 w 4433887"/>
              <a:gd name="connsiteY36" fmla="*/ 5076825 h 5143831"/>
              <a:gd name="connsiteX37" fmla="*/ 4338637 w 4433887"/>
              <a:gd name="connsiteY37" fmla="*/ 5095875 h 5143831"/>
              <a:gd name="connsiteX38" fmla="*/ 4357687 w 4433887"/>
              <a:gd name="connsiteY38" fmla="*/ 5133975 h 5143831"/>
              <a:gd name="connsiteX39" fmla="*/ 4433887 w 4433887"/>
              <a:gd name="connsiteY39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90737 w 4433887"/>
              <a:gd name="connsiteY10" fmla="*/ 3143250 h 5143831"/>
              <a:gd name="connsiteX11" fmla="*/ 2119312 w 4433887"/>
              <a:gd name="connsiteY11" fmla="*/ 3238500 h 5143831"/>
              <a:gd name="connsiteX12" fmla="*/ 2147887 w 4433887"/>
              <a:gd name="connsiteY12" fmla="*/ 3286125 h 5143831"/>
              <a:gd name="connsiteX13" fmla="*/ 2214562 w 4433887"/>
              <a:gd name="connsiteY13" fmla="*/ 3419475 h 5143831"/>
              <a:gd name="connsiteX14" fmla="*/ 2233612 w 4433887"/>
              <a:gd name="connsiteY14" fmla="*/ 3448050 h 5143831"/>
              <a:gd name="connsiteX15" fmla="*/ 2252662 w 4433887"/>
              <a:gd name="connsiteY15" fmla="*/ 3486150 h 5143831"/>
              <a:gd name="connsiteX16" fmla="*/ 2262187 w 4433887"/>
              <a:gd name="connsiteY16" fmla="*/ 3514725 h 5143831"/>
              <a:gd name="connsiteX17" fmla="*/ 2319337 w 4433887"/>
              <a:gd name="connsiteY17" fmla="*/ 3581400 h 5143831"/>
              <a:gd name="connsiteX18" fmla="*/ 2347912 w 4433887"/>
              <a:gd name="connsiteY18" fmla="*/ 3629025 h 5143831"/>
              <a:gd name="connsiteX19" fmla="*/ 2443162 w 4433887"/>
              <a:gd name="connsiteY19" fmla="*/ 3752850 h 5143831"/>
              <a:gd name="connsiteX20" fmla="*/ 2481262 w 4433887"/>
              <a:gd name="connsiteY20" fmla="*/ 3781425 h 5143831"/>
              <a:gd name="connsiteX21" fmla="*/ 2547937 w 4433887"/>
              <a:gd name="connsiteY21" fmla="*/ 3857625 h 5143831"/>
              <a:gd name="connsiteX22" fmla="*/ 2576512 w 4433887"/>
              <a:gd name="connsiteY22" fmla="*/ 3886200 h 5143831"/>
              <a:gd name="connsiteX23" fmla="*/ 2728912 w 4433887"/>
              <a:gd name="connsiteY23" fmla="*/ 4086225 h 5143831"/>
              <a:gd name="connsiteX24" fmla="*/ 2767012 w 4433887"/>
              <a:gd name="connsiteY24" fmla="*/ 4143375 h 5143831"/>
              <a:gd name="connsiteX25" fmla="*/ 2805112 w 4433887"/>
              <a:gd name="connsiteY25" fmla="*/ 4162425 h 5143831"/>
              <a:gd name="connsiteX26" fmla="*/ 2852737 w 4433887"/>
              <a:gd name="connsiteY26" fmla="*/ 4210050 h 5143831"/>
              <a:gd name="connsiteX27" fmla="*/ 2995612 w 4433887"/>
              <a:gd name="connsiteY27" fmla="*/ 4314825 h 5143831"/>
              <a:gd name="connsiteX28" fmla="*/ 3052762 w 4433887"/>
              <a:gd name="connsiteY28" fmla="*/ 4343400 h 5143831"/>
              <a:gd name="connsiteX29" fmla="*/ 3138487 w 4433887"/>
              <a:gd name="connsiteY29" fmla="*/ 4371975 h 5143831"/>
              <a:gd name="connsiteX30" fmla="*/ 3490912 w 4433887"/>
              <a:gd name="connsiteY30" fmla="*/ 4581525 h 5143831"/>
              <a:gd name="connsiteX31" fmla="*/ 3767137 w 4433887"/>
              <a:gd name="connsiteY31" fmla="*/ 4762500 h 5143831"/>
              <a:gd name="connsiteX32" fmla="*/ 3890962 w 4433887"/>
              <a:gd name="connsiteY32" fmla="*/ 4848225 h 5143831"/>
              <a:gd name="connsiteX33" fmla="*/ 3938587 w 4433887"/>
              <a:gd name="connsiteY33" fmla="*/ 4867275 h 5143831"/>
              <a:gd name="connsiteX34" fmla="*/ 4005262 w 4433887"/>
              <a:gd name="connsiteY34" fmla="*/ 4924425 h 5143831"/>
              <a:gd name="connsiteX35" fmla="*/ 4090987 w 4433887"/>
              <a:gd name="connsiteY35" fmla="*/ 4962525 h 5143831"/>
              <a:gd name="connsiteX36" fmla="*/ 4252912 w 4433887"/>
              <a:gd name="connsiteY36" fmla="*/ 5076825 h 5143831"/>
              <a:gd name="connsiteX37" fmla="*/ 4338637 w 4433887"/>
              <a:gd name="connsiteY37" fmla="*/ 5095875 h 5143831"/>
              <a:gd name="connsiteX38" fmla="*/ 4357687 w 4433887"/>
              <a:gd name="connsiteY38" fmla="*/ 5133975 h 5143831"/>
              <a:gd name="connsiteX39" fmla="*/ 4433887 w 4433887"/>
              <a:gd name="connsiteY39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119312 w 4433887"/>
              <a:gd name="connsiteY10" fmla="*/ 3238500 h 5143831"/>
              <a:gd name="connsiteX11" fmla="*/ 2147887 w 4433887"/>
              <a:gd name="connsiteY11" fmla="*/ 3286125 h 5143831"/>
              <a:gd name="connsiteX12" fmla="*/ 2214562 w 4433887"/>
              <a:gd name="connsiteY12" fmla="*/ 3419475 h 5143831"/>
              <a:gd name="connsiteX13" fmla="*/ 2233612 w 4433887"/>
              <a:gd name="connsiteY13" fmla="*/ 3448050 h 5143831"/>
              <a:gd name="connsiteX14" fmla="*/ 2252662 w 4433887"/>
              <a:gd name="connsiteY14" fmla="*/ 3486150 h 5143831"/>
              <a:gd name="connsiteX15" fmla="*/ 2262187 w 4433887"/>
              <a:gd name="connsiteY15" fmla="*/ 3514725 h 5143831"/>
              <a:gd name="connsiteX16" fmla="*/ 2319337 w 4433887"/>
              <a:gd name="connsiteY16" fmla="*/ 3581400 h 5143831"/>
              <a:gd name="connsiteX17" fmla="*/ 2347912 w 4433887"/>
              <a:gd name="connsiteY17" fmla="*/ 3629025 h 5143831"/>
              <a:gd name="connsiteX18" fmla="*/ 2443162 w 4433887"/>
              <a:gd name="connsiteY18" fmla="*/ 3752850 h 5143831"/>
              <a:gd name="connsiteX19" fmla="*/ 2481262 w 4433887"/>
              <a:gd name="connsiteY19" fmla="*/ 3781425 h 5143831"/>
              <a:gd name="connsiteX20" fmla="*/ 2547937 w 4433887"/>
              <a:gd name="connsiteY20" fmla="*/ 3857625 h 5143831"/>
              <a:gd name="connsiteX21" fmla="*/ 2576512 w 4433887"/>
              <a:gd name="connsiteY21" fmla="*/ 3886200 h 5143831"/>
              <a:gd name="connsiteX22" fmla="*/ 2728912 w 4433887"/>
              <a:gd name="connsiteY22" fmla="*/ 4086225 h 5143831"/>
              <a:gd name="connsiteX23" fmla="*/ 2767012 w 4433887"/>
              <a:gd name="connsiteY23" fmla="*/ 4143375 h 5143831"/>
              <a:gd name="connsiteX24" fmla="*/ 2805112 w 4433887"/>
              <a:gd name="connsiteY24" fmla="*/ 4162425 h 5143831"/>
              <a:gd name="connsiteX25" fmla="*/ 2852737 w 4433887"/>
              <a:gd name="connsiteY25" fmla="*/ 4210050 h 5143831"/>
              <a:gd name="connsiteX26" fmla="*/ 2995612 w 4433887"/>
              <a:gd name="connsiteY26" fmla="*/ 4314825 h 5143831"/>
              <a:gd name="connsiteX27" fmla="*/ 3052762 w 4433887"/>
              <a:gd name="connsiteY27" fmla="*/ 4343400 h 5143831"/>
              <a:gd name="connsiteX28" fmla="*/ 3138487 w 4433887"/>
              <a:gd name="connsiteY28" fmla="*/ 4371975 h 5143831"/>
              <a:gd name="connsiteX29" fmla="*/ 3490912 w 4433887"/>
              <a:gd name="connsiteY29" fmla="*/ 4581525 h 5143831"/>
              <a:gd name="connsiteX30" fmla="*/ 3767137 w 4433887"/>
              <a:gd name="connsiteY30" fmla="*/ 4762500 h 5143831"/>
              <a:gd name="connsiteX31" fmla="*/ 3890962 w 4433887"/>
              <a:gd name="connsiteY31" fmla="*/ 4848225 h 5143831"/>
              <a:gd name="connsiteX32" fmla="*/ 3938587 w 4433887"/>
              <a:gd name="connsiteY32" fmla="*/ 4867275 h 5143831"/>
              <a:gd name="connsiteX33" fmla="*/ 4005262 w 4433887"/>
              <a:gd name="connsiteY33" fmla="*/ 4924425 h 5143831"/>
              <a:gd name="connsiteX34" fmla="*/ 4090987 w 4433887"/>
              <a:gd name="connsiteY34" fmla="*/ 4962525 h 5143831"/>
              <a:gd name="connsiteX35" fmla="*/ 4252912 w 4433887"/>
              <a:gd name="connsiteY35" fmla="*/ 5076825 h 5143831"/>
              <a:gd name="connsiteX36" fmla="*/ 4338637 w 4433887"/>
              <a:gd name="connsiteY36" fmla="*/ 5095875 h 5143831"/>
              <a:gd name="connsiteX37" fmla="*/ 4357687 w 4433887"/>
              <a:gd name="connsiteY37" fmla="*/ 5133975 h 5143831"/>
              <a:gd name="connsiteX38" fmla="*/ 4433887 w 4433887"/>
              <a:gd name="connsiteY3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147887 w 4433887"/>
              <a:gd name="connsiteY10" fmla="*/ 3286125 h 5143831"/>
              <a:gd name="connsiteX11" fmla="*/ 2214562 w 4433887"/>
              <a:gd name="connsiteY11" fmla="*/ 3419475 h 5143831"/>
              <a:gd name="connsiteX12" fmla="*/ 2233612 w 4433887"/>
              <a:gd name="connsiteY12" fmla="*/ 3448050 h 5143831"/>
              <a:gd name="connsiteX13" fmla="*/ 2252662 w 4433887"/>
              <a:gd name="connsiteY13" fmla="*/ 3486150 h 5143831"/>
              <a:gd name="connsiteX14" fmla="*/ 2262187 w 4433887"/>
              <a:gd name="connsiteY14" fmla="*/ 3514725 h 5143831"/>
              <a:gd name="connsiteX15" fmla="*/ 2319337 w 4433887"/>
              <a:gd name="connsiteY15" fmla="*/ 3581400 h 5143831"/>
              <a:gd name="connsiteX16" fmla="*/ 2347912 w 4433887"/>
              <a:gd name="connsiteY16" fmla="*/ 3629025 h 5143831"/>
              <a:gd name="connsiteX17" fmla="*/ 2443162 w 4433887"/>
              <a:gd name="connsiteY17" fmla="*/ 3752850 h 5143831"/>
              <a:gd name="connsiteX18" fmla="*/ 2481262 w 4433887"/>
              <a:gd name="connsiteY18" fmla="*/ 3781425 h 5143831"/>
              <a:gd name="connsiteX19" fmla="*/ 2547937 w 4433887"/>
              <a:gd name="connsiteY19" fmla="*/ 3857625 h 5143831"/>
              <a:gd name="connsiteX20" fmla="*/ 2576512 w 4433887"/>
              <a:gd name="connsiteY20" fmla="*/ 3886200 h 5143831"/>
              <a:gd name="connsiteX21" fmla="*/ 2728912 w 4433887"/>
              <a:gd name="connsiteY21" fmla="*/ 4086225 h 5143831"/>
              <a:gd name="connsiteX22" fmla="*/ 2767012 w 4433887"/>
              <a:gd name="connsiteY22" fmla="*/ 4143375 h 5143831"/>
              <a:gd name="connsiteX23" fmla="*/ 2805112 w 4433887"/>
              <a:gd name="connsiteY23" fmla="*/ 4162425 h 5143831"/>
              <a:gd name="connsiteX24" fmla="*/ 2852737 w 4433887"/>
              <a:gd name="connsiteY24" fmla="*/ 4210050 h 5143831"/>
              <a:gd name="connsiteX25" fmla="*/ 2995612 w 4433887"/>
              <a:gd name="connsiteY25" fmla="*/ 4314825 h 5143831"/>
              <a:gd name="connsiteX26" fmla="*/ 3052762 w 4433887"/>
              <a:gd name="connsiteY26" fmla="*/ 4343400 h 5143831"/>
              <a:gd name="connsiteX27" fmla="*/ 3138487 w 4433887"/>
              <a:gd name="connsiteY27" fmla="*/ 4371975 h 5143831"/>
              <a:gd name="connsiteX28" fmla="*/ 3490912 w 4433887"/>
              <a:gd name="connsiteY28" fmla="*/ 4581525 h 5143831"/>
              <a:gd name="connsiteX29" fmla="*/ 3767137 w 4433887"/>
              <a:gd name="connsiteY29" fmla="*/ 4762500 h 5143831"/>
              <a:gd name="connsiteX30" fmla="*/ 3890962 w 4433887"/>
              <a:gd name="connsiteY30" fmla="*/ 4848225 h 5143831"/>
              <a:gd name="connsiteX31" fmla="*/ 3938587 w 4433887"/>
              <a:gd name="connsiteY31" fmla="*/ 4867275 h 5143831"/>
              <a:gd name="connsiteX32" fmla="*/ 4005262 w 4433887"/>
              <a:gd name="connsiteY32" fmla="*/ 4924425 h 5143831"/>
              <a:gd name="connsiteX33" fmla="*/ 4090987 w 4433887"/>
              <a:gd name="connsiteY33" fmla="*/ 4962525 h 5143831"/>
              <a:gd name="connsiteX34" fmla="*/ 4252912 w 4433887"/>
              <a:gd name="connsiteY34" fmla="*/ 5076825 h 5143831"/>
              <a:gd name="connsiteX35" fmla="*/ 4338637 w 4433887"/>
              <a:gd name="connsiteY35" fmla="*/ 5095875 h 5143831"/>
              <a:gd name="connsiteX36" fmla="*/ 4357687 w 4433887"/>
              <a:gd name="connsiteY36" fmla="*/ 5133975 h 5143831"/>
              <a:gd name="connsiteX37" fmla="*/ 4433887 w 4433887"/>
              <a:gd name="connsiteY37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14562 w 4433887"/>
              <a:gd name="connsiteY11" fmla="*/ 3419475 h 5143831"/>
              <a:gd name="connsiteX12" fmla="*/ 2233612 w 4433887"/>
              <a:gd name="connsiteY12" fmla="*/ 3448050 h 5143831"/>
              <a:gd name="connsiteX13" fmla="*/ 2252662 w 4433887"/>
              <a:gd name="connsiteY13" fmla="*/ 3486150 h 5143831"/>
              <a:gd name="connsiteX14" fmla="*/ 2262187 w 4433887"/>
              <a:gd name="connsiteY14" fmla="*/ 3514725 h 5143831"/>
              <a:gd name="connsiteX15" fmla="*/ 2319337 w 4433887"/>
              <a:gd name="connsiteY15" fmla="*/ 3581400 h 5143831"/>
              <a:gd name="connsiteX16" fmla="*/ 2347912 w 4433887"/>
              <a:gd name="connsiteY16" fmla="*/ 3629025 h 5143831"/>
              <a:gd name="connsiteX17" fmla="*/ 2443162 w 4433887"/>
              <a:gd name="connsiteY17" fmla="*/ 3752850 h 5143831"/>
              <a:gd name="connsiteX18" fmla="*/ 2481262 w 4433887"/>
              <a:gd name="connsiteY18" fmla="*/ 3781425 h 5143831"/>
              <a:gd name="connsiteX19" fmla="*/ 2547937 w 4433887"/>
              <a:gd name="connsiteY19" fmla="*/ 3857625 h 5143831"/>
              <a:gd name="connsiteX20" fmla="*/ 2576512 w 4433887"/>
              <a:gd name="connsiteY20" fmla="*/ 3886200 h 5143831"/>
              <a:gd name="connsiteX21" fmla="*/ 2728912 w 4433887"/>
              <a:gd name="connsiteY21" fmla="*/ 4086225 h 5143831"/>
              <a:gd name="connsiteX22" fmla="*/ 2767012 w 4433887"/>
              <a:gd name="connsiteY22" fmla="*/ 4143375 h 5143831"/>
              <a:gd name="connsiteX23" fmla="*/ 2805112 w 4433887"/>
              <a:gd name="connsiteY23" fmla="*/ 4162425 h 5143831"/>
              <a:gd name="connsiteX24" fmla="*/ 2852737 w 4433887"/>
              <a:gd name="connsiteY24" fmla="*/ 4210050 h 5143831"/>
              <a:gd name="connsiteX25" fmla="*/ 2995612 w 4433887"/>
              <a:gd name="connsiteY25" fmla="*/ 4314825 h 5143831"/>
              <a:gd name="connsiteX26" fmla="*/ 3052762 w 4433887"/>
              <a:gd name="connsiteY26" fmla="*/ 4343400 h 5143831"/>
              <a:gd name="connsiteX27" fmla="*/ 3138487 w 4433887"/>
              <a:gd name="connsiteY27" fmla="*/ 4371975 h 5143831"/>
              <a:gd name="connsiteX28" fmla="*/ 3490912 w 4433887"/>
              <a:gd name="connsiteY28" fmla="*/ 4581525 h 5143831"/>
              <a:gd name="connsiteX29" fmla="*/ 3767137 w 4433887"/>
              <a:gd name="connsiteY29" fmla="*/ 4762500 h 5143831"/>
              <a:gd name="connsiteX30" fmla="*/ 3890962 w 4433887"/>
              <a:gd name="connsiteY30" fmla="*/ 4848225 h 5143831"/>
              <a:gd name="connsiteX31" fmla="*/ 3938587 w 4433887"/>
              <a:gd name="connsiteY31" fmla="*/ 4867275 h 5143831"/>
              <a:gd name="connsiteX32" fmla="*/ 4005262 w 4433887"/>
              <a:gd name="connsiteY32" fmla="*/ 4924425 h 5143831"/>
              <a:gd name="connsiteX33" fmla="*/ 4090987 w 4433887"/>
              <a:gd name="connsiteY33" fmla="*/ 4962525 h 5143831"/>
              <a:gd name="connsiteX34" fmla="*/ 4252912 w 4433887"/>
              <a:gd name="connsiteY34" fmla="*/ 5076825 h 5143831"/>
              <a:gd name="connsiteX35" fmla="*/ 4338637 w 4433887"/>
              <a:gd name="connsiteY35" fmla="*/ 5095875 h 5143831"/>
              <a:gd name="connsiteX36" fmla="*/ 4357687 w 4433887"/>
              <a:gd name="connsiteY36" fmla="*/ 5133975 h 5143831"/>
              <a:gd name="connsiteX37" fmla="*/ 4433887 w 4433887"/>
              <a:gd name="connsiteY37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14562 w 4433887"/>
              <a:gd name="connsiteY11" fmla="*/ 3419475 h 5143831"/>
              <a:gd name="connsiteX12" fmla="*/ 2233612 w 4433887"/>
              <a:gd name="connsiteY12" fmla="*/ 3448050 h 5143831"/>
              <a:gd name="connsiteX13" fmla="*/ 2252662 w 4433887"/>
              <a:gd name="connsiteY13" fmla="*/ 3486150 h 5143831"/>
              <a:gd name="connsiteX14" fmla="*/ 2262187 w 4433887"/>
              <a:gd name="connsiteY14" fmla="*/ 3514725 h 5143831"/>
              <a:gd name="connsiteX15" fmla="*/ 2319337 w 4433887"/>
              <a:gd name="connsiteY15" fmla="*/ 3581400 h 5143831"/>
              <a:gd name="connsiteX16" fmla="*/ 2347912 w 4433887"/>
              <a:gd name="connsiteY16" fmla="*/ 3629025 h 5143831"/>
              <a:gd name="connsiteX17" fmla="*/ 2443162 w 4433887"/>
              <a:gd name="connsiteY17" fmla="*/ 3752850 h 5143831"/>
              <a:gd name="connsiteX18" fmla="*/ 2481262 w 4433887"/>
              <a:gd name="connsiteY18" fmla="*/ 3781425 h 5143831"/>
              <a:gd name="connsiteX19" fmla="*/ 2547937 w 4433887"/>
              <a:gd name="connsiteY19" fmla="*/ 3857625 h 5143831"/>
              <a:gd name="connsiteX20" fmla="*/ 2576512 w 4433887"/>
              <a:gd name="connsiteY20" fmla="*/ 3886200 h 5143831"/>
              <a:gd name="connsiteX21" fmla="*/ 2728912 w 4433887"/>
              <a:gd name="connsiteY21" fmla="*/ 4086225 h 5143831"/>
              <a:gd name="connsiteX22" fmla="*/ 2767012 w 4433887"/>
              <a:gd name="connsiteY22" fmla="*/ 4143375 h 5143831"/>
              <a:gd name="connsiteX23" fmla="*/ 2805112 w 4433887"/>
              <a:gd name="connsiteY23" fmla="*/ 4162425 h 5143831"/>
              <a:gd name="connsiteX24" fmla="*/ 2852737 w 4433887"/>
              <a:gd name="connsiteY24" fmla="*/ 4210050 h 5143831"/>
              <a:gd name="connsiteX25" fmla="*/ 2995612 w 4433887"/>
              <a:gd name="connsiteY25" fmla="*/ 4314825 h 5143831"/>
              <a:gd name="connsiteX26" fmla="*/ 3052762 w 4433887"/>
              <a:gd name="connsiteY26" fmla="*/ 4343400 h 5143831"/>
              <a:gd name="connsiteX27" fmla="*/ 3138487 w 4433887"/>
              <a:gd name="connsiteY27" fmla="*/ 4371975 h 5143831"/>
              <a:gd name="connsiteX28" fmla="*/ 3490912 w 4433887"/>
              <a:gd name="connsiteY28" fmla="*/ 4581525 h 5143831"/>
              <a:gd name="connsiteX29" fmla="*/ 3767137 w 4433887"/>
              <a:gd name="connsiteY29" fmla="*/ 4762500 h 5143831"/>
              <a:gd name="connsiteX30" fmla="*/ 3890962 w 4433887"/>
              <a:gd name="connsiteY30" fmla="*/ 4848225 h 5143831"/>
              <a:gd name="connsiteX31" fmla="*/ 3938587 w 4433887"/>
              <a:gd name="connsiteY31" fmla="*/ 4867275 h 5143831"/>
              <a:gd name="connsiteX32" fmla="*/ 4005262 w 4433887"/>
              <a:gd name="connsiteY32" fmla="*/ 4924425 h 5143831"/>
              <a:gd name="connsiteX33" fmla="*/ 4090987 w 4433887"/>
              <a:gd name="connsiteY33" fmla="*/ 4962525 h 5143831"/>
              <a:gd name="connsiteX34" fmla="*/ 4252912 w 4433887"/>
              <a:gd name="connsiteY34" fmla="*/ 5076825 h 5143831"/>
              <a:gd name="connsiteX35" fmla="*/ 4338637 w 4433887"/>
              <a:gd name="connsiteY35" fmla="*/ 5095875 h 5143831"/>
              <a:gd name="connsiteX36" fmla="*/ 4357687 w 4433887"/>
              <a:gd name="connsiteY36" fmla="*/ 5133975 h 5143831"/>
              <a:gd name="connsiteX37" fmla="*/ 4433887 w 4433887"/>
              <a:gd name="connsiteY37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33612 w 4433887"/>
              <a:gd name="connsiteY11" fmla="*/ 3448050 h 5143831"/>
              <a:gd name="connsiteX12" fmla="*/ 2252662 w 4433887"/>
              <a:gd name="connsiteY12" fmla="*/ 3486150 h 5143831"/>
              <a:gd name="connsiteX13" fmla="*/ 2262187 w 4433887"/>
              <a:gd name="connsiteY13" fmla="*/ 3514725 h 5143831"/>
              <a:gd name="connsiteX14" fmla="*/ 2319337 w 4433887"/>
              <a:gd name="connsiteY14" fmla="*/ 3581400 h 5143831"/>
              <a:gd name="connsiteX15" fmla="*/ 2347912 w 4433887"/>
              <a:gd name="connsiteY15" fmla="*/ 3629025 h 5143831"/>
              <a:gd name="connsiteX16" fmla="*/ 2443162 w 4433887"/>
              <a:gd name="connsiteY16" fmla="*/ 3752850 h 5143831"/>
              <a:gd name="connsiteX17" fmla="*/ 2481262 w 4433887"/>
              <a:gd name="connsiteY17" fmla="*/ 3781425 h 5143831"/>
              <a:gd name="connsiteX18" fmla="*/ 2547937 w 4433887"/>
              <a:gd name="connsiteY18" fmla="*/ 3857625 h 5143831"/>
              <a:gd name="connsiteX19" fmla="*/ 2576512 w 4433887"/>
              <a:gd name="connsiteY19" fmla="*/ 3886200 h 5143831"/>
              <a:gd name="connsiteX20" fmla="*/ 2728912 w 4433887"/>
              <a:gd name="connsiteY20" fmla="*/ 4086225 h 5143831"/>
              <a:gd name="connsiteX21" fmla="*/ 2767012 w 4433887"/>
              <a:gd name="connsiteY21" fmla="*/ 4143375 h 5143831"/>
              <a:gd name="connsiteX22" fmla="*/ 2805112 w 4433887"/>
              <a:gd name="connsiteY22" fmla="*/ 4162425 h 5143831"/>
              <a:gd name="connsiteX23" fmla="*/ 2852737 w 4433887"/>
              <a:gd name="connsiteY23" fmla="*/ 4210050 h 5143831"/>
              <a:gd name="connsiteX24" fmla="*/ 2995612 w 4433887"/>
              <a:gd name="connsiteY24" fmla="*/ 4314825 h 5143831"/>
              <a:gd name="connsiteX25" fmla="*/ 3052762 w 4433887"/>
              <a:gd name="connsiteY25" fmla="*/ 4343400 h 5143831"/>
              <a:gd name="connsiteX26" fmla="*/ 3138487 w 4433887"/>
              <a:gd name="connsiteY26" fmla="*/ 4371975 h 5143831"/>
              <a:gd name="connsiteX27" fmla="*/ 3490912 w 4433887"/>
              <a:gd name="connsiteY27" fmla="*/ 4581525 h 5143831"/>
              <a:gd name="connsiteX28" fmla="*/ 3767137 w 4433887"/>
              <a:gd name="connsiteY28" fmla="*/ 4762500 h 5143831"/>
              <a:gd name="connsiteX29" fmla="*/ 3890962 w 4433887"/>
              <a:gd name="connsiteY29" fmla="*/ 4848225 h 5143831"/>
              <a:gd name="connsiteX30" fmla="*/ 3938587 w 4433887"/>
              <a:gd name="connsiteY30" fmla="*/ 4867275 h 5143831"/>
              <a:gd name="connsiteX31" fmla="*/ 4005262 w 4433887"/>
              <a:gd name="connsiteY31" fmla="*/ 4924425 h 5143831"/>
              <a:gd name="connsiteX32" fmla="*/ 4090987 w 4433887"/>
              <a:gd name="connsiteY32" fmla="*/ 4962525 h 5143831"/>
              <a:gd name="connsiteX33" fmla="*/ 4252912 w 4433887"/>
              <a:gd name="connsiteY33" fmla="*/ 5076825 h 5143831"/>
              <a:gd name="connsiteX34" fmla="*/ 4338637 w 4433887"/>
              <a:gd name="connsiteY34" fmla="*/ 5095875 h 5143831"/>
              <a:gd name="connsiteX35" fmla="*/ 4357687 w 4433887"/>
              <a:gd name="connsiteY35" fmla="*/ 5133975 h 5143831"/>
              <a:gd name="connsiteX36" fmla="*/ 4433887 w 4433887"/>
              <a:gd name="connsiteY36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52662 w 4433887"/>
              <a:gd name="connsiteY11" fmla="*/ 3486150 h 5143831"/>
              <a:gd name="connsiteX12" fmla="*/ 2262187 w 4433887"/>
              <a:gd name="connsiteY12" fmla="*/ 3514725 h 5143831"/>
              <a:gd name="connsiteX13" fmla="*/ 2319337 w 4433887"/>
              <a:gd name="connsiteY13" fmla="*/ 3581400 h 5143831"/>
              <a:gd name="connsiteX14" fmla="*/ 2347912 w 4433887"/>
              <a:gd name="connsiteY14" fmla="*/ 3629025 h 5143831"/>
              <a:gd name="connsiteX15" fmla="*/ 2443162 w 4433887"/>
              <a:gd name="connsiteY15" fmla="*/ 3752850 h 5143831"/>
              <a:gd name="connsiteX16" fmla="*/ 2481262 w 4433887"/>
              <a:gd name="connsiteY16" fmla="*/ 3781425 h 5143831"/>
              <a:gd name="connsiteX17" fmla="*/ 2547937 w 4433887"/>
              <a:gd name="connsiteY17" fmla="*/ 3857625 h 5143831"/>
              <a:gd name="connsiteX18" fmla="*/ 2576512 w 4433887"/>
              <a:gd name="connsiteY18" fmla="*/ 3886200 h 5143831"/>
              <a:gd name="connsiteX19" fmla="*/ 2728912 w 4433887"/>
              <a:gd name="connsiteY19" fmla="*/ 4086225 h 5143831"/>
              <a:gd name="connsiteX20" fmla="*/ 2767012 w 4433887"/>
              <a:gd name="connsiteY20" fmla="*/ 4143375 h 5143831"/>
              <a:gd name="connsiteX21" fmla="*/ 2805112 w 4433887"/>
              <a:gd name="connsiteY21" fmla="*/ 4162425 h 5143831"/>
              <a:gd name="connsiteX22" fmla="*/ 2852737 w 4433887"/>
              <a:gd name="connsiteY22" fmla="*/ 4210050 h 5143831"/>
              <a:gd name="connsiteX23" fmla="*/ 2995612 w 4433887"/>
              <a:gd name="connsiteY23" fmla="*/ 4314825 h 5143831"/>
              <a:gd name="connsiteX24" fmla="*/ 3052762 w 4433887"/>
              <a:gd name="connsiteY24" fmla="*/ 4343400 h 5143831"/>
              <a:gd name="connsiteX25" fmla="*/ 3138487 w 4433887"/>
              <a:gd name="connsiteY25" fmla="*/ 4371975 h 5143831"/>
              <a:gd name="connsiteX26" fmla="*/ 3490912 w 4433887"/>
              <a:gd name="connsiteY26" fmla="*/ 4581525 h 5143831"/>
              <a:gd name="connsiteX27" fmla="*/ 3767137 w 4433887"/>
              <a:gd name="connsiteY27" fmla="*/ 4762500 h 5143831"/>
              <a:gd name="connsiteX28" fmla="*/ 3890962 w 4433887"/>
              <a:gd name="connsiteY28" fmla="*/ 4848225 h 5143831"/>
              <a:gd name="connsiteX29" fmla="*/ 3938587 w 4433887"/>
              <a:gd name="connsiteY29" fmla="*/ 4867275 h 5143831"/>
              <a:gd name="connsiteX30" fmla="*/ 4005262 w 4433887"/>
              <a:gd name="connsiteY30" fmla="*/ 4924425 h 5143831"/>
              <a:gd name="connsiteX31" fmla="*/ 4090987 w 4433887"/>
              <a:gd name="connsiteY31" fmla="*/ 4962525 h 5143831"/>
              <a:gd name="connsiteX32" fmla="*/ 4252912 w 4433887"/>
              <a:gd name="connsiteY32" fmla="*/ 5076825 h 5143831"/>
              <a:gd name="connsiteX33" fmla="*/ 4338637 w 4433887"/>
              <a:gd name="connsiteY33" fmla="*/ 5095875 h 5143831"/>
              <a:gd name="connsiteX34" fmla="*/ 4357687 w 4433887"/>
              <a:gd name="connsiteY34" fmla="*/ 5133975 h 5143831"/>
              <a:gd name="connsiteX35" fmla="*/ 4433887 w 4433887"/>
              <a:gd name="connsiteY35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62187 w 4433887"/>
              <a:gd name="connsiteY11" fmla="*/ 3514725 h 5143831"/>
              <a:gd name="connsiteX12" fmla="*/ 2319337 w 4433887"/>
              <a:gd name="connsiteY12" fmla="*/ 3581400 h 5143831"/>
              <a:gd name="connsiteX13" fmla="*/ 2347912 w 4433887"/>
              <a:gd name="connsiteY13" fmla="*/ 3629025 h 5143831"/>
              <a:gd name="connsiteX14" fmla="*/ 2443162 w 4433887"/>
              <a:gd name="connsiteY14" fmla="*/ 3752850 h 5143831"/>
              <a:gd name="connsiteX15" fmla="*/ 2481262 w 4433887"/>
              <a:gd name="connsiteY15" fmla="*/ 3781425 h 5143831"/>
              <a:gd name="connsiteX16" fmla="*/ 2547937 w 4433887"/>
              <a:gd name="connsiteY16" fmla="*/ 3857625 h 5143831"/>
              <a:gd name="connsiteX17" fmla="*/ 2576512 w 4433887"/>
              <a:gd name="connsiteY17" fmla="*/ 3886200 h 5143831"/>
              <a:gd name="connsiteX18" fmla="*/ 2728912 w 4433887"/>
              <a:gd name="connsiteY18" fmla="*/ 4086225 h 5143831"/>
              <a:gd name="connsiteX19" fmla="*/ 2767012 w 4433887"/>
              <a:gd name="connsiteY19" fmla="*/ 4143375 h 5143831"/>
              <a:gd name="connsiteX20" fmla="*/ 2805112 w 4433887"/>
              <a:gd name="connsiteY20" fmla="*/ 4162425 h 5143831"/>
              <a:gd name="connsiteX21" fmla="*/ 2852737 w 4433887"/>
              <a:gd name="connsiteY21" fmla="*/ 4210050 h 5143831"/>
              <a:gd name="connsiteX22" fmla="*/ 2995612 w 4433887"/>
              <a:gd name="connsiteY22" fmla="*/ 4314825 h 5143831"/>
              <a:gd name="connsiteX23" fmla="*/ 3052762 w 4433887"/>
              <a:gd name="connsiteY23" fmla="*/ 4343400 h 5143831"/>
              <a:gd name="connsiteX24" fmla="*/ 3138487 w 4433887"/>
              <a:gd name="connsiteY24" fmla="*/ 4371975 h 5143831"/>
              <a:gd name="connsiteX25" fmla="*/ 3490912 w 4433887"/>
              <a:gd name="connsiteY25" fmla="*/ 4581525 h 5143831"/>
              <a:gd name="connsiteX26" fmla="*/ 3767137 w 4433887"/>
              <a:gd name="connsiteY26" fmla="*/ 4762500 h 5143831"/>
              <a:gd name="connsiteX27" fmla="*/ 3890962 w 4433887"/>
              <a:gd name="connsiteY27" fmla="*/ 4848225 h 5143831"/>
              <a:gd name="connsiteX28" fmla="*/ 3938587 w 4433887"/>
              <a:gd name="connsiteY28" fmla="*/ 4867275 h 5143831"/>
              <a:gd name="connsiteX29" fmla="*/ 4005262 w 4433887"/>
              <a:gd name="connsiteY29" fmla="*/ 4924425 h 5143831"/>
              <a:gd name="connsiteX30" fmla="*/ 4090987 w 4433887"/>
              <a:gd name="connsiteY30" fmla="*/ 4962525 h 5143831"/>
              <a:gd name="connsiteX31" fmla="*/ 4252912 w 4433887"/>
              <a:gd name="connsiteY31" fmla="*/ 5076825 h 5143831"/>
              <a:gd name="connsiteX32" fmla="*/ 4338637 w 4433887"/>
              <a:gd name="connsiteY32" fmla="*/ 5095875 h 5143831"/>
              <a:gd name="connsiteX33" fmla="*/ 4357687 w 4433887"/>
              <a:gd name="connsiteY33" fmla="*/ 5133975 h 5143831"/>
              <a:gd name="connsiteX34" fmla="*/ 4433887 w 4433887"/>
              <a:gd name="connsiteY34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319337 w 4433887"/>
              <a:gd name="connsiteY11" fmla="*/ 3581400 h 5143831"/>
              <a:gd name="connsiteX12" fmla="*/ 2347912 w 4433887"/>
              <a:gd name="connsiteY12" fmla="*/ 3629025 h 5143831"/>
              <a:gd name="connsiteX13" fmla="*/ 2443162 w 4433887"/>
              <a:gd name="connsiteY13" fmla="*/ 3752850 h 5143831"/>
              <a:gd name="connsiteX14" fmla="*/ 2481262 w 4433887"/>
              <a:gd name="connsiteY14" fmla="*/ 3781425 h 5143831"/>
              <a:gd name="connsiteX15" fmla="*/ 2547937 w 4433887"/>
              <a:gd name="connsiteY15" fmla="*/ 3857625 h 5143831"/>
              <a:gd name="connsiteX16" fmla="*/ 2576512 w 4433887"/>
              <a:gd name="connsiteY16" fmla="*/ 3886200 h 5143831"/>
              <a:gd name="connsiteX17" fmla="*/ 2728912 w 4433887"/>
              <a:gd name="connsiteY17" fmla="*/ 4086225 h 5143831"/>
              <a:gd name="connsiteX18" fmla="*/ 2767012 w 4433887"/>
              <a:gd name="connsiteY18" fmla="*/ 4143375 h 5143831"/>
              <a:gd name="connsiteX19" fmla="*/ 2805112 w 4433887"/>
              <a:gd name="connsiteY19" fmla="*/ 4162425 h 5143831"/>
              <a:gd name="connsiteX20" fmla="*/ 2852737 w 4433887"/>
              <a:gd name="connsiteY20" fmla="*/ 4210050 h 5143831"/>
              <a:gd name="connsiteX21" fmla="*/ 2995612 w 4433887"/>
              <a:gd name="connsiteY21" fmla="*/ 4314825 h 5143831"/>
              <a:gd name="connsiteX22" fmla="*/ 3052762 w 4433887"/>
              <a:gd name="connsiteY22" fmla="*/ 4343400 h 5143831"/>
              <a:gd name="connsiteX23" fmla="*/ 3138487 w 4433887"/>
              <a:gd name="connsiteY23" fmla="*/ 4371975 h 5143831"/>
              <a:gd name="connsiteX24" fmla="*/ 3490912 w 4433887"/>
              <a:gd name="connsiteY24" fmla="*/ 4581525 h 5143831"/>
              <a:gd name="connsiteX25" fmla="*/ 3767137 w 4433887"/>
              <a:gd name="connsiteY25" fmla="*/ 4762500 h 5143831"/>
              <a:gd name="connsiteX26" fmla="*/ 3890962 w 4433887"/>
              <a:gd name="connsiteY26" fmla="*/ 4848225 h 5143831"/>
              <a:gd name="connsiteX27" fmla="*/ 3938587 w 4433887"/>
              <a:gd name="connsiteY27" fmla="*/ 4867275 h 5143831"/>
              <a:gd name="connsiteX28" fmla="*/ 4005262 w 4433887"/>
              <a:gd name="connsiteY28" fmla="*/ 4924425 h 5143831"/>
              <a:gd name="connsiteX29" fmla="*/ 4090987 w 4433887"/>
              <a:gd name="connsiteY29" fmla="*/ 4962525 h 5143831"/>
              <a:gd name="connsiteX30" fmla="*/ 4252912 w 4433887"/>
              <a:gd name="connsiteY30" fmla="*/ 5076825 h 5143831"/>
              <a:gd name="connsiteX31" fmla="*/ 4338637 w 4433887"/>
              <a:gd name="connsiteY31" fmla="*/ 5095875 h 5143831"/>
              <a:gd name="connsiteX32" fmla="*/ 4357687 w 4433887"/>
              <a:gd name="connsiteY32" fmla="*/ 5133975 h 5143831"/>
              <a:gd name="connsiteX33" fmla="*/ 4433887 w 4433887"/>
              <a:gd name="connsiteY33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347912 w 4433887"/>
              <a:gd name="connsiteY11" fmla="*/ 3629025 h 5143831"/>
              <a:gd name="connsiteX12" fmla="*/ 2443162 w 4433887"/>
              <a:gd name="connsiteY12" fmla="*/ 3752850 h 5143831"/>
              <a:gd name="connsiteX13" fmla="*/ 2481262 w 4433887"/>
              <a:gd name="connsiteY13" fmla="*/ 3781425 h 5143831"/>
              <a:gd name="connsiteX14" fmla="*/ 2547937 w 4433887"/>
              <a:gd name="connsiteY14" fmla="*/ 3857625 h 5143831"/>
              <a:gd name="connsiteX15" fmla="*/ 2576512 w 4433887"/>
              <a:gd name="connsiteY15" fmla="*/ 3886200 h 5143831"/>
              <a:gd name="connsiteX16" fmla="*/ 2728912 w 4433887"/>
              <a:gd name="connsiteY16" fmla="*/ 4086225 h 5143831"/>
              <a:gd name="connsiteX17" fmla="*/ 2767012 w 4433887"/>
              <a:gd name="connsiteY17" fmla="*/ 4143375 h 5143831"/>
              <a:gd name="connsiteX18" fmla="*/ 2805112 w 4433887"/>
              <a:gd name="connsiteY18" fmla="*/ 4162425 h 5143831"/>
              <a:gd name="connsiteX19" fmla="*/ 2852737 w 4433887"/>
              <a:gd name="connsiteY19" fmla="*/ 4210050 h 5143831"/>
              <a:gd name="connsiteX20" fmla="*/ 2995612 w 4433887"/>
              <a:gd name="connsiteY20" fmla="*/ 4314825 h 5143831"/>
              <a:gd name="connsiteX21" fmla="*/ 3052762 w 4433887"/>
              <a:gd name="connsiteY21" fmla="*/ 4343400 h 5143831"/>
              <a:gd name="connsiteX22" fmla="*/ 3138487 w 4433887"/>
              <a:gd name="connsiteY22" fmla="*/ 4371975 h 5143831"/>
              <a:gd name="connsiteX23" fmla="*/ 3490912 w 4433887"/>
              <a:gd name="connsiteY23" fmla="*/ 4581525 h 5143831"/>
              <a:gd name="connsiteX24" fmla="*/ 3767137 w 4433887"/>
              <a:gd name="connsiteY24" fmla="*/ 4762500 h 5143831"/>
              <a:gd name="connsiteX25" fmla="*/ 3890962 w 4433887"/>
              <a:gd name="connsiteY25" fmla="*/ 4848225 h 5143831"/>
              <a:gd name="connsiteX26" fmla="*/ 3938587 w 4433887"/>
              <a:gd name="connsiteY26" fmla="*/ 4867275 h 5143831"/>
              <a:gd name="connsiteX27" fmla="*/ 4005262 w 4433887"/>
              <a:gd name="connsiteY27" fmla="*/ 4924425 h 5143831"/>
              <a:gd name="connsiteX28" fmla="*/ 4090987 w 4433887"/>
              <a:gd name="connsiteY28" fmla="*/ 4962525 h 5143831"/>
              <a:gd name="connsiteX29" fmla="*/ 4252912 w 4433887"/>
              <a:gd name="connsiteY29" fmla="*/ 5076825 h 5143831"/>
              <a:gd name="connsiteX30" fmla="*/ 4338637 w 4433887"/>
              <a:gd name="connsiteY30" fmla="*/ 5095875 h 5143831"/>
              <a:gd name="connsiteX31" fmla="*/ 4357687 w 4433887"/>
              <a:gd name="connsiteY31" fmla="*/ 5133975 h 5143831"/>
              <a:gd name="connsiteX32" fmla="*/ 4433887 w 4433887"/>
              <a:gd name="connsiteY32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28850 w 4433887"/>
              <a:gd name="connsiteY11" fmla="*/ 3819525 h 5143831"/>
              <a:gd name="connsiteX12" fmla="*/ 2443162 w 4433887"/>
              <a:gd name="connsiteY12" fmla="*/ 3752850 h 5143831"/>
              <a:gd name="connsiteX13" fmla="*/ 2481262 w 4433887"/>
              <a:gd name="connsiteY13" fmla="*/ 3781425 h 5143831"/>
              <a:gd name="connsiteX14" fmla="*/ 2547937 w 4433887"/>
              <a:gd name="connsiteY14" fmla="*/ 3857625 h 5143831"/>
              <a:gd name="connsiteX15" fmla="*/ 2576512 w 4433887"/>
              <a:gd name="connsiteY15" fmla="*/ 3886200 h 5143831"/>
              <a:gd name="connsiteX16" fmla="*/ 2728912 w 4433887"/>
              <a:gd name="connsiteY16" fmla="*/ 4086225 h 5143831"/>
              <a:gd name="connsiteX17" fmla="*/ 2767012 w 4433887"/>
              <a:gd name="connsiteY17" fmla="*/ 4143375 h 5143831"/>
              <a:gd name="connsiteX18" fmla="*/ 2805112 w 4433887"/>
              <a:gd name="connsiteY18" fmla="*/ 4162425 h 5143831"/>
              <a:gd name="connsiteX19" fmla="*/ 2852737 w 4433887"/>
              <a:gd name="connsiteY19" fmla="*/ 4210050 h 5143831"/>
              <a:gd name="connsiteX20" fmla="*/ 2995612 w 4433887"/>
              <a:gd name="connsiteY20" fmla="*/ 4314825 h 5143831"/>
              <a:gd name="connsiteX21" fmla="*/ 3052762 w 4433887"/>
              <a:gd name="connsiteY21" fmla="*/ 4343400 h 5143831"/>
              <a:gd name="connsiteX22" fmla="*/ 3138487 w 4433887"/>
              <a:gd name="connsiteY22" fmla="*/ 4371975 h 5143831"/>
              <a:gd name="connsiteX23" fmla="*/ 3490912 w 4433887"/>
              <a:gd name="connsiteY23" fmla="*/ 4581525 h 5143831"/>
              <a:gd name="connsiteX24" fmla="*/ 3767137 w 4433887"/>
              <a:gd name="connsiteY24" fmla="*/ 4762500 h 5143831"/>
              <a:gd name="connsiteX25" fmla="*/ 3890962 w 4433887"/>
              <a:gd name="connsiteY25" fmla="*/ 4848225 h 5143831"/>
              <a:gd name="connsiteX26" fmla="*/ 3938587 w 4433887"/>
              <a:gd name="connsiteY26" fmla="*/ 4867275 h 5143831"/>
              <a:gd name="connsiteX27" fmla="*/ 4005262 w 4433887"/>
              <a:gd name="connsiteY27" fmla="*/ 4924425 h 5143831"/>
              <a:gd name="connsiteX28" fmla="*/ 4090987 w 4433887"/>
              <a:gd name="connsiteY28" fmla="*/ 4962525 h 5143831"/>
              <a:gd name="connsiteX29" fmla="*/ 4252912 w 4433887"/>
              <a:gd name="connsiteY29" fmla="*/ 5076825 h 5143831"/>
              <a:gd name="connsiteX30" fmla="*/ 4338637 w 4433887"/>
              <a:gd name="connsiteY30" fmla="*/ 5095875 h 5143831"/>
              <a:gd name="connsiteX31" fmla="*/ 4357687 w 4433887"/>
              <a:gd name="connsiteY31" fmla="*/ 5133975 h 5143831"/>
              <a:gd name="connsiteX32" fmla="*/ 4433887 w 4433887"/>
              <a:gd name="connsiteY32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28850 w 4433887"/>
              <a:gd name="connsiteY11" fmla="*/ 3819525 h 5143831"/>
              <a:gd name="connsiteX12" fmla="*/ 2443162 w 4433887"/>
              <a:gd name="connsiteY12" fmla="*/ 3752850 h 5143831"/>
              <a:gd name="connsiteX13" fmla="*/ 2481262 w 4433887"/>
              <a:gd name="connsiteY13" fmla="*/ 3781425 h 5143831"/>
              <a:gd name="connsiteX14" fmla="*/ 2547937 w 4433887"/>
              <a:gd name="connsiteY14" fmla="*/ 3857625 h 5143831"/>
              <a:gd name="connsiteX15" fmla="*/ 2576512 w 4433887"/>
              <a:gd name="connsiteY15" fmla="*/ 3886200 h 5143831"/>
              <a:gd name="connsiteX16" fmla="*/ 2728912 w 4433887"/>
              <a:gd name="connsiteY16" fmla="*/ 4086225 h 5143831"/>
              <a:gd name="connsiteX17" fmla="*/ 2767012 w 4433887"/>
              <a:gd name="connsiteY17" fmla="*/ 4143375 h 5143831"/>
              <a:gd name="connsiteX18" fmla="*/ 2805112 w 4433887"/>
              <a:gd name="connsiteY18" fmla="*/ 4162425 h 5143831"/>
              <a:gd name="connsiteX19" fmla="*/ 2852737 w 4433887"/>
              <a:gd name="connsiteY19" fmla="*/ 4210050 h 5143831"/>
              <a:gd name="connsiteX20" fmla="*/ 2995612 w 4433887"/>
              <a:gd name="connsiteY20" fmla="*/ 4314825 h 5143831"/>
              <a:gd name="connsiteX21" fmla="*/ 3052762 w 4433887"/>
              <a:gd name="connsiteY21" fmla="*/ 4343400 h 5143831"/>
              <a:gd name="connsiteX22" fmla="*/ 3138487 w 4433887"/>
              <a:gd name="connsiteY22" fmla="*/ 4371975 h 5143831"/>
              <a:gd name="connsiteX23" fmla="*/ 3490912 w 4433887"/>
              <a:gd name="connsiteY23" fmla="*/ 4581525 h 5143831"/>
              <a:gd name="connsiteX24" fmla="*/ 3767137 w 4433887"/>
              <a:gd name="connsiteY24" fmla="*/ 4762500 h 5143831"/>
              <a:gd name="connsiteX25" fmla="*/ 3890962 w 4433887"/>
              <a:gd name="connsiteY25" fmla="*/ 4848225 h 5143831"/>
              <a:gd name="connsiteX26" fmla="*/ 3938587 w 4433887"/>
              <a:gd name="connsiteY26" fmla="*/ 4867275 h 5143831"/>
              <a:gd name="connsiteX27" fmla="*/ 4005262 w 4433887"/>
              <a:gd name="connsiteY27" fmla="*/ 4924425 h 5143831"/>
              <a:gd name="connsiteX28" fmla="*/ 4090987 w 4433887"/>
              <a:gd name="connsiteY28" fmla="*/ 4962525 h 5143831"/>
              <a:gd name="connsiteX29" fmla="*/ 4252912 w 4433887"/>
              <a:gd name="connsiteY29" fmla="*/ 5076825 h 5143831"/>
              <a:gd name="connsiteX30" fmla="*/ 4338637 w 4433887"/>
              <a:gd name="connsiteY30" fmla="*/ 5095875 h 5143831"/>
              <a:gd name="connsiteX31" fmla="*/ 4357687 w 4433887"/>
              <a:gd name="connsiteY31" fmla="*/ 5133975 h 5143831"/>
              <a:gd name="connsiteX32" fmla="*/ 4433887 w 4433887"/>
              <a:gd name="connsiteY32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28850 w 4433887"/>
              <a:gd name="connsiteY11" fmla="*/ 3819525 h 5143831"/>
              <a:gd name="connsiteX12" fmla="*/ 2481262 w 4433887"/>
              <a:gd name="connsiteY12" fmla="*/ 3781425 h 5143831"/>
              <a:gd name="connsiteX13" fmla="*/ 2547937 w 4433887"/>
              <a:gd name="connsiteY13" fmla="*/ 3857625 h 5143831"/>
              <a:gd name="connsiteX14" fmla="*/ 2576512 w 4433887"/>
              <a:gd name="connsiteY14" fmla="*/ 3886200 h 5143831"/>
              <a:gd name="connsiteX15" fmla="*/ 2728912 w 4433887"/>
              <a:gd name="connsiteY15" fmla="*/ 4086225 h 5143831"/>
              <a:gd name="connsiteX16" fmla="*/ 2767012 w 4433887"/>
              <a:gd name="connsiteY16" fmla="*/ 4143375 h 5143831"/>
              <a:gd name="connsiteX17" fmla="*/ 2805112 w 4433887"/>
              <a:gd name="connsiteY17" fmla="*/ 4162425 h 5143831"/>
              <a:gd name="connsiteX18" fmla="*/ 2852737 w 4433887"/>
              <a:gd name="connsiteY18" fmla="*/ 4210050 h 5143831"/>
              <a:gd name="connsiteX19" fmla="*/ 2995612 w 4433887"/>
              <a:gd name="connsiteY19" fmla="*/ 4314825 h 5143831"/>
              <a:gd name="connsiteX20" fmla="*/ 3052762 w 4433887"/>
              <a:gd name="connsiteY20" fmla="*/ 4343400 h 5143831"/>
              <a:gd name="connsiteX21" fmla="*/ 3138487 w 4433887"/>
              <a:gd name="connsiteY21" fmla="*/ 4371975 h 5143831"/>
              <a:gd name="connsiteX22" fmla="*/ 3490912 w 4433887"/>
              <a:gd name="connsiteY22" fmla="*/ 4581525 h 5143831"/>
              <a:gd name="connsiteX23" fmla="*/ 3767137 w 4433887"/>
              <a:gd name="connsiteY23" fmla="*/ 4762500 h 5143831"/>
              <a:gd name="connsiteX24" fmla="*/ 3890962 w 4433887"/>
              <a:gd name="connsiteY24" fmla="*/ 4848225 h 5143831"/>
              <a:gd name="connsiteX25" fmla="*/ 3938587 w 4433887"/>
              <a:gd name="connsiteY25" fmla="*/ 4867275 h 5143831"/>
              <a:gd name="connsiteX26" fmla="*/ 4005262 w 4433887"/>
              <a:gd name="connsiteY26" fmla="*/ 4924425 h 5143831"/>
              <a:gd name="connsiteX27" fmla="*/ 4090987 w 4433887"/>
              <a:gd name="connsiteY27" fmla="*/ 4962525 h 5143831"/>
              <a:gd name="connsiteX28" fmla="*/ 4252912 w 4433887"/>
              <a:gd name="connsiteY28" fmla="*/ 5076825 h 5143831"/>
              <a:gd name="connsiteX29" fmla="*/ 4338637 w 4433887"/>
              <a:gd name="connsiteY29" fmla="*/ 5095875 h 5143831"/>
              <a:gd name="connsiteX30" fmla="*/ 4357687 w 4433887"/>
              <a:gd name="connsiteY30" fmla="*/ 5133975 h 5143831"/>
              <a:gd name="connsiteX31" fmla="*/ 4433887 w 4433887"/>
              <a:gd name="connsiteY31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28850 w 4433887"/>
              <a:gd name="connsiteY11" fmla="*/ 3819525 h 5143831"/>
              <a:gd name="connsiteX12" fmla="*/ 2547937 w 4433887"/>
              <a:gd name="connsiteY12" fmla="*/ 3857625 h 5143831"/>
              <a:gd name="connsiteX13" fmla="*/ 2576512 w 4433887"/>
              <a:gd name="connsiteY13" fmla="*/ 3886200 h 5143831"/>
              <a:gd name="connsiteX14" fmla="*/ 2728912 w 4433887"/>
              <a:gd name="connsiteY14" fmla="*/ 4086225 h 5143831"/>
              <a:gd name="connsiteX15" fmla="*/ 2767012 w 4433887"/>
              <a:gd name="connsiteY15" fmla="*/ 4143375 h 5143831"/>
              <a:gd name="connsiteX16" fmla="*/ 2805112 w 4433887"/>
              <a:gd name="connsiteY16" fmla="*/ 4162425 h 5143831"/>
              <a:gd name="connsiteX17" fmla="*/ 2852737 w 4433887"/>
              <a:gd name="connsiteY17" fmla="*/ 4210050 h 5143831"/>
              <a:gd name="connsiteX18" fmla="*/ 2995612 w 4433887"/>
              <a:gd name="connsiteY18" fmla="*/ 4314825 h 5143831"/>
              <a:gd name="connsiteX19" fmla="*/ 3052762 w 4433887"/>
              <a:gd name="connsiteY19" fmla="*/ 4343400 h 5143831"/>
              <a:gd name="connsiteX20" fmla="*/ 3138487 w 4433887"/>
              <a:gd name="connsiteY20" fmla="*/ 4371975 h 5143831"/>
              <a:gd name="connsiteX21" fmla="*/ 3490912 w 4433887"/>
              <a:gd name="connsiteY21" fmla="*/ 4581525 h 5143831"/>
              <a:gd name="connsiteX22" fmla="*/ 3767137 w 4433887"/>
              <a:gd name="connsiteY22" fmla="*/ 4762500 h 5143831"/>
              <a:gd name="connsiteX23" fmla="*/ 3890962 w 4433887"/>
              <a:gd name="connsiteY23" fmla="*/ 4848225 h 5143831"/>
              <a:gd name="connsiteX24" fmla="*/ 3938587 w 4433887"/>
              <a:gd name="connsiteY24" fmla="*/ 4867275 h 5143831"/>
              <a:gd name="connsiteX25" fmla="*/ 4005262 w 4433887"/>
              <a:gd name="connsiteY25" fmla="*/ 4924425 h 5143831"/>
              <a:gd name="connsiteX26" fmla="*/ 4090987 w 4433887"/>
              <a:gd name="connsiteY26" fmla="*/ 4962525 h 5143831"/>
              <a:gd name="connsiteX27" fmla="*/ 4252912 w 4433887"/>
              <a:gd name="connsiteY27" fmla="*/ 5076825 h 5143831"/>
              <a:gd name="connsiteX28" fmla="*/ 4338637 w 4433887"/>
              <a:gd name="connsiteY28" fmla="*/ 5095875 h 5143831"/>
              <a:gd name="connsiteX29" fmla="*/ 4357687 w 4433887"/>
              <a:gd name="connsiteY29" fmla="*/ 5133975 h 5143831"/>
              <a:gd name="connsiteX30" fmla="*/ 4433887 w 4433887"/>
              <a:gd name="connsiteY30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28850 w 4433887"/>
              <a:gd name="connsiteY11" fmla="*/ 3819525 h 5143831"/>
              <a:gd name="connsiteX12" fmla="*/ 2576512 w 4433887"/>
              <a:gd name="connsiteY12" fmla="*/ 3886200 h 5143831"/>
              <a:gd name="connsiteX13" fmla="*/ 2728912 w 4433887"/>
              <a:gd name="connsiteY13" fmla="*/ 4086225 h 5143831"/>
              <a:gd name="connsiteX14" fmla="*/ 2767012 w 4433887"/>
              <a:gd name="connsiteY14" fmla="*/ 4143375 h 5143831"/>
              <a:gd name="connsiteX15" fmla="*/ 2805112 w 4433887"/>
              <a:gd name="connsiteY15" fmla="*/ 4162425 h 5143831"/>
              <a:gd name="connsiteX16" fmla="*/ 2852737 w 4433887"/>
              <a:gd name="connsiteY16" fmla="*/ 4210050 h 5143831"/>
              <a:gd name="connsiteX17" fmla="*/ 2995612 w 4433887"/>
              <a:gd name="connsiteY17" fmla="*/ 4314825 h 5143831"/>
              <a:gd name="connsiteX18" fmla="*/ 3052762 w 4433887"/>
              <a:gd name="connsiteY18" fmla="*/ 4343400 h 5143831"/>
              <a:gd name="connsiteX19" fmla="*/ 3138487 w 4433887"/>
              <a:gd name="connsiteY19" fmla="*/ 4371975 h 5143831"/>
              <a:gd name="connsiteX20" fmla="*/ 3490912 w 4433887"/>
              <a:gd name="connsiteY20" fmla="*/ 4581525 h 5143831"/>
              <a:gd name="connsiteX21" fmla="*/ 3767137 w 4433887"/>
              <a:gd name="connsiteY21" fmla="*/ 4762500 h 5143831"/>
              <a:gd name="connsiteX22" fmla="*/ 3890962 w 4433887"/>
              <a:gd name="connsiteY22" fmla="*/ 4848225 h 5143831"/>
              <a:gd name="connsiteX23" fmla="*/ 3938587 w 4433887"/>
              <a:gd name="connsiteY23" fmla="*/ 4867275 h 5143831"/>
              <a:gd name="connsiteX24" fmla="*/ 4005262 w 4433887"/>
              <a:gd name="connsiteY24" fmla="*/ 4924425 h 5143831"/>
              <a:gd name="connsiteX25" fmla="*/ 4090987 w 4433887"/>
              <a:gd name="connsiteY25" fmla="*/ 4962525 h 5143831"/>
              <a:gd name="connsiteX26" fmla="*/ 4252912 w 4433887"/>
              <a:gd name="connsiteY26" fmla="*/ 5076825 h 5143831"/>
              <a:gd name="connsiteX27" fmla="*/ 4338637 w 4433887"/>
              <a:gd name="connsiteY27" fmla="*/ 5095875 h 5143831"/>
              <a:gd name="connsiteX28" fmla="*/ 4357687 w 4433887"/>
              <a:gd name="connsiteY28" fmla="*/ 5133975 h 5143831"/>
              <a:gd name="connsiteX29" fmla="*/ 4433887 w 4433887"/>
              <a:gd name="connsiteY29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28850 w 4433887"/>
              <a:gd name="connsiteY11" fmla="*/ 3819525 h 5143831"/>
              <a:gd name="connsiteX12" fmla="*/ 2471737 w 4433887"/>
              <a:gd name="connsiteY12" fmla="*/ 4081463 h 5143831"/>
              <a:gd name="connsiteX13" fmla="*/ 2728912 w 4433887"/>
              <a:gd name="connsiteY13" fmla="*/ 4086225 h 5143831"/>
              <a:gd name="connsiteX14" fmla="*/ 2767012 w 4433887"/>
              <a:gd name="connsiteY14" fmla="*/ 4143375 h 5143831"/>
              <a:gd name="connsiteX15" fmla="*/ 2805112 w 4433887"/>
              <a:gd name="connsiteY15" fmla="*/ 4162425 h 5143831"/>
              <a:gd name="connsiteX16" fmla="*/ 2852737 w 4433887"/>
              <a:gd name="connsiteY16" fmla="*/ 4210050 h 5143831"/>
              <a:gd name="connsiteX17" fmla="*/ 2995612 w 4433887"/>
              <a:gd name="connsiteY17" fmla="*/ 4314825 h 5143831"/>
              <a:gd name="connsiteX18" fmla="*/ 3052762 w 4433887"/>
              <a:gd name="connsiteY18" fmla="*/ 4343400 h 5143831"/>
              <a:gd name="connsiteX19" fmla="*/ 3138487 w 4433887"/>
              <a:gd name="connsiteY19" fmla="*/ 4371975 h 5143831"/>
              <a:gd name="connsiteX20" fmla="*/ 3490912 w 4433887"/>
              <a:gd name="connsiteY20" fmla="*/ 4581525 h 5143831"/>
              <a:gd name="connsiteX21" fmla="*/ 3767137 w 4433887"/>
              <a:gd name="connsiteY21" fmla="*/ 4762500 h 5143831"/>
              <a:gd name="connsiteX22" fmla="*/ 3890962 w 4433887"/>
              <a:gd name="connsiteY22" fmla="*/ 4848225 h 5143831"/>
              <a:gd name="connsiteX23" fmla="*/ 3938587 w 4433887"/>
              <a:gd name="connsiteY23" fmla="*/ 4867275 h 5143831"/>
              <a:gd name="connsiteX24" fmla="*/ 4005262 w 4433887"/>
              <a:gd name="connsiteY24" fmla="*/ 4924425 h 5143831"/>
              <a:gd name="connsiteX25" fmla="*/ 4090987 w 4433887"/>
              <a:gd name="connsiteY25" fmla="*/ 4962525 h 5143831"/>
              <a:gd name="connsiteX26" fmla="*/ 4252912 w 4433887"/>
              <a:gd name="connsiteY26" fmla="*/ 5076825 h 5143831"/>
              <a:gd name="connsiteX27" fmla="*/ 4338637 w 4433887"/>
              <a:gd name="connsiteY27" fmla="*/ 5095875 h 5143831"/>
              <a:gd name="connsiteX28" fmla="*/ 4357687 w 4433887"/>
              <a:gd name="connsiteY28" fmla="*/ 5133975 h 5143831"/>
              <a:gd name="connsiteX29" fmla="*/ 4433887 w 4433887"/>
              <a:gd name="connsiteY29" fmla="*/ 5143500 h 5143831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3890962 w 4443412"/>
              <a:gd name="connsiteY22" fmla="*/ 4848225 h 5233987"/>
              <a:gd name="connsiteX23" fmla="*/ 3938587 w 4443412"/>
              <a:gd name="connsiteY23" fmla="*/ 4867275 h 5233987"/>
              <a:gd name="connsiteX24" fmla="*/ 4005262 w 4443412"/>
              <a:gd name="connsiteY24" fmla="*/ 4924425 h 5233987"/>
              <a:gd name="connsiteX25" fmla="*/ 4090987 w 4443412"/>
              <a:gd name="connsiteY25" fmla="*/ 4962525 h 5233987"/>
              <a:gd name="connsiteX26" fmla="*/ 4252912 w 4443412"/>
              <a:gd name="connsiteY26" fmla="*/ 5076825 h 5233987"/>
              <a:gd name="connsiteX27" fmla="*/ 4338637 w 4443412"/>
              <a:gd name="connsiteY27" fmla="*/ 5095875 h 5233987"/>
              <a:gd name="connsiteX28" fmla="*/ 4357687 w 4443412"/>
              <a:gd name="connsiteY28" fmla="*/ 5133975 h 5233987"/>
              <a:gd name="connsiteX29" fmla="*/ 4443412 w 4443412"/>
              <a:gd name="connsiteY29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3890962 w 4443412"/>
              <a:gd name="connsiteY22" fmla="*/ 4848225 h 5233987"/>
              <a:gd name="connsiteX23" fmla="*/ 3938587 w 4443412"/>
              <a:gd name="connsiteY23" fmla="*/ 4867275 h 5233987"/>
              <a:gd name="connsiteX24" fmla="*/ 4005262 w 4443412"/>
              <a:gd name="connsiteY24" fmla="*/ 4924425 h 5233987"/>
              <a:gd name="connsiteX25" fmla="*/ 4090987 w 4443412"/>
              <a:gd name="connsiteY25" fmla="*/ 4962525 h 5233987"/>
              <a:gd name="connsiteX26" fmla="*/ 4252912 w 4443412"/>
              <a:gd name="connsiteY26" fmla="*/ 5076825 h 5233987"/>
              <a:gd name="connsiteX27" fmla="*/ 4357687 w 4443412"/>
              <a:gd name="connsiteY27" fmla="*/ 5133975 h 5233987"/>
              <a:gd name="connsiteX28" fmla="*/ 4443412 w 4443412"/>
              <a:gd name="connsiteY28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3890962 w 4443412"/>
              <a:gd name="connsiteY22" fmla="*/ 4848225 h 5233987"/>
              <a:gd name="connsiteX23" fmla="*/ 3938587 w 4443412"/>
              <a:gd name="connsiteY23" fmla="*/ 4867275 h 5233987"/>
              <a:gd name="connsiteX24" fmla="*/ 4005262 w 4443412"/>
              <a:gd name="connsiteY24" fmla="*/ 4924425 h 5233987"/>
              <a:gd name="connsiteX25" fmla="*/ 4090987 w 4443412"/>
              <a:gd name="connsiteY25" fmla="*/ 4962525 h 5233987"/>
              <a:gd name="connsiteX26" fmla="*/ 4252912 w 4443412"/>
              <a:gd name="connsiteY26" fmla="*/ 5076825 h 5233987"/>
              <a:gd name="connsiteX27" fmla="*/ 4443412 w 4443412"/>
              <a:gd name="connsiteY27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3890962 w 4443412"/>
              <a:gd name="connsiteY22" fmla="*/ 4848225 h 5233987"/>
              <a:gd name="connsiteX23" fmla="*/ 3938587 w 4443412"/>
              <a:gd name="connsiteY23" fmla="*/ 4867275 h 5233987"/>
              <a:gd name="connsiteX24" fmla="*/ 4005262 w 4443412"/>
              <a:gd name="connsiteY24" fmla="*/ 4924425 h 5233987"/>
              <a:gd name="connsiteX25" fmla="*/ 4252912 w 4443412"/>
              <a:gd name="connsiteY25" fmla="*/ 5076825 h 5233987"/>
              <a:gd name="connsiteX26" fmla="*/ 4443412 w 4443412"/>
              <a:gd name="connsiteY26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3890962 w 4443412"/>
              <a:gd name="connsiteY22" fmla="*/ 4848225 h 5233987"/>
              <a:gd name="connsiteX23" fmla="*/ 4005262 w 4443412"/>
              <a:gd name="connsiteY23" fmla="*/ 4924425 h 5233987"/>
              <a:gd name="connsiteX24" fmla="*/ 4252912 w 4443412"/>
              <a:gd name="connsiteY24" fmla="*/ 5076825 h 5233987"/>
              <a:gd name="connsiteX25" fmla="*/ 4443412 w 4443412"/>
              <a:gd name="connsiteY25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4005262 w 4443412"/>
              <a:gd name="connsiteY22" fmla="*/ 4924425 h 5233987"/>
              <a:gd name="connsiteX23" fmla="*/ 4252912 w 4443412"/>
              <a:gd name="connsiteY23" fmla="*/ 5076825 h 5233987"/>
              <a:gd name="connsiteX24" fmla="*/ 4443412 w 4443412"/>
              <a:gd name="connsiteY24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4005262 w 4443412"/>
              <a:gd name="connsiteY22" fmla="*/ 4924425 h 5233987"/>
              <a:gd name="connsiteX23" fmla="*/ 4243387 w 4443412"/>
              <a:gd name="connsiteY23" fmla="*/ 5091113 h 5233987"/>
              <a:gd name="connsiteX24" fmla="*/ 4443412 w 4443412"/>
              <a:gd name="connsiteY24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138487 w 4443412"/>
              <a:gd name="connsiteY18" fmla="*/ 4371975 h 5233987"/>
              <a:gd name="connsiteX19" fmla="*/ 3490912 w 4443412"/>
              <a:gd name="connsiteY19" fmla="*/ 4581525 h 5233987"/>
              <a:gd name="connsiteX20" fmla="*/ 3767137 w 4443412"/>
              <a:gd name="connsiteY20" fmla="*/ 4762500 h 5233987"/>
              <a:gd name="connsiteX21" fmla="*/ 4005262 w 4443412"/>
              <a:gd name="connsiteY21" fmla="*/ 4924425 h 5233987"/>
              <a:gd name="connsiteX22" fmla="*/ 4243387 w 4443412"/>
              <a:gd name="connsiteY22" fmla="*/ 5091113 h 5233987"/>
              <a:gd name="connsiteX23" fmla="*/ 4443412 w 4443412"/>
              <a:gd name="connsiteY23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3138487 w 4443412"/>
              <a:gd name="connsiteY17" fmla="*/ 4371975 h 5233987"/>
              <a:gd name="connsiteX18" fmla="*/ 3490912 w 4443412"/>
              <a:gd name="connsiteY18" fmla="*/ 4581525 h 5233987"/>
              <a:gd name="connsiteX19" fmla="*/ 3767137 w 4443412"/>
              <a:gd name="connsiteY19" fmla="*/ 4762500 h 5233987"/>
              <a:gd name="connsiteX20" fmla="*/ 4005262 w 4443412"/>
              <a:gd name="connsiteY20" fmla="*/ 4924425 h 5233987"/>
              <a:gd name="connsiteX21" fmla="*/ 4243387 w 4443412"/>
              <a:gd name="connsiteY21" fmla="*/ 5091113 h 5233987"/>
              <a:gd name="connsiteX22" fmla="*/ 4443412 w 4443412"/>
              <a:gd name="connsiteY22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52737 w 4443412"/>
              <a:gd name="connsiteY15" fmla="*/ 4210050 h 5233987"/>
              <a:gd name="connsiteX16" fmla="*/ 3138487 w 4443412"/>
              <a:gd name="connsiteY16" fmla="*/ 4371975 h 5233987"/>
              <a:gd name="connsiteX17" fmla="*/ 3490912 w 4443412"/>
              <a:gd name="connsiteY17" fmla="*/ 4581525 h 5233987"/>
              <a:gd name="connsiteX18" fmla="*/ 3767137 w 4443412"/>
              <a:gd name="connsiteY18" fmla="*/ 4762500 h 5233987"/>
              <a:gd name="connsiteX19" fmla="*/ 4005262 w 4443412"/>
              <a:gd name="connsiteY19" fmla="*/ 4924425 h 5233987"/>
              <a:gd name="connsiteX20" fmla="*/ 4243387 w 4443412"/>
              <a:gd name="connsiteY20" fmla="*/ 5091113 h 5233987"/>
              <a:gd name="connsiteX21" fmla="*/ 4443412 w 4443412"/>
              <a:gd name="connsiteY21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67012 w 4443412"/>
              <a:gd name="connsiteY13" fmla="*/ 4143375 h 5233987"/>
              <a:gd name="connsiteX14" fmla="*/ 2852737 w 4443412"/>
              <a:gd name="connsiteY14" fmla="*/ 4210050 h 5233987"/>
              <a:gd name="connsiteX15" fmla="*/ 3138487 w 4443412"/>
              <a:gd name="connsiteY15" fmla="*/ 4371975 h 5233987"/>
              <a:gd name="connsiteX16" fmla="*/ 3490912 w 4443412"/>
              <a:gd name="connsiteY16" fmla="*/ 4581525 h 5233987"/>
              <a:gd name="connsiteX17" fmla="*/ 3767137 w 4443412"/>
              <a:gd name="connsiteY17" fmla="*/ 4762500 h 5233987"/>
              <a:gd name="connsiteX18" fmla="*/ 4005262 w 4443412"/>
              <a:gd name="connsiteY18" fmla="*/ 4924425 h 5233987"/>
              <a:gd name="connsiteX19" fmla="*/ 4243387 w 4443412"/>
              <a:gd name="connsiteY19" fmla="*/ 5091113 h 5233987"/>
              <a:gd name="connsiteX20" fmla="*/ 4443412 w 4443412"/>
              <a:gd name="connsiteY20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52737 w 4443412"/>
              <a:gd name="connsiteY13" fmla="*/ 4210050 h 5233987"/>
              <a:gd name="connsiteX14" fmla="*/ 3138487 w 4443412"/>
              <a:gd name="connsiteY14" fmla="*/ 4371975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371975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19137 w 4443412"/>
              <a:gd name="connsiteY2" fmla="*/ 666750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19137 w 4443412"/>
              <a:gd name="connsiteY2" fmla="*/ 666750 h 5233987"/>
              <a:gd name="connsiteX3" fmla="*/ 1066800 w 4443412"/>
              <a:gd name="connsiteY3" fmla="*/ 10096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366836 w 4443412"/>
              <a:gd name="connsiteY5" fmla="*/ 2119312 h 5233987"/>
              <a:gd name="connsiteX6" fmla="*/ 1538287 w 4443412"/>
              <a:gd name="connsiteY6" fmla="*/ 2414587 h 5233987"/>
              <a:gd name="connsiteX7" fmla="*/ 1747837 w 4443412"/>
              <a:gd name="connsiteY7" fmla="*/ 2752725 h 5233987"/>
              <a:gd name="connsiteX8" fmla="*/ 1900237 w 4443412"/>
              <a:gd name="connsiteY8" fmla="*/ 3067050 h 5233987"/>
              <a:gd name="connsiteX9" fmla="*/ 2052637 w 4443412"/>
              <a:gd name="connsiteY9" fmla="*/ 3386137 h 5233987"/>
              <a:gd name="connsiteX10" fmla="*/ 2228850 w 4443412"/>
              <a:gd name="connsiteY10" fmla="*/ 3819525 h 5233987"/>
              <a:gd name="connsiteX11" fmla="*/ 2471737 w 4443412"/>
              <a:gd name="connsiteY11" fmla="*/ 4081463 h 5233987"/>
              <a:gd name="connsiteX12" fmla="*/ 2809875 w 4443412"/>
              <a:gd name="connsiteY12" fmla="*/ 4276725 h 5233987"/>
              <a:gd name="connsiteX13" fmla="*/ 3138487 w 4443412"/>
              <a:gd name="connsiteY13" fmla="*/ 4419600 h 5233987"/>
              <a:gd name="connsiteX14" fmla="*/ 3490912 w 4443412"/>
              <a:gd name="connsiteY14" fmla="*/ 4581525 h 5233987"/>
              <a:gd name="connsiteX15" fmla="*/ 3767137 w 4443412"/>
              <a:gd name="connsiteY15" fmla="*/ 4762500 h 5233987"/>
              <a:gd name="connsiteX16" fmla="*/ 4005262 w 4443412"/>
              <a:gd name="connsiteY16" fmla="*/ 4924425 h 5233987"/>
              <a:gd name="connsiteX17" fmla="*/ 4243387 w 4443412"/>
              <a:gd name="connsiteY17" fmla="*/ 5091113 h 5233987"/>
              <a:gd name="connsiteX18" fmla="*/ 4443412 w 4443412"/>
              <a:gd name="connsiteY18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976436 w 4443412"/>
              <a:gd name="connsiteY5" fmla="*/ 1881187 h 5233987"/>
              <a:gd name="connsiteX6" fmla="*/ 1538287 w 4443412"/>
              <a:gd name="connsiteY6" fmla="*/ 2414587 h 5233987"/>
              <a:gd name="connsiteX7" fmla="*/ 1747837 w 4443412"/>
              <a:gd name="connsiteY7" fmla="*/ 2752725 h 5233987"/>
              <a:gd name="connsiteX8" fmla="*/ 1900237 w 4443412"/>
              <a:gd name="connsiteY8" fmla="*/ 3067050 h 5233987"/>
              <a:gd name="connsiteX9" fmla="*/ 2052637 w 4443412"/>
              <a:gd name="connsiteY9" fmla="*/ 3386137 h 5233987"/>
              <a:gd name="connsiteX10" fmla="*/ 2228850 w 4443412"/>
              <a:gd name="connsiteY10" fmla="*/ 3819525 h 5233987"/>
              <a:gd name="connsiteX11" fmla="*/ 2471737 w 4443412"/>
              <a:gd name="connsiteY11" fmla="*/ 4081463 h 5233987"/>
              <a:gd name="connsiteX12" fmla="*/ 2809875 w 4443412"/>
              <a:gd name="connsiteY12" fmla="*/ 4276725 h 5233987"/>
              <a:gd name="connsiteX13" fmla="*/ 3138487 w 4443412"/>
              <a:gd name="connsiteY13" fmla="*/ 4419600 h 5233987"/>
              <a:gd name="connsiteX14" fmla="*/ 3490912 w 4443412"/>
              <a:gd name="connsiteY14" fmla="*/ 4581525 h 5233987"/>
              <a:gd name="connsiteX15" fmla="*/ 3767137 w 4443412"/>
              <a:gd name="connsiteY15" fmla="*/ 4762500 h 5233987"/>
              <a:gd name="connsiteX16" fmla="*/ 4005262 w 4443412"/>
              <a:gd name="connsiteY16" fmla="*/ 4924425 h 5233987"/>
              <a:gd name="connsiteX17" fmla="*/ 4243387 w 4443412"/>
              <a:gd name="connsiteY17" fmla="*/ 5091113 h 5233987"/>
              <a:gd name="connsiteX18" fmla="*/ 4443412 w 4443412"/>
              <a:gd name="connsiteY18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976436 w 4443412"/>
              <a:gd name="connsiteY5" fmla="*/ 1881187 h 5233987"/>
              <a:gd name="connsiteX6" fmla="*/ 2343149 w 4443412"/>
              <a:gd name="connsiteY6" fmla="*/ 2343149 h 5233987"/>
              <a:gd name="connsiteX7" fmla="*/ 1747837 w 4443412"/>
              <a:gd name="connsiteY7" fmla="*/ 2752725 h 5233987"/>
              <a:gd name="connsiteX8" fmla="*/ 1900237 w 4443412"/>
              <a:gd name="connsiteY8" fmla="*/ 3067050 h 5233987"/>
              <a:gd name="connsiteX9" fmla="*/ 2052637 w 4443412"/>
              <a:gd name="connsiteY9" fmla="*/ 3386137 h 5233987"/>
              <a:gd name="connsiteX10" fmla="*/ 2228850 w 4443412"/>
              <a:gd name="connsiteY10" fmla="*/ 3819525 h 5233987"/>
              <a:gd name="connsiteX11" fmla="*/ 2471737 w 4443412"/>
              <a:gd name="connsiteY11" fmla="*/ 4081463 h 5233987"/>
              <a:gd name="connsiteX12" fmla="*/ 2809875 w 4443412"/>
              <a:gd name="connsiteY12" fmla="*/ 4276725 h 5233987"/>
              <a:gd name="connsiteX13" fmla="*/ 3138487 w 4443412"/>
              <a:gd name="connsiteY13" fmla="*/ 4419600 h 5233987"/>
              <a:gd name="connsiteX14" fmla="*/ 3490912 w 4443412"/>
              <a:gd name="connsiteY14" fmla="*/ 4581525 h 5233987"/>
              <a:gd name="connsiteX15" fmla="*/ 3767137 w 4443412"/>
              <a:gd name="connsiteY15" fmla="*/ 4762500 h 5233987"/>
              <a:gd name="connsiteX16" fmla="*/ 4005262 w 4443412"/>
              <a:gd name="connsiteY16" fmla="*/ 4924425 h 5233987"/>
              <a:gd name="connsiteX17" fmla="*/ 4243387 w 4443412"/>
              <a:gd name="connsiteY17" fmla="*/ 5091113 h 5233987"/>
              <a:gd name="connsiteX18" fmla="*/ 4443412 w 4443412"/>
              <a:gd name="connsiteY18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976436 w 4443412"/>
              <a:gd name="connsiteY5" fmla="*/ 1881187 h 5233987"/>
              <a:gd name="connsiteX6" fmla="*/ 2343149 w 4443412"/>
              <a:gd name="connsiteY6" fmla="*/ 2343149 h 5233987"/>
              <a:gd name="connsiteX7" fmla="*/ 1900237 w 4443412"/>
              <a:gd name="connsiteY7" fmla="*/ 3067050 h 5233987"/>
              <a:gd name="connsiteX8" fmla="*/ 2052637 w 4443412"/>
              <a:gd name="connsiteY8" fmla="*/ 3386137 h 5233987"/>
              <a:gd name="connsiteX9" fmla="*/ 2228850 w 4443412"/>
              <a:gd name="connsiteY9" fmla="*/ 3819525 h 5233987"/>
              <a:gd name="connsiteX10" fmla="*/ 2471737 w 4443412"/>
              <a:gd name="connsiteY10" fmla="*/ 4081463 h 5233987"/>
              <a:gd name="connsiteX11" fmla="*/ 2809875 w 4443412"/>
              <a:gd name="connsiteY11" fmla="*/ 4276725 h 5233987"/>
              <a:gd name="connsiteX12" fmla="*/ 3138487 w 4443412"/>
              <a:gd name="connsiteY12" fmla="*/ 4419600 h 5233987"/>
              <a:gd name="connsiteX13" fmla="*/ 3490912 w 4443412"/>
              <a:gd name="connsiteY13" fmla="*/ 4581525 h 5233987"/>
              <a:gd name="connsiteX14" fmla="*/ 3767137 w 4443412"/>
              <a:gd name="connsiteY14" fmla="*/ 4762500 h 5233987"/>
              <a:gd name="connsiteX15" fmla="*/ 4005262 w 4443412"/>
              <a:gd name="connsiteY15" fmla="*/ 4924425 h 5233987"/>
              <a:gd name="connsiteX16" fmla="*/ 4243387 w 4443412"/>
              <a:gd name="connsiteY16" fmla="*/ 5091113 h 5233987"/>
              <a:gd name="connsiteX17" fmla="*/ 4443412 w 4443412"/>
              <a:gd name="connsiteY17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976436 w 4443412"/>
              <a:gd name="connsiteY5" fmla="*/ 1881187 h 5233987"/>
              <a:gd name="connsiteX6" fmla="*/ 2343149 w 4443412"/>
              <a:gd name="connsiteY6" fmla="*/ 2343149 h 5233987"/>
              <a:gd name="connsiteX7" fmla="*/ 3271837 w 4443412"/>
              <a:gd name="connsiteY7" fmla="*/ 2919412 h 5233987"/>
              <a:gd name="connsiteX8" fmla="*/ 2052637 w 4443412"/>
              <a:gd name="connsiteY8" fmla="*/ 3386137 h 5233987"/>
              <a:gd name="connsiteX9" fmla="*/ 2228850 w 4443412"/>
              <a:gd name="connsiteY9" fmla="*/ 3819525 h 5233987"/>
              <a:gd name="connsiteX10" fmla="*/ 2471737 w 4443412"/>
              <a:gd name="connsiteY10" fmla="*/ 4081463 h 5233987"/>
              <a:gd name="connsiteX11" fmla="*/ 2809875 w 4443412"/>
              <a:gd name="connsiteY11" fmla="*/ 4276725 h 5233987"/>
              <a:gd name="connsiteX12" fmla="*/ 3138487 w 4443412"/>
              <a:gd name="connsiteY12" fmla="*/ 4419600 h 5233987"/>
              <a:gd name="connsiteX13" fmla="*/ 3490912 w 4443412"/>
              <a:gd name="connsiteY13" fmla="*/ 4581525 h 5233987"/>
              <a:gd name="connsiteX14" fmla="*/ 3767137 w 4443412"/>
              <a:gd name="connsiteY14" fmla="*/ 4762500 h 5233987"/>
              <a:gd name="connsiteX15" fmla="*/ 4005262 w 4443412"/>
              <a:gd name="connsiteY15" fmla="*/ 4924425 h 5233987"/>
              <a:gd name="connsiteX16" fmla="*/ 4243387 w 4443412"/>
              <a:gd name="connsiteY16" fmla="*/ 5091113 h 5233987"/>
              <a:gd name="connsiteX17" fmla="*/ 4443412 w 4443412"/>
              <a:gd name="connsiteY17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976436 w 4443412"/>
              <a:gd name="connsiteY5" fmla="*/ 1881187 h 5233987"/>
              <a:gd name="connsiteX6" fmla="*/ 2366961 w 4443412"/>
              <a:gd name="connsiteY6" fmla="*/ 2295524 h 5233987"/>
              <a:gd name="connsiteX7" fmla="*/ 3271837 w 4443412"/>
              <a:gd name="connsiteY7" fmla="*/ 2919412 h 5233987"/>
              <a:gd name="connsiteX8" fmla="*/ 2052637 w 4443412"/>
              <a:gd name="connsiteY8" fmla="*/ 3386137 h 5233987"/>
              <a:gd name="connsiteX9" fmla="*/ 2228850 w 4443412"/>
              <a:gd name="connsiteY9" fmla="*/ 3819525 h 5233987"/>
              <a:gd name="connsiteX10" fmla="*/ 2471737 w 4443412"/>
              <a:gd name="connsiteY10" fmla="*/ 4081463 h 5233987"/>
              <a:gd name="connsiteX11" fmla="*/ 2809875 w 4443412"/>
              <a:gd name="connsiteY11" fmla="*/ 4276725 h 5233987"/>
              <a:gd name="connsiteX12" fmla="*/ 3138487 w 4443412"/>
              <a:gd name="connsiteY12" fmla="*/ 4419600 h 5233987"/>
              <a:gd name="connsiteX13" fmla="*/ 3490912 w 4443412"/>
              <a:gd name="connsiteY13" fmla="*/ 4581525 h 5233987"/>
              <a:gd name="connsiteX14" fmla="*/ 3767137 w 4443412"/>
              <a:gd name="connsiteY14" fmla="*/ 4762500 h 5233987"/>
              <a:gd name="connsiteX15" fmla="*/ 4005262 w 4443412"/>
              <a:gd name="connsiteY15" fmla="*/ 4924425 h 5233987"/>
              <a:gd name="connsiteX16" fmla="*/ 4243387 w 4443412"/>
              <a:gd name="connsiteY16" fmla="*/ 5091113 h 5233987"/>
              <a:gd name="connsiteX17" fmla="*/ 4443412 w 4443412"/>
              <a:gd name="connsiteY17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2038348 w 4443412"/>
              <a:gd name="connsiteY5" fmla="*/ 1857374 h 5233987"/>
              <a:gd name="connsiteX6" fmla="*/ 2366961 w 4443412"/>
              <a:gd name="connsiteY6" fmla="*/ 2295524 h 5233987"/>
              <a:gd name="connsiteX7" fmla="*/ 3271837 w 4443412"/>
              <a:gd name="connsiteY7" fmla="*/ 2919412 h 5233987"/>
              <a:gd name="connsiteX8" fmla="*/ 2052637 w 4443412"/>
              <a:gd name="connsiteY8" fmla="*/ 3386137 h 5233987"/>
              <a:gd name="connsiteX9" fmla="*/ 2228850 w 4443412"/>
              <a:gd name="connsiteY9" fmla="*/ 3819525 h 5233987"/>
              <a:gd name="connsiteX10" fmla="*/ 2471737 w 4443412"/>
              <a:gd name="connsiteY10" fmla="*/ 4081463 h 5233987"/>
              <a:gd name="connsiteX11" fmla="*/ 2809875 w 4443412"/>
              <a:gd name="connsiteY11" fmla="*/ 4276725 h 5233987"/>
              <a:gd name="connsiteX12" fmla="*/ 3138487 w 4443412"/>
              <a:gd name="connsiteY12" fmla="*/ 4419600 h 5233987"/>
              <a:gd name="connsiteX13" fmla="*/ 3490912 w 4443412"/>
              <a:gd name="connsiteY13" fmla="*/ 4581525 h 5233987"/>
              <a:gd name="connsiteX14" fmla="*/ 3767137 w 4443412"/>
              <a:gd name="connsiteY14" fmla="*/ 4762500 h 5233987"/>
              <a:gd name="connsiteX15" fmla="*/ 4005262 w 4443412"/>
              <a:gd name="connsiteY15" fmla="*/ 4924425 h 5233987"/>
              <a:gd name="connsiteX16" fmla="*/ 4243387 w 4443412"/>
              <a:gd name="connsiteY16" fmla="*/ 5091113 h 5233987"/>
              <a:gd name="connsiteX17" fmla="*/ 4443412 w 4443412"/>
              <a:gd name="connsiteY17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2038348 w 4443412"/>
              <a:gd name="connsiteY5" fmla="*/ 1857374 h 5233987"/>
              <a:gd name="connsiteX6" fmla="*/ 2414586 w 4443412"/>
              <a:gd name="connsiteY6" fmla="*/ 2295524 h 5233987"/>
              <a:gd name="connsiteX7" fmla="*/ 3271837 w 4443412"/>
              <a:gd name="connsiteY7" fmla="*/ 2919412 h 5233987"/>
              <a:gd name="connsiteX8" fmla="*/ 2052637 w 4443412"/>
              <a:gd name="connsiteY8" fmla="*/ 3386137 h 5233987"/>
              <a:gd name="connsiteX9" fmla="*/ 2228850 w 4443412"/>
              <a:gd name="connsiteY9" fmla="*/ 3819525 h 5233987"/>
              <a:gd name="connsiteX10" fmla="*/ 2471737 w 4443412"/>
              <a:gd name="connsiteY10" fmla="*/ 4081463 h 5233987"/>
              <a:gd name="connsiteX11" fmla="*/ 2809875 w 4443412"/>
              <a:gd name="connsiteY11" fmla="*/ 4276725 h 5233987"/>
              <a:gd name="connsiteX12" fmla="*/ 3138487 w 4443412"/>
              <a:gd name="connsiteY12" fmla="*/ 4419600 h 5233987"/>
              <a:gd name="connsiteX13" fmla="*/ 3490912 w 4443412"/>
              <a:gd name="connsiteY13" fmla="*/ 4581525 h 5233987"/>
              <a:gd name="connsiteX14" fmla="*/ 3767137 w 4443412"/>
              <a:gd name="connsiteY14" fmla="*/ 4762500 h 5233987"/>
              <a:gd name="connsiteX15" fmla="*/ 4005262 w 4443412"/>
              <a:gd name="connsiteY15" fmla="*/ 4924425 h 5233987"/>
              <a:gd name="connsiteX16" fmla="*/ 4243387 w 4443412"/>
              <a:gd name="connsiteY16" fmla="*/ 5091113 h 5233987"/>
              <a:gd name="connsiteX17" fmla="*/ 4443412 w 4443412"/>
              <a:gd name="connsiteY17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171575 w 4443412"/>
              <a:gd name="connsiteY3" fmla="*/ 1038225 h 5233987"/>
              <a:gd name="connsiteX4" fmla="*/ 1509712 w 4443412"/>
              <a:gd name="connsiteY4" fmla="*/ 1423988 h 5233987"/>
              <a:gd name="connsiteX5" fmla="*/ 2038348 w 4443412"/>
              <a:gd name="connsiteY5" fmla="*/ 1857374 h 5233987"/>
              <a:gd name="connsiteX6" fmla="*/ 2414586 w 4443412"/>
              <a:gd name="connsiteY6" fmla="*/ 2295524 h 5233987"/>
              <a:gd name="connsiteX7" fmla="*/ 3271837 w 4443412"/>
              <a:gd name="connsiteY7" fmla="*/ 2919412 h 5233987"/>
              <a:gd name="connsiteX8" fmla="*/ 2052637 w 4443412"/>
              <a:gd name="connsiteY8" fmla="*/ 3386137 h 5233987"/>
              <a:gd name="connsiteX9" fmla="*/ 2228850 w 4443412"/>
              <a:gd name="connsiteY9" fmla="*/ 3819525 h 5233987"/>
              <a:gd name="connsiteX10" fmla="*/ 2471737 w 4443412"/>
              <a:gd name="connsiteY10" fmla="*/ 4081463 h 5233987"/>
              <a:gd name="connsiteX11" fmla="*/ 2809875 w 4443412"/>
              <a:gd name="connsiteY11" fmla="*/ 4276725 h 5233987"/>
              <a:gd name="connsiteX12" fmla="*/ 3138487 w 4443412"/>
              <a:gd name="connsiteY12" fmla="*/ 4419600 h 5233987"/>
              <a:gd name="connsiteX13" fmla="*/ 3490912 w 4443412"/>
              <a:gd name="connsiteY13" fmla="*/ 4581525 h 5233987"/>
              <a:gd name="connsiteX14" fmla="*/ 3767137 w 4443412"/>
              <a:gd name="connsiteY14" fmla="*/ 4762500 h 5233987"/>
              <a:gd name="connsiteX15" fmla="*/ 4005262 w 4443412"/>
              <a:gd name="connsiteY15" fmla="*/ 4924425 h 5233987"/>
              <a:gd name="connsiteX16" fmla="*/ 4243387 w 4443412"/>
              <a:gd name="connsiteY16" fmla="*/ 5091113 h 5233987"/>
              <a:gd name="connsiteX17" fmla="*/ 4443412 w 4443412"/>
              <a:gd name="connsiteY17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991369 w 4443412"/>
              <a:gd name="connsiteY3" fmla="*/ 838746 h 5233987"/>
              <a:gd name="connsiteX4" fmla="*/ 1171575 w 4443412"/>
              <a:gd name="connsiteY4" fmla="*/ 1038225 h 5233987"/>
              <a:gd name="connsiteX5" fmla="*/ 1509712 w 4443412"/>
              <a:gd name="connsiteY5" fmla="*/ 1423988 h 5233987"/>
              <a:gd name="connsiteX6" fmla="*/ 2038348 w 4443412"/>
              <a:gd name="connsiteY6" fmla="*/ 1857374 h 5233987"/>
              <a:gd name="connsiteX7" fmla="*/ 2414586 w 4443412"/>
              <a:gd name="connsiteY7" fmla="*/ 2295524 h 5233987"/>
              <a:gd name="connsiteX8" fmla="*/ 3271837 w 4443412"/>
              <a:gd name="connsiteY8" fmla="*/ 2919412 h 5233987"/>
              <a:gd name="connsiteX9" fmla="*/ 2052637 w 4443412"/>
              <a:gd name="connsiteY9" fmla="*/ 3386137 h 5233987"/>
              <a:gd name="connsiteX10" fmla="*/ 2228850 w 4443412"/>
              <a:gd name="connsiteY10" fmla="*/ 3819525 h 5233987"/>
              <a:gd name="connsiteX11" fmla="*/ 2471737 w 4443412"/>
              <a:gd name="connsiteY11" fmla="*/ 4081463 h 5233987"/>
              <a:gd name="connsiteX12" fmla="*/ 2809875 w 4443412"/>
              <a:gd name="connsiteY12" fmla="*/ 4276725 h 5233987"/>
              <a:gd name="connsiteX13" fmla="*/ 3138487 w 4443412"/>
              <a:gd name="connsiteY13" fmla="*/ 4419600 h 5233987"/>
              <a:gd name="connsiteX14" fmla="*/ 3490912 w 4443412"/>
              <a:gd name="connsiteY14" fmla="*/ 4581525 h 5233987"/>
              <a:gd name="connsiteX15" fmla="*/ 3767137 w 4443412"/>
              <a:gd name="connsiteY15" fmla="*/ 4762500 h 5233987"/>
              <a:gd name="connsiteX16" fmla="*/ 4005262 w 4443412"/>
              <a:gd name="connsiteY16" fmla="*/ 4924425 h 5233987"/>
              <a:gd name="connsiteX17" fmla="*/ 4243387 w 4443412"/>
              <a:gd name="connsiteY17" fmla="*/ 5091113 h 5233987"/>
              <a:gd name="connsiteX18" fmla="*/ 4443412 w 4443412"/>
              <a:gd name="connsiteY18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962794 w 4443412"/>
              <a:gd name="connsiteY3" fmla="*/ 843508 h 5233987"/>
              <a:gd name="connsiteX4" fmla="*/ 1171575 w 4443412"/>
              <a:gd name="connsiteY4" fmla="*/ 1038225 h 5233987"/>
              <a:gd name="connsiteX5" fmla="*/ 1509712 w 4443412"/>
              <a:gd name="connsiteY5" fmla="*/ 1423988 h 5233987"/>
              <a:gd name="connsiteX6" fmla="*/ 2038348 w 4443412"/>
              <a:gd name="connsiteY6" fmla="*/ 1857374 h 5233987"/>
              <a:gd name="connsiteX7" fmla="*/ 2414586 w 4443412"/>
              <a:gd name="connsiteY7" fmla="*/ 2295524 h 5233987"/>
              <a:gd name="connsiteX8" fmla="*/ 3271837 w 4443412"/>
              <a:gd name="connsiteY8" fmla="*/ 2919412 h 5233987"/>
              <a:gd name="connsiteX9" fmla="*/ 2052637 w 4443412"/>
              <a:gd name="connsiteY9" fmla="*/ 3386137 h 5233987"/>
              <a:gd name="connsiteX10" fmla="*/ 2228850 w 4443412"/>
              <a:gd name="connsiteY10" fmla="*/ 3819525 h 5233987"/>
              <a:gd name="connsiteX11" fmla="*/ 2471737 w 4443412"/>
              <a:gd name="connsiteY11" fmla="*/ 4081463 h 5233987"/>
              <a:gd name="connsiteX12" fmla="*/ 2809875 w 4443412"/>
              <a:gd name="connsiteY12" fmla="*/ 4276725 h 5233987"/>
              <a:gd name="connsiteX13" fmla="*/ 3138487 w 4443412"/>
              <a:gd name="connsiteY13" fmla="*/ 4419600 h 5233987"/>
              <a:gd name="connsiteX14" fmla="*/ 3490912 w 4443412"/>
              <a:gd name="connsiteY14" fmla="*/ 4581525 h 5233987"/>
              <a:gd name="connsiteX15" fmla="*/ 3767137 w 4443412"/>
              <a:gd name="connsiteY15" fmla="*/ 4762500 h 5233987"/>
              <a:gd name="connsiteX16" fmla="*/ 4005262 w 4443412"/>
              <a:gd name="connsiteY16" fmla="*/ 4924425 h 5233987"/>
              <a:gd name="connsiteX17" fmla="*/ 4243387 w 4443412"/>
              <a:gd name="connsiteY17" fmla="*/ 5091113 h 5233987"/>
              <a:gd name="connsiteX18" fmla="*/ 4443412 w 4443412"/>
              <a:gd name="connsiteY18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962794 w 4443412"/>
              <a:gd name="connsiteY3" fmla="*/ 843508 h 5233987"/>
              <a:gd name="connsiteX4" fmla="*/ 1171575 w 4443412"/>
              <a:gd name="connsiteY4" fmla="*/ 1038225 h 5233987"/>
              <a:gd name="connsiteX5" fmla="*/ 1509712 w 4443412"/>
              <a:gd name="connsiteY5" fmla="*/ 1423988 h 5233987"/>
              <a:gd name="connsiteX6" fmla="*/ 2038348 w 4443412"/>
              <a:gd name="connsiteY6" fmla="*/ 1857374 h 5233987"/>
              <a:gd name="connsiteX7" fmla="*/ 2414586 w 4443412"/>
              <a:gd name="connsiteY7" fmla="*/ 2295524 h 5233987"/>
              <a:gd name="connsiteX8" fmla="*/ 3271837 w 4443412"/>
              <a:gd name="connsiteY8" fmla="*/ 2919412 h 5233987"/>
              <a:gd name="connsiteX9" fmla="*/ 2052637 w 4443412"/>
              <a:gd name="connsiteY9" fmla="*/ 3386137 h 5233987"/>
              <a:gd name="connsiteX10" fmla="*/ 2228850 w 4443412"/>
              <a:gd name="connsiteY10" fmla="*/ 3819525 h 5233987"/>
              <a:gd name="connsiteX11" fmla="*/ 2471737 w 4443412"/>
              <a:gd name="connsiteY11" fmla="*/ 4081463 h 5233987"/>
              <a:gd name="connsiteX12" fmla="*/ 2809875 w 4443412"/>
              <a:gd name="connsiteY12" fmla="*/ 4276725 h 5233987"/>
              <a:gd name="connsiteX13" fmla="*/ 3138487 w 4443412"/>
              <a:gd name="connsiteY13" fmla="*/ 4419600 h 5233987"/>
              <a:gd name="connsiteX14" fmla="*/ 3490912 w 4443412"/>
              <a:gd name="connsiteY14" fmla="*/ 4581525 h 5233987"/>
              <a:gd name="connsiteX15" fmla="*/ 3767137 w 4443412"/>
              <a:gd name="connsiteY15" fmla="*/ 4762500 h 5233987"/>
              <a:gd name="connsiteX16" fmla="*/ 4005262 w 4443412"/>
              <a:gd name="connsiteY16" fmla="*/ 4924425 h 5233987"/>
              <a:gd name="connsiteX17" fmla="*/ 4243387 w 4443412"/>
              <a:gd name="connsiteY17" fmla="*/ 5091113 h 5233987"/>
              <a:gd name="connsiteX18" fmla="*/ 4443412 w 4443412"/>
              <a:gd name="connsiteY18" fmla="*/ 5233987 h 5233987"/>
              <a:gd name="connsiteX0" fmla="*/ 0 w 4243387"/>
              <a:gd name="connsiteY0" fmla="*/ 0 h 5091113"/>
              <a:gd name="connsiteX1" fmla="*/ 342899 w 4243387"/>
              <a:gd name="connsiteY1" fmla="*/ 309562 h 5091113"/>
              <a:gd name="connsiteX2" fmla="*/ 795337 w 4243387"/>
              <a:gd name="connsiteY2" fmla="*/ 638175 h 5091113"/>
              <a:gd name="connsiteX3" fmla="*/ 962794 w 4243387"/>
              <a:gd name="connsiteY3" fmla="*/ 843508 h 5091113"/>
              <a:gd name="connsiteX4" fmla="*/ 1171575 w 4243387"/>
              <a:gd name="connsiteY4" fmla="*/ 1038225 h 5091113"/>
              <a:gd name="connsiteX5" fmla="*/ 1509712 w 4243387"/>
              <a:gd name="connsiteY5" fmla="*/ 1423988 h 5091113"/>
              <a:gd name="connsiteX6" fmla="*/ 2038348 w 4243387"/>
              <a:gd name="connsiteY6" fmla="*/ 1857374 h 5091113"/>
              <a:gd name="connsiteX7" fmla="*/ 2414586 w 4243387"/>
              <a:gd name="connsiteY7" fmla="*/ 2295524 h 5091113"/>
              <a:gd name="connsiteX8" fmla="*/ 3271837 w 4243387"/>
              <a:gd name="connsiteY8" fmla="*/ 2919412 h 5091113"/>
              <a:gd name="connsiteX9" fmla="*/ 2052637 w 4243387"/>
              <a:gd name="connsiteY9" fmla="*/ 3386137 h 5091113"/>
              <a:gd name="connsiteX10" fmla="*/ 2228850 w 4243387"/>
              <a:gd name="connsiteY10" fmla="*/ 3819525 h 5091113"/>
              <a:gd name="connsiteX11" fmla="*/ 2471737 w 4243387"/>
              <a:gd name="connsiteY11" fmla="*/ 4081463 h 5091113"/>
              <a:gd name="connsiteX12" fmla="*/ 2809875 w 4243387"/>
              <a:gd name="connsiteY12" fmla="*/ 4276725 h 5091113"/>
              <a:gd name="connsiteX13" fmla="*/ 3138487 w 4243387"/>
              <a:gd name="connsiteY13" fmla="*/ 4419600 h 5091113"/>
              <a:gd name="connsiteX14" fmla="*/ 3490912 w 4243387"/>
              <a:gd name="connsiteY14" fmla="*/ 4581525 h 5091113"/>
              <a:gd name="connsiteX15" fmla="*/ 3767137 w 4243387"/>
              <a:gd name="connsiteY15" fmla="*/ 4762500 h 5091113"/>
              <a:gd name="connsiteX16" fmla="*/ 4005262 w 4243387"/>
              <a:gd name="connsiteY16" fmla="*/ 4924425 h 5091113"/>
              <a:gd name="connsiteX17" fmla="*/ 4243387 w 4243387"/>
              <a:gd name="connsiteY17" fmla="*/ 5091113 h 5091113"/>
              <a:gd name="connsiteX0" fmla="*/ 0 w 4005262"/>
              <a:gd name="connsiteY0" fmla="*/ 0 h 4924425"/>
              <a:gd name="connsiteX1" fmla="*/ 342899 w 4005262"/>
              <a:gd name="connsiteY1" fmla="*/ 309562 h 4924425"/>
              <a:gd name="connsiteX2" fmla="*/ 795337 w 4005262"/>
              <a:gd name="connsiteY2" fmla="*/ 638175 h 4924425"/>
              <a:gd name="connsiteX3" fmla="*/ 962794 w 4005262"/>
              <a:gd name="connsiteY3" fmla="*/ 843508 h 4924425"/>
              <a:gd name="connsiteX4" fmla="*/ 1171575 w 4005262"/>
              <a:gd name="connsiteY4" fmla="*/ 1038225 h 4924425"/>
              <a:gd name="connsiteX5" fmla="*/ 1509712 w 4005262"/>
              <a:gd name="connsiteY5" fmla="*/ 1423988 h 4924425"/>
              <a:gd name="connsiteX6" fmla="*/ 2038348 w 4005262"/>
              <a:gd name="connsiteY6" fmla="*/ 1857374 h 4924425"/>
              <a:gd name="connsiteX7" fmla="*/ 2414586 w 4005262"/>
              <a:gd name="connsiteY7" fmla="*/ 2295524 h 4924425"/>
              <a:gd name="connsiteX8" fmla="*/ 3271837 w 4005262"/>
              <a:gd name="connsiteY8" fmla="*/ 2919412 h 4924425"/>
              <a:gd name="connsiteX9" fmla="*/ 2052637 w 4005262"/>
              <a:gd name="connsiteY9" fmla="*/ 3386137 h 4924425"/>
              <a:gd name="connsiteX10" fmla="*/ 2228850 w 4005262"/>
              <a:gd name="connsiteY10" fmla="*/ 3819525 h 4924425"/>
              <a:gd name="connsiteX11" fmla="*/ 2471737 w 4005262"/>
              <a:gd name="connsiteY11" fmla="*/ 4081463 h 4924425"/>
              <a:gd name="connsiteX12" fmla="*/ 2809875 w 4005262"/>
              <a:gd name="connsiteY12" fmla="*/ 4276725 h 4924425"/>
              <a:gd name="connsiteX13" fmla="*/ 3138487 w 4005262"/>
              <a:gd name="connsiteY13" fmla="*/ 4419600 h 4924425"/>
              <a:gd name="connsiteX14" fmla="*/ 3490912 w 4005262"/>
              <a:gd name="connsiteY14" fmla="*/ 4581525 h 4924425"/>
              <a:gd name="connsiteX15" fmla="*/ 3767137 w 4005262"/>
              <a:gd name="connsiteY15" fmla="*/ 4762500 h 4924425"/>
              <a:gd name="connsiteX16" fmla="*/ 4005262 w 4005262"/>
              <a:gd name="connsiteY16" fmla="*/ 4924425 h 4924425"/>
              <a:gd name="connsiteX0" fmla="*/ 0 w 3767137"/>
              <a:gd name="connsiteY0" fmla="*/ 0 h 4762500"/>
              <a:gd name="connsiteX1" fmla="*/ 342899 w 3767137"/>
              <a:gd name="connsiteY1" fmla="*/ 309562 h 4762500"/>
              <a:gd name="connsiteX2" fmla="*/ 795337 w 3767137"/>
              <a:gd name="connsiteY2" fmla="*/ 638175 h 4762500"/>
              <a:gd name="connsiteX3" fmla="*/ 962794 w 3767137"/>
              <a:gd name="connsiteY3" fmla="*/ 843508 h 4762500"/>
              <a:gd name="connsiteX4" fmla="*/ 1171575 w 3767137"/>
              <a:gd name="connsiteY4" fmla="*/ 1038225 h 4762500"/>
              <a:gd name="connsiteX5" fmla="*/ 1509712 w 3767137"/>
              <a:gd name="connsiteY5" fmla="*/ 1423988 h 4762500"/>
              <a:gd name="connsiteX6" fmla="*/ 2038348 w 3767137"/>
              <a:gd name="connsiteY6" fmla="*/ 1857374 h 4762500"/>
              <a:gd name="connsiteX7" fmla="*/ 2414586 w 3767137"/>
              <a:gd name="connsiteY7" fmla="*/ 2295524 h 4762500"/>
              <a:gd name="connsiteX8" fmla="*/ 3271837 w 3767137"/>
              <a:gd name="connsiteY8" fmla="*/ 2919412 h 4762500"/>
              <a:gd name="connsiteX9" fmla="*/ 2052637 w 3767137"/>
              <a:gd name="connsiteY9" fmla="*/ 3386137 h 4762500"/>
              <a:gd name="connsiteX10" fmla="*/ 2228850 w 3767137"/>
              <a:gd name="connsiteY10" fmla="*/ 3819525 h 4762500"/>
              <a:gd name="connsiteX11" fmla="*/ 2471737 w 3767137"/>
              <a:gd name="connsiteY11" fmla="*/ 4081463 h 4762500"/>
              <a:gd name="connsiteX12" fmla="*/ 2809875 w 3767137"/>
              <a:gd name="connsiteY12" fmla="*/ 4276725 h 4762500"/>
              <a:gd name="connsiteX13" fmla="*/ 3138487 w 3767137"/>
              <a:gd name="connsiteY13" fmla="*/ 4419600 h 4762500"/>
              <a:gd name="connsiteX14" fmla="*/ 3490912 w 3767137"/>
              <a:gd name="connsiteY14" fmla="*/ 4581525 h 4762500"/>
              <a:gd name="connsiteX15" fmla="*/ 3767137 w 3767137"/>
              <a:gd name="connsiteY15" fmla="*/ 4762500 h 4762500"/>
              <a:gd name="connsiteX0" fmla="*/ 0 w 3490912"/>
              <a:gd name="connsiteY0" fmla="*/ 0 h 4581525"/>
              <a:gd name="connsiteX1" fmla="*/ 342899 w 3490912"/>
              <a:gd name="connsiteY1" fmla="*/ 309562 h 4581525"/>
              <a:gd name="connsiteX2" fmla="*/ 795337 w 3490912"/>
              <a:gd name="connsiteY2" fmla="*/ 638175 h 4581525"/>
              <a:gd name="connsiteX3" fmla="*/ 962794 w 3490912"/>
              <a:gd name="connsiteY3" fmla="*/ 843508 h 4581525"/>
              <a:gd name="connsiteX4" fmla="*/ 1171575 w 3490912"/>
              <a:gd name="connsiteY4" fmla="*/ 1038225 h 4581525"/>
              <a:gd name="connsiteX5" fmla="*/ 1509712 w 3490912"/>
              <a:gd name="connsiteY5" fmla="*/ 1423988 h 4581525"/>
              <a:gd name="connsiteX6" fmla="*/ 2038348 w 3490912"/>
              <a:gd name="connsiteY6" fmla="*/ 1857374 h 4581525"/>
              <a:gd name="connsiteX7" fmla="*/ 2414586 w 3490912"/>
              <a:gd name="connsiteY7" fmla="*/ 2295524 h 4581525"/>
              <a:gd name="connsiteX8" fmla="*/ 3271837 w 3490912"/>
              <a:gd name="connsiteY8" fmla="*/ 2919412 h 4581525"/>
              <a:gd name="connsiteX9" fmla="*/ 2052637 w 3490912"/>
              <a:gd name="connsiteY9" fmla="*/ 3386137 h 4581525"/>
              <a:gd name="connsiteX10" fmla="*/ 2228850 w 3490912"/>
              <a:gd name="connsiteY10" fmla="*/ 3819525 h 4581525"/>
              <a:gd name="connsiteX11" fmla="*/ 2471737 w 3490912"/>
              <a:gd name="connsiteY11" fmla="*/ 4081463 h 4581525"/>
              <a:gd name="connsiteX12" fmla="*/ 2809875 w 3490912"/>
              <a:gd name="connsiteY12" fmla="*/ 4276725 h 4581525"/>
              <a:gd name="connsiteX13" fmla="*/ 3138487 w 3490912"/>
              <a:gd name="connsiteY13" fmla="*/ 4419600 h 4581525"/>
              <a:gd name="connsiteX14" fmla="*/ 3490912 w 3490912"/>
              <a:gd name="connsiteY14" fmla="*/ 4581525 h 4581525"/>
              <a:gd name="connsiteX0" fmla="*/ 0 w 3275451"/>
              <a:gd name="connsiteY0" fmla="*/ 0 h 4419600"/>
              <a:gd name="connsiteX1" fmla="*/ 342899 w 3275451"/>
              <a:gd name="connsiteY1" fmla="*/ 309562 h 4419600"/>
              <a:gd name="connsiteX2" fmla="*/ 795337 w 3275451"/>
              <a:gd name="connsiteY2" fmla="*/ 638175 h 4419600"/>
              <a:gd name="connsiteX3" fmla="*/ 962794 w 3275451"/>
              <a:gd name="connsiteY3" fmla="*/ 843508 h 4419600"/>
              <a:gd name="connsiteX4" fmla="*/ 1171575 w 3275451"/>
              <a:gd name="connsiteY4" fmla="*/ 1038225 h 4419600"/>
              <a:gd name="connsiteX5" fmla="*/ 1509712 w 3275451"/>
              <a:gd name="connsiteY5" fmla="*/ 1423988 h 4419600"/>
              <a:gd name="connsiteX6" fmla="*/ 2038348 w 3275451"/>
              <a:gd name="connsiteY6" fmla="*/ 1857374 h 4419600"/>
              <a:gd name="connsiteX7" fmla="*/ 2414586 w 3275451"/>
              <a:gd name="connsiteY7" fmla="*/ 2295524 h 4419600"/>
              <a:gd name="connsiteX8" fmla="*/ 3271837 w 3275451"/>
              <a:gd name="connsiteY8" fmla="*/ 2919412 h 4419600"/>
              <a:gd name="connsiteX9" fmla="*/ 2052637 w 3275451"/>
              <a:gd name="connsiteY9" fmla="*/ 3386137 h 4419600"/>
              <a:gd name="connsiteX10" fmla="*/ 2228850 w 3275451"/>
              <a:gd name="connsiteY10" fmla="*/ 3819525 h 4419600"/>
              <a:gd name="connsiteX11" fmla="*/ 2471737 w 3275451"/>
              <a:gd name="connsiteY11" fmla="*/ 4081463 h 4419600"/>
              <a:gd name="connsiteX12" fmla="*/ 2809875 w 3275451"/>
              <a:gd name="connsiteY12" fmla="*/ 4276725 h 4419600"/>
              <a:gd name="connsiteX13" fmla="*/ 3138487 w 3275451"/>
              <a:gd name="connsiteY13" fmla="*/ 4419600 h 4419600"/>
              <a:gd name="connsiteX0" fmla="*/ 0 w 3275451"/>
              <a:gd name="connsiteY0" fmla="*/ 0 h 4276725"/>
              <a:gd name="connsiteX1" fmla="*/ 342899 w 3275451"/>
              <a:gd name="connsiteY1" fmla="*/ 309562 h 4276725"/>
              <a:gd name="connsiteX2" fmla="*/ 795337 w 3275451"/>
              <a:gd name="connsiteY2" fmla="*/ 638175 h 4276725"/>
              <a:gd name="connsiteX3" fmla="*/ 962794 w 3275451"/>
              <a:gd name="connsiteY3" fmla="*/ 843508 h 4276725"/>
              <a:gd name="connsiteX4" fmla="*/ 1171575 w 3275451"/>
              <a:gd name="connsiteY4" fmla="*/ 1038225 h 4276725"/>
              <a:gd name="connsiteX5" fmla="*/ 1509712 w 3275451"/>
              <a:gd name="connsiteY5" fmla="*/ 1423988 h 4276725"/>
              <a:gd name="connsiteX6" fmla="*/ 2038348 w 3275451"/>
              <a:gd name="connsiteY6" fmla="*/ 1857374 h 4276725"/>
              <a:gd name="connsiteX7" fmla="*/ 2414586 w 3275451"/>
              <a:gd name="connsiteY7" fmla="*/ 2295524 h 4276725"/>
              <a:gd name="connsiteX8" fmla="*/ 3271837 w 3275451"/>
              <a:gd name="connsiteY8" fmla="*/ 2919412 h 4276725"/>
              <a:gd name="connsiteX9" fmla="*/ 2052637 w 3275451"/>
              <a:gd name="connsiteY9" fmla="*/ 3386137 h 4276725"/>
              <a:gd name="connsiteX10" fmla="*/ 2228850 w 3275451"/>
              <a:gd name="connsiteY10" fmla="*/ 3819525 h 4276725"/>
              <a:gd name="connsiteX11" fmla="*/ 2471737 w 3275451"/>
              <a:gd name="connsiteY11" fmla="*/ 4081463 h 4276725"/>
              <a:gd name="connsiteX12" fmla="*/ 2809875 w 3275451"/>
              <a:gd name="connsiteY12" fmla="*/ 4276725 h 4276725"/>
              <a:gd name="connsiteX0" fmla="*/ 0 w 3275451"/>
              <a:gd name="connsiteY0" fmla="*/ 0 h 4081463"/>
              <a:gd name="connsiteX1" fmla="*/ 342899 w 3275451"/>
              <a:gd name="connsiteY1" fmla="*/ 309562 h 4081463"/>
              <a:gd name="connsiteX2" fmla="*/ 795337 w 3275451"/>
              <a:gd name="connsiteY2" fmla="*/ 638175 h 4081463"/>
              <a:gd name="connsiteX3" fmla="*/ 962794 w 3275451"/>
              <a:gd name="connsiteY3" fmla="*/ 843508 h 4081463"/>
              <a:gd name="connsiteX4" fmla="*/ 1171575 w 3275451"/>
              <a:gd name="connsiteY4" fmla="*/ 1038225 h 4081463"/>
              <a:gd name="connsiteX5" fmla="*/ 1509712 w 3275451"/>
              <a:gd name="connsiteY5" fmla="*/ 1423988 h 4081463"/>
              <a:gd name="connsiteX6" fmla="*/ 2038348 w 3275451"/>
              <a:gd name="connsiteY6" fmla="*/ 1857374 h 4081463"/>
              <a:gd name="connsiteX7" fmla="*/ 2414586 w 3275451"/>
              <a:gd name="connsiteY7" fmla="*/ 2295524 h 4081463"/>
              <a:gd name="connsiteX8" fmla="*/ 3271837 w 3275451"/>
              <a:gd name="connsiteY8" fmla="*/ 2919412 h 4081463"/>
              <a:gd name="connsiteX9" fmla="*/ 2052637 w 3275451"/>
              <a:gd name="connsiteY9" fmla="*/ 3386137 h 4081463"/>
              <a:gd name="connsiteX10" fmla="*/ 2228850 w 3275451"/>
              <a:gd name="connsiteY10" fmla="*/ 3819525 h 4081463"/>
              <a:gd name="connsiteX11" fmla="*/ 2471737 w 3275451"/>
              <a:gd name="connsiteY11" fmla="*/ 4081463 h 4081463"/>
              <a:gd name="connsiteX0" fmla="*/ 0 w 3275451"/>
              <a:gd name="connsiteY0" fmla="*/ 0 h 3819525"/>
              <a:gd name="connsiteX1" fmla="*/ 342899 w 3275451"/>
              <a:gd name="connsiteY1" fmla="*/ 309562 h 3819525"/>
              <a:gd name="connsiteX2" fmla="*/ 795337 w 3275451"/>
              <a:gd name="connsiteY2" fmla="*/ 638175 h 3819525"/>
              <a:gd name="connsiteX3" fmla="*/ 962794 w 3275451"/>
              <a:gd name="connsiteY3" fmla="*/ 843508 h 3819525"/>
              <a:gd name="connsiteX4" fmla="*/ 1171575 w 3275451"/>
              <a:gd name="connsiteY4" fmla="*/ 1038225 h 3819525"/>
              <a:gd name="connsiteX5" fmla="*/ 1509712 w 3275451"/>
              <a:gd name="connsiteY5" fmla="*/ 1423988 h 3819525"/>
              <a:gd name="connsiteX6" fmla="*/ 2038348 w 3275451"/>
              <a:gd name="connsiteY6" fmla="*/ 1857374 h 3819525"/>
              <a:gd name="connsiteX7" fmla="*/ 2414586 w 3275451"/>
              <a:gd name="connsiteY7" fmla="*/ 2295524 h 3819525"/>
              <a:gd name="connsiteX8" fmla="*/ 3271837 w 3275451"/>
              <a:gd name="connsiteY8" fmla="*/ 2919412 h 3819525"/>
              <a:gd name="connsiteX9" fmla="*/ 2052637 w 3275451"/>
              <a:gd name="connsiteY9" fmla="*/ 3386137 h 3819525"/>
              <a:gd name="connsiteX10" fmla="*/ 2228850 w 3275451"/>
              <a:gd name="connsiteY10" fmla="*/ 3819525 h 3819525"/>
              <a:gd name="connsiteX0" fmla="*/ 0 w 3275451"/>
              <a:gd name="connsiteY0" fmla="*/ 0 h 3386137"/>
              <a:gd name="connsiteX1" fmla="*/ 342899 w 3275451"/>
              <a:gd name="connsiteY1" fmla="*/ 309562 h 3386137"/>
              <a:gd name="connsiteX2" fmla="*/ 795337 w 3275451"/>
              <a:gd name="connsiteY2" fmla="*/ 638175 h 3386137"/>
              <a:gd name="connsiteX3" fmla="*/ 962794 w 3275451"/>
              <a:gd name="connsiteY3" fmla="*/ 843508 h 3386137"/>
              <a:gd name="connsiteX4" fmla="*/ 1171575 w 3275451"/>
              <a:gd name="connsiteY4" fmla="*/ 1038225 h 3386137"/>
              <a:gd name="connsiteX5" fmla="*/ 1509712 w 3275451"/>
              <a:gd name="connsiteY5" fmla="*/ 1423988 h 3386137"/>
              <a:gd name="connsiteX6" fmla="*/ 2038348 w 3275451"/>
              <a:gd name="connsiteY6" fmla="*/ 1857374 h 3386137"/>
              <a:gd name="connsiteX7" fmla="*/ 2414586 w 3275451"/>
              <a:gd name="connsiteY7" fmla="*/ 2295524 h 3386137"/>
              <a:gd name="connsiteX8" fmla="*/ 3271837 w 3275451"/>
              <a:gd name="connsiteY8" fmla="*/ 2919412 h 3386137"/>
              <a:gd name="connsiteX9" fmla="*/ 2052637 w 3275451"/>
              <a:gd name="connsiteY9" fmla="*/ 3386137 h 3386137"/>
              <a:gd name="connsiteX0" fmla="*/ 0 w 3865291"/>
              <a:gd name="connsiteY0" fmla="*/ 0 h 3543300"/>
              <a:gd name="connsiteX1" fmla="*/ 342899 w 3865291"/>
              <a:gd name="connsiteY1" fmla="*/ 309562 h 3543300"/>
              <a:gd name="connsiteX2" fmla="*/ 795337 w 3865291"/>
              <a:gd name="connsiteY2" fmla="*/ 638175 h 3543300"/>
              <a:gd name="connsiteX3" fmla="*/ 962794 w 3865291"/>
              <a:gd name="connsiteY3" fmla="*/ 843508 h 3543300"/>
              <a:gd name="connsiteX4" fmla="*/ 1171575 w 3865291"/>
              <a:gd name="connsiteY4" fmla="*/ 1038225 h 3543300"/>
              <a:gd name="connsiteX5" fmla="*/ 1509712 w 3865291"/>
              <a:gd name="connsiteY5" fmla="*/ 1423988 h 3543300"/>
              <a:gd name="connsiteX6" fmla="*/ 2038348 w 3865291"/>
              <a:gd name="connsiteY6" fmla="*/ 1857374 h 3543300"/>
              <a:gd name="connsiteX7" fmla="*/ 2414586 w 3865291"/>
              <a:gd name="connsiteY7" fmla="*/ 2295524 h 3543300"/>
              <a:gd name="connsiteX8" fmla="*/ 3271837 w 3865291"/>
              <a:gd name="connsiteY8" fmla="*/ 2919412 h 3543300"/>
              <a:gd name="connsiteX9" fmla="*/ 3829049 w 3865291"/>
              <a:gd name="connsiteY9" fmla="*/ 3543300 h 3543300"/>
              <a:gd name="connsiteX0" fmla="*/ 0 w 3829049"/>
              <a:gd name="connsiteY0" fmla="*/ 0 h 3543300"/>
              <a:gd name="connsiteX1" fmla="*/ 342899 w 3829049"/>
              <a:gd name="connsiteY1" fmla="*/ 309562 h 3543300"/>
              <a:gd name="connsiteX2" fmla="*/ 795337 w 3829049"/>
              <a:gd name="connsiteY2" fmla="*/ 638175 h 3543300"/>
              <a:gd name="connsiteX3" fmla="*/ 962794 w 3829049"/>
              <a:gd name="connsiteY3" fmla="*/ 843508 h 3543300"/>
              <a:gd name="connsiteX4" fmla="*/ 1171575 w 3829049"/>
              <a:gd name="connsiteY4" fmla="*/ 1038225 h 3543300"/>
              <a:gd name="connsiteX5" fmla="*/ 1509712 w 3829049"/>
              <a:gd name="connsiteY5" fmla="*/ 1423988 h 3543300"/>
              <a:gd name="connsiteX6" fmla="*/ 2038348 w 3829049"/>
              <a:gd name="connsiteY6" fmla="*/ 1857374 h 3543300"/>
              <a:gd name="connsiteX7" fmla="*/ 2414586 w 3829049"/>
              <a:gd name="connsiteY7" fmla="*/ 2295524 h 3543300"/>
              <a:gd name="connsiteX8" fmla="*/ 3271837 w 3829049"/>
              <a:gd name="connsiteY8" fmla="*/ 2919412 h 3543300"/>
              <a:gd name="connsiteX9" fmla="*/ 3829049 w 3829049"/>
              <a:gd name="connsiteY9" fmla="*/ 3543300 h 3543300"/>
              <a:gd name="connsiteX0" fmla="*/ 0 w 3848099"/>
              <a:gd name="connsiteY0" fmla="*/ 0 h 3348038"/>
              <a:gd name="connsiteX1" fmla="*/ 342899 w 3848099"/>
              <a:gd name="connsiteY1" fmla="*/ 309562 h 3348038"/>
              <a:gd name="connsiteX2" fmla="*/ 795337 w 3848099"/>
              <a:gd name="connsiteY2" fmla="*/ 638175 h 3348038"/>
              <a:gd name="connsiteX3" fmla="*/ 962794 w 3848099"/>
              <a:gd name="connsiteY3" fmla="*/ 843508 h 3348038"/>
              <a:gd name="connsiteX4" fmla="*/ 1171575 w 3848099"/>
              <a:gd name="connsiteY4" fmla="*/ 1038225 h 3348038"/>
              <a:gd name="connsiteX5" fmla="*/ 1509712 w 3848099"/>
              <a:gd name="connsiteY5" fmla="*/ 1423988 h 3348038"/>
              <a:gd name="connsiteX6" fmla="*/ 2038348 w 3848099"/>
              <a:gd name="connsiteY6" fmla="*/ 1857374 h 3348038"/>
              <a:gd name="connsiteX7" fmla="*/ 2414586 w 3848099"/>
              <a:gd name="connsiteY7" fmla="*/ 2295524 h 3348038"/>
              <a:gd name="connsiteX8" fmla="*/ 3271837 w 3848099"/>
              <a:gd name="connsiteY8" fmla="*/ 2919412 h 3348038"/>
              <a:gd name="connsiteX9" fmla="*/ 3848099 w 3848099"/>
              <a:gd name="connsiteY9" fmla="*/ 3348038 h 3348038"/>
              <a:gd name="connsiteX0" fmla="*/ 0 w 3848099"/>
              <a:gd name="connsiteY0" fmla="*/ 0 h 3348038"/>
              <a:gd name="connsiteX1" fmla="*/ 342899 w 3848099"/>
              <a:gd name="connsiteY1" fmla="*/ 309562 h 3348038"/>
              <a:gd name="connsiteX2" fmla="*/ 795337 w 3848099"/>
              <a:gd name="connsiteY2" fmla="*/ 638175 h 3348038"/>
              <a:gd name="connsiteX3" fmla="*/ 962794 w 3848099"/>
              <a:gd name="connsiteY3" fmla="*/ 843508 h 3348038"/>
              <a:gd name="connsiteX4" fmla="*/ 1171575 w 3848099"/>
              <a:gd name="connsiteY4" fmla="*/ 1038225 h 3348038"/>
              <a:gd name="connsiteX5" fmla="*/ 1509712 w 3848099"/>
              <a:gd name="connsiteY5" fmla="*/ 1423988 h 3348038"/>
              <a:gd name="connsiteX6" fmla="*/ 2038348 w 3848099"/>
              <a:gd name="connsiteY6" fmla="*/ 1857374 h 3348038"/>
              <a:gd name="connsiteX7" fmla="*/ 2414586 w 3848099"/>
              <a:gd name="connsiteY7" fmla="*/ 2295524 h 3348038"/>
              <a:gd name="connsiteX8" fmla="*/ 3376612 w 3848099"/>
              <a:gd name="connsiteY8" fmla="*/ 2843212 h 3348038"/>
              <a:gd name="connsiteX9" fmla="*/ 3848099 w 3848099"/>
              <a:gd name="connsiteY9" fmla="*/ 3348038 h 3348038"/>
              <a:gd name="connsiteX0" fmla="*/ 0 w 3505200"/>
              <a:gd name="connsiteY0" fmla="*/ 0 h 3038476"/>
              <a:gd name="connsiteX1" fmla="*/ 452438 w 3505200"/>
              <a:gd name="connsiteY1" fmla="*/ 328613 h 3038476"/>
              <a:gd name="connsiteX2" fmla="*/ 619895 w 3505200"/>
              <a:gd name="connsiteY2" fmla="*/ 533946 h 3038476"/>
              <a:gd name="connsiteX3" fmla="*/ 828676 w 3505200"/>
              <a:gd name="connsiteY3" fmla="*/ 728663 h 3038476"/>
              <a:gd name="connsiteX4" fmla="*/ 1166813 w 3505200"/>
              <a:gd name="connsiteY4" fmla="*/ 1114426 h 3038476"/>
              <a:gd name="connsiteX5" fmla="*/ 1695449 w 3505200"/>
              <a:gd name="connsiteY5" fmla="*/ 1547812 h 3038476"/>
              <a:gd name="connsiteX6" fmla="*/ 2071687 w 3505200"/>
              <a:gd name="connsiteY6" fmla="*/ 1985962 h 3038476"/>
              <a:gd name="connsiteX7" fmla="*/ 3033713 w 3505200"/>
              <a:gd name="connsiteY7" fmla="*/ 2533650 h 3038476"/>
              <a:gd name="connsiteX8" fmla="*/ 3505200 w 3505200"/>
              <a:gd name="connsiteY8" fmla="*/ 3038476 h 3038476"/>
              <a:gd name="connsiteX0" fmla="*/ 0 w 3724275"/>
              <a:gd name="connsiteY0" fmla="*/ 1833703 h 2795729"/>
              <a:gd name="connsiteX1" fmla="*/ 671513 w 3724275"/>
              <a:gd name="connsiteY1" fmla="*/ 85866 h 2795729"/>
              <a:gd name="connsiteX2" fmla="*/ 838970 w 3724275"/>
              <a:gd name="connsiteY2" fmla="*/ 291199 h 2795729"/>
              <a:gd name="connsiteX3" fmla="*/ 1047751 w 3724275"/>
              <a:gd name="connsiteY3" fmla="*/ 485916 h 2795729"/>
              <a:gd name="connsiteX4" fmla="*/ 1385888 w 3724275"/>
              <a:gd name="connsiteY4" fmla="*/ 871679 h 2795729"/>
              <a:gd name="connsiteX5" fmla="*/ 1914524 w 3724275"/>
              <a:gd name="connsiteY5" fmla="*/ 1305065 h 2795729"/>
              <a:gd name="connsiteX6" fmla="*/ 2290762 w 3724275"/>
              <a:gd name="connsiteY6" fmla="*/ 1743215 h 2795729"/>
              <a:gd name="connsiteX7" fmla="*/ 3252788 w 3724275"/>
              <a:gd name="connsiteY7" fmla="*/ 2290903 h 2795729"/>
              <a:gd name="connsiteX8" fmla="*/ 3724275 w 3724275"/>
              <a:gd name="connsiteY8" fmla="*/ 2795729 h 2795729"/>
              <a:gd name="connsiteX0" fmla="*/ 0 w 3724275"/>
              <a:gd name="connsiteY0" fmla="*/ 1620452 h 2582478"/>
              <a:gd name="connsiteX1" fmla="*/ 838970 w 3724275"/>
              <a:gd name="connsiteY1" fmla="*/ 77948 h 2582478"/>
              <a:gd name="connsiteX2" fmla="*/ 1047751 w 3724275"/>
              <a:gd name="connsiteY2" fmla="*/ 272665 h 2582478"/>
              <a:gd name="connsiteX3" fmla="*/ 1385888 w 3724275"/>
              <a:gd name="connsiteY3" fmla="*/ 658428 h 2582478"/>
              <a:gd name="connsiteX4" fmla="*/ 1914524 w 3724275"/>
              <a:gd name="connsiteY4" fmla="*/ 1091814 h 2582478"/>
              <a:gd name="connsiteX5" fmla="*/ 2290762 w 3724275"/>
              <a:gd name="connsiteY5" fmla="*/ 1529964 h 2582478"/>
              <a:gd name="connsiteX6" fmla="*/ 3252788 w 3724275"/>
              <a:gd name="connsiteY6" fmla="*/ 2077652 h 2582478"/>
              <a:gd name="connsiteX7" fmla="*/ 3724275 w 3724275"/>
              <a:gd name="connsiteY7" fmla="*/ 2582478 h 2582478"/>
              <a:gd name="connsiteX0" fmla="*/ 0 w 3724275"/>
              <a:gd name="connsiteY0" fmla="*/ 1384433 h 2346459"/>
              <a:gd name="connsiteX1" fmla="*/ 1047751 w 3724275"/>
              <a:gd name="connsiteY1" fmla="*/ 36646 h 2346459"/>
              <a:gd name="connsiteX2" fmla="*/ 1385888 w 3724275"/>
              <a:gd name="connsiteY2" fmla="*/ 422409 h 2346459"/>
              <a:gd name="connsiteX3" fmla="*/ 1914524 w 3724275"/>
              <a:gd name="connsiteY3" fmla="*/ 855795 h 2346459"/>
              <a:gd name="connsiteX4" fmla="*/ 2290762 w 3724275"/>
              <a:gd name="connsiteY4" fmla="*/ 1293945 h 2346459"/>
              <a:gd name="connsiteX5" fmla="*/ 3252788 w 3724275"/>
              <a:gd name="connsiteY5" fmla="*/ 1841633 h 2346459"/>
              <a:gd name="connsiteX6" fmla="*/ 3724275 w 3724275"/>
              <a:gd name="connsiteY6" fmla="*/ 2346459 h 2346459"/>
              <a:gd name="connsiteX0" fmla="*/ 0 w 3724275"/>
              <a:gd name="connsiteY0" fmla="*/ 975230 h 1937256"/>
              <a:gd name="connsiteX1" fmla="*/ 1385888 w 3724275"/>
              <a:gd name="connsiteY1" fmla="*/ 13206 h 1937256"/>
              <a:gd name="connsiteX2" fmla="*/ 1914524 w 3724275"/>
              <a:gd name="connsiteY2" fmla="*/ 446592 h 1937256"/>
              <a:gd name="connsiteX3" fmla="*/ 2290762 w 3724275"/>
              <a:gd name="connsiteY3" fmla="*/ 884742 h 1937256"/>
              <a:gd name="connsiteX4" fmla="*/ 3252788 w 3724275"/>
              <a:gd name="connsiteY4" fmla="*/ 1432430 h 1937256"/>
              <a:gd name="connsiteX5" fmla="*/ 3724275 w 3724275"/>
              <a:gd name="connsiteY5" fmla="*/ 1937256 h 1937256"/>
              <a:gd name="connsiteX0" fmla="*/ 0 w 3724275"/>
              <a:gd name="connsiteY0" fmla="*/ 541856 h 1503882"/>
              <a:gd name="connsiteX1" fmla="*/ 1443038 w 3724275"/>
              <a:gd name="connsiteY1" fmla="*/ 970482 h 1503882"/>
              <a:gd name="connsiteX2" fmla="*/ 1914524 w 3724275"/>
              <a:gd name="connsiteY2" fmla="*/ 13218 h 1503882"/>
              <a:gd name="connsiteX3" fmla="*/ 2290762 w 3724275"/>
              <a:gd name="connsiteY3" fmla="*/ 451368 h 1503882"/>
              <a:gd name="connsiteX4" fmla="*/ 3252788 w 3724275"/>
              <a:gd name="connsiteY4" fmla="*/ 999056 h 1503882"/>
              <a:gd name="connsiteX5" fmla="*/ 3724275 w 3724275"/>
              <a:gd name="connsiteY5" fmla="*/ 1503882 h 1503882"/>
              <a:gd name="connsiteX0" fmla="*/ 0 w 3724275"/>
              <a:gd name="connsiteY0" fmla="*/ 541856 h 1503882"/>
              <a:gd name="connsiteX1" fmla="*/ 1443038 w 3724275"/>
              <a:gd name="connsiteY1" fmla="*/ 970482 h 1503882"/>
              <a:gd name="connsiteX2" fmla="*/ 1914524 w 3724275"/>
              <a:gd name="connsiteY2" fmla="*/ 13218 h 1503882"/>
              <a:gd name="connsiteX3" fmla="*/ 2290762 w 3724275"/>
              <a:gd name="connsiteY3" fmla="*/ 451368 h 1503882"/>
              <a:gd name="connsiteX4" fmla="*/ 3252788 w 3724275"/>
              <a:gd name="connsiteY4" fmla="*/ 999056 h 1503882"/>
              <a:gd name="connsiteX5" fmla="*/ 3724275 w 3724275"/>
              <a:gd name="connsiteY5" fmla="*/ 1503882 h 1503882"/>
              <a:gd name="connsiteX0" fmla="*/ 0 w 3724275"/>
              <a:gd name="connsiteY0" fmla="*/ 90522 h 1052548"/>
              <a:gd name="connsiteX1" fmla="*/ 1443038 w 3724275"/>
              <a:gd name="connsiteY1" fmla="*/ 519148 h 1052548"/>
              <a:gd name="connsiteX2" fmla="*/ 2290762 w 3724275"/>
              <a:gd name="connsiteY2" fmla="*/ 34 h 1052548"/>
              <a:gd name="connsiteX3" fmla="*/ 3252788 w 3724275"/>
              <a:gd name="connsiteY3" fmla="*/ 547722 h 1052548"/>
              <a:gd name="connsiteX4" fmla="*/ 3724275 w 3724275"/>
              <a:gd name="connsiteY4" fmla="*/ 1052548 h 1052548"/>
              <a:gd name="connsiteX0" fmla="*/ 0 w 3724275"/>
              <a:gd name="connsiteY0" fmla="*/ 0 h 962026"/>
              <a:gd name="connsiteX1" fmla="*/ 1443038 w 3724275"/>
              <a:gd name="connsiteY1" fmla="*/ 428626 h 962026"/>
              <a:gd name="connsiteX2" fmla="*/ 2252662 w 3724275"/>
              <a:gd name="connsiteY2" fmla="*/ 728662 h 962026"/>
              <a:gd name="connsiteX3" fmla="*/ 3252788 w 3724275"/>
              <a:gd name="connsiteY3" fmla="*/ 457200 h 962026"/>
              <a:gd name="connsiteX4" fmla="*/ 3724275 w 3724275"/>
              <a:gd name="connsiteY4" fmla="*/ 962026 h 962026"/>
              <a:gd name="connsiteX0" fmla="*/ 0 w 3724275"/>
              <a:gd name="connsiteY0" fmla="*/ 0 h 962026"/>
              <a:gd name="connsiteX1" fmla="*/ 1433513 w 3724275"/>
              <a:gd name="connsiteY1" fmla="*/ 457201 h 962026"/>
              <a:gd name="connsiteX2" fmla="*/ 2252662 w 3724275"/>
              <a:gd name="connsiteY2" fmla="*/ 728662 h 962026"/>
              <a:gd name="connsiteX3" fmla="*/ 3252788 w 3724275"/>
              <a:gd name="connsiteY3" fmla="*/ 457200 h 962026"/>
              <a:gd name="connsiteX4" fmla="*/ 3724275 w 3724275"/>
              <a:gd name="connsiteY4" fmla="*/ 962026 h 962026"/>
              <a:gd name="connsiteX0" fmla="*/ 0 w 3724275"/>
              <a:gd name="connsiteY0" fmla="*/ 0 h 962026"/>
              <a:gd name="connsiteX1" fmla="*/ 1433513 w 3724275"/>
              <a:gd name="connsiteY1" fmla="*/ 457201 h 962026"/>
              <a:gd name="connsiteX2" fmla="*/ 2252662 w 3724275"/>
              <a:gd name="connsiteY2" fmla="*/ 728662 h 962026"/>
              <a:gd name="connsiteX3" fmla="*/ 3252788 w 3724275"/>
              <a:gd name="connsiteY3" fmla="*/ 457200 h 962026"/>
              <a:gd name="connsiteX4" fmla="*/ 3724275 w 3724275"/>
              <a:gd name="connsiteY4" fmla="*/ 962026 h 962026"/>
              <a:gd name="connsiteX0" fmla="*/ 0 w 3724275"/>
              <a:gd name="connsiteY0" fmla="*/ 0 h 962026"/>
              <a:gd name="connsiteX1" fmla="*/ 1433513 w 3724275"/>
              <a:gd name="connsiteY1" fmla="*/ 457201 h 962026"/>
              <a:gd name="connsiteX2" fmla="*/ 2252662 w 3724275"/>
              <a:gd name="connsiteY2" fmla="*/ 728662 h 962026"/>
              <a:gd name="connsiteX3" fmla="*/ 3252788 w 3724275"/>
              <a:gd name="connsiteY3" fmla="*/ 457200 h 962026"/>
              <a:gd name="connsiteX4" fmla="*/ 3724275 w 3724275"/>
              <a:gd name="connsiteY4" fmla="*/ 962026 h 962026"/>
              <a:gd name="connsiteX0" fmla="*/ 0 w 3724275"/>
              <a:gd name="connsiteY0" fmla="*/ 0 h 962026"/>
              <a:gd name="connsiteX1" fmla="*/ 1433513 w 3724275"/>
              <a:gd name="connsiteY1" fmla="*/ 457201 h 962026"/>
              <a:gd name="connsiteX2" fmla="*/ 2252662 w 3724275"/>
              <a:gd name="connsiteY2" fmla="*/ 728662 h 962026"/>
              <a:gd name="connsiteX3" fmla="*/ 2947988 w 3724275"/>
              <a:gd name="connsiteY3" fmla="*/ 762000 h 962026"/>
              <a:gd name="connsiteX4" fmla="*/ 3724275 w 3724275"/>
              <a:gd name="connsiteY4" fmla="*/ 962026 h 962026"/>
              <a:gd name="connsiteX0" fmla="*/ 0 w 3724275"/>
              <a:gd name="connsiteY0" fmla="*/ 0 h 962026"/>
              <a:gd name="connsiteX1" fmla="*/ 1433513 w 3724275"/>
              <a:gd name="connsiteY1" fmla="*/ 457201 h 962026"/>
              <a:gd name="connsiteX2" fmla="*/ 2252662 w 3724275"/>
              <a:gd name="connsiteY2" fmla="*/ 728662 h 962026"/>
              <a:gd name="connsiteX3" fmla="*/ 2947988 w 3724275"/>
              <a:gd name="connsiteY3" fmla="*/ 762000 h 962026"/>
              <a:gd name="connsiteX4" fmla="*/ 3724275 w 3724275"/>
              <a:gd name="connsiteY4" fmla="*/ 962026 h 962026"/>
              <a:gd name="connsiteX0" fmla="*/ 0 w 3724275"/>
              <a:gd name="connsiteY0" fmla="*/ 0 h 962026"/>
              <a:gd name="connsiteX1" fmla="*/ 1433513 w 3724275"/>
              <a:gd name="connsiteY1" fmla="*/ 457201 h 962026"/>
              <a:gd name="connsiteX2" fmla="*/ 2252662 w 3724275"/>
              <a:gd name="connsiteY2" fmla="*/ 728662 h 962026"/>
              <a:gd name="connsiteX3" fmla="*/ 2947988 w 3724275"/>
              <a:gd name="connsiteY3" fmla="*/ 762000 h 962026"/>
              <a:gd name="connsiteX4" fmla="*/ 3724275 w 3724275"/>
              <a:gd name="connsiteY4" fmla="*/ 962026 h 962026"/>
              <a:gd name="connsiteX0" fmla="*/ 0 w 3724275"/>
              <a:gd name="connsiteY0" fmla="*/ 0 h 962026"/>
              <a:gd name="connsiteX1" fmla="*/ 1433513 w 3724275"/>
              <a:gd name="connsiteY1" fmla="*/ 457201 h 962026"/>
              <a:gd name="connsiteX2" fmla="*/ 2252662 w 3724275"/>
              <a:gd name="connsiteY2" fmla="*/ 728662 h 962026"/>
              <a:gd name="connsiteX3" fmla="*/ 2967038 w 3724275"/>
              <a:gd name="connsiteY3" fmla="*/ 771525 h 962026"/>
              <a:gd name="connsiteX4" fmla="*/ 3724275 w 3724275"/>
              <a:gd name="connsiteY4" fmla="*/ 962026 h 962026"/>
              <a:gd name="connsiteX0" fmla="*/ 0 w 3724275"/>
              <a:gd name="connsiteY0" fmla="*/ 0 h 962026"/>
              <a:gd name="connsiteX1" fmla="*/ 1433513 w 3724275"/>
              <a:gd name="connsiteY1" fmla="*/ 457201 h 962026"/>
              <a:gd name="connsiteX2" fmla="*/ 2252662 w 3724275"/>
              <a:gd name="connsiteY2" fmla="*/ 728662 h 962026"/>
              <a:gd name="connsiteX3" fmla="*/ 2967038 w 3724275"/>
              <a:gd name="connsiteY3" fmla="*/ 771525 h 962026"/>
              <a:gd name="connsiteX4" fmla="*/ 3724275 w 3724275"/>
              <a:gd name="connsiteY4" fmla="*/ 962026 h 962026"/>
              <a:gd name="connsiteX0" fmla="*/ 0 w 3724275"/>
              <a:gd name="connsiteY0" fmla="*/ 0 h 962026"/>
              <a:gd name="connsiteX1" fmla="*/ 1433513 w 3724275"/>
              <a:gd name="connsiteY1" fmla="*/ 457201 h 962026"/>
              <a:gd name="connsiteX2" fmla="*/ 2252662 w 3724275"/>
              <a:gd name="connsiteY2" fmla="*/ 728662 h 962026"/>
              <a:gd name="connsiteX3" fmla="*/ 2967038 w 3724275"/>
              <a:gd name="connsiteY3" fmla="*/ 771525 h 962026"/>
              <a:gd name="connsiteX4" fmla="*/ 3724275 w 3724275"/>
              <a:gd name="connsiteY4" fmla="*/ 962026 h 962026"/>
              <a:gd name="connsiteX0" fmla="*/ 0 w 3724275"/>
              <a:gd name="connsiteY0" fmla="*/ 0 h 962026"/>
              <a:gd name="connsiteX1" fmla="*/ 1433513 w 3724275"/>
              <a:gd name="connsiteY1" fmla="*/ 457201 h 962026"/>
              <a:gd name="connsiteX2" fmla="*/ 2252662 w 3724275"/>
              <a:gd name="connsiteY2" fmla="*/ 728662 h 962026"/>
              <a:gd name="connsiteX3" fmla="*/ 2967038 w 3724275"/>
              <a:gd name="connsiteY3" fmla="*/ 771525 h 962026"/>
              <a:gd name="connsiteX4" fmla="*/ 3724275 w 3724275"/>
              <a:gd name="connsiteY4" fmla="*/ 962026 h 962026"/>
              <a:gd name="connsiteX0" fmla="*/ 0 w 3724275"/>
              <a:gd name="connsiteY0" fmla="*/ 0 h 962026"/>
              <a:gd name="connsiteX1" fmla="*/ 1433513 w 3724275"/>
              <a:gd name="connsiteY1" fmla="*/ 457201 h 962026"/>
              <a:gd name="connsiteX2" fmla="*/ 2252662 w 3724275"/>
              <a:gd name="connsiteY2" fmla="*/ 728662 h 962026"/>
              <a:gd name="connsiteX3" fmla="*/ 2967038 w 3724275"/>
              <a:gd name="connsiteY3" fmla="*/ 771525 h 962026"/>
              <a:gd name="connsiteX4" fmla="*/ 3724275 w 3724275"/>
              <a:gd name="connsiteY4" fmla="*/ 962026 h 962026"/>
              <a:gd name="connsiteX0" fmla="*/ 0 w 4562475"/>
              <a:gd name="connsiteY0" fmla="*/ 116503 h 911023"/>
              <a:gd name="connsiteX1" fmla="*/ 1433513 w 4562475"/>
              <a:gd name="connsiteY1" fmla="*/ 573704 h 911023"/>
              <a:gd name="connsiteX2" fmla="*/ 2252662 w 4562475"/>
              <a:gd name="connsiteY2" fmla="*/ 845165 h 911023"/>
              <a:gd name="connsiteX3" fmla="*/ 2967038 w 4562475"/>
              <a:gd name="connsiteY3" fmla="*/ 888028 h 911023"/>
              <a:gd name="connsiteX4" fmla="*/ 4562475 w 4562475"/>
              <a:gd name="connsiteY4" fmla="*/ 21254 h 911023"/>
              <a:gd name="connsiteX0" fmla="*/ 0 w 4562475"/>
              <a:gd name="connsiteY0" fmla="*/ 100918 h 895438"/>
              <a:gd name="connsiteX1" fmla="*/ 1433513 w 4562475"/>
              <a:gd name="connsiteY1" fmla="*/ 558119 h 895438"/>
              <a:gd name="connsiteX2" fmla="*/ 2252662 w 4562475"/>
              <a:gd name="connsiteY2" fmla="*/ 829580 h 895438"/>
              <a:gd name="connsiteX3" fmla="*/ 2967038 w 4562475"/>
              <a:gd name="connsiteY3" fmla="*/ 872443 h 895438"/>
              <a:gd name="connsiteX4" fmla="*/ 4562475 w 4562475"/>
              <a:gd name="connsiteY4" fmla="*/ 5669 h 895438"/>
              <a:gd name="connsiteX0" fmla="*/ 0 w 4562475"/>
              <a:gd name="connsiteY0" fmla="*/ 126071 h 874156"/>
              <a:gd name="connsiteX1" fmla="*/ 1433513 w 4562475"/>
              <a:gd name="connsiteY1" fmla="*/ 583272 h 874156"/>
              <a:gd name="connsiteX2" fmla="*/ 2252662 w 4562475"/>
              <a:gd name="connsiteY2" fmla="*/ 854733 h 874156"/>
              <a:gd name="connsiteX3" fmla="*/ 2890838 w 4562475"/>
              <a:gd name="connsiteY3" fmla="*/ 59396 h 874156"/>
              <a:gd name="connsiteX4" fmla="*/ 4562475 w 4562475"/>
              <a:gd name="connsiteY4" fmla="*/ 30822 h 874156"/>
              <a:gd name="connsiteX0" fmla="*/ 0 w 4562475"/>
              <a:gd name="connsiteY0" fmla="*/ 96978 h 845063"/>
              <a:gd name="connsiteX1" fmla="*/ 1433513 w 4562475"/>
              <a:gd name="connsiteY1" fmla="*/ 554179 h 845063"/>
              <a:gd name="connsiteX2" fmla="*/ 2252662 w 4562475"/>
              <a:gd name="connsiteY2" fmla="*/ 825640 h 845063"/>
              <a:gd name="connsiteX3" fmla="*/ 2890838 w 4562475"/>
              <a:gd name="connsiteY3" fmla="*/ 30303 h 845063"/>
              <a:gd name="connsiteX4" fmla="*/ 4562475 w 4562475"/>
              <a:gd name="connsiteY4" fmla="*/ 1729 h 845063"/>
              <a:gd name="connsiteX0" fmla="*/ 0 w 4562475"/>
              <a:gd name="connsiteY0" fmla="*/ 98525 h 848198"/>
              <a:gd name="connsiteX1" fmla="*/ 1433513 w 4562475"/>
              <a:gd name="connsiteY1" fmla="*/ 555726 h 848198"/>
              <a:gd name="connsiteX2" fmla="*/ 2252662 w 4562475"/>
              <a:gd name="connsiteY2" fmla="*/ 827187 h 848198"/>
              <a:gd name="connsiteX3" fmla="*/ 2890838 w 4562475"/>
              <a:gd name="connsiteY3" fmla="*/ 3275 h 848198"/>
              <a:gd name="connsiteX4" fmla="*/ 4562475 w 4562475"/>
              <a:gd name="connsiteY4" fmla="*/ 3276 h 848198"/>
              <a:gd name="connsiteX0" fmla="*/ 0 w 4562475"/>
              <a:gd name="connsiteY0" fmla="*/ 104006 h 561402"/>
              <a:gd name="connsiteX1" fmla="*/ 1433513 w 4562475"/>
              <a:gd name="connsiteY1" fmla="*/ 561207 h 561402"/>
              <a:gd name="connsiteX2" fmla="*/ 1814512 w 4562475"/>
              <a:gd name="connsiteY2" fmla="*/ 42093 h 561402"/>
              <a:gd name="connsiteX3" fmla="*/ 2890838 w 4562475"/>
              <a:gd name="connsiteY3" fmla="*/ 8756 h 561402"/>
              <a:gd name="connsiteX4" fmla="*/ 4562475 w 4562475"/>
              <a:gd name="connsiteY4" fmla="*/ 8757 h 561402"/>
              <a:gd name="connsiteX0" fmla="*/ 0 w 4562475"/>
              <a:gd name="connsiteY0" fmla="*/ 333694 h 341283"/>
              <a:gd name="connsiteX1" fmla="*/ 909638 w 4562475"/>
              <a:gd name="connsiteY1" fmla="*/ 320 h 341283"/>
              <a:gd name="connsiteX2" fmla="*/ 1814512 w 4562475"/>
              <a:gd name="connsiteY2" fmla="*/ 271781 h 341283"/>
              <a:gd name="connsiteX3" fmla="*/ 2890838 w 4562475"/>
              <a:gd name="connsiteY3" fmla="*/ 238444 h 341283"/>
              <a:gd name="connsiteX4" fmla="*/ 4562475 w 4562475"/>
              <a:gd name="connsiteY4" fmla="*/ 238445 h 341283"/>
              <a:gd name="connsiteX0" fmla="*/ 0 w 4562475"/>
              <a:gd name="connsiteY0" fmla="*/ 347568 h 353604"/>
              <a:gd name="connsiteX1" fmla="*/ 909638 w 4562475"/>
              <a:gd name="connsiteY1" fmla="*/ 14194 h 353604"/>
              <a:gd name="connsiteX2" fmla="*/ 1814512 w 4562475"/>
              <a:gd name="connsiteY2" fmla="*/ 285655 h 353604"/>
              <a:gd name="connsiteX3" fmla="*/ 2890838 w 4562475"/>
              <a:gd name="connsiteY3" fmla="*/ 252318 h 353604"/>
              <a:gd name="connsiteX4" fmla="*/ 4562475 w 4562475"/>
              <a:gd name="connsiteY4" fmla="*/ 252319 h 353604"/>
              <a:gd name="connsiteX0" fmla="*/ 0 w 4572000"/>
              <a:gd name="connsiteY0" fmla="*/ 304895 h 312926"/>
              <a:gd name="connsiteX1" fmla="*/ 919163 w 4572000"/>
              <a:gd name="connsiteY1" fmla="*/ 96 h 312926"/>
              <a:gd name="connsiteX2" fmla="*/ 1824037 w 4572000"/>
              <a:gd name="connsiteY2" fmla="*/ 271557 h 312926"/>
              <a:gd name="connsiteX3" fmla="*/ 2900363 w 4572000"/>
              <a:gd name="connsiteY3" fmla="*/ 238220 h 312926"/>
              <a:gd name="connsiteX4" fmla="*/ 4572000 w 4572000"/>
              <a:gd name="connsiteY4" fmla="*/ 238221 h 312926"/>
              <a:gd name="connsiteX0" fmla="*/ 0 w 4572000"/>
              <a:gd name="connsiteY0" fmla="*/ 304895 h 304895"/>
              <a:gd name="connsiteX1" fmla="*/ 919163 w 4572000"/>
              <a:gd name="connsiteY1" fmla="*/ 96 h 304895"/>
              <a:gd name="connsiteX2" fmla="*/ 1824037 w 4572000"/>
              <a:gd name="connsiteY2" fmla="*/ 271557 h 304895"/>
              <a:gd name="connsiteX3" fmla="*/ 2900363 w 4572000"/>
              <a:gd name="connsiteY3" fmla="*/ 238220 h 304895"/>
              <a:gd name="connsiteX4" fmla="*/ 4572000 w 4572000"/>
              <a:gd name="connsiteY4" fmla="*/ 238221 h 304895"/>
              <a:gd name="connsiteX0" fmla="*/ 0 w 4572000"/>
              <a:gd name="connsiteY0" fmla="*/ 247769 h 247769"/>
              <a:gd name="connsiteX1" fmla="*/ 928688 w 4572000"/>
              <a:gd name="connsiteY1" fmla="*/ 120 h 247769"/>
              <a:gd name="connsiteX2" fmla="*/ 1824037 w 4572000"/>
              <a:gd name="connsiteY2" fmla="*/ 214431 h 247769"/>
              <a:gd name="connsiteX3" fmla="*/ 2900363 w 4572000"/>
              <a:gd name="connsiteY3" fmla="*/ 181094 h 247769"/>
              <a:gd name="connsiteX4" fmla="*/ 4572000 w 4572000"/>
              <a:gd name="connsiteY4" fmla="*/ 181095 h 247769"/>
              <a:gd name="connsiteX0" fmla="*/ 0 w 4572000"/>
              <a:gd name="connsiteY0" fmla="*/ 257288 h 257288"/>
              <a:gd name="connsiteX1" fmla="*/ 900113 w 4572000"/>
              <a:gd name="connsiteY1" fmla="*/ 114 h 257288"/>
              <a:gd name="connsiteX2" fmla="*/ 1824037 w 4572000"/>
              <a:gd name="connsiteY2" fmla="*/ 223950 h 257288"/>
              <a:gd name="connsiteX3" fmla="*/ 2900363 w 4572000"/>
              <a:gd name="connsiteY3" fmla="*/ 190613 h 257288"/>
              <a:gd name="connsiteX4" fmla="*/ 4572000 w 4572000"/>
              <a:gd name="connsiteY4" fmla="*/ 190614 h 257288"/>
              <a:gd name="connsiteX0" fmla="*/ 0 w 4572000"/>
              <a:gd name="connsiteY0" fmla="*/ 258177 h 1316255"/>
              <a:gd name="connsiteX1" fmla="*/ 900113 w 4572000"/>
              <a:gd name="connsiteY1" fmla="*/ 1003 h 1316255"/>
              <a:gd name="connsiteX2" fmla="*/ 1824037 w 4572000"/>
              <a:gd name="connsiteY2" fmla="*/ 224839 h 1316255"/>
              <a:gd name="connsiteX3" fmla="*/ 2900363 w 4572000"/>
              <a:gd name="connsiteY3" fmla="*/ 1315315 h 1316255"/>
              <a:gd name="connsiteX4" fmla="*/ 4572000 w 4572000"/>
              <a:gd name="connsiteY4" fmla="*/ 191503 h 1316255"/>
              <a:gd name="connsiteX0" fmla="*/ 0 w 4566751"/>
              <a:gd name="connsiteY0" fmla="*/ 4350 h 1358169"/>
              <a:gd name="connsiteX1" fmla="*/ 894864 w 4566751"/>
              <a:gd name="connsiteY1" fmla="*/ 42917 h 1358169"/>
              <a:gd name="connsiteX2" fmla="*/ 1818788 w 4566751"/>
              <a:gd name="connsiteY2" fmla="*/ 266753 h 1358169"/>
              <a:gd name="connsiteX3" fmla="*/ 2895114 w 4566751"/>
              <a:gd name="connsiteY3" fmla="*/ 1357229 h 1358169"/>
              <a:gd name="connsiteX4" fmla="*/ 4566751 w 4566751"/>
              <a:gd name="connsiteY4" fmla="*/ 233417 h 1358169"/>
              <a:gd name="connsiteX0" fmla="*/ 0 w 4566751"/>
              <a:gd name="connsiteY0" fmla="*/ 0 h 1353819"/>
              <a:gd name="connsiteX1" fmla="*/ 894864 w 4566751"/>
              <a:gd name="connsiteY1" fmla="*/ 38567 h 1353819"/>
              <a:gd name="connsiteX2" fmla="*/ 1818788 w 4566751"/>
              <a:gd name="connsiteY2" fmla="*/ 262403 h 1353819"/>
              <a:gd name="connsiteX3" fmla="*/ 2895114 w 4566751"/>
              <a:gd name="connsiteY3" fmla="*/ 1352879 h 1353819"/>
              <a:gd name="connsiteX4" fmla="*/ 4566751 w 4566751"/>
              <a:gd name="connsiteY4" fmla="*/ 229067 h 135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51" h="1353819">
                <a:moveTo>
                  <a:pt x="0" y="0"/>
                </a:moveTo>
                <a:cubicBezTo>
                  <a:pt x="722601" y="404112"/>
                  <a:pt x="591733" y="-5167"/>
                  <a:pt x="894864" y="38567"/>
                </a:cubicBezTo>
                <a:cubicBezTo>
                  <a:pt x="1197995" y="82301"/>
                  <a:pt x="1485413" y="43351"/>
                  <a:pt x="1818788" y="262403"/>
                </a:cubicBezTo>
                <a:cubicBezTo>
                  <a:pt x="2152163" y="481455"/>
                  <a:pt x="2741920" y="1387010"/>
                  <a:pt x="2895114" y="1352879"/>
                </a:cubicBezTo>
                <a:cubicBezTo>
                  <a:pt x="3343583" y="1366373"/>
                  <a:pt x="4221470" y="217161"/>
                  <a:pt x="4566751" y="229067"/>
                </a:cubicBezTo>
              </a:path>
            </a:pathLst>
          </a:custGeom>
          <a:ln w="1905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9" name="Freihandform 18"/>
          <p:cNvSpPr/>
          <p:nvPr/>
        </p:nvSpPr>
        <p:spPr>
          <a:xfrm rot="5400000">
            <a:off x="4121696" y="-3068962"/>
            <a:ext cx="881555" cy="9124952"/>
          </a:xfrm>
          <a:custGeom>
            <a:avLst/>
            <a:gdLst>
              <a:gd name="connsiteX0" fmla="*/ 0 w 4133850"/>
              <a:gd name="connsiteY0" fmla="*/ 0 h 5229556"/>
              <a:gd name="connsiteX1" fmla="*/ 104775 w 4133850"/>
              <a:gd name="connsiteY1" fmla="*/ 123825 h 5229556"/>
              <a:gd name="connsiteX2" fmla="*/ 123825 w 4133850"/>
              <a:gd name="connsiteY2" fmla="*/ 171450 h 5229556"/>
              <a:gd name="connsiteX3" fmla="*/ 152400 w 4133850"/>
              <a:gd name="connsiteY3" fmla="*/ 219075 h 5229556"/>
              <a:gd name="connsiteX4" fmla="*/ 171450 w 4133850"/>
              <a:gd name="connsiteY4" fmla="*/ 276225 h 5229556"/>
              <a:gd name="connsiteX5" fmla="*/ 209550 w 4133850"/>
              <a:gd name="connsiteY5" fmla="*/ 323850 h 5229556"/>
              <a:gd name="connsiteX6" fmla="*/ 238125 w 4133850"/>
              <a:gd name="connsiteY6" fmla="*/ 371475 h 5229556"/>
              <a:gd name="connsiteX7" fmla="*/ 304800 w 4133850"/>
              <a:gd name="connsiteY7" fmla="*/ 438150 h 5229556"/>
              <a:gd name="connsiteX8" fmla="*/ 323850 w 4133850"/>
              <a:gd name="connsiteY8" fmla="*/ 466725 h 5229556"/>
              <a:gd name="connsiteX9" fmla="*/ 342900 w 4133850"/>
              <a:gd name="connsiteY9" fmla="*/ 514350 h 5229556"/>
              <a:gd name="connsiteX10" fmla="*/ 371475 w 4133850"/>
              <a:gd name="connsiteY10" fmla="*/ 533400 h 5229556"/>
              <a:gd name="connsiteX11" fmla="*/ 390525 w 4133850"/>
              <a:gd name="connsiteY11" fmla="*/ 561975 h 5229556"/>
              <a:gd name="connsiteX12" fmla="*/ 400050 w 4133850"/>
              <a:gd name="connsiteY12" fmla="*/ 590550 h 5229556"/>
              <a:gd name="connsiteX13" fmla="*/ 428625 w 4133850"/>
              <a:gd name="connsiteY13" fmla="*/ 628650 h 5229556"/>
              <a:gd name="connsiteX14" fmla="*/ 438150 w 4133850"/>
              <a:gd name="connsiteY14" fmla="*/ 657225 h 5229556"/>
              <a:gd name="connsiteX15" fmla="*/ 457200 w 4133850"/>
              <a:gd name="connsiteY15" fmla="*/ 723900 h 5229556"/>
              <a:gd name="connsiteX16" fmla="*/ 485775 w 4133850"/>
              <a:gd name="connsiteY16" fmla="*/ 781050 h 5229556"/>
              <a:gd name="connsiteX17" fmla="*/ 495300 w 4133850"/>
              <a:gd name="connsiteY17" fmla="*/ 819150 h 5229556"/>
              <a:gd name="connsiteX18" fmla="*/ 561975 w 4133850"/>
              <a:gd name="connsiteY18" fmla="*/ 942975 h 5229556"/>
              <a:gd name="connsiteX19" fmla="*/ 619125 w 4133850"/>
              <a:gd name="connsiteY19" fmla="*/ 1038225 h 5229556"/>
              <a:gd name="connsiteX20" fmla="*/ 638175 w 4133850"/>
              <a:gd name="connsiteY20" fmla="*/ 1066800 h 5229556"/>
              <a:gd name="connsiteX21" fmla="*/ 676275 w 4133850"/>
              <a:gd name="connsiteY21" fmla="*/ 1095375 h 5229556"/>
              <a:gd name="connsiteX22" fmla="*/ 714375 w 4133850"/>
              <a:gd name="connsiteY22" fmla="*/ 1171575 h 5229556"/>
              <a:gd name="connsiteX23" fmla="*/ 723900 w 4133850"/>
              <a:gd name="connsiteY23" fmla="*/ 1200150 h 5229556"/>
              <a:gd name="connsiteX24" fmla="*/ 771525 w 4133850"/>
              <a:gd name="connsiteY24" fmla="*/ 1257300 h 5229556"/>
              <a:gd name="connsiteX25" fmla="*/ 828675 w 4133850"/>
              <a:gd name="connsiteY25" fmla="*/ 1333500 h 5229556"/>
              <a:gd name="connsiteX26" fmla="*/ 933450 w 4133850"/>
              <a:gd name="connsiteY26" fmla="*/ 1457325 h 5229556"/>
              <a:gd name="connsiteX27" fmla="*/ 981075 w 4133850"/>
              <a:gd name="connsiteY27" fmla="*/ 1524000 h 5229556"/>
              <a:gd name="connsiteX28" fmla="*/ 1028700 w 4133850"/>
              <a:gd name="connsiteY28" fmla="*/ 1581150 h 5229556"/>
              <a:gd name="connsiteX29" fmla="*/ 1095375 w 4133850"/>
              <a:gd name="connsiteY29" fmla="*/ 1695450 h 5229556"/>
              <a:gd name="connsiteX30" fmla="*/ 1200150 w 4133850"/>
              <a:gd name="connsiteY30" fmla="*/ 1828800 h 5229556"/>
              <a:gd name="connsiteX31" fmla="*/ 1238250 w 4133850"/>
              <a:gd name="connsiteY31" fmla="*/ 1914525 h 5229556"/>
              <a:gd name="connsiteX32" fmla="*/ 1247775 w 4133850"/>
              <a:gd name="connsiteY32" fmla="*/ 1943100 h 5229556"/>
              <a:gd name="connsiteX33" fmla="*/ 1323975 w 4133850"/>
              <a:gd name="connsiteY33" fmla="*/ 2095500 h 5229556"/>
              <a:gd name="connsiteX34" fmla="*/ 1400175 w 4133850"/>
              <a:gd name="connsiteY34" fmla="*/ 2247900 h 5229556"/>
              <a:gd name="connsiteX35" fmla="*/ 1419225 w 4133850"/>
              <a:gd name="connsiteY35" fmla="*/ 2305050 h 5229556"/>
              <a:gd name="connsiteX36" fmla="*/ 1447800 w 4133850"/>
              <a:gd name="connsiteY36" fmla="*/ 2381250 h 5229556"/>
              <a:gd name="connsiteX37" fmla="*/ 1504950 w 4133850"/>
              <a:gd name="connsiteY37" fmla="*/ 2543175 h 5229556"/>
              <a:gd name="connsiteX38" fmla="*/ 1581150 w 4133850"/>
              <a:gd name="connsiteY38" fmla="*/ 2828925 h 5229556"/>
              <a:gd name="connsiteX39" fmla="*/ 1676400 w 4133850"/>
              <a:gd name="connsiteY39" fmla="*/ 3028950 h 5229556"/>
              <a:gd name="connsiteX40" fmla="*/ 1704975 w 4133850"/>
              <a:gd name="connsiteY40" fmla="*/ 3076575 h 5229556"/>
              <a:gd name="connsiteX41" fmla="*/ 1790700 w 4133850"/>
              <a:gd name="connsiteY41" fmla="*/ 3228975 h 5229556"/>
              <a:gd name="connsiteX42" fmla="*/ 1819275 w 4133850"/>
              <a:gd name="connsiteY42" fmla="*/ 3324225 h 5229556"/>
              <a:gd name="connsiteX43" fmla="*/ 1847850 w 4133850"/>
              <a:gd name="connsiteY43" fmla="*/ 3371850 h 5229556"/>
              <a:gd name="connsiteX44" fmla="*/ 1914525 w 4133850"/>
              <a:gd name="connsiteY44" fmla="*/ 3505200 h 5229556"/>
              <a:gd name="connsiteX45" fmla="*/ 1933575 w 4133850"/>
              <a:gd name="connsiteY45" fmla="*/ 3533775 h 5229556"/>
              <a:gd name="connsiteX46" fmla="*/ 1952625 w 4133850"/>
              <a:gd name="connsiteY46" fmla="*/ 3571875 h 5229556"/>
              <a:gd name="connsiteX47" fmla="*/ 1962150 w 4133850"/>
              <a:gd name="connsiteY47" fmla="*/ 3600450 h 5229556"/>
              <a:gd name="connsiteX48" fmla="*/ 2019300 w 4133850"/>
              <a:gd name="connsiteY48" fmla="*/ 3667125 h 5229556"/>
              <a:gd name="connsiteX49" fmla="*/ 2047875 w 4133850"/>
              <a:gd name="connsiteY49" fmla="*/ 3714750 h 5229556"/>
              <a:gd name="connsiteX50" fmla="*/ 2143125 w 4133850"/>
              <a:gd name="connsiteY50" fmla="*/ 3838575 h 5229556"/>
              <a:gd name="connsiteX51" fmla="*/ 2181225 w 4133850"/>
              <a:gd name="connsiteY51" fmla="*/ 3867150 h 5229556"/>
              <a:gd name="connsiteX52" fmla="*/ 2247900 w 4133850"/>
              <a:gd name="connsiteY52" fmla="*/ 3943350 h 5229556"/>
              <a:gd name="connsiteX53" fmla="*/ 2276475 w 4133850"/>
              <a:gd name="connsiteY53" fmla="*/ 3971925 h 5229556"/>
              <a:gd name="connsiteX54" fmla="*/ 2428875 w 4133850"/>
              <a:gd name="connsiteY54" fmla="*/ 4171950 h 5229556"/>
              <a:gd name="connsiteX55" fmla="*/ 2466975 w 4133850"/>
              <a:gd name="connsiteY55" fmla="*/ 4229100 h 5229556"/>
              <a:gd name="connsiteX56" fmla="*/ 2505075 w 4133850"/>
              <a:gd name="connsiteY56" fmla="*/ 4248150 h 5229556"/>
              <a:gd name="connsiteX57" fmla="*/ 2552700 w 4133850"/>
              <a:gd name="connsiteY57" fmla="*/ 4295775 h 5229556"/>
              <a:gd name="connsiteX58" fmla="*/ 2695575 w 4133850"/>
              <a:gd name="connsiteY58" fmla="*/ 4400550 h 5229556"/>
              <a:gd name="connsiteX59" fmla="*/ 2752725 w 4133850"/>
              <a:gd name="connsiteY59" fmla="*/ 4429125 h 5229556"/>
              <a:gd name="connsiteX60" fmla="*/ 2838450 w 4133850"/>
              <a:gd name="connsiteY60" fmla="*/ 4457700 h 5229556"/>
              <a:gd name="connsiteX61" fmla="*/ 3190875 w 4133850"/>
              <a:gd name="connsiteY61" fmla="*/ 4667250 h 5229556"/>
              <a:gd name="connsiteX62" fmla="*/ 3467100 w 4133850"/>
              <a:gd name="connsiteY62" fmla="*/ 4848225 h 5229556"/>
              <a:gd name="connsiteX63" fmla="*/ 3590925 w 4133850"/>
              <a:gd name="connsiteY63" fmla="*/ 4933950 h 5229556"/>
              <a:gd name="connsiteX64" fmla="*/ 3638550 w 4133850"/>
              <a:gd name="connsiteY64" fmla="*/ 4953000 h 5229556"/>
              <a:gd name="connsiteX65" fmla="*/ 3705225 w 4133850"/>
              <a:gd name="connsiteY65" fmla="*/ 5010150 h 5229556"/>
              <a:gd name="connsiteX66" fmla="*/ 3790950 w 4133850"/>
              <a:gd name="connsiteY66" fmla="*/ 5048250 h 5229556"/>
              <a:gd name="connsiteX67" fmla="*/ 3952875 w 4133850"/>
              <a:gd name="connsiteY67" fmla="*/ 5162550 h 5229556"/>
              <a:gd name="connsiteX68" fmla="*/ 4038600 w 4133850"/>
              <a:gd name="connsiteY68" fmla="*/ 5181600 h 5229556"/>
              <a:gd name="connsiteX69" fmla="*/ 4057650 w 4133850"/>
              <a:gd name="connsiteY69" fmla="*/ 5219700 h 5229556"/>
              <a:gd name="connsiteX70" fmla="*/ 4133850 w 4133850"/>
              <a:gd name="connsiteY70" fmla="*/ 5229225 h 5229556"/>
              <a:gd name="connsiteX0" fmla="*/ 0 w 4133850"/>
              <a:gd name="connsiteY0" fmla="*/ 0 h 5229556"/>
              <a:gd name="connsiteX1" fmla="*/ 104775 w 4133850"/>
              <a:gd name="connsiteY1" fmla="*/ 123825 h 5229556"/>
              <a:gd name="connsiteX2" fmla="*/ 123825 w 4133850"/>
              <a:gd name="connsiteY2" fmla="*/ 171450 h 5229556"/>
              <a:gd name="connsiteX3" fmla="*/ 152400 w 4133850"/>
              <a:gd name="connsiteY3" fmla="*/ 219075 h 5229556"/>
              <a:gd name="connsiteX4" fmla="*/ 171450 w 4133850"/>
              <a:gd name="connsiteY4" fmla="*/ 276225 h 5229556"/>
              <a:gd name="connsiteX5" fmla="*/ 209550 w 4133850"/>
              <a:gd name="connsiteY5" fmla="*/ 323850 h 5229556"/>
              <a:gd name="connsiteX6" fmla="*/ 238125 w 4133850"/>
              <a:gd name="connsiteY6" fmla="*/ 371475 h 5229556"/>
              <a:gd name="connsiteX7" fmla="*/ 304800 w 4133850"/>
              <a:gd name="connsiteY7" fmla="*/ 438150 h 5229556"/>
              <a:gd name="connsiteX8" fmla="*/ 323850 w 4133850"/>
              <a:gd name="connsiteY8" fmla="*/ 466725 h 5229556"/>
              <a:gd name="connsiteX9" fmla="*/ 342900 w 4133850"/>
              <a:gd name="connsiteY9" fmla="*/ 514350 h 5229556"/>
              <a:gd name="connsiteX10" fmla="*/ 371475 w 4133850"/>
              <a:gd name="connsiteY10" fmla="*/ 533400 h 5229556"/>
              <a:gd name="connsiteX11" fmla="*/ 390525 w 4133850"/>
              <a:gd name="connsiteY11" fmla="*/ 561975 h 5229556"/>
              <a:gd name="connsiteX12" fmla="*/ 400050 w 4133850"/>
              <a:gd name="connsiteY12" fmla="*/ 590550 h 5229556"/>
              <a:gd name="connsiteX13" fmla="*/ 428625 w 4133850"/>
              <a:gd name="connsiteY13" fmla="*/ 628650 h 5229556"/>
              <a:gd name="connsiteX14" fmla="*/ 438150 w 4133850"/>
              <a:gd name="connsiteY14" fmla="*/ 657225 h 5229556"/>
              <a:gd name="connsiteX15" fmla="*/ 457200 w 4133850"/>
              <a:gd name="connsiteY15" fmla="*/ 723900 h 5229556"/>
              <a:gd name="connsiteX16" fmla="*/ 485775 w 4133850"/>
              <a:gd name="connsiteY16" fmla="*/ 781050 h 5229556"/>
              <a:gd name="connsiteX17" fmla="*/ 495300 w 4133850"/>
              <a:gd name="connsiteY17" fmla="*/ 819150 h 5229556"/>
              <a:gd name="connsiteX18" fmla="*/ 561975 w 4133850"/>
              <a:gd name="connsiteY18" fmla="*/ 942975 h 5229556"/>
              <a:gd name="connsiteX19" fmla="*/ 619125 w 4133850"/>
              <a:gd name="connsiteY19" fmla="*/ 1038225 h 5229556"/>
              <a:gd name="connsiteX20" fmla="*/ 638175 w 4133850"/>
              <a:gd name="connsiteY20" fmla="*/ 1066800 h 5229556"/>
              <a:gd name="connsiteX21" fmla="*/ 676275 w 4133850"/>
              <a:gd name="connsiteY21" fmla="*/ 1095375 h 5229556"/>
              <a:gd name="connsiteX22" fmla="*/ 714375 w 4133850"/>
              <a:gd name="connsiteY22" fmla="*/ 1171575 h 5229556"/>
              <a:gd name="connsiteX23" fmla="*/ 723900 w 4133850"/>
              <a:gd name="connsiteY23" fmla="*/ 1200150 h 5229556"/>
              <a:gd name="connsiteX24" fmla="*/ 771525 w 4133850"/>
              <a:gd name="connsiteY24" fmla="*/ 1257300 h 5229556"/>
              <a:gd name="connsiteX25" fmla="*/ 828675 w 4133850"/>
              <a:gd name="connsiteY25" fmla="*/ 1333500 h 5229556"/>
              <a:gd name="connsiteX26" fmla="*/ 933450 w 4133850"/>
              <a:gd name="connsiteY26" fmla="*/ 1457325 h 5229556"/>
              <a:gd name="connsiteX27" fmla="*/ 981075 w 4133850"/>
              <a:gd name="connsiteY27" fmla="*/ 1524000 h 5229556"/>
              <a:gd name="connsiteX28" fmla="*/ 1028700 w 4133850"/>
              <a:gd name="connsiteY28" fmla="*/ 1581150 h 5229556"/>
              <a:gd name="connsiteX29" fmla="*/ 1095375 w 4133850"/>
              <a:gd name="connsiteY29" fmla="*/ 1695450 h 5229556"/>
              <a:gd name="connsiteX30" fmla="*/ 1200150 w 4133850"/>
              <a:gd name="connsiteY30" fmla="*/ 1828800 h 5229556"/>
              <a:gd name="connsiteX31" fmla="*/ 1238250 w 4133850"/>
              <a:gd name="connsiteY31" fmla="*/ 1914525 h 5229556"/>
              <a:gd name="connsiteX32" fmla="*/ 1247775 w 4133850"/>
              <a:gd name="connsiteY32" fmla="*/ 1943100 h 5229556"/>
              <a:gd name="connsiteX33" fmla="*/ 1323975 w 4133850"/>
              <a:gd name="connsiteY33" fmla="*/ 2095500 h 5229556"/>
              <a:gd name="connsiteX34" fmla="*/ 1400175 w 4133850"/>
              <a:gd name="connsiteY34" fmla="*/ 2247900 h 5229556"/>
              <a:gd name="connsiteX35" fmla="*/ 1419225 w 4133850"/>
              <a:gd name="connsiteY35" fmla="*/ 2305050 h 5229556"/>
              <a:gd name="connsiteX36" fmla="*/ 1447800 w 4133850"/>
              <a:gd name="connsiteY36" fmla="*/ 2381250 h 5229556"/>
              <a:gd name="connsiteX37" fmla="*/ 1504950 w 4133850"/>
              <a:gd name="connsiteY37" fmla="*/ 2543175 h 5229556"/>
              <a:gd name="connsiteX38" fmla="*/ 1447800 w 4133850"/>
              <a:gd name="connsiteY38" fmla="*/ 2838450 h 5229556"/>
              <a:gd name="connsiteX39" fmla="*/ 1676400 w 4133850"/>
              <a:gd name="connsiteY39" fmla="*/ 3028950 h 5229556"/>
              <a:gd name="connsiteX40" fmla="*/ 1704975 w 4133850"/>
              <a:gd name="connsiteY40" fmla="*/ 3076575 h 5229556"/>
              <a:gd name="connsiteX41" fmla="*/ 1790700 w 4133850"/>
              <a:gd name="connsiteY41" fmla="*/ 3228975 h 5229556"/>
              <a:gd name="connsiteX42" fmla="*/ 1819275 w 4133850"/>
              <a:gd name="connsiteY42" fmla="*/ 3324225 h 5229556"/>
              <a:gd name="connsiteX43" fmla="*/ 1847850 w 4133850"/>
              <a:gd name="connsiteY43" fmla="*/ 3371850 h 5229556"/>
              <a:gd name="connsiteX44" fmla="*/ 1914525 w 4133850"/>
              <a:gd name="connsiteY44" fmla="*/ 3505200 h 5229556"/>
              <a:gd name="connsiteX45" fmla="*/ 1933575 w 4133850"/>
              <a:gd name="connsiteY45" fmla="*/ 3533775 h 5229556"/>
              <a:gd name="connsiteX46" fmla="*/ 1952625 w 4133850"/>
              <a:gd name="connsiteY46" fmla="*/ 3571875 h 5229556"/>
              <a:gd name="connsiteX47" fmla="*/ 1962150 w 4133850"/>
              <a:gd name="connsiteY47" fmla="*/ 3600450 h 5229556"/>
              <a:gd name="connsiteX48" fmla="*/ 2019300 w 4133850"/>
              <a:gd name="connsiteY48" fmla="*/ 3667125 h 5229556"/>
              <a:gd name="connsiteX49" fmla="*/ 2047875 w 4133850"/>
              <a:gd name="connsiteY49" fmla="*/ 3714750 h 5229556"/>
              <a:gd name="connsiteX50" fmla="*/ 2143125 w 4133850"/>
              <a:gd name="connsiteY50" fmla="*/ 3838575 h 5229556"/>
              <a:gd name="connsiteX51" fmla="*/ 2181225 w 4133850"/>
              <a:gd name="connsiteY51" fmla="*/ 3867150 h 5229556"/>
              <a:gd name="connsiteX52" fmla="*/ 2247900 w 4133850"/>
              <a:gd name="connsiteY52" fmla="*/ 3943350 h 5229556"/>
              <a:gd name="connsiteX53" fmla="*/ 2276475 w 4133850"/>
              <a:gd name="connsiteY53" fmla="*/ 3971925 h 5229556"/>
              <a:gd name="connsiteX54" fmla="*/ 2428875 w 4133850"/>
              <a:gd name="connsiteY54" fmla="*/ 4171950 h 5229556"/>
              <a:gd name="connsiteX55" fmla="*/ 2466975 w 4133850"/>
              <a:gd name="connsiteY55" fmla="*/ 4229100 h 5229556"/>
              <a:gd name="connsiteX56" fmla="*/ 2505075 w 4133850"/>
              <a:gd name="connsiteY56" fmla="*/ 4248150 h 5229556"/>
              <a:gd name="connsiteX57" fmla="*/ 2552700 w 4133850"/>
              <a:gd name="connsiteY57" fmla="*/ 4295775 h 5229556"/>
              <a:gd name="connsiteX58" fmla="*/ 2695575 w 4133850"/>
              <a:gd name="connsiteY58" fmla="*/ 4400550 h 5229556"/>
              <a:gd name="connsiteX59" fmla="*/ 2752725 w 4133850"/>
              <a:gd name="connsiteY59" fmla="*/ 4429125 h 5229556"/>
              <a:gd name="connsiteX60" fmla="*/ 2838450 w 4133850"/>
              <a:gd name="connsiteY60" fmla="*/ 4457700 h 5229556"/>
              <a:gd name="connsiteX61" fmla="*/ 3190875 w 4133850"/>
              <a:gd name="connsiteY61" fmla="*/ 4667250 h 5229556"/>
              <a:gd name="connsiteX62" fmla="*/ 3467100 w 4133850"/>
              <a:gd name="connsiteY62" fmla="*/ 4848225 h 5229556"/>
              <a:gd name="connsiteX63" fmla="*/ 3590925 w 4133850"/>
              <a:gd name="connsiteY63" fmla="*/ 4933950 h 5229556"/>
              <a:gd name="connsiteX64" fmla="*/ 3638550 w 4133850"/>
              <a:gd name="connsiteY64" fmla="*/ 4953000 h 5229556"/>
              <a:gd name="connsiteX65" fmla="*/ 3705225 w 4133850"/>
              <a:gd name="connsiteY65" fmla="*/ 5010150 h 5229556"/>
              <a:gd name="connsiteX66" fmla="*/ 3790950 w 4133850"/>
              <a:gd name="connsiteY66" fmla="*/ 5048250 h 5229556"/>
              <a:gd name="connsiteX67" fmla="*/ 3952875 w 4133850"/>
              <a:gd name="connsiteY67" fmla="*/ 5162550 h 5229556"/>
              <a:gd name="connsiteX68" fmla="*/ 4038600 w 4133850"/>
              <a:gd name="connsiteY68" fmla="*/ 5181600 h 5229556"/>
              <a:gd name="connsiteX69" fmla="*/ 4057650 w 4133850"/>
              <a:gd name="connsiteY69" fmla="*/ 5219700 h 5229556"/>
              <a:gd name="connsiteX70" fmla="*/ 4133850 w 4133850"/>
              <a:gd name="connsiteY70" fmla="*/ 5229225 h 5229556"/>
              <a:gd name="connsiteX0" fmla="*/ 0 w 4133850"/>
              <a:gd name="connsiteY0" fmla="*/ 0 h 5229556"/>
              <a:gd name="connsiteX1" fmla="*/ 104775 w 4133850"/>
              <a:gd name="connsiteY1" fmla="*/ 123825 h 5229556"/>
              <a:gd name="connsiteX2" fmla="*/ 123825 w 4133850"/>
              <a:gd name="connsiteY2" fmla="*/ 171450 h 5229556"/>
              <a:gd name="connsiteX3" fmla="*/ 152400 w 4133850"/>
              <a:gd name="connsiteY3" fmla="*/ 219075 h 5229556"/>
              <a:gd name="connsiteX4" fmla="*/ 171450 w 4133850"/>
              <a:gd name="connsiteY4" fmla="*/ 276225 h 5229556"/>
              <a:gd name="connsiteX5" fmla="*/ 209550 w 4133850"/>
              <a:gd name="connsiteY5" fmla="*/ 323850 h 5229556"/>
              <a:gd name="connsiteX6" fmla="*/ 238125 w 4133850"/>
              <a:gd name="connsiteY6" fmla="*/ 371475 h 5229556"/>
              <a:gd name="connsiteX7" fmla="*/ 304800 w 4133850"/>
              <a:gd name="connsiteY7" fmla="*/ 438150 h 5229556"/>
              <a:gd name="connsiteX8" fmla="*/ 323850 w 4133850"/>
              <a:gd name="connsiteY8" fmla="*/ 466725 h 5229556"/>
              <a:gd name="connsiteX9" fmla="*/ 342900 w 4133850"/>
              <a:gd name="connsiteY9" fmla="*/ 514350 h 5229556"/>
              <a:gd name="connsiteX10" fmla="*/ 371475 w 4133850"/>
              <a:gd name="connsiteY10" fmla="*/ 533400 h 5229556"/>
              <a:gd name="connsiteX11" fmla="*/ 390525 w 4133850"/>
              <a:gd name="connsiteY11" fmla="*/ 561975 h 5229556"/>
              <a:gd name="connsiteX12" fmla="*/ 400050 w 4133850"/>
              <a:gd name="connsiteY12" fmla="*/ 590550 h 5229556"/>
              <a:gd name="connsiteX13" fmla="*/ 428625 w 4133850"/>
              <a:gd name="connsiteY13" fmla="*/ 628650 h 5229556"/>
              <a:gd name="connsiteX14" fmla="*/ 438150 w 4133850"/>
              <a:gd name="connsiteY14" fmla="*/ 657225 h 5229556"/>
              <a:gd name="connsiteX15" fmla="*/ 457200 w 4133850"/>
              <a:gd name="connsiteY15" fmla="*/ 723900 h 5229556"/>
              <a:gd name="connsiteX16" fmla="*/ 485775 w 4133850"/>
              <a:gd name="connsiteY16" fmla="*/ 781050 h 5229556"/>
              <a:gd name="connsiteX17" fmla="*/ 495300 w 4133850"/>
              <a:gd name="connsiteY17" fmla="*/ 819150 h 5229556"/>
              <a:gd name="connsiteX18" fmla="*/ 561975 w 4133850"/>
              <a:gd name="connsiteY18" fmla="*/ 942975 h 5229556"/>
              <a:gd name="connsiteX19" fmla="*/ 619125 w 4133850"/>
              <a:gd name="connsiteY19" fmla="*/ 1038225 h 5229556"/>
              <a:gd name="connsiteX20" fmla="*/ 638175 w 4133850"/>
              <a:gd name="connsiteY20" fmla="*/ 1066800 h 5229556"/>
              <a:gd name="connsiteX21" fmla="*/ 676275 w 4133850"/>
              <a:gd name="connsiteY21" fmla="*/ 1095375 h 5229556"/>
              <a:gd name="connsiteX22" fmla="*/ 714375 w 4133850"/>
              <a:gd name="connsiteY22" fmla="*/ 1171575 h 5229556"/>
              <a:gd name="connsiteX23" fmla="*/ 723900 w 4133850"/>
              <a:gd name="connsiteY23" fmla="*/ 1200150 h 5229556"/>
              <a:gd name="connsiteX24" fmla="*/ 771525 w 4133850"/>
              <a:gd name="connsiteY24" fmla="*/ 1257300 h 5229556"/>
              <a:gd name="connsiteX25" fmla="*/ 828675 w 4133850"/>
              <a:gd name="connsiteY25" fmla="*/ 1333500 h 5229556"/>
              <a:gd name="connsiteX26" fmla="*/ 933450 w 4133850"/>
              <a:gd name="connsiteY26" fmla="*/ 1457325 h 5229556"/>
              <a:gd name="connsiteX27" fmla="*/ 981075 w 4133850"/>
              <a:gd name="connsiteY27" fmla="*/ 1524000 h 5229556"/>
              <a:gd name="connsiteX28" fmla="*/ 1028700 w 4133850"/>
              <a:gd name="connsiteY28" fmla="*/ 1581150 h 5229556"/>
              <a:gd name="connsiteX29" fmla="*/ 1095375 w 4133850"/>
              <a:gd name="connsiteY29" fmla="*/ 1695450 h 5229556"/>
              <a:gd name="connsiteX30" fmla="*/ 1200150 w 4133850"/>
              <a:gd name="connsiteY30" fmla="*/ 1828800 h 5229556"/>
              <a:gd name="connsiteX31" fmla="*/ 1238250 w 4133850"/>
              <a:gd name="connsiteY31" fmla="*/ 1914525 h 5229556"/>
              <a:gd name="connsiteX32" fmla="*/ 1247775 w 4133850"/>
              <a:gd name="connsiteY32" fmla="*/ 1943100 h 5229556"/>
              <a:gd name="connsiteX33" fmla="*/ 1323975 w 4133850"/>
              <a:gd name="connsiteY33" fmla="*/ 2095500 h 5229556"/>
              <a:gd name="connsiteX34" fmla="*/ 1400175 w 4133850"/>
              <a:gd name="connsiteY34" fmla="*/ 2247900 h 5229556"/>
              <a:gd name="connsiteX35" fmla="*/ 1419225 w 4133850"/>
              <a:gd name="connsiteY35" fmla="*/ 2305050 h 5229556"/>
              <a:gd name="connsiteX36" fmla="*/ 1447800 w 4133850"/>
              <a:gd name="connsiteY36" fmla="*/ 2381250 h 5229556"/>
              <a:gd name="connsiteX37" fmla="*/ 1447800 w 4133850"/>
              <a:gd name="connsiteY37" fmla="*/ 2838450 h 5229556"/>
              <a:gd name="connsiteX38" fmla="*/ 1676400 w 4133850"/>
              <a:gd name="connsiteY38" fmla="*/ 3028950 h 5229556"/>
              <a:gd name="connsiteX39" fmla="*/ 1704975 w 4133850"/>
              <a:gd name="connsiteY39" fmla="*/ 3076575 h 5229556"/>
              <a:gd name="connsiteX40" fmla="*/ 1790700 w 4133850"/>
              <a:gd name="connsiteY40" fmla="*/ 3228975 h 5229556"/>
              <a:gd name="connsiteX41" fmla="*/ 1819275 w 4133850"/>
              <a:gd name="connsiteY41" fmla="*/ 3324225 h 5229556"/>
              <a:gd name="connsiteX42" fmla="*/ 1847850 w 4133850"/>
              <a:gd name="connsiteY42" fmla="*/ 3371850 h 5229556"/>
              <a:gd name="connsiteX43" fmla="*/ 1914525 w 4133850"/>
              <a:gd name="connsiteY43" fmla="*/ 3505200 h 5229556"/>
              <a:gd name="connsiteX44" fmla="*/ 1933575 w 4133850"/>
              <a:gd name="connsiteY44" fmla="*/ 3533775 h 5229556"/>
              <a:gd name="connsiteX45" fmla="*/ 1952625 w 4133850"/>
              <a:gd name="connsiteY45" fmla="*/ 3571875 h 5229556"/>
              <a:gd name="connsiteX46" fmla="*/ 1962150 w 4133850"/>
              <a:gd name="connsiteY46" fmla="*/ 3600450 h 5229556"/>
              <a:gd name="connsiteX47" fmla="*/ 2019300 w 4133850"/>
              <a:gd name="connsiteY47" fmla="*/ 3667125 h 5229556"/>
              <a:gd name="connsiteX48" fmla="*/ 2047875 w 4133850"/>
              <a:gd name="connsiteY48" fmla="*/ 3714750 h 5229556"/>
              <a:gd name="connsiteX49" fmla="*/ 2143125 w 4133850"/>
              <a:gd name="connsiteY49" fmla="*/ 3838575 h 5229556"/>
              <a:gd name="connsiteX50" fmla="*/ 2181225 w 4133850"/>
              <a:gd name="connsiteY50" fmla="*/ 3867150 h 5229556"/>
              <a:gd name="connsiteX51" fmla="*/ 2247900 w 4133850"/>
              <a:gd name="connsiteY51" fmla="*/ 3943350 h 5229556"/>
              <a:gd name="connsiteX52" fmla="*/ 2276475 w 4133850"/>
              <a:gd name="connsiteY52" fmla="*/ 3971925 h 5229556"/>
              <a:gd name="connsiteX53" fmla="*/ 2428875 w 4133850"/>
              <a:gd name="connsiteY53" fmla="*/ 4171950 h 5229556"/>
              <a:gd name="connsiteX54" fmla="*/ 2466975 w 4133850"/>
              <a:gd name="connsiteY54" fmla="*/ 4229100 h 5229556"/>
              <a:gd name="connsiteX55" fmla="*/ 2505075 w 4133850"/>
              <a:gd name="connsiteY55" fmla="*/ 4248150 h 5229556"/>
              <a:gd name="connsiteX56" fmla="*/ 2552700 w 4133850"/>
              <a:gd name="connsiteY56" fmla="*/ 4295775 h 5229556"/>
              <a:gd name="connsiteX57" fmla="*/ 2695575 w 4133850"/>
              <a:gd name="connsiteY57" fmla="*/ 4400550 h 5229556"/>
              <a:gd name="connsiteX58" fmla="*/ 2752725 w 4133850"/>
              <a:gd name="connsiteY58" fmla="*/ 4429125 h 5229556"/>
              <a:gd name="connsiteX59" fmla="*/ 2838450 w 4133850"/>
              <a:gd name="connsiteY59" fmla="*/ 4457700 h 5229556"/>
              <a:gd name="connsiteX60" fmla="*/ 3190875 w 4133850"/>
              <a:gd name="connsiteY60" fmla="*/ 4667250 h 5229556"/>
              <a:gd name="connsiteX61" fmla="*/ 3467100 w 4133850"/>
              <a:gd name="connsiteY61" fmla="*/ 4848225 h 5229556"/>
              <a:gd name="connsiteX62" fmla="*/ 3590925 w 4133850"/>
              <a:gd name="connsiteY62" fmla="*/ 4933950 h 5229556"/>
              <a:gd name="connsiteX63" fmla="*/ 3638550 w 4133850"/>
              <a:gd name="connsiteY63" fmla="*/ 4953000 h 5229556"/>
              <a:gd name="connsiteX64" fmla="*/ 3705225 w 4133850"/>
              <a:gd name="connsiteY64" fmla="*/ 5010150 h 5229556"/>
              <a:gd name="connsiteX65" fmla="*/ 3790950 w 4133850"/>
              <a:gd name="connsiteY65" fmla="*/ 5048250 h 5229556"/>
              <a:gd name="connsiteX66" fmla="*/ 3952875 w 4133850"/>
              <a:gd name="connsiteY66" fmla="*/ 5162550 h 5229556"/>
              <a:gd name="connsiteX67" fmla="*/ 4038600 w 4133850"/>
              <a:gd name="connsiteY67" fmla="*/ 5181600 h 5229556"/>
              <a:gd name="connsiteX68" fmla="*/ 4057650 w 4133850"/>
              <a:gd name="connsiteY68" fmla="*/ 5219700 h 5229556"/>
              <a:gd name="connsiteX69" fmla="*/ 4133850 w 4133850"/>
              <a:gd name="connsiteY69" fmla="*/ 5229225 h 5229556"/>
              <a:gd name="connsiteX0" fmla="*/ 0 w 4371975"/>
              <a:gd name="connsiteY0" fmla="*/ 0 h 5153356"/>
              <a:gd name="connsiteX1" fmla="*/ 342900 w 4371975"/>
              <a:gd name="connsiteY1" fmla="*/ 47625 h 5153356"/>
              <a:gd name="connsiteX2" fmla="*/ 361950 w 4371975"/>
              <a:gd name="connsiteY2" fmla="*/ 95250 h 5153356"/>
              <a:gd name="connsiteX3" fmla="*/ 390525 w 4371975"/>
              <a:gd name="connsiteY3" fmla="*/ 142875 h 5153356"/>
              <a:gd name="connsiteX4" fmla="*/ 409575 w 4371975"/>
              <a:gd name="connsiteY4" fmla="*/ 200025 h 5153356"/>
              <a:gd name="connsiteX5" fmla="*/ 447675 w 4371975"/>
              <a:gd name="connsiteY5" fmla="*/ 247650 h 5153356"/>
              <a:gd name="connsiteX6" fmla="*/ 476250 w 4371975"/>
              <a:gd name="connsiteY6" fmla="*/ 295275 h 5153356"/>
              <a:gd name="connsiteX7" fmla="*/ 542925 w 4371975"/>
              <a:gd name="connsiteY7" fmla="*/ 361950 h 5153356"/>
              <a:gd name="connsiteX8" fmla="*/ 561975 w 4371975"/>
              <a:gd name="connsiteY8" fmla="*/ 390525 h 5153356"/>
              <a:gd name="connsiteX9" fmla="*/ 581025 w 4371975"/>
              <a:gd name="connsiteY9" fmla="*/ 438150 h 5153356"/>
              <a:gd name="connsiteX10" fmla="*/ 609600 w 4371975"/>
              <a:gd name="connsiteY10" fmla="*/ 457200 h 5153356"/>
              <a:gd name="connsiteX11" fmla="*/ 628650 w 4371975"/>
              <a:gd name="connsiteY11" fmla="*/ 485775 h 5153356"/>
              <a:gd name="connsiteX12" fmla="*/ 638175 w 4371975"/>
              <a:gd name="connsiteY12" fmla="*/ 514350 h 5153356"/>
              <a:gd name="connsiteX13" fmla="*/ 666750 w 4371975"/>
              <a:gd name="connsiteY13" fmla="*/ 552450 h 5153356"/>
              <a:gd name="connsiteX14" fmla="*/ 676275 w 4371975"/>
              <a:gd name="connsiteY14" fmla="*/ 581025 h 5153356"/>
              <a:gd name="connsiteX15" fmla="*/ 695325 w 4371975"/>
              <a:gd name="connsiteY15" fmla="*/ 647700 h 5153356"/>
              <a:gd name="connsiteX16" fmla="*/ 723900 w 4371975"/>
              <a:gd name="connsiteY16" fmla="*/ 704850 h 5153356"/>
              <a:gd name="connsiteX17" fmla="*/ 733425 w 4371975"/>
              <a:gd name="connsiteY17" fmla="*/ 742950 h 5153356"/>
              <a:gd name="connsiteX18" fmla="*/ 800100 w 4371975"/>
              <a:gd name="connsiteY18" fmla="*/ 866775 h 5153356"/>
              <a:gd name="connsiteX19" fmla="*/ 857250 w 4371975"/>
              <a:gd name="connsiteY19" fmla="*/ 962025 h 5153356"/>
              <a:gd name="connsiteX20" fmla="*/ 876300 w 4371975"/>
              <a:gd name="connsiteY20" fmla="*/ 990600 h 5153356"/>
              <a:gd name="connsiteX21" fmla="*/ 914400 w 4371975"/>
              <a:gd name="connsiteY21" fmla="*/ 1019175 h 5153356"/>
              <a:gd name="connsiteX22" fmla="*/ 952500 w 4371975"/>
              <a:gd name="connsiteY22" fmla="*/ 1095375 h 5153356"/>
              <a:gd name="connsiteX23" fmla="*/ 962025 w 4371975"/>
              <a:gd name="connsiteY23" fmla="*/ 1123950 h 5153356"/>
              <a:gd name="connsiteX24" fmla="*/ 1009650 w 4371975"/>
              <a:gd name="connsiteY24" fmla="*/ 1181100 h 5153356"/>
              <a:gd name="connsiteX25" fmla="*/ 1066800 w 4371975"/>
              <a:gd name="connsiteY25" fmla="*/ 1257300 h 5153356"/>
              <a:gd name="connsiteX26" fmla="*/ 1171575 w 4371975"/>
              <a:gd name="connsiteY26" fmla="*/ 1381125 h 5153356"/>
              <a:gd name="connsiteX27" fmla="*/ 1219200 w 4371975"/>
              <a:gd name="connsiteY27" fmla="*/ 1447800 h 5153356"/>
              <a:gd name="connsiteX28" fmla="*/ 1266825 w 4371975"/>
              <a:gd name="connsiteY28" fmla="*/ 1504950 h 5153356"/>
              <a:gd name="connsiteX29" fmla="*/ 1333500 w 4371975"/>
              <a:gd name="connsiteY29" fmla="*/ 1619250 h 5153356"/>
              <a:gd name="connsiteX30" fmla="*/ 1438275 w 4371975"/>
              <a:gd name="connsiteY30" fmla="*/ 1752600 h 5153356"/>
              <a:gd name="connsiteX31" fmla="*/ 1476375 w 4371975"/>
              <a:gd name="connsiteY31" fmla="*/ 1838325 h 5153356"/>
              <a:gd name="connsiteX32" fmla="*/ 1485900 w 4371975"/>
              <a:gd name="connsiteY32" fmla="*/ 1866900 h 5153356"/>
              <a:gd name="connsiteX33" fmla="*/ 1562100 w 4371975"/>
              <a:gd name="connsiteY33" fmla="*/ 2019300 h 5153356"/>
              <a:gd name="connsiteX34" fmla="*/ 1638300 w 4371975"/>
              <a:gd name="connsiteY34" fmla="*/ 2171700 h 5153356"/>
              <a:gd name="connsiteX35" fmla="*/ 1657350 w 4371975"/>
              <a:gd name="connsiteY35" fmla="*/ 2228850 h 5153356"/>
              <a:gd name="connsiteX36" fmla="*/ 1685925 w 4371975"/>
              <a:gd name="connsiteY36" fmla="*/ 2305050 h 5153356"/>
              <a:gd name="connsiteX37" fmla="*/ 1685925 w 4371975"/>
              <a:gd name="connsiteY37" fmla="*/ 2762250 h 5153356"/>
              <a:gd name="connsiteX38" fmla="*/ 1914525 w 4371975"/>
              <a:gd name="connsiteY38" fmla="*/ 2952750 h 5153356"/>
              <a:gd name="connsiteX39" fmla="*/ 1943100 w 4371975"/>
              <a:gd name="connsiteY39" fmla="*/ 3000375 h 5153356"/>
              <a:gd name="connsiteX40" fmla="*/ 2028825 w 4371975"/>
              <a:gd name="connsiteY40" fmla="*/ 3152775 h 5153356"/>
              <a:gd name="connsiteX41" fmla="*/ 2057400 w 4371975"/>
              <a:gd name="connsiteY41" fmla="*/ 3248025 h 5153356"/>
              <a:gd name="connsiteX42" fmla="*/ 2085975 w 4371975"/>
              <a:gd name="connsiteY42" fmla="*/ 3295650 h 5153356"/>
              <a:gd name="connsiteX43" fmla="*/ 2152650 w 4371975"/>
              <a:gd name="connsiteY43" fmla="*/ 3429000 h 5153356"/>
              <a:gd name="connsiteX44" fmla="*/ 2171700 w 4371975"/>
              <a:gd name="connsiteY44" fmla="*/ 3457575 h 5153356"/>
              <a:gd name="connsiteX45" fmla="*/ 2190750 w 4371975"/>
              <a:gd name="connsiteY45" fmla="*/ 3495675 h 5153356"/>
              <a:gd name="connsiteX46" fmla="*/ 2200275 w 4371975"/>
              <a:gd name="connsiteY46" fmla="*/ 3524250 h 5153356"/>
              <a:gd name="connsiteX47" fmla="*/ 2257425 w 4371975"/>
              <a:gd name="connsiteY47" fmla="*/ 3590925 h 5153356"/>
              <a:gd name="connsiteX48" fmla="*/ 2286000 w 4371975"/>
              <a:gd name="connsiteY48" fmla="*/ 3638550 h 5153356"/>
              <a:gd name="connsiteX49" fmla="*/ 2381250 w 4371975"/>
              <a:gd name="connsiteY49" fmla="*/ 3762375 h 5153356"/>
              <a:gd name="connsiteX50" fmla="*/ 2419350 w 4371975"/>
              <a:gd name="connsiteY50" fmla="*/ 3790950 h 5153356"/>
              <a:gd name="connsiteX51" fmla="*/ 2486025 w 4371975"/>
              <a:gd name="connsiteY51" fmla="*/ 3867150 h 5153356"/>
              <a:gd name="connsiteX52" fmla="*/ 2514600 w 4371975"/>
              <a:gd name="connsiteY52" fmla="*/ 3895725 h 5153356"/>
              <a:gd name="connsiteX53" fmla="*/ 2667000 w 4371975"/>
              <a:gd name="connsiteY53" fmla="*/ 4095750 h 5153356"/>
              <a:gd name="connsiteX54" fmla="*/ 2705100 w 4371975"/>
              <a:gd name="connsiteY54" fmla="*/ 4152900 h 5153356"/>
              <a:gd name="connsiteX55" fmla="*/ 2743200 w 4371975"/>
              <a:gd name="connsiteY55" fmla="*/ 4171950 h 5153356"/>
              <a:gd name="connsiteX56" fmla="*/ 2790825 w 4371975"/>
              <a:gd name="connsiteY56" fmla="*/ 4219575 h 5153356"/>
              <a:gd name="connsiteX57" fmla="*/ 2933700 w 4371975"/>
              <a:gd name="connsiteY57" fmla="*/ 4324350 h 5153356"/>
              <a:gd name="connsiteX58" fmla="*/ 2990850 w 4371975"/>
              <a:gd name="connsiteY58" fmla="*/ 4352925 h 5153356"/>
              <a:gd name="connsiteX59" fmla="*/ 3076575 w 4371975"/>
              <a:gd name="connsiteY59" fmla="*/ 4381500 h 5153356"/>
              <a:gd name="connsiteX60" fmla="*/ 3429000 w 4371975"/>
              <a:gd name="connsiteY60" fmla="*/ 4591050 h 5153356"/>
              <a:gd name="connsiteX61" fmla="*/ 3705225 w 4371975"/>
              <a:gd name="connsiteY61" fmla="*/ 4772025 h 5153356"/>
              <a:gd name="connsiteX62" fmla="*/ 3829050 w 4371975"/>
              <a:gd name="connsiteY62" fmla="*/ 4857750 h 5153356"/>
              <a:gd name="connsiteX63" fmla="*/ 3876675 w 4371975"/>
              <a:gd name="connsiteY63" fmla="*/ 4876800 h 5153356"/>
              <a:gd name="connsiteX64" fmla="*/ 3943350 w 4371975"/>
              <a:gd name="connsiteY64" fmla="*/ 4933950 h 5153356"/>
              <a:gd name="connsiteX65" fmla="*/ 4029075 w 4371975"/>
              <a:gd name="connsiteY65" fmla="*/ 4972050 h 5153356"/>
              <a:gd name="connsiteX66" fmla="*/ 4191000 w 4371975"/>
              <a:gd name="connsiteY66" fmla="*/ 5086350 h 5153356"/>
              <a:gd name="connsiteX67" fmla="*/ 4276725 w 4371975"/>
              <a:gd name="connsiteY67" fmla="*/ 5105400 h 5153356"/>
              <a:gd name="connsiteX68" fmla="*/ 4295775 w 4371975"/>
              <a:gd name="connsiteY68" fmla="*/ 5143500 h 5153356"/>
              <a:gd name="connsiteX69" fmla="*/ 4371975 w 4371975"/>
              <a:gd name="connsiteY69" fmla="*/ 5153025 h 5153356"/>
              <a:gd name="connsiteX0" fmla="*/ 0 w 4433887"/>
              <a:gd name="connsiteY0" fmla="*/ 0 h 5143831"/>
              <a:gd name="connsiteX1" fmla="*/ 404812 w 4433887"/>
              <a:gd name="connsiteY1" fmla="*/ 38100 h 5143831"/>
              <a:gd name="connsiteX2" fmla="*/ 423862 w 4433887"/>
              <a:gd name="connsiteY2" fmla="*/ 85725 h 5143831"/>
              <a:gd name="connsiteX3" fmla="*/ 452437 w 4433887"/>
              <a:gd name="connsiteY3" fmla="*/ 133350 h 5143831"/>
              <a:gd name="connsiteX4" fmla="*/ 471487 w 4433887"/>
              <a:gd name="connsiteY4" fmla="*/ 190500 h 5143831"/>
              <a:gd name="connsiteX5" fmla="*/ 509587 w 4433887"/>
              <a:gd name="connsiteY5" fmla="*/ 238125 h 5143831"/>
              <a:gd name="connsiteX6" fmla="*/ 538162 w 4433887"/>
              <a:gd name="connsiteY6" fmla="*/ 285750 h 5143831"/>
              <a:gd name="connsiteX7" fmla="*/ 604837 w 4433887"/>
              <a:gd name="connsiteY7" fmla="*/ 352425 h 5143831"/>
              <a:gd name="connsiteX8" fmla="*/ 623887 w 4433887"/>
              <a:gd name="connsiteY8" fmla="*/ 381000 h 5143831"/>
              <a:gd name="connsiteX9" fmla="*/ 642937 w 4433887"/>
              <a:gd name="connsiteY9" fmla="*/ 428625 h 5143831"/>
              <a:gd name="connsiteX10" fmla="*/ 671512 w 4433887"/>
              <a:gd name="connsiteY10" fmla="*/ 447675 h 5143831"/>
              <a:gd name="connsiteX11" fmla="*/ 690562 w 4433887"/>
              <a:gd name="connsiteY11" fmla="*/ 476250 h 5143831"/>
              <a:gd name="connsiteX12" fmla="*/ 700087 w 4433887"/>
              <a:gd name="connsiteY12" fmla="*/ 504825 h 5143831"/>
              <a:gd name="connsiteX13" fmla="*/ 728662 w 4433887"/>
              <a:gd name="connsiteY13" fmla="*/ 542925 h 5143831"/>
              <a:gd name="connsiteX14" fmla="*/ 738187 w 4433887"/>
              <a:gd name="connsiteY14" fmla="*/ 571500 h 5143831"/>
              <a:gd name="connsiteX15" fmla="*/ 757237 w 4433887"/>
              <a:gd name="connsiteY15" fmla="*/ 638175 h 5143831"/>
              <a:gd name="connsiteX16" fmla="*/ 785812 w 4433887"/>
              <a:gd name="connsiteY16" fmla="*/ 695325 h 5143831"/>
              <a:gd name="connsiteX17" fmla="*/ 795337 w 4433887"/>
              <a:gd name="connsiteY17" fmla="*/ 733425 h 5143831"/>
              <a:gd name="connsiteX18" fmla="*/ 862012 w 4433887"/>
              <a:gd name="connsiteY18" fmla="*/ 857250 h 5143831"/>
              <a:gd name="connsiteX19" fmla="*/ 919162 w 4433887"/>
              <a:gd name="connsiteY19" fmla="*/ 952500 h 5143831"/>
              <a:gd name="connsiteX20" fmla="*/ 938212 w 4433887"/>
              <a:gd name="connsiteY20" fmla="*/ 981075 h 5143831"/>
              <a:gd name="connsiteX21" fmla="*/ 976312 w 4433887"/>
              <a:gd name="connsiteY21" fmla="*/ 1009650 h 5143831"/>
              <a:gd name="connsiteX22" fmla="*/ 1014412 w 4433887"/>
              <a:gd name="connsiteY22" fmla="*/ 1085850 h 5143831"/>
              <a:gd name="connsiteX23" fmla="*/ 1023937 w 4433887"/>
              <a:gd name="connsiteY23" fmla="*/ 1114425 h 5143831"/>
              <a:gd name="connsiteX24" fmla="*/ 1071562 w 4433887"/>
              <a:gd name="connsiteY24" fmla="*/ 1171575 h 5143831"/>
              <a:gd name="connsiteX25" fmla="*/ 1128712 w 4433887"/>
              <a:gd name="connsiteY25" fmla="*/ 1247775 h 5143831"/>
              <a:gd name="connsiteX26" fmla="*/ 1233487 w 4433887"/>
              <a:gd name="connsiteY26" fmla="*/ 1371600 h 5143831"/>
              <a:gd name="connsiteX27" fmla="*/ 1281112 w 4433887"/>
              <a:gd name="connsiteY27" fmla="*/ 1438275 h 5143831"/>
              <a:gd name="connsiteX28" fmla="*/ 1328737 w 4433887"/>
              <a:gd name="connsiteY28" fmla="*/ 1495425 h 5143831"/>
              <a:gd name="connsiteX29" fmla="*/ 1395412 w 4433887"/>
              <a:gd name="connsiteY29" fmla="*/ 1609725 h 5143831"/>
              <a:gd name="connsiteX30" fmla="*/ 1500187 w 4433887"/>
              <a:gd name="connsiteY30" fmla="*/ 1743075 h 5143831"/>
              <a:gd name="connsiteX31" fmla="*/ 1538287 w 4433887"/>
              <a:gd name="connsiteY31" fmla="*/ 1828800 h 5143831"/>
              <a:gd name="connsiteX32" fmla="*/ 1547812 w 4433887"/>
              <a:gd name="connsiteY32" fmla="*/ 1857375 h 5143831"/>
              <a:gd name="connsiteX33" fmla="*/ 1624012 w 4433887"/>
              <a:gd name="connsiteY33" fmla="*/ 2009775 h 5143831"/>
              <a:gd name="connsiteX34" fmla="*/ 1700212 w 4433887"/>
              <a:gd name="connsiteY34" fmla="*/ 2162175 h 5143831"/>
              <a:gd name="connsiteX35" fmla="*/ 1719262 w 4433887"/>
              <a:gd name="connsiteY35" fmla="*/ 2219325 h 5143831"/>
              <a:gd name="connsiteX36" fmla="*/ 1747837 w 4433887"/>
              <a:gd name="connsiteY36" fmla="*/ 2295525 h 5143831"/>
              <a:gd name="connsiteX37" fmla="*/ 1747837 w 4433887"/>
              <a:gd name="connsiteY37" fmla="*/ 2752725 h 5143831"/>
              <a:gd name="connsiteX38" fmla="*/ 1976437 w 4433887"/>
              <a:gd name="connsiteY38" fmla="*/ 2943225 h 5143831"/>
              <a:gd name="connsiteX39" fmla="*/ 2005012 w 4433887"/>
              <a:gd name="connsiteY39" fmla="*/ 2990850 h 5143831"/>
              <a:gd name="connsiteX40" fmla="*/ 2090737 w 4433887"/>
              <a:gd name="connsiteY40" fmla="*/ 3143250 h 5143831"/>
              <a:gd name="connsiteX41" fmla="*/ 2119312 w 4433887"/>
              <a:gd name="connsiteY41" fmla="*/ 3238500 h 5143831"/>
              <a:gd name="connsiteX42" fmla="*/ 2147887 w 4433887"/>
              <a:gd name="connsiteY42" fmla="*/ 3286125 h 5143831"/>
              <a:gd name="connsiteX43" fmla="*/ 2214562 w 4433887"/>
              <a:gd name="connsiteY43" fmla="*/ 3419475 h 5143831"/>
              <a:gd name="connsiteX44" fmla="*/ 2233612 w 4433887"/>
              <a:gd name="connsiteY44" fmla="*/ 3448050 h 5143831"/>
              <a:gd name="connsiteX45" fmla="*/ 2252662 w 4433887"/>
              <a:gd name="connsiteY45" fmla="*/ 3486150 h 5143831"/>
              <a:gd name="connsiteX46" fmla="*/ 2262187 w 4433887"/>
              <a:gd name="connsiteY46" fmla="*/ 3514725 h 5143831"/>
              <a:gd name="connsiteX47" fmla="*/ 2319337 w 4433887"/>
              <a:gd name="connsiteY47" fmla="*/ 3581400 h 5143831"/>
              <a:gd name="connsiteX48" fmla="*/ 2347912 w 4433887"/>
              <a:gd name="connsiteY48" fmla="*/ 3629025 h 5143831"/>
              <a:gd name="connsiteX49" fmla="*/ 2443162 w 4433887"/>
              <a:gd name="connsiteY49" fmla="*/ 3752850 h 5143831"/>
              <a:gd name="connsiteX50" fmla="*/ 2481262 w 4433887"/>
              <a:gd name="connsiteY50" fmla="*/ 3781425 h 5143831"/>
              <a:gd name="connsiteX51" fmla="*/ 2547937 w 4433887"/>
              <a:gd name="connsiteY51" fmla="*/ 3857625 h 5143831"/>
              <a:gd name="connsiteX52" fmla="*/ 2576512 w 4433887"/>
              <a:gd name="connsiteY52" fmla="*/ 3886200 h 5143831"/>
              <a:gd name="connsiteX53" fmla="*/ 2728912 w 4433887"/>
              <a:gd name="connsiteY53" fmla="*/ 4086225 h 5143831"/>
              <a:gd name="connsiteX54" fmla="*/ 2767012 w 4433887"/>
              <a:gd name="connsiteY54" fmla="*/ 4143375 h 5143831"/>
              <a:gd name="connsiteX55" fmla="*/ 2805112 w 4433887"/>
              <a:gd name="connsiteY55" fmla="*/ 4162425 h 5143831"/>
              <a:gd name="connsiteX56" fmla="*/ 2852737 w 4433887"/>
              <a:gd name="connsiteY56" fmla="*/ 4210050 h 5143831"/>
              <a:gd name="connsiteX57" fmla="*/ 2995612 w 4433887"/>
              <a:gd name="connsiteY57" fmla="*/ 4314825 h 5143831"/>
              <a:gd name="connsiteX58" fmla="*/ 3052762 w 4433887"/>
              <a:gd name="connsiteY58" fmla="*/ 4343400 h 5143831"/>
              <a:gd name="connsiteX59" fmla="*/ 3138487 w 4433887"/>
              <a:gd name="connsiteY59" fmla="*/ 4371975 h 5143831"/>
              <a:gd name="connsiteX60" fmla="*/ 3490912 w 4433887"/>
              <a:gd name="connsiteY60" fmla="*/ 4581525 h 5143831"/>
              <a:gd name="connsiteX61" fmla="*/ 3767137 w 4433887"/>
              <a:gd name="connsiteY61" fmla="*/ 4762500 h 5143831"/>
              <a:gd name="connsiteX62" fmla="*/ 3890962 w 4433887"/>
              <a:gd name="connsiteY62" fmla="*/ 4848225 h 5143831"/>
              <a:gd name="connsiteX63" fmla="*/ 3938587 w 4433887"/>
              <a:gd name="connsiteY63" fmla="*/ 4867275 h 5143831"/>
              <a:gd name="connsiteX64" fmla="*/ 4005262 w 4433887"/>
              <a:gd name="connsiteY64" fmla="*/ 4924425 h 5143831"/>
              <a:gd name="connsiteX65" fmla="*/ 4090987 w 4433887"/>
              <a:gd name="connsiteY65" fmla="*/ 4962525 h 5143831"/>
              <a:gd name="connsiteX66" fmla="*/ 4252912 w 4433887"/>
              <a:gd name="connsiteY66" fmla="*/ 5076825 h 5143831"/>
              <a:gd name="connsiteX67" fmla="*/ 4338637 w 4433887"/>
              <a:gd name="connsiteY67" fmla="*/ 5095875 h 5143831"/>
              <a:gd name="connsiteX68" fmla="*/ 4357687 w 4433887"/>
              <a:gd name="connsiteY68" fmla="*/ 5133975 h 5143831"/>
              <a:gd name="connsiteX69" fmla="*/ 4433887 w 4433887"/>
              <a:gd name="connsiteY6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452437 w 4433887"/>
              <a:gd name="connsiteY2" fmla="*/ 133350 h 5143831"/>
              <a:gd name="connsiteX3" fmla="*/ 471487 w 4433887"/>
              <a:gd name="connsiteY3" fmla="*/ 190500 h 5143831"/>
              <a:gd name="connsiteX4" fmla="*/ 509587 w 4433887"/>
              <a:gd name="connsiteY4" fmla="*/ 238125 h 5143831"/>
              <a:gd name="connsiteX5" fmla="*/ 538162 w 4433887"/>
              <a:gd name="connsiteY5" fmla="*/ 285750 h 5143831"/>
              <a:gd name="connsiteX6" fmla="*/ 604837 w 4433887"/>
              <a:gd name="connsiteY6" fmla="*/ 352425 h 5143831"/>
              <a:gd name="connsiteX7" fmla="*/ 623887 w 4433887"/>
              <a:gd name="connsiteY7" fmla="*/ 381000 h 5143831"/>
              <a:gd name="connsiteX8" fmla="*/ 642937 w 4433887"/>
              <a:gd name="connsiteY8" fmla="*/ 428625 h 5143831"/>
              <a:gd name="connsiteX9" fmla="*/ 671512 w 4433887"/>
              <a:gd name="connsiteY9" fmla="*/ 447675 h 5143831"/>
              <a:gd name="connsiteX10" fmla="*/ 690562 w 4433887"/>
              <a:gd name="connsiteY10" fmla="*/ 476250 h 5143831"/>
              <a:gd name="connsiteX11" fmla="*/ 700087 w 4433887"/>
              <a:gd name="connsiteY11" fmla="*/ 504825 h 5143831"/>
              <a:gd name="connsiteX12" fmla="*/ 728662 w 4433887"/>
              <a:gd name="connsiteY12" fmla="*/ 542925 h 5143831"/>
              <a:gd name="connsiteX13" fmla="*/ 738187 w 4433887"/>
              <a:gd name="connsiteY13" fmla="*/ 571500 h 5143831"/>
              <a:gd name="connsiteX14" fmla="*/ 757237 w 4433887"/>
              <a:gd name="connsiteY14" fmla="*/ 638175 h 5143831"/>
              <a:gd name="connsiteX15" fmla="*/ 785812 w 4433887"/>
              <a:gd name="connsiteY15" fmla="*/ 695325 h 5143831"/>
              <a:gd name="connsiteX16" fmla="*/ 795337 w 4433887"/>
              <a:gd name="connsiteY16" fmla="*/ 733425 h 5143831"/>
              <a:gd name="connsiteX17" fmla="*/ 862012 w 4433887"/>
              <a:gd name="connsiteY17" fmla="*/ 857250 h 5143831"/>
              <a:gd name="connsiteX18" fmla="*/ 919162 w 4433887"/>
              <a:gd name="connsiteY18" fmla="*/ 952500 h 5143831"/>
              <a:gd name="connsiteX19" fmla="*/ 938212 w 4433887"/>
              <a:gd name="connsiteY19" fmla="*/ 981075 h 5143831"/>
              <a:gd name="connsiteX20" fmla="*/ 976312 w 4433887"/>
              <a:gd name="connsiteY20" fmla="*/ 1009650 h 5143831"/>
              <a:gd name="connsiteX21" fmla="*/ 1014412 w 4433887"/>
              <a:gd name="connsiteY21" fmla="*/ 1085850 h 5143831"/>
              <a:gd name="connsiteX22" fmla="*/ 1023937 w 4433887"/>
              <a:gd name="connsiteY22" fmla="*/ 1114425 h 5143831"/>
              <a:gd name="connsiteX23" fmla="*/ 1071562 w 4433887"/>
              <a:gd name="connsiteY23" fmla="*/ 1171575 h 5143831"/>
              <a:gd name="connsiteX24" fmla="*/ 1128712 w 4433887"/>
              <a:gd name="connsiteY24" fmla="*/ 1247775 h 5143831"/>
              <a:gd name="connsiteX25" fmla="*/ 1233487 w 4433887"/>
              <a:gd name="connsiteY25" fmla="*/ 1371600 h 5143831"/>
              <a:gd name="connsiteX26" fmla="*/ 1281112 w 4433887"/>
              <a:gd name="connsiteY26" fmla="*/ 1438275 h 5143831"/>
              <a:gd name="connsiteX27" fmla="*/ 1328737 w 4433887"/>
              <a:gd name="connsiteY27" fmla="*/ 1495425 h 5143831"/>
              <a:gd name="connsiteX28" fmla="*/ 1395412 w 4433887"/>
              <a:gd name="connsiteY28" fmla="*/ 1609725 h 5143831"/>
              <a:gd name="connsiteX29" fmla="*/ 1500187 w 4433887"/>
              <a:gd name="connsiteY29" fmla="*/ 1743075 h 5143831"/>
              <a:gd name="connsiteX30" fmla="*/ 1538287 w 4433887"/>
              <a:gd name="connsiteY30" fmla="*/ 1828800 h 5143831"/>
              <a:gd name="connsiteX31" fmla="*/ 1547812 w 4433887"/>
              <a:gd name="connsiteY31" fmla="*/ 1857375 h 5143831"/>
              <a:gd name="connsiteX32" fmla="*/ 1624012 w 4433887"/>
              <a:gd name="connsiteY32" fmla="*/ 2009775 h 5143831"/>
              <a:gd name="connsiteX33" fmla="*/ 1700212 w 4433887"/>
              <a:gd name="connsiteY33" fmla="*/ 2162175 h 5143831"/>
              <a:gd name="connsiteX34" fmla="*/ 1719262 w 4433887"/>
              <a:gd name="connsiteY34" fmla="*/ 2219325 h 5143831"/>
              <a:gd name="connsiteX35" fmla="*/ 1747837 w 4433887"/>
              <a:gd name="connsiteY35" fmla="*/ 2295525 h 5143831"/>
              <a:gd name="connsiteX36" fmla="*/ 1747837 w 4433887"/>
              <a:gd name="connsiteY36" fmla="*/ 2752725 h 5143831"/>
              <a:gd name="connsiteX37" fmla="*/ 1976437 w 4433887"/>
              <a:gd name="connsiteY37" fmla="*/ 2943225 h 5143831"/>
              <a:gd name="connsiteX38" fmla="*/ 2005012 w 4433887"/>
              <a:gd name="connsiteY38" fmla="*/ 2990850 h 5143831"/>
              <a:gd name="connsiteX39" fmla="*/ 2090737 w 4433887"/>
              <a:gd name="connsiteY39" fmla="*/ 3143250 h 5143831"/>
              <a:gd name="connsiteX40" fmla="*/ 2119312 w 4433887"/>
              <a:gd name="connsiteY40" fmla="*/ 3238500 h 5143831"/>
              <a:gd name="connsiteX41" fmla="*/ 2147887 w 4433887"/>
              <a:gd name="connsiteY41" fmla="*/ 3286125 h 5143831"/>
              <a:gd name="connsiteX42" fmla="*/ 2214562 w 4433887"/>
              <a:gd name="connsiteY42" fmla="*/ 3419475 h 5143831"/>
              <a:gd name="connsiteX43" fmla="*/ 2233612 w 4433887"/>
              <a:gd name="connsiteY43" fmla="*/ 3448050 h 5143831"/>
              <a:gd name="connsiteX44" fmla="*/ 2252662 w 4433887"/>
              <a:gd name="connsiteY44" fmla="*/ 3486150 h 5143831"/>
              <a:gd name="connsiteX45" fmla="*/ 2262187 w 4433887"/>
              <a:gd name="connsiteY45" fmla="*/ 3514725 h 5143831"/>
              <a:gd name="connsiteX46" fmla="*/ 2319337 w 4433887"/>
              <a:gd name="connsiteY46" fmla="*/ 3581400 h 5143831"/>
              <a:gd name="connsiteX47" fmla="*/ 2347912 w 4433887"/>
              <a:gd name="connsiteY47" fmla="*/ 3629025 h 5143831"/>
              <a:gd name="connsiteX48" fmla="*/ 2443162 w 4433887"/>
              <a:gd name="connsiteY48" fmla="*/ 3752850 h 5143831"/>
              <a:gd name="connsiteX49" fmla="*/ 2481262 w 4433887"/>
              <a:gd name="connsiteY49" fmla="*/ 3781425 h 5143831"/>
              <a:gd name="connsiteX50" fmla="*/ 2547937 w 4433887"/>
              <a:gd name="connsiteY50" fmla="*/ 3857625 h 5143831"/>
              <a:gd name="connsiteX51" fmla="*/ 2576512 w 4433887"/>
              <a:gd name="connsiteY51" fmla="*/ 3886200 h 5143831"/>
              <a:gd name="connsiteX52" fmla="*/ 2728912 w 4433887"/>
              <a:gd name="connsiteY52" fmla="*/ 4086225 h 5143831"/>
              <a:gd name="connsiteX53" fmla="*/ 2767012 w 4433887"/>
              <a:gd name="connsiteY53" fmla="*/ 4143375 h 5143831"/>
              <a:gd name="connsiteX54" fmla="*/ 2805112 w 4433887"/>
              <a:gd name="connsiteY54" fmla="*/ 4162425 h 5143831"/>
              <a:gd name="connsiteX55" fmla="*/ 2852737 w 4433887"/>
              <a:gd name="connsiteY55" fmla="*/ 4210050 h 5143831"/>
              <a:gd name="connsiteX56" fmla="*/ 2995612 w 4433887"/>
              <a:gd name="connsiteY56" fmla="*/ 4314825 h 5143831"/>
              <a:gd name="connsiteX57" fmla="*/ 3052762 w 4433887"/>
              <a:gd name="connsiteY57" fmla="*/ 4343400 h 5143831"/>
              <a:gd name="connsiteX58" fmla="*/ 3138487 w 4433887"/>
              <a:gd name="connsiteY58" fmla="*/ 4371975 h 5143831"/>
              <a:gd name="connsiteX59" fmla="*/ 3490912 w 4433887"/>
              <a:gd name="connsiteY59" fmla="*/ 4581525 h 5143831"/>
              <a:gd name="connsiteX60" fmla="*/ 3767137 w 4433887"/>
              <a:gd name="connsiteY60" fmla="*/ 4762500 h 5143831"/>
              <a:gd name="connsiteX61" fmla="*/ 3890962 w 4433887"/>
              <a:gd name="connsiteY61" fmla="*/ 4848225 h 5143831"/>
              <a:gd name="connsiteX62" fmla="*/ 3938587 w 4433887"/>
              <a:gd name="connsiteY62" fmla="*/ 4867275 h 5143831"/>
              <a:gd name="connsiteX63" fmla="*/ 4005262 w 4433887"/>
              <a:gd name="connsiteY63" fmla="*/ 4924425 h 5143831"/>
              <a:gd name="connsiteX64" fmla="*/ 4090987 w 4433887"/>
              <a:gd name="connsiteY64" fmla="*/ 4962525 h 5143831"/>
              <a:gd name="connsiteX65" fmla="*/ 4252912 w 4433887"/>
              <a:gd name="connsiteY65" fmla="*/ 5076825 h 5143831"/>
              <a:gd name="connsiteX66" fmla="*/ 4338637 w 4433887"/>
              <a:gd name="connsiteY66" fmla="*/ 5095875 h 5143831"/>
              <a:gd name="connsiteX67" fmla="*/ 4357687 w 4433887"/>
              <a:gd name="connsiteY67" fmla="*/ 5133975 h 5143831"/>
              <a:gd name="connsiteX68" fmla="*/ 4433887 w 4433887"/>
              <a:gd name="connsiteY68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471487 w 4433887"/>
              <a:gd name="connsiteY2" fmla="*/ 190500 h 5143831"/>
              <a:gd name="connsiteX3" fmla="*/ 509587 w 4433887"/>
              <a:gd name="connsiteY3" fmla="*/ 238125 h 5143831"/>
              <a:gd name="connsiteX4" fmla="*/ 538162 w 4433887"/>
              <a:gd name="connsiteY4" fmla="*/ 285750 h 5143831"/>
              <a:gd name="connsiteX5" fmla="*/ 604837 w 4433887"/>
              <a:gd name="connsiteY5" fmla="*/ 352425 h 5143831"/>
              <a:gd name="connsiteX6" fmla="*/ 623887 w 4433887"/>
              <a:gd name="connsiteY6" fmla="*/ 381000 h 5143831"/>
              <a:gd name="connsiteX7" fmla="*/ 642937 w 4433887"/>
              <a:gd name="connsiteY7" fmla="*/ 428625 h 5143831"/>
              <a:gd name="connsiteX8" fmla="*/ 671512 w 4433887"/>
              <a:gd name="connsiteY8" fmla="*/ 447675 h 5143831"/>
              <a:gd name="connsiteX9" fmla="*/ 690562 w 4433887"/>
              <a:gd name="connsiteY9" fmla="*/ 476250 h 5143831"/>
              <a:gd name="connsiteX10" fmla="*/ 700087 w 4433887"/>
              <a:gd name="connsiteY10" fmla="*/ 504825 h 5143831"/>
              <a:gd name="connsiteX11" fmla="*/ 728662 w 4433887"/>
              <a:gd name="connsiteY11" fmla="*/ 542925 h 5143831"/>
              <a:gd name="connsiteX12" fmla="*/ 738187 w 4433887"/>
              <a:gd name="connsiteY12" fmla="*/ 571500 h 5143831"/>
              <a:gd name="connsiteX13" fmla="*/ 757237 w 4433887"/>
              <a:gd name="connsiteY13" fmla="*/ 638175 h 5143831"/>
              <a:gd name="connsiteX14" fmla="*/ 785812 w 4433887"/>
              <a:gd name="connsiteY14" fmla="*/ 695325 h 5143831"/>
              <a:gd name="connsiteX15" fmla="*/ 795337 w 4433887"/>
              <a:gd name="connsiteY15" fmla="*/ 733425 h 5143831"/>
              <a:gd name="connsiteX16" fmla="*/ 862012 w 4433887"/>
              <a:gd name="connsiteY16" fmla="*/ 857250 h 5143831"/>
              <a:gd name="connsiteX17" fmla="*/ 919162 w 4433887"/>
              <a:gd name="connsiteY17" fmla="*/ 952500 h 5143831"/>
              <a:gd name="connsiteX18" fmla="*/ 938212 w 4433887"/>
              <a:gd name="connsiteY18" fmla="*/ 981075 h 5143831"/>
              <a:gd name="connsiteX19" fmla="*/ 976312 w 4433887"/>
              <a:gd name="connsiteY19" fmla="*/ 1009650 h 5143831"/>
              <a:gd name="connsiteX20" fmla="*/ 1014412 w 4433887"/>
              <a:gd name="connsiteY20" fmla="*/ 1085850 h 5143831"/>
              <a:gd name="connsiteX21" fmla="*/ 1023937 w 4433887"/>
              <a:gd name="connsiteY21" fmla="*/ 1114425 h 5143831"/>
              <a:gd name="connsiteX22" fmla="*/ 1071562 w 4433887"/>
              <a:gd name="connsiteY22" fmla="*/ 1171575 h 5143831"/>
              <a:gd name="connsiteX23" fmla="*/ 1128712 w 4433887"/>
              <a:gd name="connsiteY23" fmla="*/ 1247775 h 5143831"/>
              <a:gd name="connsiteX24" fmla="*/ 1233487 w 4433887"/>
              <a:gd name="connsiteY24" fmla="*/ 1371600 h 5143831"/>
              <a:gd name="connsiteX25" fmla="*/ 1281112 w 4433887"/>
              <a:gd name="connsiteY25" fmla="*/ 1438275 h 5143831"/>
              <a:gd name="connsiteX26" fmla="*/ 1328737 w 4433887"/>
              <a:gd name="connsiteY26" fmla="*/ 1495425 h 5143831"/>
              <a:gd name="connsiteX27" fmla="*/ 1395412 w 4433887"/>
              <a:gd name="connsiteY27" fmla="*/ 1609725 h 5143831"/>
              <a:gd name="connsiteX28" fmla="*/ 1500187 w 4433887"/>
              <a:gd name="connsiteY28" fmla="*/ 1743075 h 5143831"/>
              <a:gd name="connsiteX29" fmla="*/ 1538287 w 4433887"/>
              <a:gd name="connsiteY29" fmla="*/ 1828800 h 5143831"/>
              <a:gd name="connsiteX30" fmla="*/ 1547812 w 4433887"/>
              <a:gd name="connsiteY30" fmla="*/ 1857375 h 5143831"/>
              <a:gd name="connsiteX31" fmla="*/ 1624012 w 4433887"/>
              <a:gd name="connsiteY31" fmla="*/ 2009775 h 5143831"/>
              <a:gd name="connsiteX32" fmla="*/ 1700212 w 4433887"/>
              <a:gd name="connsiteY32" fmla="*/ 2162175 h 5143831"/>
              <a:gd name="connsiteX33" fmla="*/ 1719262 w 4433887"/>
              <a:gd name="connsiteY33" fmla="*/ 2219325 h 5143831"/>
              <a:gd name="connsiteX34" fmla="*/ 1747837 w 4433887"/>
              <a:gd name="connsiteY34" fmla="*/ 2295525 h 5143831"/>
              <a:gd name="connsiteX35" fmla="*/ 1747837 w 4433887"/>
              <a:gd name="connsiteY35" fmla="*/ 2752725 h 5143831"/>
              <a:gd name="connsiteX36" fmla="*/ 1976437 w 4433887"/>
              <a:gd name="connsiteY36" fmla="*/ 2943225 h 5143831"/>
              <a:gd name="connsiteX37" fmla="*/ 2005012 w 4433887"/>
              <a:gd name="connsiteY37" fmla="*/ 2990850 h 5143831"/>
              <a:gd name="connsiteX38" fmla="*/ 2090737 w 4433887"/>
              <a:gd name="connsiteY38" fmla="*/ 3143250 h 5143831"/>
              <a:gd name="connsiteX39" fmla="*/ 2119312 w 4433887"/>
              <a:gd name="connsiteY39" fmla="*/ 3238500 h 5143831"/>
              <a:gd name="connsiteX40" fmla="*/ 2147887 w 4433887"/>
              <a:gd name="connsiteY40" fmla="*/ 3286125 h 5143831"/>
              <a:gd name="connsiteX41" fmla="*/ 2214562 w 4433887"/>
              <a:gd name="connsiteY41" fmla="*/ 3419475 h 5143831"/>
              <a:gd name="connsiteX42" fmla="*/ 2233612 w 4433887"/>
              <a:gd name="connsiteY42" fmla="*/ 3448050 h 5143831"/>
              <a:gd name="connsiteX43" fmla="*/ 2252662 w 4433887"/>
              <a:gd name="connsiteY43" fmla="*/ 3486150 h 5143831"/>
              <a:gd name="connsiteX44" fmla="*/ 2262187 w 4433887"/>
              <a:gd name="connsiteY44" fmla="*/ 3514725 h 5143831"/>
              <a:gd name="connsiteX45" fmla="*/ 2319337 w 4433887"/>
              <a:gd name="connsiteY45" fmla="*/ 3581400 h 5143831"/>
              <a:gd name="connsiteX46" fmla="*/ 2347912 w 4433887"/>
              <a:gd name="connsiteY46" fmla="*/ 3629025 h 5143831"/>
              <a:gd name="connsiteX47" fmla="*/ 2443162 w 4433887"/>
              <a:gd name="connsiteY47" fmla="*/ 3752850 h 5143831"/>
              <a:gd name="connsiteX48" fmla="*/ 2481262 w 4433887"/>
              <a:gd name="connsiteY48" fmla="*/ 3781425 h 5143831"/>
              <a:gd name="connsiteX49" fmla="*/ 2547937 w 4433887"/>
              <a:gd name="connsiteY49" fmla="*/ 3857625 h 5143831"/>
              <a:gd name="connsiteX50" fmla="*/ 2576512 w 4433887"/>
              <a:gd name="connsiteY50" fmla="*/ 3886200 h 5143831"/>
              <a:gd name="connsiteX51" fmla="*/ 2728912 w 4433887"/>
              <a:gd name="connsiteY51" fmla="*/ 4086225 h 5143831"/>
              <a:gd name="connsiteX52" fmla="*/ 2767012 w 4433887"/>
              <a:gd name="connsiteY52" fmla="*/ 4143375 h 5143831"/>
              <a:gd name="connsiteX53" fmla="*/ 2805112 w 4433887"/>
              <a:gd name="connsiteY53" fmla="*/ 4162425 h 5143831"/>
              <a:gd name="connsiteX54" fmla="*/ 2852737 w 4433887"/>
              <a:gd name="connsiteY54" fmla="*/ 4210050 h 5143831"/>
              <a:gd name="connsiteX55" fmla="*/ 2995612 w 4433887"/>
              <a:gd name="connsiteY55" fmla="*/ 4314825 h 5143831"/>
              <a:gd name="connsiteX56" fmla="*/ 3052762 w 4433887"/>
              <a:gd name="connsiteY56" fmla="*/ 4343400 h 5143831"/>
              <a:gd name="connsiteX57" fmla="*/ 3138487 w 4433887"/>
              <a:gd name="connsiteY57" fmla="*/ 4371975 h 5143831"/>
              <a:gd name="connsiteX58" fmla="*/ 3490912 w 4433887"/>
              <a:gd name="connsiteY58" fmla="*/ 4581525 h 5143831"/>
              <a:gd name="connsiteX59" fmla="*/ 3767137 w 4433887"/>
              <a:gd name="connsiteY59" fmla="*/ 4762500 h 5143831"/>
              <a:gd name="connsiteX60" fmla="*/ 3890962 w 4433887"/>
              <a:gd name="connsiteY60" fmla="*/ 4848225 h 5143831"/>
              <a:gd name="connsiteX61" fmla="*/ 3938587 w 4433887"/>
              <a:gd name="connsiteY61" fmla="*/ 4867275 h 5143831"/>
              <a:gd name="connsiteX62" fmla="*/ 4005262 w 4433887"/>
              <a:gd name="connsiteY62" fmla="*/ 4924425 h 5143831"/>
              <a:gd name="connsiteX63" fmla="*/ 4090987 w 4433887"/>
              <a:gd name="connsiteY63" fmla="*/ 4962525 h 5143831"/>
              <a:gd name="connsiteX64" fmla="*/ 4252912 w 4433887"/>
              <a:gd name="connsiteY64" fmla="*/ 5076825 h 5143831"/>
              <a:gd name="connsiteX65" fmla="*/ 4338637 w 4433887"/>
              <a:gd name="connsiteY65" fmla="*/ 5095875 h 5143831"/>
              <a:gd name="connsiteX66" fmla="*/ 4357687 w 4433887"/>
              <a:gd name="connsiteY66" fmla="*/ 5133975 h 5143831"/>
              <a:gd name="connsiteX67" fmla="*/ 4433887 w 4433887"/>
              <a:gd name="connsiteY67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19162 w 4433887"/>
              <a:gd name="connsiteY16" fmla="*/ 952500 h 5143831"/>
              <a:gd name="connsiteX17" fmla="*/ 938212 w 4433887"/>
              <a:gd name="connsiteY17" fmla="*/ 981075 h 5143831"/>
              <a:gd name="connsiteX18" fmla="*/ 976312 w 4433887"/>
              <a:gd name="connsiteY18" fmla="*/ 1009650 h 5143831"/>
              <a:gd name="connsiteX19" fmla="*/ 1014412 w 4433887"/>
              <a:gd name="connsiteY19" fmla="*/ 1085850 h 5143831"/>
              <a:gd name="connsiteX20" fmla="*/ 1023937 w 4433887"/>
              <a:gd name="connsiteY20" fmla="*/ 1114425 h 5143831"/>
              <a:gd name="connsiteX21" fmla="*/ 1071562 w 4433887"/>
              <a:gd name="connsiteY21" fmla="*/ 1171575 h 5143831"/>
              <a:gd name="connsiteX22" fmla="*/ 1128712 w 4433887"/>
              <a:gd name="connsiteY22" fmla="*/ 1247775 h 5143831"/>
              <a:gd name="connsiteX23" fmla="*/ 1233487 w 4433887"/>
              <a:gd name="connsiteY23" fmla="*/ 1371600 h 5143831"/>
              <a:gd name="connsiteX24" fmla="*/ 1281112 w 4433887"/>
              <a:gd name="connsiteY24" fmla="*/ 1438275 h 5143831"/>
              <a:gd name="connsiteX25" fmla="*/ 1328737 w 4433887"/>
              <a:gd name="connsiteY25" fmla="*/ 1495425 h 5143831"/>
              <a:gd name="connsiteX26" fmla="*/ 1395412 w 4433887"/>
              <a:gd name="connsiteY26" fmla="*/ 1609725 h 5143831"/>
              <a:gd name="connsiteX27" fmla="*/ 1500187 w 4433887"/>
              <a:gd name="connsiteY27" fmla="*/ 1743075 h 5143831"/>
              <a:gd name="connsiteX28" fmla="*/ 1538287 w 4433887"/>
              <a:gd name="connsiteY28" fmla="*/ 1828800 h 5143831"/>
              <a:gd name="connsiteX29" fmla="*/ 1547812 w 4433887"/>
              <a:gd name="connsiteY29" fmla="*/ 1857375 h 5143831"/>
              <a:gd name="connsiteX30" fmla="*/ 1624012 w 4433887"/>
              <a:gd name="connsiteY30" fmla="*/ 2009775 h 5143831"/>
              <a:gd name="connsiteX31" fmla="*/ 1700212 w 4433887"/>
              <a:gd name="connsiteY31" fmla="*/ 2162175 h 5143831"/>
              <a:gd name="connsiteX32" fmla="*/ 1719262 w 4433887"/>
              <a:gd name="connsiteY32" fmla="*/ 2219325 h 5143831"/>
              <a:gd name="connsiteX33" fmla="*/ 1747837 w 4433887"/>
              <a:gd name="connsiteY33" fmla="*/ 2295525 h 5143831"/>
              <a:gd name="connsiteX34" fmla="*/ 1747837 w 4433887"/>
              <a:gd name="connsiteY34" fmla="*/ 2752725 h 5143831"/>
              <a:gd name="connsiteX35" fmla="*/ 1976437 w 4433887"/>
              <a:gd name="connsiteY35" fmla="*/ 2943225 h 5143831"/>
              <a:gd name="connsiteX36" fmla="*/ 2005012 w 4433887"/>
              <a:gd name="connsiteY36" fmla="*/ 2990850 h 5143831"/>
              <a:gd name="connsiteX37" fmla="*/ 2090737 w 4433887"/>
              <a:gd name="connsiteY37" fmla="*/ 3143250 h 5143831"/>
              <a:gd name="connsiteX38" fmla="*/ 2119312 w 4433887"/>
              <a:gd name="connsiteY38" fmla="*/ 3238500 h 5143831"/>
              <a:gd name="connsiteX39" fmla="*/ 2147887 w 4433887"/>
              <a:gd name="connsiteY39" fmla="*/ 3286125 h 5143831"/>
              <a:gd name="connsiteX40" fmla="*/ 2214562 w 4433887"/>
              <a:gd name="connsiteY40" fmla="*/ 3419475 h 5143831"/>
              <a:gd name="connsiteX41" fmla="*/ 2233612 w 4433887"/>
              <a:gd name="connsiteY41" fmla="*/ 3448050 h 5143831"/>
              <a:gd name="connsiteX42" fmla="*/ 2252662 w 4433887"/>
              <a:gd name="connsiteY42" fmla="*/ 3486150 h 5143831"/>
              <a:gd name="connsiteX43" fmla="*/ 2262187 w 4433887"/>
              <a:gd name="connsiteY43" fmla="*/ 3514725 h 5143831"/>
              <a:gd name="connsiteX44" fmla="*/ 2319337 w 4433887"/>
              <a:gd name="connsiteY44" fmla="*/ 3581400 h 5143831"/>
              <a:gd name="connsiteX45" fmla="*/ 2347912 w 4433887"/>
              <a:gd name="connsiteY45" fmla="*/ 3629025 h 5143831"/>
              <a:gd name="connsiteX46" fmla="*/ 2443162 w 4433887"/>
              <a:gd name="connsiteY46" fmla="*/ 3752850 h 5143831"/>
              <a:gd name="connsiteX47" fmla="*/ 2481262 w 4433887"/>
              <a:gd name="connsiteY47" fmla="*/ 3781425 h 5143831"/>
              <a:gd name="connsiteX48" fmla="*/ 2547937 w 4433887"/>
              <a:gd name="connsiteY48" fmla="*/ 3857625 h 5143831"/>
              <a:gd name="connsiteX49" fmla="*/ 2576512 w 4433887"/>
              <a:gd name="connsiteY49" fmla="*/ 3886200 h 5143831"/>
              <a:gd name="connsiteX50" fmla="*/ 2728912 w 4433887"/>
              <a:gd name="connsiteY50" fmla="*/ 4086225 h 5143831"/>
              <a:gd name="connsiteX51" fmla="*/ 2767012 w 4433887"/>
              <a:gd name="connsiteY51" fmla="*/ 4143375 h 5143831"/>
              <a:gd name="connsiteX52" fmla="*/ 2805112 w 4433887"/>
              <a:gd name="connsiteY52" fmla="*/ 4162425 h 5143831"/>
              <a:gd name="connsiteX53" fmla="*/ 2852737 w 4433887"/>
              <a:gd name="connsiteY53" fmla="*/ 4210050 h 5143831"/>
              <a:gd name="connsiteX54" fmla="*/ 2995612 w 4433887"/>
              <a:gd name="connsiteY54" fmla="*/ 4314825 h 5143831"/>
              <a:gd name="connsiteX55" fmla="*/ 3052762 w 4433887"/>
              <a:gd name="connsiteY55" fmla="*/ 4343400 h 5143831"/>
              <a:gd name="connsiteX56" fmla="*/ 3138487 w 4433887"/>
              <a:gd name="connsiteY56" fmla="*/ 4371975 h 5143831"/>
              <a:gd name="connsiteX57" fmla="*/ 3490912 w 4433887"/>
              <a:gd name="connsiteY57" fmla="*/ 4581525 h 5143831"/>
              <a:gd name="connsiteX58" fmla="*/ 3767137 w 4433887"/>
              <a:gd name="connsiteY58" fmla="*/ 4762500 h 5143831"/>
              <a:gd name="connsiteX59" fmla="*/ 3890962 w 4433887"/>
              <a:gd name="connsiteY59" fmla="*/ 4848225 h 5143831"/>
              <a:gd name="connsiteX60" fmla="*/ 3938587 w 4433887"/>
              <a:gd name="connsiteY60" fmla="*/ 4867275 h 5143831"/>
              <a:gd name="connsiteX61" fmla="*/ 4005262 w 4433887"/>
              <a:gd name="connsiteY61" fmla="*/ 4924425 h 5143831"/>
              <a:gd name="connsiteX62" fmla="*/ 4090987 w 4433887"/>
              <a:gd name="connsiteY62" fmla="*/ 4962525 h 5143831"/>
              <a:gd name="connsiteX63" fmla="*/ 4252912 w 4433887"/>
              <a:gd name="connsiteY63" fmla="*/ 5076825 h 5143831"/>
              <a:gd name="connsiteX64" fmla="*/ 4338637 w 4433887"/>
              <a:gd name="connsiteY64" fmla="*/ 5095875 h 5143831"/>
              <a:gd name="connsiteX65" fmla="*/ 4357687 w 4433887"/>
              <a:gd name="connsiteY65" fmla="*/ 5133975 h 5143831"/>
              <a:gd name="connsiteX66" fmla="*/ 4433887 w 4433887"/>
              <a:gd name="connsiteY66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19162 w 4433887"/>
              <a:gd name="connsiteY16" fmla="*/ 952500 h 5143831"/>
              <a:gd name="connsiteX17" fmla="*/ 938212 w 4433887"/>
              <a:gd name="connsiteY17" fmla="*/ 981075 h 5143831"/>
              <a:gd name="connsiteX18" fmla="*/ 976312 w 4433887"/>
              <a:gd name="connsiteY18" fmla="*/ 1009650 h 5143831"/>
              <a:gd name="connsiteX19" fmla="*/ 1014412 w 4433887"/>
              <a:gd name="connsiteY19" fmla="*/ 1085850 h 5143831"/>
              <a:gd name="connsiteX20" fmla="*/ 1023937 w 4433887"/>
              <a:gd name="connsiteY20" fmla="*/ 1114425 h 5143831"/>
              <a:gd name="connsiteX21" fmla="*/ 1071562 w 4433887"/>
              <a:gd name="connsiteY21" fmla="*/ 1171575 h 5143831"/>
              <a:gd name="connsiteX22" fmla="*/ 919162 w 4433887"/>
              <a:gd name="connsiteY22" fmla="*/ 1419225 h 5143831"/>
              <a:gd name="connsiteX23" fmla="*/ 1233487 w 4433887"/>
              <a:gd name="connsiteY23" fmla="*/ 1371600 h 5143831"/>
              <a:gd name="connsiteX24" fmla="*/ 1281112 w 4433887"/>
              <a:gd name="connsiteY24" fmla="*/ 1438275 h 5143831"/>
              <a:gd name="connsiteX25" fmla="*/ 1328737 w 4433887"/>
              <a:gd name="connsiteY25" fmla="*/ 1495425 h 5143831"/>
              <a:gd name="connsiteX26" fmla="*/ 1395412 w 4433887"/>
              <a:gd name="connsiteY26" fmla="*/ 1609725 h 5143831"/>
              <a:gd name="connsiteX27" fmla="*/ 1500187 w 4433887"/>
              <a:gd name="connsiteY27" fmla="*/ 1743075 h 5143831"/>
              <a:gd name="connsiteX28" fmla="*/ 1538287 w 4433887"/>
              <a:gd name="connsiteY28" fmla="*/ 1828800 h 5143831"/>
              <a:gd name="connsiteX29" fmla="*/ 1547812 w 4433887"/>
              <a:gd name="connsiteY29" fmla="*/ 1857375 h 5143831"/>
              <a:gd name="connsiteX30" fmla="*/ 1624012 w 4433887"/>
              <a:gd name="connsiteY30" fmla="*/ 2009775 h 5143831"/>
              <a:gd name="connsiteX31" fmla="*/ 1700212 w 4433887"/>
              <a:gd name="connsiteY31" fmla="*/ 2162175 h 5143831"/>
              <a:gd name="connsiteX32" fmla="*/ 1719262 w 4433887"/>
              <a:gd name="connsiteY32" fmla="*/ 2219325 h 5143831"/>
              <a:gd name="connsiteX33" fmla="*/ 1747837 w 4433887"/>
              <a:gd name="connsiteY33" fmla="*/ 2295525 h 5143831"/>
              <a:gd name="connsiteX34" fmla="*/ 1747837 w 4433887"/>
              <a:gd name="connsiteY34" fmla="*/ 2752725 h 5143831"/>
              <a:gd name="connsiteX35" fmla="*/ 1976437 w 4433887"/>
              <a:gd name="connsiteY35" fmla="*/ 2943225 h 5143831"/>
              <a:gd name="connsiteX36" fmla="*/ 2005012 w 4433887"/>
              <a:gd name="connsiteY36" fmla="*/ 2990850 h 5143831"/>
              <a:gd name="connsiteX37" fmla="*/ 2090737 w 4433887"/>
              <a:gd name="connsiteY37" fmla="*/ 3143250 h 5143831"/>
              <a:gd name="connsiteX38" fmla="*/ 2119312 w 4433887"/>
              <a:gd name="connsiteY38" fmla="*/ 3238500 h 5143831"/>
              <a:gd name="connsiteX39" fmla="*/ 2147887 w 4433887"/>
              <a:gd name="connsiteY39" fmla="*/ 3286125 h 5143831"/>
              <a:gd name="connsiteX40" fmla="*/ 2214562 w 4433887"/>
              <a:gd name="connsiteY40" fmla="*/ 3419475 h 5143831"/>
              <a:gd name="connsiteX41" fmla="*/ 2233612 w 4433887"/>
              <a:gd name="connsiteY41" fmla="*/ 3448050 h 5143831"/>
              <a:gd name="connsiteX42" fmla="*/ 2252662 w 4433887"/>
              <a:gd name="connsiteY42" fmla="*/ 3486150 h 5143831"/>
              <a:gd name="connsiteX43" fmla="*/ 2262187 w 4433887"/>
              <a:gd name="connsiteY43" fmla="*/ 3514725 h 5143831"/>
              <a:gd name="connsiteX44" fmla="*/ 2319337 w 4433887"/>
              <a:gd name="connsiteY44" fmla="*/ 3581400 h 5143831"/>
              <a:gd name="connsiteX45" fmla="*/ 2347912 w 4433887"/>
              <a:gd name="connsiteY45" fmla="*/ 3629025 h 5143831"/>
              <a:gd name="connsiteX46" fmla="*/ 2443162 w 4433887"/>
              <a:gd name="connsiteY46" fmla="*/ 3752850 h 5143831"/>
              <a:gd name="connsiteX47" fmla="*/ 2481262 w 4433887"/>
              <a:gd name="connsiteY47" fmla="*/ 3781425 h 5143831"/>
              <a:gd name="connsiteX48" fmla="*/ 2547937 w 4433887"/>
              <a:gd name="connsiteY48" fmla="*/ 3857625 h 5143831"/>
              <a:gd name="connsiteX49" fmla="*/ 2576512 w 4433887"/>
              <a:gd name="connsiteY49" fmla="*/ 3886200 h 5143831"/>
              <a:gd name="connsiteX50" fmla="*/ 2728912 w 4433887"/>
              <a:gd name="connsiteY50" fmla="*/ 4086225 h 5143831"/>
              <a:gd name="connsiteX51" fmla="*/ 2767012 w 4433887"/>
              <a:gd name="connsiteY51" fmla="*/ 4143375 h 5143831"/>
              <a:gd name="connsiteX52" fmla="*/ 2805112 w 4433887"/>
              <a:gd name="connsiteY52" fmla="*/ 4162425 h 5143831"/>
              <a:gd name="connsiteX53" fmla="*/ 2852737 w 4433887"/>
              <a:gd name="connsiteY53" fmla="*/ 4210050 h 5143831"/>
              <a:gd name="connsiteX54" fmla="*/ 2995612 w 4433887"/>
              <a:gd name="connsiteY54" fmla="*/ 4314825 h 5143831"/>
              <a:gd name="connsiteX55" fmla="*/ 3052762 w 4433887"/>
              <a:gd name="connsiteY55" fmla="*/ 4343400 h 5143831"/>
              <a:gd name="connsiteX56" fmla="*/ 3138487 w 4433887"/>
              <a:gd name="connsiteY56" fmla="*/ 4371975 h 5143831"/>
              <a:gd name="connsiteX57" fmla="*/ 3490912 w 4433887"/>
              <a:gd name="connsiteY57" fmla="*/ 4581525 h 5143831"/>
              <a:gd name="connsiteX58" fmla="*/ 3767137 w 4433887"/>
              <a:gd name="connsiteY58" fmla="*/ 4762500 h 5143831"/>
              <a:gd name="connsiteX59" fmla="*/ 3890962 w 4433887"/>
              <a:gd name="connsiteY59" fmla="*/ 4848225 h 5143831"/>
              <a:gd name="connsiteX60" fmla="*/ 3938587 w 4433887"/>
              <a:gd name="connsiteY60" fmla="*/ 4867275 h 5143831"/>
              <a:gd name="connsiteX61" fmla="*/ 4005262 w 4433887"/>
              <a:gd name="connsiteY61" fmla="*/ 4924425 h 5143831"/>
              <a:gd name="connsiteX62" fmla="*/ 4090987 w 4433887"/>
              <a:gd name="connsiteY62" fmla="*/ 4962525 h 5143831"/>
              <a:gd name="connsiteX63" fmla="*/ 4252912 w 4433887"/>
              <a:gd name="connsiteY63" fmla="*/ 5076825 h 5143831"/>
              <a:gd name="connsiteX64" fmla="*/ 4338637 w 4433887"/>
              <a:gd name="connsiteY64" fmla="*/ 5095875 h 5143831"/>
              <a:gd name="connsiteX65" fmla="*/ 4357687 w 4433887"/>
              <a:gd name="connsiteY65" fmla="*/ 5133975 h 5143831"/>
              <a:gd name="connsiteX66" fmla="*/ 4433887 w 4433887"/>
              <a:gd name="connsiteY66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19162 w 4433887"/>
              <a:gd name="connsiteY16" fmla="*/ 952500 h 5143831"/>
              <a:gd name="connsiteX17" fmla="*/ 938212 w 4433887"/>
              <a:gd name="connsiteY17" fmla="*/ 981075 h 5143831"/>
              <a:gd name="connsiteX18" fmla="*/ 976312 w 4433887"/>
              <a:gd name="connsiteY18" fmla="*/ 1009650 h 5143831"/>
              <a:gd name="connsiteX19" fmla="*/ 1014412 w 4433887"/>
              <a:gd name="connsiteY19" fmla="*/ 1085850 h 5143831"/>
              <a:gd name="connsiteX20" fmla="*/ 1023937 w 4433887"/>
              <a:gd name="connsiteY20" fmla="*/ 1114425 h 5143831"/>
              <a:gd name="connsiteX21" fmla="*/ 919162 w 4433887"/>
              <a:gd name="connsiteY21" fmla="*/ 1419225 h 5143831"/>
              <a:gd name="connsiteX22" fmla="*/ 1233487 w 4433887"/>
              <a:gd name="connsiteY22" fmla="*/ 1371600 h 5143831"/>
              <a:gd name="connsiteX23" fmla="*/ 1281112 w 4433887"/>
              <a:gd name="connsiteY23" fmla="*/ 1438275 h 5143831"/>
              <a:gd name="connsiteX24" fmla="*/ 1328737 w 4433887"/>
              <a:gd name="connsiteY24" fmla="*/ 1495425 h 5143831"/>
              <a:gd name="connsiteX25" fmla="*/ 1395412 w 4433887"/>
              <a:gd name="connsiteY25" fmla="*/ 1609725 h 5143831"/>
              <a:gd name="connsiteX26" fmla="*/ 1500187 w 4433887"/>
              <a:gd name="connsiteY26" fmla="*/ 1743075 h 5143831"/>
              <a:gd name="connsiteX27" fmla="*/ 1538287 w 4433887"/>
              <a:gd name="connsiteY27" fmla="*/ 1828800 h 5143831"/>
              <a:gd name="connsiteX28" fmla="*/ 1547812 w 4433887"/>
              <a:gd name="connsiteY28" fmla="*/ 1857375 h 5143831"/>
              <a:gd name="connsiteX29" fmla="*/ 1624012 w 4433887"/>
              <a:gd name="connsiteY29" fmla="*/ 2009775 h 5143831"/>
              <a:gd name="connsiteX30" fmla="*/ 1700212 w 4433887"/>
              <a:gd name="connsiteY30" fmla="*/ 2162175 h 5143831"/>
              <a:gd name="connsiteX31" fmla="*/ 1719262 w 4433887"/>
              <a:gd name="connsiteY31" fmla="*/ 2219325 h 5143831"/>
              <a:gd name="connsiteX32" fmla="*/ 1747837 w 4433887"/>
              <a:gd name="connsiteY32" fmla="*/ 2295525 h 5143831"/>
              <a:gd name="connsiteX33" fmla="*/ 1747837 w 4433887"/>
              <a:gd name="connsiteY33" fmla="*/ 2752725 h 5143831"/>
              <a:gd name="connsiteX34" fmla="*/ 1976437 w 4433887"/>
              <a:gd name="connsiteY34" fmla="*/ 2943225 h 5143831"/>
              <a:gd name="connsiteX35" fmla="*/ 2005012 w 4433887"/>
              <a:gd name="connsiteY35" fmla="*/ 2990850 h 5143831"/>
              <a:gd name="connsiteX36" fmla="*/ 2090737 w 4433887"/>
              <a:gd name="connsiteY36" fmla="*/ 3143250 h 5143831"/>
              <a:gd name="connsiteX37" fmla="*/ 2119312 w 4433887"/>
              <a:gd name="connsiteY37" fmla="*/ 3238500 h 5143831"/>
              <a:gd name="connsiteX38" fmla="*/ 2147887 w 4433887"/>
              <a:gd name="connsiteY38" fmla="*/ 3286125 h 5143831"/>
              <a:gd name="connsiteX39" fmla="*/ 2214562 w 4433887"/>
              <a:gd name="connsiteY39" fmla="*/ 3419475 h 5143831"/>
              <a:gd name="connsiteX40" fmla="*/ 2233612 w 4433887"/>
              <a:gd name="connsiteY40" fmla="*/ 3448050 h 5143831"/>
              <a:gd name="connsiteX41" fmla="*/ 2252662 w 4433887"/>
              <a:gd name="connsiteY41" fmla="*/ 3486150 h 5143831"/>
              <a:gd name="connsiteX42" fmla="*/ 2262187 w 4433887"/>
              <a:gd name="connsiteY42" fmla="*/ 3514725 h 5143831"/>
              <a:gd name="connsiteX43" fmla="*/ 2319337 w 4433887"/>
              <a:gd name="connsiteY43" fmla="*/ 3581400 h 5143831"/>
              <a:gd name="connsiteX44" fmla="*/ 2347912 w 4433887"/>
              <a:gd name="connsiteY44" fmla="*/ 3629025 h 5143831"/>
              <a:gd name="connsiteX45" fmla="*/ 2443162 w 4433887"/>
              <a:gd name="connsiteY45" fmla="*/ 3752850 h 5143831"/>
              <a:gd name="connsiteX46" fmla="*/ 2481262 w 4433887"/>
              <a:gd name="connsiteY46" fmla="*/ 3781425 h 5143831"/>
              <a:gd name="connsiteX47" fmla="*/ 2547937 w 4433887"/>
              <a:gd name="connsiteY47" fmla="*/ 3857625 h 5143831"/>
              <a:gd name="connsiteX48" fmla="*/ 2576512 w 4433887"/>
              <a:gd name="connsiteY48" fmla="*/ 3886200 h 5143831"/>
              <a:gd name="connsiteX49" fmla="*/ 2728912 w 4433887"/>
              <a:gd name="connsiteY49" fmla="*/ 4086225 h 5143831"/>
              <a:gd name="connsiteX50" fmla="*/ 2767012 w 4433887"/>
              <a:gd name="connsiteY50" fmla="*/ 4143375 h 5143831"/>
              <a:gd name="connsiteX51" fmla="*/ 2805112 w 4433887"/>
              <a:gd name="connsiteY51" fmla="*/ 4162425 h 5143831"/>
              <a:gd name="connsiteX52" fmla="*/ 2852737 w 4433887"/>
              <a:gd name="connsiteY52" fmla="*/ 4210050 h 5143831"/>
              <a:gd name="connsiteX53" fmla="*/ 2995612 w 4433887"/>
              <a:gd name="connsiteY53" fmla="*/ 4314825 h 5143831"/>
              <a:gd name="connsiteX54" fmla="*/ 3052762 w 4433887"/>
              <a:gd name="connsiteY54" fmla="*/ 4343400 h 5143831"/>
              <a:gd name="connsiteX55" fmla="*/ 3138487 w 4433887"/>
              <a:gd name="connsiteY55" fmla="*/ 4371975 h 5143831"/>
              <a:gd name="connsiteX56" fmla="*/ 3490912 w 4433887"/>
              <a:gd name="connsiteY56" fmla="*/ 4581525 h 5143831"/>
              <a:gd name="connsiteX57" fmla="*/ 3767137 w 4433887"/>
              <a:gd name="connsiteY57" fmla="*/ 4762500 h 5143831"/>
              <a:gd name="connsiteX58" fmla="*/ 3890962 w 4433887"/>
              <a:gd name="connsiteY58" fmla="*/ 4848225 h 5143831"/>
              <a:gd name="connsiteX59" fmla="*/ 3938587 w 4433887"/>
              <a:gd name="connsiteY59" fmla="*/ 4867275 h 5143831"/>
              <a:gd name="connsiteX60" fmla="*/ 4005262 w 4433887"/>
              <a:gd name="connsiteY60" fmla="*/ 4924425 h 5143831"/>
              <a:gd name="connsiteX61" fmla="*/ 4090987 w 4433887"/>
              <a:gd name="connsiteY61" fmla="*/ 4962525 h 5143831"/>
              <a:gd name="connsiteX62" fmla="*/ 4252912 w 4433887"/>
              <a:gd name="connsiteY62" fmla="*/ 5076825 h 5143831"/>
              <a:gd name="connsiteX63" fmla="*/ 4338637 w 4433887"/>
              <a:gd name="connsiteY63" fmla="*/ 5095875 h 5143831"/>
              <a:gd name="connsiteX64" fmla="*/ 4357687 w 4433887"/>
              <a:gd name="connsiteY64" fmla="*/ 5133975 h 5143831"/>
              <a:gd name="connsiteX65" fmla="*/ 4433887 w 4433887"/>
              <a:gd name="connsiteY65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19162 w 4433887"/>
              <a:gd name="connsiteY16" fmla="*/ 952500 h 5143831"/>
              <a:gd name="connsiteX17" fmla="*/ 938212 w 4433887"/>
              <a:gd name="connsiteY17" fmla="*/ 981075 h 5143831"/>
              <a:gd name="connsiteX18" fmla="*/ 976312 w 4433887"/>
              <a:gd name="connsiteY18" fmla="*/ 1009650 h 5143831"/>
              <a:gd name="connsiteX19" fmla="*/ 1014412 w 4433887"/>
              <a:gd name="connsiteY19" fmla="*/ 1085850 h 5143831"/>
              <a:gd name="connsiteX20" fmla="*/ 919162 w 4433887"/>
              <a:gd name="connsiteY20" fmla="*/ 1419225 h 5143831"/>
              <a:gd name="connsiteX21" fmla="*/ 1233487 w 4433887"/>
              <a:gd name="connsiteY21" fmla="*/ 1371600 h 5143831"/>
              <a:gd name="connsiteX22" fmla="*/ 1281112 w 4433887"/>
              <a:gd name="connsiteY22" fmla="*/ 1438275 h 5143831"/>
              <a:gd name="connsiteX23" fmla="*/ 1328737 w 4433887"/>
              <a:gd name="connsiteY23" fmla="*/ 1495425 h 5143831"/>
              <a:gd name="connsiteX24" fmla="*/ 1395412 w 4433887"/>
              <a:gd name="connsiteY24" fmla="*/ 1609725 h 5143831"/>
              <a:gd name="connsiteX25" fmla="*/ 1500187 w 4433887"/>
              <a:gd name="connsiteY25" fmla="*/ 1743075 h 5143831"/>
              <a:gd name="connsiteX26" fmla="*/ 1538287 w 4433887"/>
              <a:gd name="connsiteY26" fmla="*/ 1828800 h 5143831"/>
              <a:gd name="connsiteX27" fmla="*/ 1547812 w 4433887"/>
              <a:gd name="connsiteY27" fmla="*/ 1857375 h 5143831"/>
              <a:gd name="connsiteX28" fmla="*/ 1624012 w 4433887"/>
              <a:gd name="connsiteY28" fmla="*/ 2009775 h 5143831"/>
              <a:gd name="connsiteX29" fmla="*/ 1700212 w 4433887"/>
              <a:gd name="connsiteY29" fmla="*/ 2162175 h 5143831"/>
              <a:gd name="connsiteX30" fmla="*/ 1719262 w 4433887"/>
              <a:gd name="connsiteY30" fmla="*/ 2219325 h 5143831"/>
              <a:gd name="connsiteX31" fmla="*/ 1747837 w 4433887"/>
              <a:gd name="connsiteY31" fmla="*/ 2295525 h 5143831"/>
              <a:gd name="connsiteX32" fmla="*/ 1747837 w 4433887"/>
              <a:gd name="connsiteY32" fmla="*/ 2752725 h 5143831"/>
              <a:gd name="connsiteX33" fmla="*/ 1976437 w 4433887"/>
              <a:gd name="connsiteY33" fmla="*/ 2943225 h 5143831"/>
              <a:gd name="connsiteX34" fmla="*/ 2005012 w 4433887"/>
              <a:gd name="connsiteY34" fmla="*/ 2990850 h 5143831"/>
              <a:gd name="connsiteX35" fmla="*/ 2090737 w 4433887"/>
              <a:gd name="connsiteY35" fmla="*/ 3143250 h 5143831"/>
              <a:gd name="connsiteX36" fmla="*/ 2119312 w 4433887"/>
              <a:gd name="connsiteY36" fmla="*/ 3238500 h 5143831"/>
              <a:gd name="connsiteX37" fmla="*/ 2147887 w 4433887"/>
              <a:gd name="connsiteY37" fmla="*/ 3286125 h 5143831"/>
              <a:gd name="connsiteX38" fmla="*/ 2214562 w 4433887"/>
              <a:gd name="connsiteY38" fmla="*/ 3419475 h 5143831"/>
              <a:gd name="connsiteX39" fmla="*/ 2233612 w 4433887"/>
              <a:gd name="connsiteY39" fmla="*/ 3448050 h 5143831"/>
              <a:gd name="connsiteX40" fmla="*/ 2252662 w 4433887"/>
              <a:gd name="connsiteY40" fmla="*/ 3486150 h 5143831"/>
              <a:gd name="connsiteX41" fmla="*/ 2262187 w 4433887"/>
              <a:gd name="connsiteY41" fmla="*/ 3514725 h 5143831"/>
              <a:gd name="connsiteX42" fmla="*/ 2319337 w 4433887"/>
              <a:gd name="connsiteY42" fmla="*/ 3581400 h 5143831"/>
              <a:gd name="connsiteX43" fmla="*/ 2347912 w 4433887"/>
              <a:gd name="connsiteY43" fmla="*/ 3629025 h 5143831"/>
              <a:gd name="connsiteX44" fmla="*/ 2443162 w 4433887"/>
              <a:gd name="connsiteY44" fmla="*/ 3752850 h 5143831"/>
              <a:gd name="connsiteX45" fmla="*/ 2481262 w 4433887"/>
              <a:gd name="connsiteY45" fmla="*/ 3781425 h 5143831"/>
              <a:gd name="connsiteX46" fmla="*/ 2547937 w 4433887"/>
              <a:gd name="connsiteY46" fmla="*/ 3857625 h 5143831"/>
              <a:gd name="connsiteX47" fmla="*/ 2576512 w 4433887"/>
              <a:gd name="connsiteY47" fmla="*/ 3886200 h 5143831"/>
              <a:gd name="connsiteX48" fmla="*/ 2728912 w 4433887"/>
              <a:gd name="connsiteY48" fmla="*/ 4086225 h 5143831"/>
              <a:gd name="connsiteX49" fmla="*/ 2767012 w 4433887"/>
              <a:gd name="connsiteY49" fmla="*/ 4143375 h 5143831"/>
              <a:gd name="connsiteX50" fmla="*/ 2805112 w 4433887"/>
              <a:gd name="connsiteY50" fmla="*/ 4162425 h 5143831"/>
              <a:gd name="connsiteX51" fmla="*/ 2852737 w 4433887"/>
              <a:gd name="connsiteY51" fmla="*/ 4210050 h 5143831"/>
              <a:gd name="connsiteX52" fmla="*/ 2995612 w 4433887"/>
              <a:gd name="connsiteY52" fmla="*/ 4314825 h 5143831"/>
              <a:gd name="connsiteX53" fmla="*/ 3052762 w 4433887"/>
              <a:gd name="connsiteY53" fmla="*/ 4343400 h 5143831"/>
              <a:gd name="connsiteX54" fmla="*/ 3138487 w 4433887"/>
              <a:gd name="connsiteY54" fmla="*/ 4371975 h 5143831"/>
              <a:gd name="connsiteX55" fmla="*/ 3490912 w 4433887"/>
              <a:gd name="connsiteY55" fmla="*/ 4581525 h 5143831"/>
              <a:gd name="connsiteX56" fmla="*/ 3767137 w 4433887"/>
              <a:gd name="connsiteY56" fmla="*/ 4762500 h 5143831"/>
              <a:gd name="connsiteX57" fmla="*/ 3890962 w 4433887"/>
              <a:gd name="connsiteY57" fmla="*/ 4848225 h 5143831"/>
              <a:gd name="connsiteX58" fmla="*/ 3938587 w 4433887"/>
              <a:gd name="connsiteY58" fmla="*/ 4867275 h 5143831"/>
              <a:gd name="connsiteX59" fmla="*/ 4005262 w 4433887"/>
              <a:gd name="connsiteY59" fmla="*/ 4924425 h 5143831"/>
              <a:gd name="connsiteX60" fmla="*/ 4090987 w 4433887"/>
              <a:gd name="connsiteY60" fmla="*/ 4962525 h 5143831"/>
              <a:gd name="connsiteX61" fmla="*/ 4252912 w 4433887"/>
              <a:gd name="connsiteY61" fmla="*/ 5076825 h 5143831"/>
              <a:gd name="connsiteX62" fmla="*/ 4338637 w 4433887"/>
              <a:gd name="connsiteY62" fmla="*/ 5095875 h 5143831"/>
              <a:gd name="connsiteX63" fmla="*/ 4357687 w 4433887"/>
              <a:gd name="connsiteY63" fmla="*/ 5133975 h 5143831"/>
              <a:gd name="connsiteX64" fmla="*/ 4433887 w 4433887"/>
              <a:gd name="connsiteY64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19162 w 4433887"/>
              <a:gd name="connsiteY16" fmla="*/ 952500 h 5143831"/>
              <a:gd name="connsiteX17" fmla="*/ 938212 w 4433887"/>
              <a:gd name="connsiteY17" fmla="*/ 981075 h 5143831"/>
              <a:gd name="connsiteX18" fmla="*/ 1014412 w 4433887"/>
              <a:gd name="connsiteY18" fmla="*/ 1085850 h 5143831"/>
              <a:gd name="connsiteX19" fmla="*/ 919162 w 4433887"/>
              <a:gd name="connsiteY19" fmla="*/ 1419225 h 5143831"/>
              <a:gd name="connsiteX20" fmla="*/ 1233487 w 4433887"/>
              <a:gd name="connsiteY20" fmla="*/ 1371600 h 5143831"/>
              <a:gd name="connsiteX21" fmla="*/ 1281112 w 4433887"/>
              <a:gd name="connsiteY21" fmla="*/ 1438275 h 5143831"/>
              <a:gd name="connsiteX22" fmla="*/ 1328737 w 4433887"/>
              <a:gd name="connsiteY22" fmla="*/ 1495425 h 5143831"/>
              <a:gd name="connsiteX23" fmla="*/ 1395412 w 4433887"/>
              <a:gd name="connsiteY23" fmla="*/ 1609725 h 5143831"/>
              <a:gd name="connsiteX24" fmla="*/ 1500187 w 4433887"/>
              <a:gd name="connsiteY24" fmla="*/ 1743075 h 5143831"/>
              <a:gd name="connsiteX25" fmla="*/ 1538287 w 4433887"/>
              <a:gd name="connsiteY25" fmla="*/ 1828800 h 5143831"/>
              <a:gd name="connsiteX26" fmla="*/ 1547812 w 4433887"/>
              <a:gd name="connsiteY26" fmla="*/ 1857375 h 5143831"/>
              <a:gd name="connsiteX27" fmla="*/ 1624012 w 4433887"/>
              <a:gd name="connsiteY27" fmla="*/ 2009775 h 5143831"/>
              <a:gd name="connsiteX28" fmla="*/ 1700212 w 4433887"/>
              <a:gd name="connsiteY28" fmla="*/ 2162175 h 5143831"/>
              <a:gd name="connsiteX29" fmla="*/ 1719262 w 4433887"/>
              <a:gd name="connsiteY29" fmla="*/ 2219325 h 5143831"/>
              <a:gd name="connsiteX30" fmla="*/ 1747837 w 4433887"/>
              <a:gd name="connsiteY30" fmla="*/ 2295525 h 5143831"/>
              <a:gd name="connsiteX31" fmla="*/ 1747837 w 4433887"/>
              <a:gd name="connsiteY31" fmla="*/ 2752725 h 5143831"/>
              <a:gd name="connsiteX32" fmla="*/ 1976437 w 4433887"/>
              <a:gd name="connsiteY32" fmla="*/ 2943225 h 5143831"/>
              <a:gd name="connsiteX33" fmla="*/ 2005012 w 4433887"/>
              <a:gd name="connsiteY33" fmla="*/ 2990850 h 5143831"/>
              <a:gd name="connsiteX34" fmla="*/ 2090737 w 4433887"/>
              <a:gd name="connsiteY34" fmla="*/ 3143250 h 5143831"/>
              <a:gd name="connsiteX35" fmla="*/ 2119312 w 4433887"/>
              <a:gd name="connsiteY35" fmla="*/ 3238500 h 5143831"/>
              <a:gd name="connsiteX36" fmla="*/ 2147887 w 4433887"/>
              <a:gd name="connsiteY36" fmla="*/ 3286125 h 5143831"/>
              <a:gd name="connsiteX37" fmla="*/ 2214562 w 4433887"/>
              <a:gd name="connsiteY37" fmla="*/ 3419475 h 5143831"/>
              <a:gd name="connsiteX38" fmla="*/ 2233612 w 4433887"/>
              <a:gd name="connsiteY38" fmla="*/ 3448050 h 5143831"/>
              <a:gd name="connsiteX39" fmla="*/ 2252662 w 4433887"/>
              <a:gd name="connsiteY39" fmla="*/ 3486150 h 5143831"/>
              <a:gd name="connsiteX40" fmla="*/ 2262187 w 4433887"/>
              <a:gd name="connsiteY40" fmla="*/ 3514725 h 5143831"/>
              <a:gd name="connsiteX41" fmla="*/ 2319337 w 4433887"/>
              <a:gd name="connsiteY41" fmla="*/ 3581400 h 5143831"/>
              <a:gd name="connsiteX42" fmla="*/ 2347912 w 4433887"/>
              <a:gd name="connsiteY42" fmla="*/ 3629025 h 5143831"/>
              <a:gd name="connsiteX43" fmla="*/ 2443162 w 4433887"/>
              <a:gd name="connsiteY43" fmla="*/ 3752850 h 5143831"/>
              <a:gd name="connsiteX44" fmla="*/ 2481262 w 4433887"/>
              <a:gd name="connsiteY44" fmla="*/ 3781425 h 5143831"/>
              <a:gd name="connsiteX45" fmla="*/ 2547937 w 4433887"/>
              <a:gd name="connsiteY45" fmla="*/ 3857625 h 5143831"/>
              <a:gd name="connsiteX46" fmla="*/ 2576512 w 4433887"/>
              <a:gd name="connsiteY46" fmla="*/ 3886200 h 5143831"/>
              <a:gd name="connsiteX47" fmla="*/ 2728912 w 4433887"/>
              <a:gd name="connsiteY47" fmla="*/ 4086225 h 5143831"/>
              <a:gd name="connsiteX48" fmla="*/ 2767012 w 4433887"/>
              <a:gd name="connsiteY48" fmla="*/ 4143375 h 5143831"/>
              <a:gd name="connsiteX49" fmla="*/ 2805112 w 4433887"/>
              <a:gd name="connsiteY49" fmla="*/ 4162425 h 5143831"/>
              <a:gd name="connsiteX50" fmla="*/ 2852737 w 4433887"/>
              <a:gd name="connsiteY50" fmla="*/ 4210050 h 5143831"/>
              <a:gd name="connsiteX51" fmla="*/ 2995612 w 4433887"/>
              <a:gd name="connsiteY51" fmla="*/ 4314825 h 5143831"/>
              <a:gd name="connsiteX52" fmla="*/ 3052762 w 4433887"/>
              <a:gd name="connsiteY52" fmla="*/ 4343400 h 5143831"/>
              <a:gd name="connsiteX53" fmla="*/ 3138487 w 4433887"/>
              <a:gd name="connsiteY53" fmla="*/ 4371975 h 5143831"/>
              <a:gd name="connsiteX54" fmla="*/ 3490912 w 4433887"/>
              <a:gd name="connsiteY54" fmla="*/ 4581525 h 5143831"/>
              <a:gd name="connsiteX55" fmla="*/ 3767137 w 4433887"/>
              <a:gd name="connsiteY55" fmla="*/ 4762500 h 5143831"/>
              <a:gd name="connsiteX56" fmla="*/ 3890962 w 4433887"/>
              <a:gd name="connsiteY56" fmla="*/ 4848225 h 5143831"/>
              <a:gd name="connsiteX57" fmla="*/ 3938587 w 4433887"/>
              <a:gd name="connsiteY57" fmla="*/ 4867275 h 5143831"/>
              <a:gd name="connsiteX58" fmla="*/ 4005262 w 4433887"/>
              <a:gd name="connsiteY58" fmla="*/ 4924425 h 5143831"/>
              <a:gd name="connsiteX59" fmla="*/ 4090987 w 4433887"/>
              <a:gd name="connsiteY59" fmla="*/ 4962525 h 5143831"/>
              <a:gd name="connsiteX60" fmla="*/ 4252912 w 4433887"/>
              <a:gd name="connsiteY60" fmla="*/ 5076825 h 5143831"/>
              <a:gd name="connsiteX61" fmla="*/ 4338637 w 4433887"/>
              <a:gd name="connsiteY61" fmla="*/ 5095875 h 5143831"/>
              <a:gd name="connsiteX62" fmla="*/ 4357687 w 4433887"/>
              <a:gd name="connsiteY62" fmla="*/ 5133975 h 5143831"/>
              <a:gd name="connsiteX63" fmla="*/ 4433887 w 4433887"/>
              <a:gd name="connsiteY63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19162 w 4433887"/>
              <a:gd name="connsiteY16" fmla="*/ 952500 h 5143831"/>
              <a:gd name="connsiteX17" fmla="*/ 938212 w 4433887"/>
              <a:gd name="connsiteY17" fmla="*/ 981075 h 5143831"/>
              <a:gd name="connsiteX18" fmla="*/ 919162 w 4433887"/>
              <a:gd name="connsiteY18" fmla="*/ 1419225 h 5143831"/>
              <a:gd name="connsiteX19" fmla="*/ 1233487 w 4433887"/>
              <a:gd name="connsiteY19" fmla="*/ 1371600 h 5143831"/>
              <a:gd name="connsiteX20" fmla="*/ 1281112 w 4433887"/>
              <a:gd name="connsiteY20" fmla="*/ 1438275 h 5143831"/>
              <a:gd name="connsiteX21" fmla="*/ 1328737 w 4433887"/>
              <a:gd name="connsiteY21" fmla="*/ 1495425 h 5143831"/>
              <a:gd name="connsiteX22" fmla="*/ 1395412 w 4433887"/>
              <a:gd name="connsiteY22" fmla="*/ 1609725 h 5143831"/>
              <a:gd name="connsiteX23" fmla="*/ 1500187 w 4433887"/>
              <a:gd name="connsiteY23" fmla="*/ 1743075 h 5143831"/>
              <a:gd name="connsiteX24" fmla="*/ 1538287 w 4433887"/>
              <a:gd name="connsiteY24" fmla="*/ 1828800 h 5143831"/>
              <a:gd name="connsiteX25" fmla="*/ 1547812 w 4433887"/>
              <a:gd name="connsiteY25" fmla="*/ 1857375 h 5143831"/>
              <a:gd name="connsiteX26" fmla="*/ 1624012 w 4433887"/>
              <a:gd name="connsiteY26" fmla="*/ 2009775 h 5143831"/>
              <a:gd name="connsiteX27" fmla="*/ 1700212 w 4433887"/>
              <a:gd name="connsiteY27" fmla="*/ 2162175 h 5143831"/>
              <a:gd name="connsiteX28" fmla="*/ 1719262 w 4433887"/>
              <a:gd name="connsiteY28" fmla="*/ 2219325 h 5143831"/>
              <a:gd name="connsiteX29" fmla="*/ 1747837 w 4433887"/>
              <a:gd name="connsiteY29" fmla="*/ 2295525 h 5143831"/>
              <a:gd name="connsiteX30" fmla="*/ 1747837 w 4433887"/>
              <a:gd name="connsiteY30" fmla="*/ 2752725 h 5143831"/>
              <a:gd name="connsiteX31" fmla="*/ 1976437 w 4433887"/>
              <a:gd name="connsiteY31" fmla="*/ 2943225 h 5143831"/>
              <a:gd name="connsiteX32" fmla="*/ 2005012 w 4433887"/>
              <a:gd name="connsiteY32" fmla="*/ 2990850 h 5143831"/>
              <a:gd name="connsiteX33" fmla="*/ 2090737 w 4433887"/>
              <a:gd name="connsiteY33" fmla="*/ 3143250 h 5143831"/>
              <a:gd name="connsiteX34" fmla="*/ 2119312 w 4433887"/>
              <a:gd name="connsiteY34" fmla="*/ 3238500 h 5143831"/>
              <a:gd name="connsiteX35" fmla="*/ 2147887 w 4433887"/>
              <a:gd name="connsiteY35" fmla="*/ 3286125 h 5143831"/>
              <a:gd name="connsiteX36" fmla="*/ 2214562 w 4433887"/>
              <a:gd name="connsiteY36" fmla="*/ 3419475 h 5143831"/>
              <a:gd name="connsiteX37" fmla="*/ 2233612 w 4433887"/>
              <a:gd name="connsiteY37" fmla="*/ 3448050 h 5143831"/>
              <a:gd name="connsiteX38" fmla="*/ 2252662 w 4433887"/>
              <a:gd name="connsiteY38" fmla="*/ 3486150 h 5143831"/>
              <a:gd name="connsiteX39" fmla="*/ 2262187 w 4433887"/>
              <a:gd name="connsiteY39" fmla="*/ 3514725 h 5143831"/>
              <a:gd name="connsiteX40" fmla="*/ 2319337 w 4433887"/>
              <a:gd name="connsiteY40" fmla="*/ 3581400 h 5143831"/>
              <a:gd name="connsiteX41" fmla="*/ 2347912 w 4433887"/>
              <a:gd name="connsiteY41" fmla="*/ 3629025 h 5143831"/>
              <a:gd name="connsiteX42" fmla="*/ 2443162 w 4433887"/>
              <a:gd name="connsiteY42" fmla="*/ 3752850 h 5143831"/>
              <a:gd name="connsiteX43" fmla="*/ 2481262 w 4433887"/>
              <a:gd name="connsiteY43" fmla="*/ 3781425 h 5143831"/>
              <a:gd name="connsiteX44" fmla="*/ 2547937 w 4433887"/>
              <a:gd name="connsiteY44" fmla="*/ 3857625 h 5143831"/>
              <a:gd name="connsiteX45" fmla="*/ 2576512 w 4433887"/>
              <a:gd name="connsiteY45" fmla="*/ 3886200 h 5143831"/>
              <a:gd name="connsiteX46" fmla="*/ 2728912 w 4433887"/>
              <a:gd name="connsiteY46" fmla="*/ 4086225 h 5143831"/>
              <a:gd name="connsiteX47" fmla="*/ 2767012 w 4433887"/>
              <a:gd name="connsiteY47" fmla="*/ 4143375 h 5143831"/>
              <a:gd name="connsiteX48" fmla="*/ 2805112 w 4433887"/>
              <a:gd name="connsiteY48" fmla="*/ 4162425 h 5143831"/>
              <a:gd name="connsiteX49" fmla="*/ 2852737 w 4433887"/>
              <a:gd name="connsiteY49" fmla="*/ 4210050 h 5143831"/>
              <a:gd name="connsiteX50" fmla="*/ 2995612 w 4433887"/>
              <a:gd name="connsiteY50" fmla="*/ 4314825 h 5143831"/>
              <a:gd name="connsiteX51" fmla="*/ 3052762 w 4433887"/>
              <a:gd name="connsiteY51" fmla="*/ 4343400 h 5143831"/>
              <a:gd name="connsiteX52" fmla="*/ 3138487 w 4433887"/>
              <a:gd name="connsiteY52" fmla="*/ 4371975 h 5143831"/>
              <a:gd name="connsiteX53" fmla="*/ 3490912 w 4433887"/>
              <a:gd name="connsiteY53" fmla="*/ 4581525 h 5143831"/>
              <a:gd name="connsiteX54" fmla="*/ 3767137 w 4433887"/>
              <a:gd name="connsiteY54" fmla="*/ 4762500 h 5143831"/>
              <a:gd name="connsiteX55" fmla="*/ 3890962 w 4433887"/>
              <a:gd name="connsiteY55" fmla="*/ 4848225 h 5143831"/>
              <a:gd name="connsiteX56" fmla="*/ 3938587 w 4433887"/>
              <a:gd name="connsiteY56" fmla="*/ 4867275 h 5143831"/>
              <a:gd name="connsiteX57" fmla="*/ 4005262 w 4433887"/>
              <a:gd name="connsiteY57" fmla="*/ 4924425 h 5143831"/>
              <a:gd name="connsiteX58" fmla="*/ 4090987 w 4433887"/>
              <a:gd name="connsiteY58" fmla="*/ 4962525 h 5143831"/>
              <a:gd name="connsiteX59" fmla="*/ 4252912 w 4433887"/>
              <a:gd name="connsiteY59" fmla="*/ 5076825 h 5143831"/>
              <a:gd name="connsiteX60" fmla="*/ 4338637 w 4433887"/>
              <a:gd name="connsiteY60" fmla="*/ 5095875 h 5143831"/>
              <a:gd name="connsiteX61" fmla="*/ 4357687 w 4433887"/>
              <a:gd name="connsiteY61" fmla="*/ 5133975 h 5143831"/>
              <a:gd name="connsiteX62" fmla="*/ 4433887 w 4433887"/>
              <a:gd name="connsiteY62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38212 w 4433887"/>
              <a:gd name="connsiteY16" fmla="*/ 981075 h 5143831"/>
              <a:gd name="connsiteX17" fmla="*/ 919162 w 4433887"/>
              <a:gd name="connsiteY17" fmla="*/ 1419225 h 5143831"/>
              <a:gd name="connsiteX18" fmla="*/ 1233487 w 4433887"/>
              <a:gd name="connsiteY18" fmla="*/ 1371600 h 5143831"/>
              <a:gd name="connsiteX19" fmla="*/ 1281112 w 4433887"/>
              <a:gd name="connsiteY19" fmla="*/ 1438275 h 5143831"/>
              <a:gd name="connsiteX20" fmla="*/ 1328737 w 4433887"/>
              <a:gd name="connsiteY20" fmla="*/ 1495425 h 5143831"/>
              <a:gd name="connsiteX21" fmla="*/ 1395412 w 4433887"/>
              <a:gd name="connsiteY21" fmla="*/ 1609725 h 5143831"/>
              <a:gd name="connsiteX22" fmla="*/ 1500187 w 4433887"/>
              <a:gd name="connsiteY22" fmla="*/ 1743075 h 5143831"/>
              <a:gd name="connsiteX23" fmla="*/ 1538287 w 4433887"/>
              <a:gd name="connsiteY23" fmla="*/ 1828800 h 5143831"/>
              <a:gd name="connsiteX24" fmla="*/ 1547812 w 4433887"/>
              <a:gd name="connsiteY24" fmla="*/ 1857375 h 5143831"/>
              <a:gd name="connsiteX25" fmla="*/ 1624012 w 4433887"/>
              <a:gd name="connsiteY25" fmla="*/ 2009775 h 5143831"/>
              <a:gd name="connsiteX26" fmla="*/ 1700212 w 4433887"/>
              <a:gd name="connsiteY26" fmla="*/ 2162175 h 5143831"/>
              <a:gd name="connsiteX27" fmla="*/ 1719262 w 4433887"/>
              <a:gd name="connsiteY27" fmla="*/ 2219325 h 5143831"/>
              <a:gd name="connsiteX28" fmla="*/ 1747837 w 4433887"/>
              <a:gd name="connsiteY28" fmla="*/ 2295525 h 5143831"/>
              <a:gd name="connsiteX29" fmla="*/ 1747837 w 4433887"/>
              <a:gd name="connsiteY29" fmla="*/ 2752725 h 5143831"/>
              <a:gd name="connsiteX30" fmla="*/ 1976437 w 4433887"/>
              <a:gd name="connsiteY30" fmla="*/ 2943225 h 5143831"/>
              <a:gd name="connsiteX31" fmla="*/ 2005012 w 4433887"/>
              <a:gd name="connsiteY31" fmla="*/ 2990850 h 5143831"/>
              <a:gd name="connsiteX32" fmla="*/ 2090737 w 4433887"/>
              <a:gd name="connsiteY32" fmla="*/ 3143250 h 5143831"/>
              <a:gd name="connsiteX33" fmla="*/ 2119312 w 4433887"/>
              <a:gd name="connsiteY33" fmla="*/ 3238500 h 5143831"/>
              <a:gd name="connsiteX34" fmla="*/ 2147887 w 4433887"/>
              <a:gd name="connsiteY34" fmla="*/ 3286125 h 5143831"/>
              <a:gd name="connsiteX35" fmla="*/ 2214562 w 4433887"/>
              <a:gd name="connsiteY35" fmla="*/ 3419475 h 5143831"/>
              <a:gd name="connsiteX36" fmla="*/ 2233612 w 4433887"/>
              <a:gd name="connsiteY36" fmla="*/ 3448050 h 5143831"/>
              <a:gd name="connsiteX37" fmla="*/ 2252662 w 4433887"/>
              <a:gd name="connsiteY37" fmla="*/ 3486150 h 5143831"/>
              <a:gd name="connsiteX38" fmla="*/ 2262187 w 4433887"/>
              <a:gd name="connsiteY38" fmla="*/ 3514725 h 5143831"/>
              <a:gd name="connsiteX39" fmla="*/ 2319337 w 4433887"/>
              <a:gd name="connsiteY39" fmla="*/ 3581400 h 5143831"/>
              <a:gd name="connsiteX40" fmla="*/ 2347912 w 4433887"/>
              <a:gd name="connsiteY40" fmla="*/ 3629025 h 5143831"/>
              <a:gd name="connsiteX41" fmla="*/ 2443162 w 4433887"/>
              <a:gd name="connsiteY41" fmla="*/ 3752850 h 5143831"/>
              <a:gd name="connsiteX42" fmla="*/ 2481262 w 4433887"/>
              <a:gd name="connsiteY42" fmla="*/ 3781425 h 5143831"/>
              <a:gd name="connsiteX43" fmla="*/ 2547937 w 4433887"/>
              <a:gd name="connsiteY43" fmla="*/ 3857625 h 5143831"/>
              <a:gd name="connsiteX44" fmla="*/ 2576512 w 4433887"/>
              <a:gd name="connsiteY44" fmla="*/ 3886200 h 5143831"/>
              <a:gd name="connsiteX45" fmla="*/ 2728912 w 4433887"/>
              <a:gd name="connsiteY45" fmla="*/ 4086225 h 5143831"/>
              <a:gd name="connsiteX46" fmla="*/ 2767012 w 4433887"/>
              <a:gd name="connsiteY46" fmla="*/ 4143375 h 5143831"/>
              <a:gd name="connsiteX47" fmla="*/ 2805112 w 4433887"/>
              <a:gd name="connsiteY47" fmla="*/ 4162425 h 5143831"/>
              <a:gd name="connsiteX48" fmla="*/ 2852737 w 4433887"/>
              <a:gd name="connsiteY48" fmla="*/ 4210050 h 5143831"/>
              <a:gd name="connsiteX49" fmla="*/ 2995612 w 4433887"/>
              <a:gd name="connsiteY49" fmla="*/ 4314825 h 5143831"/>
              <a:gd name="connsiteX50" fmla="*/ 3052762 w 4433887"/>
              <a:gd name="connsiteY50" fmla="*/ 4343400 h 5143831"/>
              <a:gd name="connsiteX51" fmla="*/ 3138487 w 4433887"/>
              <a:gd name="connsiteY51" fmla="*/ 4371975 h 5143831"/>
              <a:gd name="connsiteX52" fmla="*/ 3490912 w 4433887"/>
              <a:gd name="connsiteY52" fmla="*/ 4581525 h 5143831"/>
              <a:gd name="connsiteX53" fmla="*/ 3767137 w 4433887"/>
              <a:gd name="connsiteY53" fmla="*/ 4762500 h 5143831"/>
              <a:gd name="connsiteX54" fmla="*/ 3890962 w 4433887"/>
              <a:gd name="connsiteY54" fmla="*/ 4848225 h 5143831"/>
              <a:gd name="connsiteX55" fmla="*/ 3938587 w 4433887"/>
              <a:gd name="connsiteY55" fmla="*/ 4867275 h 5143831"/>
              <a:gd name="connsiteX56" fmla="*/ 4005262 w 4433887"/>
              <a:gd name="connsiteY56" fmla="*/ 4924425 h 5143831"/>
              <a:gd name="connsiteX57" fmla="*/ 4090987 w 4433887"/>
              <a:gd name="connsiteY57" fmla="*/ 4962525 h 5143831"/>
              <a:gd name="connsiteX58" fmla="*/ 4252912 w 4433887"/>
              <a:gd name="connsiteY58" fmla="*/ 5076825 h 5143831"/>
              <a:gd name="connsiteX59" fmla="*/ 4338637 w 4433887"/>
              <a:gd name="connsiteY59" fmla="*/ 5095875 h 5143831"/>
              <a:gd name="connsiteX60" fmla="*/ 4357687 w 4433887"/>
              <a:gd name="connsiteY60" fmla="*/ 5133975 h 5143831"/>
              <a:gd name="connsiteX61" fmla="*/ 4433887 w 4433887"/>
              <a:gd name="connsiteY61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938212 w 4433887"/>
              <a:gd name="connsiteY15" fmla="*/ 981075 h 5143831"/>
              <a:gd name="connsiteX16" fmla="*/ 919162 w 4433887"/>
              <a:gd name="connsiteY16" fmla="*/ 1419225 h 5143831"/>
              <a:gd name="connsiteX17" fmla="*/ 1233487 w 4433887"/>
              <a:gd name="connsiteY17" fmla="*/ 1371600 h 5143831"/>
              <a:gd name="connsiteX18" fmla="*/ 1281112 w 4433887"/>
              <a:gd name="connsiteY18" fmla="*/ 1438275 h 5143831"/>
              <a:gd name="connsiteX19" fmla="*/ 1328737 w 4433887"/>
              <a:gd name="connsiteY19" fmla="*/ 1495425 h 5143831"/>
              <a:gd name="connsiteX20" fmla="*/ 1395412 w 4433887"/>
              <a:gd name="connsiteY20" fmla="*/ 1609725 h 5143831"/>
              <a:gd name="connsiteX21" fmla="*/ 1500187 w 4433887"/>
              <a:gd name="connsiteY21" fmla="*/ 1743075 h 5143831"/>
              <a:gd name="connsiteX22" fmla="*/ 1538287 w 4433887"/>
              <a:gd name="connsiteY22" fmla="*/ 1828800 h 5143831"/>
              <a:gd name="connsiteX23" fmla="*/ 1547812 w 4433887"/>
              <a:gd name="connsiteY23" fmla="*/ 1857375 h 5143831"/>
              <a:gd name="connsiteX24" fmla="*/ 1624012 w 4433887"/>
              <a:gd name="connsiteY24" fmla="*/ 2009775 h 5143831"/>
              <a:gd name="connsiteX25" fmla="*/ 1700212 w 4433887"/>
              <a:gd name="connsiteY25" fmla="*/ 2162175 h 5143831"/>
              <a:gd name="connsiteX26" fmla="*/ 1719262 w 4433887"/>
              <a:gd name="connsiteY26" fmla="*/ 2219325 h 5143831"/>
              <a:gd name="connsiteX27" fmla="*/ 1747837 w 4433887"/>
              <a:gd name="connsiteY27" fmla="*/ 2295525 h 5143831"/>
              <a:gd name="connsiteX28" fmla="*/ 1747837 w 4433887"/>
              <a:gd name="connsiteY28" fmla="*/ 2752725 h 5143831"/>
              <a:gd name="connsiteX29" fmla="*/ 1976437 w 4433887"/>
              <a:gd name="connsiteY29" fmla="*/ 2943225 h 5143831"/>
              <a:gd name="connsiteX30" fmla="*/ 2005012 w 4433887"/>
              <a:gd name="connsiteY30" fmla="*/ 2990850 h 5143831"/>
              <a:gd name="connsiteX31" fmla="*/ 2090737 w 4433887"/>
              <a:gd name="connsiteY31" fmla="*/ 3143250 h 5143831"/>
              <a:gd name="connsiteX32" fmla="*/ 2119312 w 4433887"/>
              <a:gd name="connsiteY32" fmla="*/ 3238500 h 5143831"/>
              <a:gd name="connsiteX33" fmla="*/ 2147887 w 4433887"/>
              <a:gd name="connsiteY33" fmla="*/ 3286125 h 5143831"/>
              <a:gd name="connsiteX34" fmla="*/ 2214562 w 4433887"/>
              <a:gd name="connsiteY34" fmla="*/ 3419475 h 5143831"/>
              <a:gd name="connsiteX35" fmla="*/ 2233612 w 4433887"/>
              <a:gd name="connsiteY35" fmla="*/ 3448050 h 5143831"/>
              <a:gd name="connsiteX36" fmla="*/ 2252662 w 4433887"/>
              <a:gd name="connsiteY36" fmla="*/ 3486150 h 5143831"/>
              <a:gd name="connsiteX37" fmla="*/ 2262187 w 4433887"/>
              <a:gd name="connsiteY37" fmla="*/ 3514725 h 5143831"/>
              <a:gd name="connsiteX38" fmla="*/ 2319337 w 4433887"/>
              <a:gd name="connsiteY38" fmla="*/ 3581400 h 5143831"/>
              <a:gd name="connsiteX39" fmla="*/ 2347912 w 4433887"/>
              <a:gd name="connsiteY39" fmla="*/ 3629025 h 5143831"/>
              <a:gd name="connsiteX40" fmla="*/ 2443162 w 4433887"/>
              <a:gd name="connsiteY40" fmla="*/ 3752850 h 5143831"/>
              <a:gd name="connsiteX41" fmla="*/ 2481262 w 4433887"/>
              <a:gd name="connsiteY41" fmla="*/ 3781425 h 5143831"/>
              <a:gd name="connsiteX42" fmla="*/ 2547937 w 4433887"/>
              <a:gd name="connsiteY42" fmla="*/ 3857625 h 5143831"/>
              <a:gd name="connsiteX43" fmla="*/ 2576512 w 4433887"/>
              <a:gd name="connsiteY43" fmla="*/ 3886200 h 5143831"/>
              <a:gd name="connsiteX44" fmla="*/ 2728912 w 4433887"/>
              <a:gd name="connsiteY44" fmla="*/ 4086225 h 5143831"/>
              <a:gd name="connsiteX45" fmla="*/ 2767012 w 4433887"/>
              <a:gd name="connsiteY45" fmla="*/ 4143375 h 5143831"/>
              <a:gd name="connsiteX46" fmla="*/ 2805112 w 4433887"/>
              <a:gd name="connsiteY46" fmla="*/ 4162425 h 5143831"/>
              <a:gd name="connsiteX47" fmla="*/ 2852737 w 4433887"/>
              <a:gd name="connsiteY47" fmla="*/ 4210050 h 5143831"/>
              <a:gd name="connsiteX48" fmla="*/ 2995612 w 4433887"/>
              <a:gd name="connsiteY48" fmla="*/ 4314825 h 5143831"/>
              <a:gd name="connsiteX49" fmla="*/ 3052762 w 4433887"/>
              <a:gd name="connsiteY49" fmla="*/ 4343400 h 5143831"/>
              <a:gd name="connsiteX50" fmla="*/ 3138487 w 4433887"/>
              <a:gd name="connsiteY50" fmla="*/ 4371975 h 5143831"/>
              <a:gd name="connsiteX51" fmla="*/ 3490912 w 4433887"/>
              <a:gd name="connsiteY51" fmla="*/ 4581525 h 5143831"/>
              <a:gd name="connsiteX52" fmla="*/ 3767137 w 4433887"/>
              <a:gd name="connsiteY52" fmla="*/ 4762500 h 5143831"/>
              <a:gd name="connsiteX53" fmla="*/ 3890962 w 4433887"/>
              <a:gd name="connsiteY53" fmla="*/ 4848225 h 5143831"/>
              <a:gd name="connsiteX54" fmla="*/ 3938587 w 4433887"/>
              <a:gd name="connsiteY54" fmla="*/ 4867275 h 5143831"/>
              <a:gd name="connsiteX55" fmla="*/ 4005262 w 4433887"/>
              <a:gd name="connsiteY55" fmla="*/ 4924425 h 5143831"/>
              <a:gd name="connsiteX56" fmla="*/ 4090987 w 4433887"/>
              <a:gd name="connsiteY56" fmla="*/ 4962525 h 5143831"/>
              <a:gd name="connsiteX57" fmla="*/ 4252912 w 4433887"/>
              <a:gd name="connsiteY57" fmla="*/ 5076825 h 5143831"/>
              <a:gd name="connsiteX58" fmla="*/ 4338637 w 4433887"/>
              <a:gd name="connsiteY58" fmla="*/ 5095875 h 5143831"/>
              <a:gd name="connsiteX59" fmla="*/ 4357687 w 4433887"/>
              <a:gd name="connsiteY59" fmla="*/ 5133975 h 5143831"/>
              <a:gd name="connsiteX60" fmla="*/ 4433887 w 4433887"/>
              <a:gd name="connsiteY60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38162 w 4433887"/>
              <a:gd name="connsiteY2" fmla="*/ 285750 h 5143831"/>
              <a:gd name="connsiteX3" fmla="*/ 604837 w 4433887"/>
              <a:gd name="connsiteY3" fmla="*/ 352425 h 5143831"/>
              <a:gd name="connsiteX4" fmla="*/ 623887 w 4433887"/>
              <a:gd name="connsiteY4" fmla="*/ 381000 h 5143831"/>
              <a:gd name="connsiteX5" fmla="*/ 642937 w 4433887"/>
              <a:gd name="connsiteY5" fmla="*/ 428625 h 5143831"/>
              <a:gd name="connsiteX6" fmla="*/ 671512 w 4433887"/>
              <a:gd name="connsiteY6" fmla="*/ 447675 h 5143831"/>
              <a:gd name="connsiteX7" fmla="*/ 690562 w 4433887"/>
              <a:gd name="connsiteY7" fmla="*/ 476250 h 5143831"/>
              <a:gd name="connsiteX8" fmla="*/ 700087 w 4433887"/>
              <a:gd name="connsiteY8" fmla="*/ 504825 h 5143831"/>
              <a:gd name="connsiteX9" fmla="*/ 728662 w 4433887"/>
              <a:gd name="connsiteY9" fmla="*/ 542925 h 5143831"/>
              <a:gd name="connsiteX10" fmla="*/ 738187 w 4433887"/>
              <a:gd name="connsiteY10" fmla="*/ 571500 h 5143831"/>
              <a:gd name="connsiteX11" fmla="*/ 757237 w 4433887"/>
              <a:gd name="connsiteY11" fmla="*/ 638175 h 5143831"/>
              <a:gd name="connsiteX12" fmla="*/ 785812 w 4433887"/>
              <a:gd name="connsiteY12" fmla="*/ 695325 h 5143831"/>
              <a:gd name="connsiteX13" fmla="*/ 795337 w 4433887"/>
              <a:gd name="connsiteY13" fmla="*/ 733425 h 5143831"/>
              <a:gd name="connsiteX14" fmla="*/ 938212 w 4433887"/>
              <a:gd name="connsiteY14" fmla="*/ 981075 h 5143831"/>
              <a:gd name="connsiteX15" fmla="*/ 919162 w 4433887"/>
              <a:gd name="connsiteY15" fmla="*/ 1419225 h 5143831"/>
              <a:gd name="connsiteX16" fmla="*/ 1233487 w 4433887"/>
              <a:gd name="connsiteY16" fmla="*/ 1371600 h 5143831"/>
              <a:gd name="connsiteX17" fmla="*/ 1281112 w 4433887"/>
              <a:gd name="connsiteY17" fmla="*/ 1438275 h 5143831"/>
              <a:gd name="connsiteX18" fmla="*/ 1328737 w 4433887"/>
              <a:gd name="connsiteY18" fmla="*/ 1495425 h 5143831"/>
              <a:gd name="connsiteX19" fmla="*/ 1395412 w 4433887"/>
              <a:gd name="connsiteY19" fmla="*/ 1609725 h 5143831"/>
              <a:gd name="connsiteX20" fmla="*/ 1500187 w 4433887"/>
              <a:gd name="connsiteY20" fmla="*/ 1743075 h 5143831"/>
              <a:gd name="connsiteX21" fmla="*/ 1538287 w 4433887"/>
              <a:gd name="connsiteY21" fmla="*/ 1828800 h 5143831"/>
              <a:gd name="connsiteX22" fmla="*/ 1547812 w 4433887"/>
              <a:gd name="connsiteY22" fmla="*/ 1857375 h 5143831"/>
              <a:gd name="connsiteX23" fmla="*/ 1624012 w 4433887"/>
              <a:gd name="connsiteY23" fmla="*/ 2009775 h 5143831"/>
              <a:gd name="connsiteX24" fmla="*/ 1700212 w 4433887"/>
              <a:gd name="connsiteY24" fmla="*/ 2162175 h 5143831"/>
              <a:gd name="connsiteX25" fmla="*/ 1719262 w 4433887"/>
              <a:gd name="connsiteY25" fmla="*/ 2219325 h 5143831"/>
              <a:gd name="connsiteX26" fmla="*/ 1747837 w 4433887"/>
              <a:gd name="connsiteY26" fmla="*/ 2295525 h 5143831"/>
              <a:gd name="connsiteX27" fmla="*/ 1747837 w 4433887"/>
              <a:gd name="connsiteY27" fmla="*/ 2752725 h 5143831"/>
              <a:gd name="connsiteX28" fmla="*/ 1976437 w 4433887"/>
              <a:gd name="connsiteY28" fmla="*/ 2943225 h 5143831"/>
              <a:gd name="connsiteX29" fmla="*/ 2005012 w 4433887"/>
              <a:gd name="connsiteY29" fmla="*/ 2990850 h 5143831"/>
              <a:gd name="connsiteX30" fmla="*/ 2090737 w 4433887"/>
              <a:gd name="connsiteY30" fmla="*/ 3143250 h 5143831"/>
              <a:gd name="connsiteX31" fmla="*/ 2119312 w 4433887"/>
              <a:gd name="connsiteY31" fmla="*/ 3238500 h 5143831"/>
              <a:gd name="connsiteX32" fmla="*/ 2147887 w 4433887"/>
              <a:gd name="connsiteY32" fmla="*/ 3286125 h 5143831"/>
              <a:gd name="connsiteX33" fmla="*/ 2214562 w 4433887"/>
              <a:gd name="connsiteY33" fmla="*/ 3419475 h 5143831"/>
              <a:gd name="connsiteX34" fmla="*/ 2233612 w 4433887"/>
              <a:gd name="connsiteY34" fmla="*/ 3448050 h 5143831"/>
              <a:gd name="connsiteX35" fmla="*/ 2252662 w 4433887"/>
              <a:gd name="connsiteY35" fmla="*/ 3486150 h 5143831"/>
              <a:gd name="connsiteX36" fmla="*/ 2262187 w 4433887"/>
              <a:gd name="connsiteY36" fmla="*/ 3514725 h 5143831"/>
              <a:gd name="connsiteX37" fmla="*/ 2319337 w 4433887"/>
              <a:gd name="connsiteY37" fmla="*/ 3581400 h 5143831"/>
              <a:gd name="connsiteX38" fmla="*/ 2347912 w 4433887"/>
              <a:gd name="connsiteY38" fmla="*/ 3629025 h 5143831"/>
              <a:gd name="connsiteX39" fmla="*/ 2443162 w 4433887"/>
              <a:gd name="connsiteY39" fmla="*/ 3752850 h 5143831"/>
              <a:gd name="connsiteX40" fmla="*/ 2481262 w 4433887"/>
              <a:gd name="connsiteY40" fmla="*/ 3781425 h 5143831"/>
              <a:gd name="connsiteX41" fmla="*/ 2547937 w 4433887"/>
              <a:gd name="connsiteY41" fmla="*/ 3857625 h 5143831"/>
              <a:gd name="connsiteX42" fmla="*/ 2576512 w 4433887"/>
              <a:gd name="connsiteY42" fmla="*/ 3886200 h 5143831"/>
              <a:gd name="connsiteX43" fmla="*/ 2728912 w 4433887"/>
              <a:gd name="connsiteY43" fmla="*/ 4086225 h 5143831"/>
              <a:gd name="connsiteX44" fmla="*/ 2767012 w 4433887"/>
              <a:gd name="connsiteY44" fmla="*/ 4143375 h 5143831"/>
              <a:gd name="connsiteX45" fmla="*/ 2805112 w 4433887"/>
              <a:gd name="connsiteY45" fmla="*/ 4162425 h 5143831"/>
              <a:gd name="connsiteX46" fmla="*/ 2852737 w 4433887"/>
              <a:gd name="connsiteY46" fmla="*/ 4210050 h 5143831"/>
              <a:gd name="connsiteX47" fmla="*/ 2995612 w 4433887"/>
              <a:gd name="connsiteY47" fmla="*/ 4314825 h 5143831"/>
              <a:gd name="connsiteX48" fmla="*/ 3052762 w 4433887"/>
              <a:gd name="connsiteY48" fmla="*/ 4343400 h 5143831"/>
              <a:gd name="connsiteX49" fmla="*/ 3138487 w 4433887"/>
              <a:gd name="connsiteY49" fmla="*/ 4371975 h 5143831"/>
              <a:gd name="connsiteX50" fmla="*/ 3490912 w 4433887"/>
              <a:gd name="connsiteY50" fmla="*/ 4581525 h 5143831"/>
              <a:gd name="connsiteX51" fmla="*/ 3767137 w 4433887"/>
              <a:gd name="connsiteY51" fmla="*/ 4762500 h 5143831"/>
              <a:gd name="connsiteX52" fmla="*/ 3890962 w 4433887"/>
              <a:gd name="connsiteY52" fmla="*/ 4848225 h 5143831"/>
              <a:gd name="connsiteX53" fmla="*/ 3938587 w 4433887"/>
              <a:gd name="connsiteY53" fmla="*/ 4867275 h 5143831"/>
              <a:gd name="connsiteX54" fmla="*/ 4005262 w 4433887"/>
              <a:gd name="connsiteY54" fmla="*/ 4924425 h 5143831"/>
              <a:gd name="connsiteX55" fmla="*/ 4090987 w 4433887"/>
              <a:gd name="connsiteY55" fmla="*/ 4962525 h 5143831"/>
              <a:gd name="connsiteX56" fmla="*/ 4252912 w 4433887"/>
              <a:gd name="connsiteY56" fmla="*/ 5076825 h 5143831"/>
              <a:gd name="connsiteX57" fmla="*/ 4338637 w 4433887"/>
              <a:gd name="connsiteY57" fmla="*/ 5095875 h 5143831"/>
              <a:gd name="connsiteX58" fmla="*/ 4357687 w 4433887"/>
              <a:gd name="connsiteY58" fmla="*/ 5133975 h 5143831"/>
              <a:gd name="connsiteX59" fmla="*/ 4433887 w 4433887"/>
              <a:gd name="connsiteY5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623887 w 4433887"/>
              <a:gd name="connsiteY3" fmla="*/ 381000 h 5143831"/>
              <a:gd name="connsiteX4" fmla="*/ 642937 w 4433887"/>
              <a:gd name="connsiteY4" fmla="*/ 428625 h 5143831"/>
              <a:gd name="connsiteX5" fmla="*/ 671512 w 4433887"/>
              <a:gd name="connsiteY5" fmla="*/ 447675 h 5143831"/>
              <a:gd name="connsiteX6" fmla="*/ 690562 w 4433887"/>
              <a:gd name="connsiteY6" fmla="*/ 476250 h 5143831"/>
              <a:gd name="connsiteX7" fmla="*/ 700087 w 4433887"/>
              <a:gd name="connsiteY7" fmla="*/ 504825 h 5143831"/>
              <a:gd name="connsiteX8" fmla="*/ 728662 w 4433887"/>
              <a:gd name="connsiteY8" fmla="*/ 542925 h 5143831"/>
              <a:gd name="connsiteX9" fmla="*/ 738187 w 4433887"/>
              <a:gd name="connsiteY9" fmla="*/ 571500 h 5143831"/>
              <a:gd name="connsiteX10" fmla="*/ 757237 w 4433887"/>
              <a:gd name="connsiteY10" fmla="*/ 638175 h 5143831"/>
              <a:gd name="connsiteX11" fmla="*/ 785812 w 4433887"/>
              <a:gd name="connsiteY11" fmla="*/ 695325 h 5143831"/>
              <a:gd name="connsiteX12" fmla="*/ 795337 w 4433887"/>
              <a:gd name="connsiteY12" fmla="*/ 733425 h 5143831"/>
              <a:gd name="connsiteX13" fmla="*/ 938212 w 4433887"/>
              <a:gd name="connsiteY13" fmla="*/ 981075 h 5143831"/>
              <a:gd name="connsiteX14" fmla="*/ 919162 w 4433887"/>
              <a:gd name="connsiteY14" fmla="*/ 1419225 h 5143831"/>
              <a:gd name="connsiteX15" fmla="*/ 1233487 w 4433887"/>
              <a:gd name="connsiteY15" fmla="*/ 1371600 h 5143831"/>
              <a:gd name="connsiteX16" fmla="*/ 1281112 w 4433887"/>
              <a:gd name="connsiteY16" fmla="*/ 1438275 h 5143831"/>
              <a:gd name="connsiteX17" fmla="*/ 1328737 w 4433887"/>
              <a:gd name="connsiteY17" fmla="*/ 1495425 h 5143831"/>
              <a:gd name="connsiteX18" fmla="*/ 1395412 w 4433887"/>
              <a:gd name="connsiteY18" fmla="*/ 1609725 h 5143831"/>
              <a:gd name="connsiteX19" fmla="*/ 1500187 w 4433887"/>
              <a:gd name="connsiteY19" fmla="*/ 1743075 h 5143831"/>
              <a:gd name="connsiteX20" fmla="*/ 1538287 w 4433887"/>
              <a:gd name="connsiteY20" fmla="*/ 1828800 h 5143831"/>
              <a:gd name="connsiteX21" fmla="*/ 1547812 w 4433887"/>
              <a:gd name="connsiteY21" fmla="*/ 1857375 h 5143831"/>
              <a:gd name="connsiteX22" fmla="*/ 1624012 w 4433887"/>
              <a:gd name="connsiteY22" fmla="*/ 2009775 h 5143831"/>
              <a:gd name="connsiteX23" fmla="*/ 1700212 w 4433887"/>
              <a:gd name="connsiteY23" fmla="*/ 2162175 h 5143831"/>
              <a:gd name="connsiteX24" fmla="*/ 1719262 w 4433887"/>
              <a:gd name="connsiteY24" fmla="*/ 2219325 h 5143831"/>
              <a:gd name="connsiteX25" fmla="*/ 1747837 w 4433887"/>
              <a:gd name="connsiteY25" fmla="*/ 2295525 h 5143831"/>
              <a:gd name="connsiteX26" fmla="*/ 1747837 w 4433887"/>
              <a:gd name="connsiteY26" fmla="*/ 2752725 h 5143831"/>
              <a:gd name="connsiteX27" fmla="*/ 1976437 w 4433887"/>
              <a:gd name="connsiteY27" fmla="*/ 2943225 h 5143831"/>
              <a:gd name="connsiteX28" fmla="*/ 2005012 w 4433887"/>
              <a:gd name="connsiteY28" fmla="*/ 2990850 h 5143831"/>
              <a:gd name="connsiteX29" fmla="*/ 2090737 w 4433887"/>
              <a:gd name="connsiteY29" fmla="*/ 3143250 h 5143831"/>
              <a:gd name="connsiteX30" fmla="*/ 2119312 w 4433887"/>
              <a:gd name="connsiteY30" fmla="*/ 3238500 h 5143831"/>
              <a:gd name="connsiteX31" fmla="*/ 2147887 w 4433887"/>
              <a:gd name="connsiteY31" fmla="*/ 3286125 h 5143831"/>
              <a:gd name="connsiteX32" fmla="*/ 2214562 w 4433887"/>
              <a:gd name="connsiteY32" fmla="*/ 3419475 h 5143831"/>
              <a:gd name="connsiteX33" fmla="*/ 2233612 w 4433887"/>
              <a:gd name="connsiteY33" fmla="*/ 3448050 h 5143831"/>
              <a:gd name="connsiteX34" fmla="*/ 2252662 w 4433887"/>
              <a:gd name="connsiteY34" fmla="*/ 3486150 h 5143831"/>
              <a:gd name="connsiteX35" fmla="*/ 2262187 w 4433887"/>
              <a:gd name="connsiteY35" fmla="*/ 3514725 h 5143831"/>
              <a:gd name="connsiteX36" fmla="*/ 2319337 w 4433887"/>
              <a:gd name="connsiteY36" fmla="*/ 3581400 h 5143831"/>
              <a:gd name="connsiteX37" fmla="*/ 2347912 w 4433887"/>
              <a:gd name="connsiteY37" fmla="*/ 3629025 h 5143831"/>
              <a:gd name="connsiteX38" fmla="*/ 2443162 w 4433887"/>
              <a:gd name="connsiteY38" fmla="*/ 3752850 h 5143831"/>
              <a:gd name="connsiteX39" fmla="*/ 2481262 w 4433887"/>
              <a:gd name="connsiteY39" fmla="*/ 3781425 h 5143831"/>
              <a:gd name="connsiteX40" fmla="*/ 2547937 w 4433887"/>
              <a:gd name="connsiteY40" fmla="*/ 3857625 h 5143831"/>
              <a:gd name="connsiteX41" fmla="*/ 2576512 w 4433887"/>
              <a:gd name="connsiteY41" fmla="*/ 3886200 h 5143831"/>
              <a:gd name="connsiteX42" fmla="*/ 2728912 w 4433887"/>
              <a:gd name="connsiteY42" fmla="*/ 4086225 h 5143831"/>
              <a:gd name="connsiteX43" fmla="*/ 2767012 w 4433887"/>
              <a:gd name="connsiteY43" fmla="*/ 4143375 h 5143831"/>
              <a:gd name="connsiteX44" fmla="*/ 2805112 w 4433887"/>
              <a:gd name="connsiteY44" fmla="*/ 4162425 h 5143831"/>
              <a:gd name="connsiteX45" fmla="*/ 2852737 w 4433887"/>
              <a:gd name="connsiteY45" fmla="*/ 4210050 h 5143831"/>
              <a:gd name="connsiteX46" fmla="*/ 2995612 w 4433887"/>
              <a:gd name="connsiteY46" fmla="*/ 4314825 h 5143831"/>
              <a:gd name="connsiteX47" fmla="*/ 3052762 w 4433887"/>
              <a:gd name="connsiteY47" fmla="*/ 4343400 h 5143831"/>
              <a:gd name="connsiteX48" fmla="*/ 3138487 w 4433887"/>
              <a:gd name="connsiteY48" fmla="*/ 4371975 h 5143831"/>
              <a:gd name="connsiteX49" fmla="*/ 3490912 w 4433887"/>
              <a:gd name="connsiteY49" fmla="*/ 4581525 h 5143831"/>
              <a:gd name="connsiteX50" fmla="*/ 3767137 w 4433887"/>
              <a:gd name="connsiteY50" fmla="*/ 4762500 h 5143831"/>
              <a:gd name="connsiteX51" fmla="*/ 3890962 w 4433887"/>
              <a:gd name="connsiteY51" fmla="*/ 4848225 h 5143831"/>
              <a:gd name="connsiteX52" fmla="*/ 3938587 w 4433887"/>
              <a:gd name="connsiteY52" fmla="*/ 4867275 h 5143831"/>
              <a:gd name="connsiteX53" fmla="*/ 4005262 w 4433887"/>
              <a:gd name="connsiteY53" fmla="*/ 4924425 h 5143831"/>
              <a:gd name="connsiteX54" fmla="*/ 4090987 w 4433887"/>
              <a:gd name="connsiteY54" fmla="*/ 4962525 h 5143831"/>
              <a:gd name="connsiteX55" fmla="*/ 4252912 w 4433887"/>
              <a:gd name="connsiteY55" fmla="*/ 5076825 h 5143831"/>
              <a:gd name="connsiteX56" fmla="*/ 4338637 w 4433887"/>
              <a:gd name="connsiteY56" fmla="*/ 5095875 h 5143831"/>
              <a:gd name="connsiteX57" fmla="*/ 4357687 w 4433887"/>
              <a:gd name="connsiteY57" fmla="*/ 5133975 h 5143831"/>
              <a:gd name="connsiteX58" fmla="*/ 4433887 w 4433887"/>
              <a:gd name="connsiteY58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642937 w 4433887"/>
              <a:gd name="connsiteY3" fmla="*/ 428625 h 5143831"/>
              <a:gd name="connsiteX4" fmla="*/ 671512 w 4433887"/>
              <a:gd name="connsiteY4" fmla="*/ 447675 h 5143831"/>
              <a:gd name="connsiteX5" fmla="*/ 690562 w 4433887"/>
              <a:gd name="connsiteY5" fmla="*/ 476250 h 5143831"/>
              <a:gd name="connsiteX6" fmla="*/ 700087 w 4433887"/>
              <a:gd name="connsiteY6" fmla="*/ 504825 h 5143831"/>
              <a:gd name="connsiteX7" fmla="*/ 728662 w 4433887"/>
              <a:gd name="connsiteY7" fmla="*/ 542925 h 5143831"/>
              <a:gd name="connsiteX8" fmla="*/ 738187 w 4433887"/>
              <a:gd name="connsiteY8" fmla="*/ 571500 h 5143831"/>
              <a:gd name="connsiteX9" fmla="*/ 757237 w 4433887"/>
              <a:gd name="connsiteY9" fmla="*/ 638175 h 5143831"/>
              <a:gd name="connsiteX10" fmla="*/ 785812 w 4433887"/>
              <a:gd name="connsiteY10" fmla="*/ 695325 h 5143831"/>
              <a:gd name="connsiteX11" fmla="*/ 795337 w 4433887"/>
              <a:gd name="connsiteY11" fmla="*/ 733425 h 5143831"/>
              <a:gd name="connsiteX12" fmla="*/ 938212 w 4433887"/>
              <a:gd name="connsiteY12" fmla="*/ 981075 h 5143831"/>
              <a:gd name="connsiteX13" fmla="*/ 919162 w 4433887"/>
              <a:gd name="connsiteY13" fmla="*/ 1419225 h 5143831"/>
              <a:gd name="connsiteX14" fmla="*/ 1233487 w 4433887"/>
              <a:gd name="connsiteY14" fmla="*/ 1371600 h 5143831"/>
              <a:gd name="connsiteX15" fmla="*/ 1281112 w 4433887"/>
              <a:gd name="connsiteY15" fmla="*/ 1438275 h 5143831"/>
              <a:gd name="connsiteX16" fmla="*/ 1328737 w 4433887"/>
              <a:gd name="connsiteY16" fmla="*/ 1495425 h 5143831"/>
              <a:gd name="connsiteX17" fmla="*/ 1395412 w 4433887"/>
              <a:gd name="connsiteY17" fmla="*/ 1609725 h 5143831"/>
              <a:gd name="connsiteX18" fmla="*/ 1500187 w 4433887"/>
              <a:gd name="connsiteY18" fmla="*/ 1743075 h 5143831"/>
              <a:gd name="connsiteX19" fmla="*/ 1538287 w 4433887"/>
              <a:gd name="connsiteY19" fmla="*/ 1828800 h 5143831"/>
              <a:gd name="connsiteX20" fmla="*/ 1547812 w 4433887"/>
              <a:gd name="connsiteY20" fmla="*/ 1857375 h 5143831"/>
              <a:gd name="connsiteX21" fmla="*/ 1624012 w 4433887"/>
              <a:gd name="connsiteY21" fmla="*/ 2009775 h 5143831"/>
              <a:gd name="connsiteX22" fmla="*/ 1700212 w 4433887"/>
              <a:gd name="connsiteY22" fmla="*/ 2162175 h 5143831"/>
              <a:gd name="connsiteX23" fmla="*/ 1719262 w 4433887"/>
              <a:gd name="connsiteY23" fmla="*/ 2219325 h 5143831"/>
              <a:gd name="connsiteX24" fmla="*/ 1747837 w 4433887"/>
              <a:gd name="connsiteY24" fmla="*/ 2295525 h 5143831"/>
              <a:gd name="connsiteX25" fmla="*/ 1747837 w 4433887"/>
              <a:gd name="connsiteY25" fmla="*/ 2752725 h 5143831"/>
              <a:gd name="connsiteX26" fmla="*/ 1976437 w 4433887"/>
              <a:gd name="connsiteY26" fmla="*/ 2943225 h 5143831"/>
              <a:gd name="connsiteX27" fmla="*/ 2005012 w 4433887"/>
              <a:gd name="connsiteY27" fmla="*/ 2990850 h 5143831"/>
              <a:gd name="connsiteX28" fmla="*/ 2090737 w 4433887"/>
              <a:gd name="connsiteY28" fmla="*/ 3143250 h 5143831"/>
              <a:gd name="connsiteX29" fmla="*/ 2119312 w 4433887"/>
              <a:gd name="connsiteY29" fmla="*/ 3238500 h 5143831"/>
              <a:gd name="connsiteX30" fmla="*/ 2147887 w 4433887"/>
              <a:gd name="connsiteY30" fmla="*/ 3286125 h 5143831"/>
              <a:gd name="connsiteX31" fmla="*/ 2214562 w 4433887"/>
              <a:gd name="connsiteY31" fmla="*/ 3419475 h 5143831"/>
              <a:gd name="connsiteX32" fmla="*/ 2233612 w 4433887"/>
              <a:gd name="connsiteY32" fmla="*/ 3448050 h 5143831"/>
              <a:gd name="connsiteX33" fmla="*/ 2252662 w 4433887"/>
              <a:gd name="connsiteY33" fmla="*/ 3486150 h 5143831"/>
              <a:gd name="connsiteX34" fmla="*/ 2262187 w 4433887"/>
              <a:gd name="connsiteY34" fmla="*/ 3514725 h 5143831"/>
              <a:gd name="connsiteX35" fmla="*/ 2319337 w 4433887"/>
              <a:gd name="connsiteY35" fmla="*/ 3581400 h 5143831"/>
              <a:gd name="connsiteX36" fmla="*/ 2347912 w 4433887"/>
              <a:gd name="connsiteY36" fmla="*/ 3629025 h 5143831"/>
              <a:gd name="connsiteX37" fmla="*/ 2443162 w 4433887"/>
              <a:gd name="connsiteY37" fmla="*/ 3752850 h 5143831"/>
              <a:gd name="connsiteX38" fmla="*/ 2481262 w 4433887"/>
              <a:gd name="connsiteY38" fmla="*/ 3781425 h 5143831"/>
              <a:gd name="connsiteX39" fmla="*/ 2547937 w 4433887"/>
              <a:gd name="connsiteY39" fmla="*/ 3857625 h 5143831"/>
              <a:gd name="connsiteX40" fmla="*/ 2576512 w 4433887"/>
              <a:gd name="connsiteY40" fmla="*/ 3886200 h 5143831"/>
              <a:gd name="connsiteX41" fmla="*/ 2728912 w 4433887"/>
              <a:gd name="connsiteY41" fmla="*/ 4086225 h 5143831"/>
              <a:gd name="connsiteX42" fmla="*/ 2767012 w 4433887"/>
              <a:gd name="connsiteY42" fmla="*/ 4143375 h 5143831"/>
              <a:gd name="connsiteX43" fmla="*/ 2805112 w 4433887"/>
              <a:gd name="connsiteY43" fmla="*/ 4162425 h 5143831"/>
              <a:gd name="connsiteX44" fmla="*/ 2852737 w 4433887"/>
              <a:gd name="connsiteY44" fmla="*/ 4210050 h 5143831"/>
              <a:gd name="connsiteX45" fmla="*/ 2995612 w 4433887"/>
              <a:gd name="connsiteY45" fmla="*/ 4314825 h 5143831"/>
              <a:gd name="connsiteX46" fmla="*/ 3052762 w 4433887"/>
              <a:gd name="connsiteY46" fmla="*/ 4343400 h 5143831"/>
              <a:gd name="connsiteX47" fmla="*/ 3138487 w 4433887"/>
              <a:gd name="connsiteY47" fmla="*/ 4371975 h 5143831"/>
              <a:gd name="connsiteX48" fmla="*/ 3490912 w 4433887"/>
              <a:gd name="connsiteY48" fmla="*/ 4581525 h 5143831"/>
              <a:gd name="connsiteX49" fmla="*/ 3767137 w 4433887"/>
              <a:gd name="connsiteY49" fmla="*/ 4762500 h 5143831"/>
              <a:gd name="connsiteX50" fmla="*/ 3890962 w 4433887"/>
              <a:gd name="connsiteY50" fmla="*/ 4848225 h 5143831"/>
              <a:gd name="connsiteX51" fmla="*/ 3938587 w 4433887"/>
              <a:gd name="connsiteY51" fmla="*/ 4867275 h 5143831"/>
              <a:gd name="connsiteX52" fmla="*/ 4005262 w 4433887"/>
              <a:gd name="connsiteY52" fmla="*/ 4924425 h 5143831"/>
              <a:gd name="connsiteX53" fmla="*/ 4090987 w 4433887"/>
              <a:gd name="connsiteY53" fmla="*/ 4962525 h 5143831"/>
              <a:gd name="connsiteX54" fmla="*/ 4252912 w 4433887"/>
              <a:gd name="connsiteY54" fmla="*/ 5076825 h 5143831"/>
              <a:gd name="connsiteX55" fmla="*/ 4338637 w 4433887"/>
              <a:gd name="connsiteY55" fmla="*/ 5095875 h 5143831"/>
              <a:gd name="connsiteX56" fmla="*/ 4357687 w 4433887"/>
              <a:gd name="connsiteY56" fmla="*/ 5133975 h 5143831"/>
              <a:gd name="connsiteX57" fmla="*/ 4433887 w 4433887"/>
              <a:gd name="connsiteY57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671512 w 4433887"/>
              <a:gd name="connsiteY3" fmla="*/ 447675 h 5143831"/>
              <a:gd name="connsiteX4" fmla="*/ 690562 w 4433887"/>
              <a:gd name="connsiteY4" fmla="*/ 476250 h 5143831"/>
              <a:gd name="connsiteX5" fmla="*/ 700087 w 4433887"/>
              <a:gd name="connsiteY5" fmla="*/ 504825 h 5143831"/>
              <a:gd name="connsiteX6" fmla="*/ 728662 w 4433887"/>
              <a:gd name="connsiteY6" fmla="*/ 542925 h 5143831"/>
              <a:gd name="connsiteX7" fmla="*/ 738187 w 4433887"/>
              <a:gd name="connsiteY7" fmla="*/ 571500 h 5143831"/>
              <a:gd name="connsiteX8" fmla="*/ 757237 w 4433887"/>
              <a:gd name="connsiteY8" fmla="*/ 638175 h 5143831"/>
              <a:gd name="connsiteX9" fmla="*/ 785812 w 4433887"/>
              <a:gd name="connsiteY9" fmla="*/ 695325 h 5143831"/>
              <a:gd name="connsiteX10" fmla="*/ 795337 w 4433887"/>
              <a:gd name="connsiteY10" fmla="*/ 733425 h 5143831"/>
              <a:gd name="connsiteX11" fmla="*/ 938212 w 4433887"/>
              <a:gd name="connsiteY11" fmla="*/ 981075 h 5143831"/>
              <a:gd name="connsiteX12" fmla="*/ 919162 w 4433887"/>
              <a:gd name="connsiteY12" fmla="*/ 1419225 h 5143831"/>
              <a:gd name="connsiteX13" fmla="*/ 1233487 w 4433887"/>
              <a:gd name="connsiteY13" fmla="*/ 1371600 h 5143831"/>
              <a:gd name="connsiteX14" fmla="*/ 1281112 w 4433887"/>
              <a:gd name="connsiteY14" fmla="*/ 1438275 h 5143831"/>
              <a:gd name="connsiteX15" fmla="*/ 1328737 w 4433887"/>
              <a:gd name="connsiteY15" fmla="*/ 1495425 h 5143831"/>
              <a:gd name="connsiteX16" fmla="*/ 1395412 w 4433887"/>
              <a:gd name="connsiteY16" fmla="*/ 1609725 h 5143831"/>
              <a:gd name="connsiteX17" fmla="*/ 1500187 w 4433887"/>
              <a:gd name="connsiteY17" fmla="*/ 1743075 h 5143831"/>
              <a:gd name="connsiteX18" fmla="*/ 1538287 w 4433887"/>
              <a:gd name="connsiteY18" fmla="*/ 1828800 h 5143831"/>
              <a:gd name="connsiteX19" fmla="*/ 1547812 w 4433887"/>
              <a:gd name="connsiteY19" fmla="*/ 1857375 h 5143831"/>
              <a:gd name="connsiteX20" fmla="*/ 1624012 w 4433887"/>
              <a:gd name="connsiteY20" fmla="*/ 2009775 h 5143831"/>
              <a:gd name="connsiteX21" fmla="*/ 1700212 w 4433887"/>
              <a:gd name="connsiteY21" fmla="*/ 2162175 h 5143831"/>
              <a:gd name="connsiteX22" fmla="*/ 1719262 w 4433887"/>
              <a:gd name="connsiteY22" fmla="*/ 2219325 h 5143831"/>
              <a:gd name="connsiteX23" fmla="*/ 1747837 w 4433887"/>
              <a:gd name="connsiteY23" fmla="*/ 2295525 h 5143831"/>
              <a:gd name="connsiteX24" fmla="*/ 1747837 w 4433887"/>
              <a:gd name="connsiteY24" fmla="*/ 2752725 h 5143831"/>
              <a:gd name="connsiteX25" fmla="*/ 1976437 w 4433887"/>
              <a:gd name="connsiteY25" fmla="*/ 2943225 h 5143831"/>
              <a:gd name="connsiteX26" fmla="*/ 2005012 w 4433887"/>
              <a:gd name="connsiteY26" fmla="*/ 2990850 h 5143831"/>
              <a:gd name="connsiteX27" fmla="*/ 2090737 w 4433887"/>
              <a:gd name="connsiteY27" fmla="*/ 3143250 h 5143831"/>
              <a:gd name="connsiteX28" fmla="*/ 2119312 w 4433887"/>
              <a:gd name="connsiteY28" fmla="*/ 3238500 h 5143831"/>
              <a:gd name="connsiteX29" fmla="*/ 2147887 w 4433887"/>
              <a:gd name="connsiteY29" fmla="*/ 3286125 h 5143831"/>
              <a:gd name="connsiteX30" fmla="*/ 2214562 w 4433887"/>
              <a:gd name="connsiteY30" fmla="*/ 3419475 h 5143831"/>
              <a:gd name="connsiteX31" fmla="*/ 2233612 w 4433887"/>
              <a:gd name="connsiteY31" fmla="*/ 3448050 h 5143831"/>
              <a:gd name="connsiteX32" fmla="*/ 2252662 w 4433887"/>
              <a:gd name="connsiteY32" fmla="*/ 3486150 h 5143831"/>
              <a:gd name="connsiteX33" fmla="*/ 2262187 w 4433887"/>
              <a:gd name="connsiteY33" fmla="*/ 3514725 h 5143831"/>
              <a:gd name="connsiteX34" fmla="*/ 2319337 w 4433887"/>
              <a:gd name="connsiteY34" fmla="*/ 3581400 h 5143831"/>
              <a:gd name="connsiteX35" fmla="*/ 2347912 w 4433887"/>
              <a:gd name="connsiteY35" fmla="*/ 3629025 h 5143831"/>
              <a:gd name="connsiteX36" fmla="*/ 2443162 w 4433887"/>
              <a:gd name="connsiteY36" fmla="*/ 3752850 h 5143831"/>
              <a:gd name="connsiteX37" fmla="*/ 2481262 w 4433887"/>
              <a:gd name="connsiteY37" fmla="*/ 3781425 h 5143831"/>
              <a:gd name="connsiteX38" fmla="*/ 2547937 w 4433887"/>
              <a:gd name="connsiteY38" fmla="*/ 3857625 h 5143831"/>
              <a:gd name="connsiteX39" fmla="*/ 2576512 w 4433887"/>
              <a:gd name="connsiteY39" fmla="*/ 3886200 h 5143831"/>
              <a:gd name="connsiteX40" fmla="*/ 2728912 w 4433887"/>
              <a:gd name="connsiteY40" fmla="*/ 4086225 h 5143831"/>
              <a:gd name="connsiteX41" fmla="*/ 2767012 w 4433887"/>
              <a:gd name="connsiteY41" fmla="*/ 4143375 h 5143831"/>
              <a:gd name="connsiteX42" fmla="*/ 2805112 w 4433887"/>
              <a:gd name="connsiteY42" fmla="*/ 4162425 h 5143831"/>
              <a:gd name="connsiteX43" fmla="*/ 2852737 w 4433887"/>
              <a:gd name="connsiteY43" fmla="*/ 4210050 h 5143831"/>
              <a:gd name="connsiteX44" fmla="*/ 2995612 w 4433887"/>
              <a:gd name="connsiteY44" fmla="*/ 4314825 h 5143831"/>
              <a:gd name="connsiteX45" fmla="*/ 3052762 w 4433887"/>
              <a:gd name="connsiteY45" fmla="*/ 4343400 h 5143831"/>
              <a:gd name="connsiteX46" fmla="*/ 3138487 w 4433887"/>
              <a:gd name="connsiteY46" fmla="*/ 4371975 h 5143831"/>
              <a:gd name="connsiteX47" fmla="*/ 3490912 w 4433887"/>
              <a:gd name="connsiteY47" fmla="*/ 4581525 h 5143831"/>
              <a:gd name="connsiteX48" fmla="*/ 3767137 w 4433887"/>
              <a:gd name="connsiteY48" fmla="*/ 4762500 h 5143831"/>
              <a:gd name="connsiteX49" fmla="*/ 3890962 w 4433887"/>
              <a:gd name="connsiteY49" fmla="*/ 4848225 h 5143831"/>
              <a:gd name="connsiteX50" fmla="*/ 3938587 w 4433887"/>
              <a:gd name="connsiteY50" fmla="*/ 4867275 h 5143831"/>
              <a:gd name="connsiteX51" fmla="*/ 4005262 w 4433887"/>
              <a:gd name="connsiteY51" fmla="*/ 4924425 h 5143831"/>
              <a:gd name="connsiteX52" fmla="*/ 4090987 w 4433887"/>
              <a:gd name="connsiteY52" fmla="*/ 4962525 h 5143831"/>
              <a:gd name="connsiteX53" fmla="*/ 4252912 w 4433887"/>
              <a:gd name="connsiteY53" fmla="*/ 5076825 h 5143831"/>
              <a:gd name="connsiteX54" fmla="*/ 4338637 w 4433887"/>
              <a:gd name="connsiteY54" fmla="*/ 5095875 h 5143831"/>
              <a:gd name="connsiteX55" fmla="*/ 4357687 w 4433887"/>
              <a:gd name="connsiteY55" fmla="*/ 5133975 h 5143831"/>
              <a:gd name="connsiteX56" fmla="*/ 4433887 w 4433887"/>
              <a:gd name="connsiteY56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690562 w 4433887"/>
              <a:gd name="connsiteY3" fmla="*/ 476250 h 5143831"/>
              <a:gd name="connsiteX4" fmla="*/ 700087 w 4433887"/>
              <a:gd name="connsiteY4" fmla="*/ 504825 h 5143831"/>
              <a:gd name="connsiteX5" fmla="*/ 728662 w 4433887"/>
              <a:gd name="connsiteY5" fmla="*/ 542925 h 5143831"/>
              <a:gd name="connsiteX6" fmla="*/ 738187 w 4433887"/>
              <a:gd name="connsiteY6" fmla="*/ 571500 h 5143831"/>
              <a:gd name="connsiteX7" fmla="*/ 757237 w 4433887"/>
              <a:gd name="connsiteY7" fmla="*/ 638175 h 5143831"/>
              <a:gd name="connsiteX8" fmla="*/ 785812 w 4433887"/>
              <a:gd name="connsiteY8" fmla="*/ 695325 h 5143831"/>
              <a:gd name="connsiteX9" fmla="*/ 795337 w 4433887"/>
              <a:gd name="connsiteY9" fmla="*/ 733425 h 5143831"/>
              <a:gd name="connsiteX10" fmla="*/ 938212 w 4433887"/>
              <a:gd name="connsiteY10" fmla="*/ 981075 h 5143831"/>
              <a:gd name="connsiteX11" fmla="*/ 919162 w 4433887"/>
              <a:gd name="connsiteY11" fmla="*/ 1419225 h 5143831"/>
              <a:gd name="connsiteX12" fmla="*/ 1233487 w 4433887"/>
              <a:gd name="connsiteY12" fmla="*/ 1371600 h 5143831"/>
              <a:gd name="connsiteX13" fmla="*/ 1281112 w 4433887"/>
              <a:gd name="connsiteY13" fmla="*/ 1438275 h 5143831"/>
              <a:gd name="connsiteX14" fmla="*/ 1328737 w 4433887"/>
              <a:gd name="connsiteY14" fmla="*/ 1495425 h 5143831"/>
              <a:gd name="connsiteX15" fmla="*/ 1395412 w 4433887"/>
              <a:gd name="connsiteY15" fmla="*/ 1609725 h 5143831"/>
              <a:gd name="connsiteX16" fmla="*/ 1500187 w 4433887"/>
              <a:gd name="connsiteY16" fmla="*/ 1743075 h 5143831"/>
              <a:gd name="connsiteX17" fmla="*/ 1538287 w 4433887"/>
              <a:gd name="connsiteY17" fmla="*/ 1828800 h 5143831"/>
              <a:gd name="connsiteX18" fmla="*/ 1547812 w 4433887"/>
              <a:gd name="connsiteY18" fmla="*/ 1857375 h 5143831"/>
              <a:gd name="connsiteX19" fmla="*/ 1624012 w 4433887"/>
              <a:gd name="connsiteY19" fmla="*/ 2009775 h 5143831"/>
              <a:gd name="connsiteX20" fmla="*/ 1700212 w 4433887"/>
              <a:gd name="connsiteY20" fmla="*/ 2162175 h 5143831"/>
              <a:gd name="connsiteX21" fmla="*/ 1719262 w 4433887"/>
              <a:gd name="connsiteY21" fmla="*/ 2219325 h 5143831"/>
              <a:gd name="connsiteX22" fmla="*/ 1747837 w 4433887"/>
              <a:gd name="connsiteY22" fmla="*/ 2295525 h 5143831"/>
              <a:gd name="connsiteX23" fmla="*/ 1747837 w 4433887"/>
              <a:gd name="connsiteY23" fmla="*/ 2752725 h 5143831"/>
              <a:gd name="connsiteX24" fmla="*/ 1976437 w 4433887"/>
              <a:gd name="connsiteY24" fmla="*/ 2943225 h 5143831"/>
              <a:gd name="connsiteX25" fmla="*/ 2005012 w 4433887"/>
              <a:gd name="connsiteY25" fmla="*/ 2990850 h 5143831"/>
              <a:gd name="connsiteX26" fmla="*/ 2090737 w 4433887"/>
              <a:gd name="connsiteY26" fmla="*/ 3143250 h 5143831"/>
              <a:gd name="connsiteX27" fmla="*/ 2119312 w 4433887"/>
              <a:gd name="connsiteY27" fmla="*/ 3238500 h 5143831"/>
              <a:gd name="connsiteX28" fmla="*/ 2147887 w 4433887"/>
              <a:gd name="connsiteY28" fmla="*/ 3286125 h 5143831"/>
              <a:gd name="connsiteX29" fmla="*/ 2214562 w 4433887"/>
              <a:gd name="connsiteY29" fmla="*/ 3419475 h 5143831"/>
              <a:gd name="connsiteX30" fmla="*/ 2233612 w 4433887"/>
              <a:gd name="connsiteY30" fmla="*/ 3448050 h 5143831"/>
              <a:gd name="connsiteX31" fmla="*/ 2252662 w 4433887"/>
              <a:gd name="connsiteY31" fmla="*/ 3486150 h 5143831"/>
              <a:gd name="connsiteX32" fmla="*/ 2262187 w 4433887"/>
              <a:gd name="connsiteY32" fmla="*/ 3514725 h 5143831"/>
              <a:gd name="connsiteX33" fmla="*/ 2319337 w 4433887"/>
              <a:gd name="connsiteY33" fmla="*/ 3581400 h 5143831"/>
              <a:gd name="connsiteX34" fmla="*/ 2347912 w 4433887"/>
              <a:gd name="connsiteY34" fmla="*/ 3629025 h 5143831"/>
              <a:gd name="connsiteX35" fmla="*/ 2443162 w 4433887"/>
              <a:gd name="connsiteY35" fmla="*/ 3752850 h 5143831"/>
              <a:gd name="connsiteX36" fmla="*/ 2481262 w 4433887"/>
              <a:gd name="connsiteY36" fmla="*/ 3781425 h 5143831"/>
              <a:gd name="connsiteX37" fmla="*/ 2547937 w 4433887"/>
              <a:gd name="connsiteY37" fmla="*/ 3857625 h 5143831"/>
              <a:gd name="connsiteX38" fmla="*/ 2576512 w 4433887"/>
              <a:gd name="connsiteY38" fmla="*/ 3886200 h 5143831"/>
              <a:gd name="connsiteX39" fmla="*/ 2728912 w 4433887"/>
              <a:gd name="connsiteY39" fmla="*/ 4086225 h 5143831"/>
              <a:gd name="connsiteX40" fmla="*/ 2767012 w 4433887"/>
              <a:gd name="connsiteY40" fmla="*/ 4143375 h 5143831"/>
              <a:gd name="connsiteX41" fmla="*/ 2805112 w 4433887"/>
              <a:gd name="connsiteY41" fmla="*/ 4162425 h 5143831"/>
              <a:gd name="connsiteX42" fmla="*/ 2852737 w 4433887"/>
              <a:gd name="connsiteY42" fmla="*/ 4210050 h 5143831"/>
              <a:gd name="connsiteX43" fmla="*/ 2995612 w 4433887"/>
              <a:gd name="connsiteY43" fmla="*/ 4314825 h 5143831"/>
              <a:gd name="connsiteX44" fmla="*/ 3052762 w 4433887"/>
              <a:gd name="connsiteY44" fmla="*/ 4343400 h 5143831"/>
              <a:gd name="connsiteX45" fmla="*/ 3138487 w 4433887"/>
              <a:gd name="connsiteY45" fmla="*/ 4371975 h 5143831"/>
              <a:gd name="connsiteX46" fmla="*/ 3490912 w 4433887"/>
              <a:gd name="connsiteY46" fmla="*/ 4581525 h 5143831"/>
              <a:gd name="connsiteX47" fmla="*/ 3767137 w 4433887"/>
              <a:gd name="connsiteY47" fmla="*/ 4762500 h 5143831"/>
              <a:gd name="connsiteX48" fmla="*/ 3890962 w 4433887"/>
              <a:gd name="connsiteY48" fmla="*/ 4848225 h 5143831"/>
              <a:gd name="connsiteX49" fmla="*/ 3938587 w 4433887"/>
              <a:gd name="connsiteY49" fmla="*/ 4867275 h 5143831"/>
              <a:gd name="connsiteX50" fmla="*/ 4005262 w 4433887"/>
              <a:gd name="connsiteY50" fmla="*/ 4924425 h 5143831"/>
              <a:gd name="connsiteX51" fmla="*/ 4090987 w 4433887"/>
              <a:gd name="connsiteY51" fmla="*/ 4962525 h 5143831"/>
              <a:gd name="connsiteX52" fmla="*/ 4252912 w 4433887"/>
              <a:gd name="connsiteY52" fmla="*/ 5076825 h 5143831"/>
              <a:gd name="connsiteX53" fmla="*/ 4338637 w 4433887"/>
              <a:gd name="connsiteY53" fmla="*/ 5095875 h 5143831"/>
              <a:gd name="connsiteX54" fmla="*/ 4357687 w 4433887"/>
              <a:gd name="connsiteY54" fmla="*/ 5133975 h 5143831"/>
              <a:gd name="connsiteX55" fmla="*/ 4433887 w 4433887"/>
              <a:gd name="connsiteY55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00087 w 4433887"/>
              <a:gd name="connsiteY3" fmla="*/ 504825 h 5143831"/>
              <a:gd name="connsiteX4" fmla="*/ 728662 w 4433887"/>
              <a:gd name="connsiteY4" fmla="*/ 542925 h 5143831"/>
              <a:gd name="connsiteX5" fmla="*/ 738187 w 4433887"/>
              <a:gd name="connsiteY5" fmla="*/ 571500 h 5143831"/>
              <a:gd name="connsiteX6" fmla="*/ 757237 w 4433887"/>
              <a:gd name="connsiteY6" fmla="*/ 638175 h 5143831"/>
              <a:gd name="connsiteX7" fmla="*/ 785812 w 4433887"/>
              <a:gd name="connsiteY7" fmla="*/ 695325 h 5143831"/>
              <a:gd name="connsiteX8" fmla="*/ 795337 w 4433887"/>
              <a:gd name="connsiteY8" fmla="*/ 733425 h 5143831"/>
              <a:gd name="connsiteX9" fmla="*/ 938212 w 4433887"/>
              <a:gd name="connsiteY9" fmla="*/ 981075 h 5143831"/>
              <a:gd name="connsiteX10" fmla="*/ 919162 w 4433887"/>
              <a:gd name="connsiteY10" fmla="*/ 1419225 h 5143831"/>
              <a:gd name="connsiteX11" fmla="*/ 1233487 w 4433887"/>
              <a:gd name="connsiteY11" fmla="*/ 1371600 h 5143831"/>
              <a:gd name="connsiteX12" fmla="*/ 1281112 w 4433887"/>
              <a:gd name="connsiteY12" fmla="*/ 1438275 h 5143831"/>
              <a:gd name="connsiteX13" fmla="*/ 1328737 w 4433887"/>
              <a:gd name="connsiteY13" fmla="*/ 1495425 h 5143831"/>
              <a:gd name="connsiteX14" fmla="*/ 1395412 w 4433887"/>
              <a:gd name="connsiteY14" fmla="*/ 1609725 h 5143831"/>
              <a:gd name="connsiteX15" fmla="*/ 1500187 w 4433887"/>
              <a:gd name="connsiteY15" fmla="*/ 1743075 h 5143831"/>
              <a:gd name="connsiteX16" fmla="*/ 1538287 w 4433887"/>
              <a:gd name="connsiteY16" fmla="*/ 1828800 h 5143831"/>
              <a:gd name="connsiteX17" fmla="*/ 1547812 w 4433887"/>
              <a:gd name="connsiteY17" fmla="*/ 1857375 h 5143831"/>
              <a:gd name="connsiteX18" fmla="*/ 1624012 w 4433887"/>
              <a:gd name="connsiteY18" fmla="*/ 2009775 h 5143831"/>
              <a:gd name="connsiteX19" fmla="*/ 1700212 w 4433887"/>
              <a:gd name="connsiteY19" fmla="*/ 2162175 h 5143831"/>
              <a:gd name="connsiteX20" fmla="*/ 1719262 w 4433887"/>
              <a:gd name="connsiteY20" fmla="*/ 2219325 h 5143831"/>
              <a:gd name="connsiteX21" fmla="*/ 1747837 w 4433887"/>
              <a:gd name="connsiteY21" fmla="*/ 2295525 h 5143831"/>
              <a:gd name="connsiteX22" fmla="*/ 1747837 w 4433887"/>
              <a:gd name="connsiteY22" fmla="*/ 2752725 h 5143831"/>
              <a:gd name="connsiteX23" fmla="*/ 1976437 w 4433887"/>
              <a:gd name="connsiteY23" fmla="*/ 2943225 h 5143831"/>
              <a:gd name="connsiteX24" fmla="*/ 2005012 w 4433887"/>
              <a:gd name="connsiteY24" fmla="*/ 2990850 h 5143831"/>
              <a:gd name="connsiteX25" fmla="*/ 2090737 w 4433887"/>
              <a:gd name="connsiteY25" fmla="*/ 3143250 h 5143831"/>
              <a:gd name="connsiteX26" fmla="*/ 2119312 w 4433887"/>
              <a:gd name="connsiteY26" fmla="*/ 3238500 h 5143831"/>
              <a:gd name="connsiteX27" fmla="*/ 2147887 w 4433887"/>
              <a:gd name="connsiteY27" fmla="*/ 3286125 h 5143831"/>
              <a:gd name="connsiteX28" fmla="*/ 2214562 w 4433887"/>
              <a:gd name="connsiteY28" fmla="*/ 3419475 h 5143831"/>
              <a:gd name="connsiteX29" fmla="*/ 2233612 w 4433887"/>
              <a:gd name="connsiteY29" fmla="*/ 3448050 h 5143831"/>
              <a:gd name="connsiteX30" fmla="*/ 2252662 w 4433887"/>
              <a:gd name="connsiteY30" fmla="*/ 3486150 h 5143831"/>
              <a:gd name="connsiteX31" fmla="*/ 2262187 w 4433887"/>
              <a:gd name="connsiteY31" fmla="*/ 3514725 h 5143831"/>
              <a:gd name="connsiteX32" fmla="*/ 2319337 w 4433887"/>
              <a:gd name="connsiteY32" fmla="*/ 3581400 h 5143831"/>
              <a:gd name="connsiteX33" fmla="*/ 2347912 w 4433887"/>
              <a:gd name="connsiteY33" fmla="*/ 3629025 h 5143831"/>
              <a:gd name="connsiteX34" fmla="*/ 2443162 w 4433887"/>
              <a:gd name="connsiteY34" fmla="*/ 3752850 h 5143831"/>
              <a:gd name="connsiteX35" fmla="*/ 2481262 w 4433887"/>
              <a:gd name="connsiteY35" fmla="*/ 3781425 h 5143831"/>
              <a:gd name="connsiteX36" fmla="*/ 2547937 w 4433887"/>
              <a:gd name="connsiteY36" fmla="*/ 3857625 h 5143831"/>
              <a:gd name="connsiteX37" fmla="*/ 2576512 w 4433887"/>
              <a:gd name="connsiteY37" fmla="*/ 3886200 h 5143831"/>
              <a:gd name="connsiteX38" fmla="*/ 2728912 w 4433887"/>
              <a:gd name="connsiteY38" fmla="*/ 4086225 h 5143831"/>
              <a:gd name="connsiteX39" fmla="*/ 2767012 w 4433887"/>
              <a:gd name="connsiteY39" fmla="*/ 4143375 h 5143831"/>
              <a:gd name="connsiteX40" fmla="*/ 2805112 w 4433887"/>
              <a:gd name="connsiteY40" fmla="*/ 4162425 h 5143831"/>
              <a:gd name="connsiteX41" fmla="*/ 2852737 w 4433887"/>
              <a:gd name="connsiteY41" fmla="*/ 4210050 h 5143831"/>
              <a:gd name="connsiteX42" fmla="*/ 2995612 w 4433887"/>
              <a:gd name="connsiteY42" fmla="*/ 4314825 h 5143831"/>
              <a:gd name="connsiteX43" fmla="*/ 3052762 w 4433887"/>
              <a:gd name="connsiteY43" fmla="*/ 4343400 h 5143831"/>
              <a:gd name="connsiteX44" fmla="*/ 3138487 w 4433887"/>
              <a:gd name="connsiteY44" fmla="*/ 4371975 h 5143831"/>
              <a:gd name="connsiteX45" fmla="*/ 3490912 w 4433887"/>
              <a:gd name="connsiteY45" fmla="*/ 4581525 h 5143831"/>
              <a:gd name="connsiteX46" fmla="*/ 3767137 w 4433887"/>
              <a:gd name="connsiteY46" fmla="*/ 4762500 h 5143831"/>
              <a:gd name="connsiteX47" fmla="*/ 3890962 w 4433887"/>
              <a:gd name="connsiteY47" fmla="*/ 4848225 h 5143831"/>
              <a:gd name="connsiteX48" fmla="*/ 3938587 w 4433887"/>
              <a:gd name="connsiteY48" fmla="*/ 4867275 h 5143831"/>
              <a:gd name="connsiteX49" fmla="*/ 4005262 w 4433887"/>
              <a:gd name="connsiteY49" fmla="*/ 4924425 h 5143831"/>
              <a:gd name="connsiteX50" fmla="*/ 4090987 w 4433887"/>
              <a:gd name="connsiteY50" fmla="*/ 4962525 h 5143831"/>
              <a:gd name="connsiteX51" fmla="*/ 4252912 w 4433887"/>
              <a:gd name="connsiteY51" fmla="*/ 5076825 h 5143831"/>
              <a:gd name="connsiteX52" fmla="*/ 4338637 w 4433887"/>
              <a:gd name="connsiteY52" fmla="*/ 5095875 h 5143831"/>
              <a:gd name="connsiteX53" fmla="*/ 4357687 w 4433887"/>
              <a:gd name="connsiteY53" fmla="*/ 5133975 h 5143831"/>
              <a:gd name="connsiteX54" fmla="*/ 4433887 w 4433887"/>
              <a:gd name="connsiteY54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28662 w 4433887"/>
              <a:gd name="connsiteY3" fmla="*/ 542925 h 5143831"/>
              <a:gd name="connsiteX4" fmla="*/ 738187 w 4433887"/>
              <a:gd name="connsiteY4" fmla="*/ 571500 h 5143831"/>
              <a:gd name="connsiteX5" fmla="*/ 757237 w 4433887"/>
              <a:gd name="connsiteY5" fmla="*/ 638175 h 5143831"/>
              <a:gd name="connsiteX6" fmla="*/ 785812 w 4433887"/>
              <a:gd name="connsiteY6" fmla="*/ 695325 h 5143831"/>
              <a:gd name="connsiteX7" fmla="*/ 795337 w 4433887"/>
              <a:gd name="connsiteY7" fmla="*/ 733425 h 5143831"/>
              <a:gd name="connsiteX8" fmla="*/ 938212 w 4433887"/>
              <a:gd name="connsiteY8" fmla="*/ 981075 h 5143831"/>
              <a:gd name="connsiteX9" fmla="*/ 919162 w 4433887"/>
              <a:gd name="connsiteY9" fmla="*/ 1419225 h 5143831"/>
              <a:gd name="connsiteX10" fmla="*/ 1233487 w 4433887"/>
              <a:gd name="connsiteY10" fmla="*/ 1371600 h 5143831"/>
              <a:gd name="connsiteX11" fmla="*/ 1281112 w 4433887"/>
              <a:gd name="connsiteY11" fmla="*/ 1438275 h 5143831"/>
              <a:gd name="connsiteX12" fmla="*/ 1328737 w 4433887"/>
              <a:gd name="connsiteY12" fmla="*/ 1495425 h 5143831"/>
              <a:gd name="connsiteX13" fmla="*/ 1395412 w 4433887"/>
              <a:gd name="connsiteY13" fmla="*/ 1609725 h 5143831"/>
              <a:gd name="connsiteX14" fmla="*/ 1500187 w 4433887"/>
              <a:gd name="connsiteY14" fmla="*/ 1743075 h 5143831"/>
              <a:gd name="connsiteX15" fmla="*/ 1538287 w 4433887"/>
              <a:gd name="connsiteY15" fmla="*/ 1828800 h 5143831"/>
              <a:gd name="connsiteX16" fmla="*/ 1547812 w 4433887"/>
              <a:gd name="connsiteY16" fmla="*/ 1857375 h 5143831"/>
              <a:gd name="connsiteX17" fmla="*/ 1624012 w 4433887"/>
              <a:gd name="connsiteY17" fmla="*/ 2009775 h 5143831"/>
              <a:gd name="connsiteX18" fmla="*/ 1700212 w 4433887"/>
              <a:gd name="connsiteY18" fmla="*/ 2162175 h 5143831"/>
              <a:gd name="connsiteX19" fmla="*/ 1719262 w 4433887"/>
              <a:gd name="connsiteY19" fmla="*/ 2219325 h 5143831"/>
              <a:gd name="connsiteX20" fmla="*/ 1747837 w 4433887"/>
              <a:gd name="connsiteY20" fmla="*/ 2295525 h 5143831"/>
              <a:gd name="connsiteX21" fmla="*/ 1747837 w 4433887"/>
              <a:gd name="connsiteY21" fmla="*/ 2752725 h 5143831"/>
              <a:gd name="connsiteX22" fmla="*/ 1976437 w 4433887"/>
              <a:gd name="connsiteY22" fmla="*/ 2943225 h 5143831"/>
              <a:gd name="connsiteX23" fmla="*/ 2005012 w 4433887"/>
              <a:gd name="connsiteY23" fmla="*/ 2990850 h 5143831"/>
              <a:gd name="connsiteX24" fmla="*/ 2090737 w 4433887"/>
              <a:gd name="connsiteY24" fmla="*/ 3143250 h 5143831"/>
              <a:gd name="connsiteX25" fmla="*/ 2119312 w 4433887"/>
              <a:gd name="connsiteY25" fmla="*/ 3238500 h 5143831"/>
              <a:gd name="connsiteX26" fmla="*/ 2147887 w 4433887"/>
              <a:gd name="connsiteY26" fmla="*/ 3286125 h 5143831"/>
              <a:gd name="connsiteX27" fmla="*/ 2214562 w 4433887"/>
              <a:gd name="connsiteY27" fmla="*/ 3419475 h 5143831"/>
              <a:gd name="connsiteX28" fmla="*/ 2233612 w 4433887"/>
              <a:gd name="connsiteY28" fmla="*/ 3448050 h 5143831"/>
              <a:gd name="connsiteX29" fmla="*/ 2252662 w 4433887"/>
              <a:gd name="connsiteY29" fmla="*/ 3486150 h 5143831"/>
              <a:gd name="connsiteX30" fmla="*/ 2262187 w 4433887"/>
              <a:gd name="connsiteY30" fmla="*/ 3514725 h 5143831"/>
              <a:gd name="connsiteX31" fmla="*/ 2319337 w 4433887"/>
              <a:gd name="connsiteY31" fmla="*/ 3581400 h 5143831"/>
              <a:gd name="connsiteX32" fmla="*/ 2347912 w 4433887"/>
              <a:gd name="connsiteY32" fmla="*/ 3629025 h 5143831"/>
              <a:gd name="connsiteX33" fmla="*/ 2443162 w 4433887"/>
              <a:gd name="connsiteY33" fmla="*/ 3752850 h 5143831"/>
              <a:gd name="connsiteX34" fmla="*/ 2481262 w 4433887"/>
              <a:gd name="connsiteY34" fmla="*/ 3781425 h 5143831"/>
              <a:gd name="connsiteX35" fmla="*/ 2547937 w 4433887"/>
              <a:gd name="connsiteY35" fmla="*/ 3857625 h 5143831"/>
              <a:gd name="connsiteX36" fmla="*/ 2576512 w 4433887"/>
              <a:gd name="connsiteY36" fmla="*/ 3886200 h 5143831"/>
              <a:gd name="connsiteX37" fmla="*/ 2728912 w 4433887"/>
              <a:gd name="connsiteY37" fmla="*/ 4086225 h 5143831"/>
              <a:gd name="connsiteX38" fmla="*/ 2767012 w 4433887"/>
              <a:gd name="connsiteY38" fmla="*/ 4143375 h 5143831"/>
              <a:gd name="connsiteX39" fmla="*/ 2805112 w 4433887"/>
              <a:gd name="connsiteY39" fmla="*/ 4162425 h 5143831"/>
              <a:gd name="connsiteX40" fmla="*/ 2852737 w 4433887"/>
              <a:gd name="connsiteY40" fmla="*/ 4210050 h 5143831"/>
              <a:gd name="connsiteX41" fmla="*/ 2995612 w 4433887"/>
              <a:gd name="connsiteY41" fmla="*/ 4314825 h 5143831"/>
              <a:gd name="connsiteX42" fmla="*/ 3052762 w 4433887"/>
              <a:gd name="connsiteY42" fmla="*/ 4343400 h 5143831"/>
              <a:gd name="connsiteX43" fmla="*/ 3138487 w 4433887"/>
              <a:gd name="connsiteY43" fmla="*/ 4371975 h 5143831"/>
              <a:gd name="connsiteX44" fmla="*/ 3490912 w 4433887"/>
              <a:gd name="connsiteY44" fmla="*/ 4581525 h 5143831"/>
              <a:gd name="connsiteX45" fmla="*/ 3767137 w 4433887"/>
              <a:gd name="connsiteY45" fmla="*/ 4762500 h 5143831"/>
              <a:gd name="connsiteX46" fmla="*/ 3890962 w 4433887"/>
              <a:gd name="connsiteY46" fmla="*/ 4848225 h 5143831"/>
              <a:gd name="connsiteX47" fmla="*/ 3938587 w 4433887"/>
              <a:gd name="connsiteY47" fmla="*/ 4867275 h 5143831"/>
              <a:gd name="connsiteX48" fmla="*/ 4005262 w 4433887"/>
              <a:gd name="connsiteY48" fmla="*/ 4924425 h 5143831"/>
              <a:gd name="connsiteX49" fmla="*/ 4090987 w 4433887"/>
              <a:gd name="connsiteY49" fmla="*/ 4962525 h 5143831"/>
              <a:gd name="connsiteX50" fmla="*/ 4252912 w 4433887"/>
              <a:gd name="connsiteY50" fmla="*/ 5076825 h 5143831"/>
              <a:gd name="connsiteX51" fmla="*/ 4338637 w 4433887"/>
              <a:gd name="connsiteY51" fmla="*/ 5095875 h 5143831"/>
              <a:gd name="connsiteX52" fmla="*/ 4357687 w 4433887"/>
              <a:gd name="connsiteY52" fmla="*/ 5133975 h 5143831"/>
              <a:gd name="connsiteX53" fmla="*/ 4433887 w 4433887"/>
              <a:gd name="connsiteY53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71500 h 5143831"/>
              <a:gd name="connsiteX4" fmla="*/ 757237 w 4433887"/>
              <a:gd name="connsiteY4" fmla="*/ 638175 h 5143831"/>
              <a:gd name="connsiteX5" fmla="*/ 785812 w 4433887"/>
              <a:gd name="connsiteY5" fmla="*/ 695325 h 5143831"/>
              <a:gd name="connsiteX6" fmla="*/ 795337 w 4433887"/>
              <a:gd name="connsiteY6" fmla="*/ 733425 h 5143831"/>
              <a:gd name="connsiteX7" fmla="*/ 938212 w 4433887"/>
              <a:gd name="connsiteY7" fmla="*/ 981075 h 5143831"/>
              <a:gd name="connsiteX8" fmla="*/ 919162 w 4433887"/>
              <a:gd name="connsiteY8" fmla="*/ 1419225 h 5143831"/>
              <a:gd name="connsiteX9" fmla="*/ 1233487 w 4433887"/>
              <a:gd name="connsiteY9" fmla="*/ 1371600 h 5143831"/>
              <a:gd name="connsiteX10" fmla="*/ 1281112 w 4433887"/>
              <a:gd name="connsiteY10" fmla="*/ 1438275 h 5143831"/>
              <a:gd name="connsiteX11" fmla="*/ 1328737 w 4433887"/>
              <a:gd name="connsiteY11" fmla="*/ 1495425 h 5143831"/>
              <a:gd name="connsiteX12" fmla="*/ 1395412 w 4433887"/>
              <a:gd name="connsiteY12" fmla="*/ 1609725 h 5143831"/>
              <a:gd name="connsiteX13" fmla="*/ 1500187 w 4433887"/>
              <a:gd name="connsiteY13" fmla="*/ 1743075 h 5143831"/>
              <a:gd name="connsiteX14" fmla="*/ 1538287 w 4433887"/>
              <a:gd name="connsiteY14" fmla="*/ 1828800 h 5143831"/>
              <a:gd name="connsiteX15" fmla="*/ 1547812 w 4433887"/>
              <a:gd name="connsiteY15" fmla="*/ 1857375 h 5143831"/>
              <a:gd name="connsiteX16" fmla="*/ 1624012 w 4433887"/>
              <a:gd name="connsiteY16" fmla="*/ 2009775 h 5143831"/>
              <a:gd name="connsiteX17" fmla="*/ 1700212 w 4433887"/>
              <a:gd name="connsiteY17" fmla="*/ 2162175 h 5143831"/>
              <a:gd name="connsiteX18" fmla="*/ 1719262 w 4433887"/>
              <a:gd name="connsiteY18" fmla="*/ 2219325 h 5143831"/>
              <a:gd name="connsiteX19" fmla="*/ 1747837 w 4433887"/>
              <a:gd name="connsiteY19" fmla="*/ 2295525 h 5143831"/>
              <a:gd name="connsiteX20" fmla="*/ 1747837 w 4433887"/>
              <a:gd name="connsiteY20" fmla="*/ 2752725 h 5143831"/>
              <a:gd name="connsiteX21" fmla="*/ 1976437 w 4433887"/>
              <a:gd name="connsiteY21" fmla="*/ 2943225 h 5143831"/>
              <a:gd name="connsiteX22" fmla="*/ 2005012 w 4433887"/>
              <a:gd name="connsiteY22" fmla="*/ 2990850 h 5143831"/>
              <a:gd name="connsiteX23" fmla="*/ 2090737 w 4433887"/>
              <a:gd name="connsiteY23" fmla="*/ 3143250 h 5143831"/>
              <a:gd name="connsiteX24" fmla="*/ 2119312 w 4433887"/>
              <a:gd name="connsiteY24" fmla="*/ 3238500 h 5143831"/>
              <a:gd name="connsiteX25" fmla="*/ 2147887 w 4433887"/>
              <a:gd name="connsiteY25" fmla="*/ 3286125 h 5143831"/>
              <a:gd name="connsiteX26" fmla="*/ 2214562 w 4433887"/>
              <a:gd name="connsiteY26" fmla="*/ 3419475 h 5143831"/>
              <a:gd name="connsiteX27" fmla="*/ 2233612 w 4433887"/>
              <a:gd name="connsiteY27" fmla="*/ 3448050 h 5143831"/>
              <a:gd name="connsiteX28" fmla="*/ 2252662 w 4433887"/>
              <a:gd name="connsiteY28" fmla="*/ 3486150 h 5143831"/>
              <a:gd name="connsiteX29" fmla="*/ 2262187 w 4433887"/>
              <a:gd name="connsiteY29" fmla="*/ 3514725 h 5143831"/>
              <a:gd name="connsiteX30" fmla="*/ 2319337 w 4433887"/>
              <a:gd name="connsiteY30" fmla="*/ 3581400 h 5143831"/>
              <a:gd name="connsiteX31" fmla="*/ 2347912 w 4433887"/>
              <a:gd name="connsiteY31" fmla="*/ 3629025 h 5143831"/>
              <a:gd name="connsiteX32" fmla="*/ 2443162 w 4433887"/>
              <a:gd name="connsiteY32" fmla="*/ 3752850 h 5143831"/>
              <a:gd name="connsiteX33" fmla="*/ 2481262 w 4433887"/>
              <a:gd name="connsiteY33" fmla="*/ 3781425 h 5143831"/>
              <a:gd name="connsiteX34" fmla="*/ 2547937 w 4433887"/>
              <a:gd name="connsiteY34" fmla="*/ 3857625 h 5143831"/>
              <a:gd name="connsiteX35" fmla="*/ 2576512 w 4433887"/>
              <a:gd name="connsiteY35" fmla="*/ 3886200 h 5143831"/>
              <a:gd name="connsiteX36" fmla="*/ 2728912 w 4433887"/>
              <a:gd name="connsiteY36" fmla="*/ 4086225 h 5143831"/>
              <a:gd name="connsiteX37" fmla="*/ 2767012 w 4433887"/>
              <a:gd name="connsiteY37" fmla="*/ 4143375 h 5143831"/>
              <a:gd name="connsiteX38" fmla="*/ 2805112 w 4433887"/>
              <a:gd name="connsiteY38" fmla="*/ 4162425 h 5143831"/>
              <a:gd name="connsiteX39" fmla="*/ 2852737 w 4433887"/>
              <a:gd name="connsiteY39" fmla="*/ 4210050 h 5143831"/>
              <a:gd name="connsiteX40" fmla="*/ 2995612 w 4433887"/>
              <a:gd name="connsiteY40" fmla="*/ 4314825 h 5143831"/>
              <a:gd name="connsiteX41" fmla="*/ 3052762 w 4433887"/>
              <a:gd name="connsiteY41" fmla="*/ 4343400 h 5143831"/>
              <a:gd name="connsiteX42" fmla="*/ 3138487 w 4433887"/>
              <a:gd name="connsiteY42" fmla="*/ 4371975 h 5143831"/>
              <a:gd name="connsiteX43" fmla="*/ 3490912 w 4433887"/>
              <a:gd name="connsiteY43" fmla="*/ 4581525 h 5143831"/>
              <a:gd name="connsiteX44" fmla="*/ 3767137 w 4433887"/>
              <a:gd name="connsiteY44" fmla="*/ 4762500 h 5143831"/>
              <a:gd name="connsiteX45" fmla="*/ 3890962 w 4433887"/>
              <a:gd name="connsiteY45" fmla="*/ 4848225 h 5143831"/>
              <a:gd name="connsiteX46" fmla="*/ 3938587 w 4433887"/>
              <a:gd name="connsiteY46" fmla="*/ 4867275 h 5143831"/>
              <a:gd name="connsiteX47" fmla="*/ 4005262 w 4433887"/>
              <a:gd name="connsiteY47" fmla="*/ 4924425 h 5143831"/>
              <a:gd name="connsiteX48" fmla="*/ 4090987 w 4433887"/>
              <a:gd name="connsiteY48" fmla="*/ 4962525 h 5143831"/>
              <a:gd name="connsiteX49" fmla="*/ 4252912 w 4433887"/>
              <a:gd name="connsiteY49" fmla="*/ 5076825 h 5143831"/>
              <a:gd name="connsiteX50" fmla="*/ 4338637 w 4433887"/>
              <a:gd name="connsiteY50" fmla="*/ 5095875 h 5143831"/>
              <a:gd name="connsiteX51" fmla="*/ 4357687 w 4433887"/>
              <a:gd name="connsiteY51" fmla="*/ 5133975 h 5143831"/>
              <a:gd name="connsiteX52" fmla="*/ 4433887 w 4433887"/>
              <a:gd name="connsiteY52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71500 h 5143831"/>
              <a:gd name="connsiteX4" fmla="*/ 785812 w 4433887"/>
              <a:gd name="connsiteY4" fmla="*/ 695325 h 5143831"/>
              <a:gd name="connsiteX5" fmla="*/ 795337 w 4433887"/>
              <a:gd name="connsiteY5" fmla="*/ 733425 h 5143831"/>
              <a:gd name="connsiteX6" fmla="*/ 938212 w 4433887"/>
              <a:gd name="connsiteY6" fmla="*/ 981075 h 5143831"/>
              <a:gd name="connsiteX7" fmla="*/ 919162 w 4433887"/>
              <a:gd name="connsiteY7" fmla="*/ 1419225 h 5143831"/>
              <a:gd name="connsiteX8" fmla="*/ 1233487 w 4433887"/>
              <a:gd name="connsiteY8" fmla="*/ 1371600 h 5143831"/>
              <a:gd name="connsiteX9" fmla="*/ 1281112 w 4433887"/>
              <a:gd name="connsiteY9" fmla="*/ 1438275 h 5143831"/>
              <a:gd name="connsiteX10" fmla="*/ 1328737 w 4433887"/>
              <a:gd name="connsiteY10" fmla="*/ 1495425 h 5143831"/>
              <a:gd name="connsiteX11" fmla="*/ 1395412 w 4433887"/>
              <a:gd name="connsiteY11" fmla="*/ 1609725 h 5143831"/>
              <a:gd name="connsiteX12" fmla="*/ 1500187 w 4433887"/>
              <a:gd name="connsiteY12" fmla="*/ 1743075 h 5143831"/>
              <a:gd name="connsiteX13" fmla="*/ 1538287 w 4433887"/>
              <a:gd name="connsiteY13" fmla="*/ 1828800 h 5143831"/>
              <a:gd name="connsiteX14" fmla="*/ 1547812 w 4433887"/>
              <a:gd name="connsiteY14" fmla="*/ 1857375 h 5143831"/>
              <a:gd name="connsiteX15" fmla="*/ 1624012 w 4433887"/>
              <a:gd name="connsiteY15" fmla="*/ 2009775 h 5143831"/>
              <a:gd name="connsiteX16" fmla="*/ 1700212 w 4433887"/>
              <a:gd name="connsiteY16" fmla="*/ 2162175 h 5143831"/>
              <a:gd name="connsiteX17" fmla="*/ 1719262 w 4433887"/>
              <a:gd name="connsiteY17" fmla="*/ 2219325 h 5143831"/>
              <a:gd name="connsiteX18" fmla="*/ 1747837 w 4433887"/>
              <a:gd name="connsiteY18" fmla="*/ 2295525 h 5143831"/>
              <a:gd name="connsiteX19" fmla="*/ 1747837 w 4433887"/>
              <a:gd name="connsiteY19" fmla="*/ 2752725 h 5143831"/>
              <a:gd name="connsiteX20" fmla="*/ 1976437 w 4433887"/>
              <a:gd name="connsiteY20" fmla="*/ 2943225 h 5143831"/>
              <a:gd name="connsiteX21" fmla="*/ 2005012 w 4433887"/>
              <a:gd name="connsiteY21" fmla="*/ 2990850 h 5143831"/>
              <a:gd name="connsiteX22" fmla="*/ 2090737 w 4433887"/>
              <a:gd name="connsiteY22" fmla="*/ 3143250 h 5143831"/>
              <a:gd name="connsiteX23" fmla="*/ 2119312 w 4433887"/>
              <a:gd name="connsiteY23" fmla="*/ 3238500 h 5143831"/>
              <a:gd name="connsiteX24" fmla="*/ 2147887 w 4433887"/>
              <a:gd name="connsiteY24" fmla="*/ 3286125 h 5143831"/>
              <a:gd name="connsiteX25" fmla="*/ 2214562 w 4433887"/>
              <a:gd name="connsiteY25" fmla="*/ 3419475 h 5143831"/>
              <a:gd name="connsiteX26" fmla="*/ 2233612 w 4433887"/>
              <a:gd name="connsiteY26" fmla="*/ 3448050 h 5143831"/>
              <a:gd name="connsiteX27" fmla="*/ 2252662 w 4433887"/>
              <a:gd name="connsiteY27" fmla="*/ 3486150 h 5143831"/>
              <a:gd name="connsiteX28" fmla="*/ 2262187 w 4433887"/>
              <a:gd name="connsiteY28" fmla="*/ 3514725 h 5143831"/>
              <a:gd name="connsiteX29" fmla="*/ 2319337 w 4433887"/>
              <a:gd name="connsiteY29" fmla="*/ 3581400 h 5143831"/>
              <a:gd name="connsiteX30" fmla="*/ 2347912 w 4433887"/>
              <a:gd name="connsiteY30" fmla="*/ 3629025 h 5143831"/>
              <a:gd name="connsiteX31" fmla="*/ 2443162 w 4433887"/>
              <a:gd name="connsiteY31" fmla="*/ 3752850 h 5143831"/>
              <a:gd name="connsiteX32" fmla="*/ 2481262 w 4433887"/>
              <a:gd name="connsiteY32" fmla="*/ 3781425 h 5143831"/>
              <a:gd name="connsiteX33" fmla="*/ 2547937 w 4433887"/>
              <a:gd name="connsiteY33" fmla="*/ 3857625 h 5143831"/>
              <a:gd name="connsiteX34" fmla="*/ 2576512 w 4433887"/>
              <a:gd name="connsiteY34" fmla="*/ 3886200 h 5143831"/>
              <a:gd name="connsiteX35" fmla="*/ 2728912 w 4433887"/>
              <a:gd name="connsiteY35" fmla="*/ 4086225 h 5143831"/>
              <a:gd name="connsiteX36" fmla="*/ 2767012 w 4433887"/>
              <a:gd name="connsiteY36" fmla="*/ 4143375 h 5143831"/>
              <a:gd name="connsiteX37" fmla="*/ 2805112 w 4433887"/>
              <a:gd name="connsiteY37" fmla="*/ 4162425 h 5143831"/>
              <a:gd name="connsiteX38" fmla="*/ 2852737 w 4433887"/>
              <a:gd name="connsiteY38" fmla="*/ 4210050 h 5143831"/>
              <a:gd name="connsiteX39" fmla="*/ 2995612 w 4433887"/>
              <a:gd name="connsiteY39" fmla="*/ 4314825 h 5143831"/>
              <a:gd name="connsiteX40" fmla="*/ 3052762 w 4433887"/>
              <a:gd name="connsiteY40" fmla="*/ 4343400 h 5143831"/>
              <a:gd name="connsiteX41" fmla="*/ 3138487 w 4433887"/>
              <a:gd name="connsiteY41" fmla="*/ 4371975 h 5143831"/>
              <a:gd name="connsiteX42" fmla="*/ 3490912 w 4433887"/>
              <a:gd name="connsiteY42" fmla="*/ 4581525 h 5143831"/>
              <a:gd name="connsiteX43" fmla="*/ 3767137 w 4433887"/>
              <a:gd name="connsiteY43" fmla="*/ 4762500 h 5143831"/>
              <a:gd name="connsiteX44" fmla="*/ 3890962 w 4433887"/>
              <a:gd name="connsiteY44" fmla="*/ 4848225 h 5143831"/>
              <a:gd name="connsiteX45" fmla="*/ 3938587 w 4433887"/>
              <a:gd name="connsiteY45" fmla="*/ 4867275 h 5143831"/>
              <a:gd name="connsiteX46" fmla="*/ 4005262 w 4433887"/>
              <a:gd name="connsiteY46" fmla="*/ 4924425 h 5143831"/>
              <a:gd name="connsiteX47" fmla="*/ 4090987 w 4433887"/>
              <a:gd name="connsiteY47" fmla="*/ 4962525 h 5143831"/>
              <a:gd name="connsiteX48" fmla="*/ 4252912 w 4433887"/>
              <a:gd name="connsiteY48" fmla="*/ 5076825 h 5143831"/>
              <a:gd name="connsiteX49" fmla="*/ 4338637 w 4433887"/>
              <a:gd name="connsiteY49" fmla="*/ 5095875 h 5143831"/>
              <a:gd name="connsiteX50" fmla="*/ 4357687 w 4433887"/>
              <a:gd name="connsiteY50" fmla="*/ 5133975 h 5143831"/>
              <a:gd name="connsiteX51" fmla="*/ 4433887 w 4433887"/>
              <a:gd name="connsiteY51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71500 h 5143831"/>
              <a:gd name="connsiteX4" fmla="*/ 795337 w 4433887"/>
              <a:gd name="connsiteY4" fmla="*/ 733425 h 5143831"/>
              <a:gd name="connsiteX5" fmla="*/ 938212 w 4433887"/>
              <a:gd name="connsiteY5" fmla="*/ 981075 h 5143831"/>
              <a:gd name="connsiteX6" fmla="*/ 919162 w 4433887"/>
              <a:gd name="connsiteY6" fmla="*/ 1419225 h 5143831"/>
              <a:gd name="connsiteX7" fmla="*/ 1233487 w 4433887"/>
              <a:gd name="connsiteY7" fmla="*/ 1371600 h 5143831"/>
              <a:gd name="connsiteX8" fmla="*/ 1281112 w 4433887"/>
              <a:gd name="connsiteY8" fmla="*/ 1438275 h 5143831"/>
              <a:gd name="connsiteX9" fmla="*/ 1328737 w 4433887"/>
              <a:gd name="connsiteY9" fmla="*/ 1495425 h 5143831"/>
              <a:gd name="connsiteX10" fmla="*/ 1395412 w 4433887"/>
              <a:gd name="connsiteY10" fmla="*/ 1609725 h 5143831"/>
              <a:gd name="connsiteX11" fmla="*/ 1500187 w 4433887"/>
              <a:gd name="connsiteY11" fmla="*/ 1743075 h 5143831"/>
              <a:gd name="connsiteX12" fmla="*/ 1538287 w 4433887"/>
              <a:gd name="connsiteY12" fmla="*/ 1828800 h 5143831"/>
              <a:gd name="connsiteX13" fmla="*/ 1547812 w 4433887"/>
              <a:gd name="connsiteY13" fmla="*/ 1857375 h 5143831"/>
              <a:gd name="connsiteX14" fmla="*/ 1624012 w 4433887"/>
              <a:gd name="connsiteY14" fmla="*/ 2009775 h 5143831"/>
              <a:gd name="connsiteX15" fmla="*/ 1700212 w 4433887"/>
              <a:gd name="connsiteY15" fmla="*/ 2162175 h 5143831"/>
              <a:gd name="connsiteX16" fmla="*/ 1719262 w 4433887"/>
              <a:gd name="connsiteY16" fmla="*/ 2219325 h 5143831"/>
              <a:gd name="connsiteX17" fmla="*/ 1747837 w 4433887"/>
              <a:gd name="connsiteY17" fmla="*/ 2295525 h 5143831"/>
              <a:gd name="connsiteX18" fmla="*/ 1747837 w 4433887"/>
              <a:gd name="connsiteY18" fmla="*/ 2752725 h 5143831"/>
              <a:gd name="connsiteX19" fmla="*/ 1976437 w 4433887"/>
              <a:gd name="connsiteY19" fmla="*/ 2943225 h 5143831"/>
              <a:gd name="connsiteX20" fmla="*/ 2005012 w 4433887"/>
              <a:gd name="connsiteY20" fmla="*/ 2990850 h 5143831"/>
              <a:gd name="connsiteX21" fmla="*/ 2090737 w 4433887"/>
              <a:gd name="connsiteY21" fmla="*/ 3143250 h 5143831"/>
              <a:gd name="connsiteX22" fmla="*/ 2119312 w 4433887"/>
              <a:gd name="connsiteY22" fmla="*/ 3238500 h 5143831"/>
              <a:gd name="connsiteX23" fmla="*/ 2147887 w 4433887"/>
              <a:gd name="connsiteY23" fmla="*/ 3286125 h 5143831"/>
              <a:gd name="connsiteX24" fmla="*/ 2214562 w 4433887"/>
              <a:gd name="connsiteY24" fmla="*/ 3419475 h 5143831"/>
              <a:gd name="connsiteX25" fmla="*/ 2233612 w 4433887"/>
              <a:gd name="connsiteY25" fmla="*/ 3448050 h 5143831"/>
              <a:gd name="connsiteX26" fmla="*/ 2252662 w 4433887"/>
              <a:gd name="connsiteY26" fmla="*/ 3486150 h 5143831"/>
              <a:gd name="connsiteX27" fmla="*/ 2262187 w 4433887"/>
              <a:gd name="connsiteY27" fmla="*/ 3514725 h 5143831"/>
              <a:gd name="connsiteX28" fmla="*/ 2319337 w 4433887"/>
              <a:gd name="connsiteY28" fmla="*/ 3581400 h 5143831"/>
              <a:gd name="connsiteX29" fmla="*/ 2347912 w 4433887"/>
              <a:gd name="connsiteY29" fmla="*/ 3629025 h 5143831"/>
              <a:gd name="connsiteX30" fmla="*/ 2443162 w 4433887"/>
              <a:gd name="connsiteY30" fmla="*/ 3752850 h 5143831"/>
              <a:gd name="connsiteX31" fmla="*/ 2481262 w 4433887"/>
              <a:gd name="connsiteY31" fmla="*/ 3781425 h 5143831"/>
              <a:gd name="connsiteX32" fmla="*/ 2547937 w 4433887"/>
              <a:gd name="connsiteY32" fmla="*/ 3857625 h 5143831"/>
              <a:gd name="connsiteX33" fmla="*/ 2576512 w 4433887"/>
              <a:gd name="connsiteY33" fmla="*/ 3886200 h 5143831"/>
              <a:gd name="connsiteX34" fmla="*/ 2728912 w 4433887"/>
              <a:gd name="connsiteY34" fmla="*/ 4086225 h 5143831"/>
              <a:gd name="connsiteX35" fmla="*/ 2767012 w 4433887"/>
              <a:gd name="connsiteY35" fmla="*/ 4143375 h 5143831"/>
              <a:gd name="connsiteX36" fmla="*/ 2805112 w 4433887"/>
              <a:gd name="connsiteY36" fmla="*/ 4162425 h 5143831"/>
              <a:gd name="connsiteX37" fmla="*/ 2852737 w 4433887"/>
              <a:gd name="connsiteY37" fmla="*/ 4210050 h 5143831"/>
              <a:gd name="connsiteX38" fmla="*/ 2995612 w 4433887"/>
              <a:gd name="connsiteY38" fmla="*/ 4314825 h 5143831"/>
              <a:gd name="connsiteX39" fmla="*/ 3052762 w 4433887"/>
              <a:gd name="connsiteY39" fmla="*/ 4343400 h 5143831"/>
              <a:gd name="connsiteX40" fmla="*/ 3138487 w 4433887"/>
              <a:gd name="connsiteY40" fmla="*/ 4371975 h 5143831"/>
              <a:gd name="connsiteX41" fmla="*/ 3490912 w 4433887"/>
              <a:gd name="connsiteY41" fmla="*/ 4581525 h 5143831"/>
              <a:gd name="connsiteX42" fmla="*/ 3767137 w 4433887"/>
              <a:gd name="connsiteY42" fmla="*/ 4762500 h 5143831"/>
              <a:gd name="connsiteX43" fmla="*/ 3890962 w 4433887"/>
              <a:gd name="connsiteY43" fmla="*/ 4848225 h 5143831"/>
              <a:gd name="connsiteX44" fmla="*/ 3938587 w 4433887"/>
              <a:gd name="connsiteY44" fmla="*/ 4867275 h 5143831"/>
              <a:gd name="connsiteX45" fmla="*/ 4005262 w 4433887"/>
              <a:gd name="connsiteY45" fmla="*/ 4924425 h 5143831"/>
              <a:gd name="connsiteX46" fmla="*/ 4090987 w 4433887"/>
              <a:gd name="connsiteY46" fmla="*/ 4962525 h 5143831"/>
              <a:gd name="connsiteX47" fmla="*/ 4252912 w 4433887"/>
              <a:gd name="connsiteY47" fmla="*/ 5076825 h 5143831"/>
              <a:gd name="connsiteX48" fmla="*/ 4338637 w 4433887"/>
              <a:gd name="connsiteY48" fmla="*/ 5095875 h 5143831"/>
              <a:gd name="connsiteX49" fmla="*/ 4357687 w 4433887"/>
              <a:gd name="connsiteY49" fmla="*/ 5133975 h 5143831"/>
              <a:gd name="connsiteX50" fmla="*/ 4433887 w 4433887"/>
              <a:gd name="connsiteY50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71500 h 5143831"/>
              <a:gd name="connsiteX4" fmla="*/ 938212 w 4433887"/>
              <a:gd name="connsiteY4" fmla="*/ 981075 h 5143831"/>
              <a:gd name="connsiteX5" fmla="*/ 919162 w 4433887"/>
              <a:gd name="connsiteY5" fmla="*/ 1419225 h 5143831"/>
              <a:gd name="connsiteX6" fmla="*/ 1233487 w 4433887"/>
              <a:gd name="connsiteY6" fmla="*/ 1371600 h 5143831"/>
              <a:gd name="connsiteX7" fmla="*/ 1281112 w 4433887"/>
              <a:gd name="connsiteY7" fmla="*/ 1438275 h 5143831"/>
              <a:gd name="connsiteX8" fmla="*/ 1328737 w 4433887"/>
              <a:gd name="connsiteY8" fmla="*/ 1495425 h 5143831"/>
              <a:gd name="connsiteX9" fmla="*/ 1395412 w 4433887"/>
              <a:gd name="connsiteY9" fmla="*/ 1609725 h 5143831"/>
              <a:gd name="connsiteX10" fmla="*/ 1500187 w 4433887"/>
              <a:gd name="connsiteY10" fmla="*/ 1743075 h 5143831"/>
              <a:gd name="connsiteX11" fmla="*/ 1538287 w 4433887"/>
              <a:gd name="connsiteY11" fmla="*/ 1828800 h 5143831"/>
              <a:gd name="connsiteX12" fmla="*/ 1547812 w 4433887"/>
              <a:gd name="connsiteY12" fmla="*/ 1857375 h 5143831"/>
              <a:gd name="connsiteX13" fmla="*/ 1624012 w 4433887"/>
              <a:gd name="connsiteY13" fmla="*/ 2009775 h 5143831"/>
              <a:gd name="connsiteX14" fmla="*/ 1700212 w 4433887"/>
              <a:gd name="connsiteY14" fmla="*/ 2162175 h 5143831"/>
              <a:gd name="connsiteX15" fmla="*/ 1719262 w 4433887"/>
              <a:gd name="connsiteY15" fmla="*/ 2219325 h 5143831"/>
              <a:gd name="connsiteX16" fmla="*/ 1747837 w 4433887"/>
              <a:gd name="connsiteY16" fmla="*/ 2295525 h 5143831"/>
              <a:gd name="connsiteX17" fmla="*/ 1747837 w 4433887"/>
              <a:gd name="connsiteY17" fmla="*/ 2752725 h 5143831"/>
              <a:gd name="connsiteX18" fmla="*/ 1976437 w 4433887"/>
              <a:gd name="connsiteY18" fmla="*/ 2943225 h 5143831"/>
              <a:gd name="connsiteX19" fmla="*/ 2005012 w 4433887"/>
              <a:gd name="connsiteY19" fmla="*/ 2990850 h 5143831"/>
              <a:gd name="connsiteX20" fmla="*/ 2090737 w 4433887"/>
              <a:gd name="connsiteY20" fmla="*/ 3143250 h 5143831"/>
              <a:gd name="connsiteX21" fmla="*/ 2119312 w 4433887"/>
              <a:gd name="connsiteY21" fmla="*/ 3238500 h 5143831"/>
              <a:gd name="connsiteX22" fmla="*/ 2147887 w 4433887"/>
              <a:gd name="connsiteY22" fmla="*/ 3286125 h 5143831"/>
              <a:gd name="connsiteX23" fmla="*/ 2214562 w 4433887"/>
              <a:gd name="connsiteY23" fmla="*/ 3419475 h 5143831"/>
              <a:gd name="connsiteX24" fmla="*/ 2233612 w 4433887"/>
              <a:gd name="connsiteY24" fmla="*/ 3448050 h 5143831"/>
              <a:gd name="connsiteX25" fmla="*/ 2252662 w 4433887"/>
              <a:gd name="connsiteY25" fmla="*/ 3486150 h 5143831"/>
              <a:gd name="connsiteX26" fmla="*/ 2262187 w 4433887"/>
              <a:gd name="connsiteY26" fmla="*/ 3514725 h 5143831"/>
              <a:gd name="connsiteX27" fmla="*/ 2319337 w 4433887"/>
              <a:gd name="connsiteY27" fmla="*/ 3581400 h 5143831"/>
              <a:gd name="connsiteX28" fmla="*/ 2347912 w 4433887"/>
              <a:gd name="connsiteY28" fmla="*/ 3629025 h 5143831"/>
              <a:gd name="connsiteX29" fmla="*/ 2443162 w 4433887"/>
              <a:gd name="connsiteY29" fmla="*/ 3752850 h 5143831"/>
              <a:gd name="connsiteX30" fmla="*/ 2481262 w 4433887"/>
              <a:gd name="connsiteY30" fmla="*/ 3781425 h 5143831"/>
              <a:gd name="connsiteX31" fmla="*/ 2547937 w 4433887"/>
              <a:gd name="connsiteY31" fmla="*/ 3857625 h 5143831"/>
              <a:gd name="connsiteX32" fmla="*/ 2576512 w 4433887"/>
              <a:gd name="connsiteY32" fmla="*/ 3886200 h 5143831"/>
              <a:gd name="connsiteX33" fmla="*/ 2728912 w 4433887"/>
              <a:gd name="connsiteY33" fmla="*/ 4086225 h 5143831"/>
              <a:gd name="connsiteX34" fmla="*/ 2767012 w 4433887"/>
              <a:gd name="connsiteY34" fmla="*/ 4143375 h 5143831"/>
              <a:gd name="connsiteX35" fmla="*/ 2805112 w 4433887"/>
              <a:gd name="connsiteY35" fmla="*/ 4162425 h 5143831"/>
              <a:gd name="connsiteX36" fmla="*/ 2852737 w 4433887"/>
              <a:gd name="connsiteY36" fmla="*/ 4210050 h 5143831"/>
              <a:gd name="connsiteX37" fmla="*/ 2995612 w 4433887"/>
              <a:gd name="connsiteY37" fmla="*/ 4314825 h 5143831"/>
              <a:gd name="connsiteX38" fmla="*/ 3052762 w 4433887"/>
              <a:gd name="connsiteY38" fmla="*/ 4343400 h 5143831"/>
              <a:gd name="connsiteX39" fmla="*/ 3138487 w 4433887"/>
              <a:gd name="connsiteY39" fmla="*/ 4371975 h 5143831"/>
              <a:gd name="connsiteX40" fmla="*/ 3490912 w 4433887"/>
              <a:gd name="connsiteY40" fmla="*/ 4581525 h 5143831"/>
              <a:gd name="connsiteX41" fmla="*/ 3767137 w 4433887"/>
              <a:gd name="connsiteY41" fmla="*/ 4762500 h 5143831"/>
              <a:gd name="connsiteX42" fmla="*/ 3890962 w 4433887"/>
              <a:gd name="connsiteY42" fmla="*/ 4848225 h 5143831"/>
              <a:gd name="connsiteX43" fmla="*/ 3938587 w 4433887"/>
              <a:gd name="connsiteY43" fmla="*/ 4867275 h 5143831"/>
              <a:gd name="connsiteX44" fmla="*/ 4005262 w 4433887"/>
              <a:gd name="connsiteY44" fmla="*/ 4924425 h 5143831"/>
              <a:gd name="connsiteX45" fmla="*/ 4090987 w 4433887"/>
              <a:gd name="connsiteY45" fmla="*/ 4962525 h 5143831"/>
              <a:gd name="connsiteX46" fmla="*/ 4252912 w 4433887"/>
              <a:gd name="connsiteY46" fmla="*/ 5076825 h 5143831"/>
              <a:gd name="connsiteX47" fmla="*/ 4338637 w 4433887"/>
              <a:gd name="connsiteY47" fmla="*/ 5095875 h 5143831"/>
              <a:gd name="connsiteX48" fmla="*/ 4357687 w 4433887"/>
              <a:gd name="connsiteY48" fmla="*/ 5133975 h 5143831"/>
              <a:gd name="connsiteX49" fmla="*/ 4433887 w 4433887"/>
              <a:gd name="connsiteY4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85787 h 5143831"/>
              <a:gd name="connsiteX4" fmla="*/ 938212 w 4433887"/>
              <a:gd name="connsiteY4" fmla="*/ 981075 h 5143831"/>
              <a:gd name="connsiteX5" fmla="*/ 919162 w 4433887"/>
              <a:gd name="connsiteY5" fmla="*/ 1419225 h 5143831"/>
              <a:gd name="connsiteX6" fmla="*/ 1233487 w 4433887"/>
              <a:gd name="connsiteY6" fmla="*/ 1371600 h 5143831"/>
              <a:gd name="connsiteX7" fmla="*/ 1281112 w 4433887"/>
              <a:gd name="connsiteY7" fmla="*/ 1438275 h 5143831"/>
              <a:gd name="connsiteX8" fmla="*/ 1328737 w 4433887"/>
              <a:gd name="connsiteY8" fmla="*/ 1495425 h 5143831"/>
              <a:gd name="connsiteX9" fmla="*/ 1395412 w 4433887"/>
              <a:gd name="connsiteY9" fmla="*/ 1609725 h 5143831"/>
              <a:gd name="connsiteX10" fmla="*/ 1500187 w 4433887"/>
              <a:gd name="connsiteY10" fmla="*/ 1743075 h 5143831"/>
              <a:gd name="connsiteX11" fmla="*/ 1538287 w 4433887"/>
              <a:gd name="connsiteY11" fmla="*/ 1828800 h 5143831"/>
              <a:gd name="connsiteX12" fmla="*/ 1547812 w 4433887"/>
              <a:gd name="connsiteY12" fmla="*/ 1857375 h 5143831"/>
              <a:gd name="connsiteX13" fmla="*/ 1624012 w 4433887"/>
              <a:gd name="connsiteY13" fmla="*/ 2009775 h 5143831"/>
              <a:gd name="connsiteX14" fmla="*/ 1700212 w 4433887"/>
              <a:gd name="connsiteY14" fmla="*/ 2162175 h 5143831"/>
              <a:gd name="connsiteX15" fmla="*/ 1719262 w 4433887"/>
              <a:gd name="connsiteY15" fmla="*/ 2219325 h 5143831"/>
              <a:gd name="connsiteX16" fmla="*/ 1747837 w 4433887"/>
              <a:gd name="connsiteY16" fmla="*/ 2295525 h 5143831"/>
              <a:gd name="connsiteX17" fmla="*/ 1747837 w 4433887"/>
              <a:gd name="connsiteY17" fmla="*/ 2752725 h 5143831"/>
              <a:gd name="connsiteX18" fmla="*/ 1976437 w 4433887"/>
              <a:gd name="connsiteY18" fmla="*/ 2943225 h 5143831"/>
              <a:gd name="connsiteX19" fmla="*/ 2005012 w 4433887"/>
              <a:gd name="connsiteY19" fmla="*/ 2990850 h 5143831"/>
              <a:gd name="connsiteX20" fmla="*/ 2090737 w 4433887"/>
              <a:gd name="connsiteY20" fmla="*/ 3143250 h 5143831"/>
              <a:gd name="connsiteX21" fmla="*/ 2119312 w 4433887"/>
              <a:gd name="connsiteY21" fmla="*/ 3238500 h 5143831"/>
              <a:gd name="connsiteX22" fmla="*/ 2147887 w 4433887"/>
              <a:gd name="connsiteY22" fmla="*/ 3286125 h 5143831"/>
              <a:gd name="connsiteX23" fmla="*/ 2214562 w 4433887"/>
              <a:gd name="connsiteY23" fmla="*/ 3419475 h 5143831"/>
              <a:gd name="connsiteX24" fmla="*/ 2233612 w 4433887"/>
              <a:gd name="connsiteY24" fmla="*/ 3448050 h 5143831"/>
              <a:gd name="connsiteX25" fmla="*/ 2252662 w 4433887"/>
              <a:gd name="connsiteY25" fmla="*/ 3486150 h 5143831"/>
              <a:gd name="connsiteX26" fmla="*/ 2262187 w 4433887"/>
              <a:gd name="connsiteY26" fmla="*/ 3514725 h 5143831"/>
              <a:gd name="connsiteX27" fmla="*/ 2319337 w 4433887"/>
              <a:gd name="connsiteY27" fmla="*/ 3581400 h 5143831"/>
              <a:gd name="connsiteX28" fmla="*/ 2347912 w 4433887"/>
              <a:gd name="connsiteY28" fmla="*/ 3629025 h 5143831"/>
              <a:gd name="connsiteX29" fmla="*/ 2443162 w 4433887"/>
              <a:gd name="connsiteY29" fmla="*/ 3752850 h 5143831"/>
              <a:gd name="connsiteX30" fmla="*/ 2481262 w 4433887"/>
              <a:gd name="connsiteY30" fmla="*/ 3781425 h 5143831"/>
              <a:gd name="connsiteX31" fmla="*/ 2547937 w 4433887"/>
              <a:gd name="connsiteY31" fmla="*/ 3857625 h 5143831"/>
              <a:gd name="connsiteX32" fmla="*/ 2576512 w 4433887"/>
              <a:gd name="connsiteY32" fmla="*/ 3886200 h 5143831"/>
              <a:gd name="connsiteX33" fmla="*/ 2728912 w 4433887"/>
              <a:gd name="connsiteY33" fmla="*/ 4086225 h 5143831"/>
              <a:gd name="connsiteX34" fmla="*/ 2767012 w 4433887"/>
              <a:gd name="connsiteY34" fmla="*/ 4143375 h 5143831"/>
              <a:gd name="connsiteX35" fmla="*/ 2805112 w 4433887"/>
              <a:gd name="connsiteY35" fmla="*/ 4162425 h 5143831"/>
              <a:gd name="connsiteX36" fmla="*/ 2852737 w 4433887"/>
              <a:gd name="connsiteY36" fmla="*/ 4210050 h 5143831"/>
              <a:gd name="connsiteX37" fmla="*/ 2995612 w 4433887"/>
              <a:gd name="connsiteY37" fmla="*/ 4314825 h 5143831"/>
              <a:gd name="connsiteX38" fmla="*/ 3052762 w 4433887"/>
              <a:gd name="connsiteY38" fmla="*/ 4343400 h 5143831"/>
              <a:gd name="connsiteX39" fmla="*/ 3138487 w 4433887"/>
              <a:gd name="connsiteY39" fmla="*/ 4371975 h 5143831"/>
              <a:gd name="connsiteX40" fmla="*/ 3490912 w 4433887"/>
              <a:gd name="connsiteY40" fmla="*/ 4581525 h 5143831"/>
              <a:gd name="connsiteX41" fmla="*/ 3767137 w 4433887"/>
              <a:gd name="connsiteY41" fmla="*/ 4762500 h 5143831"/>
              <a:gd name="connsiteX42" fmla="*/ 3890962 w 4433887"/>
              <a:gd name="connsiteY42" fmla="*/ 4848225 h 5143831"/>
              <a:gd name="connsiteX43" fmla="*/ 3938587 w 4433887"/>
              <a:gd name="connsiteY43" fmla="*/ 4867275 h 5143831"/>
              <a:gd name="connsiteX44" fmla="*/ 4005262 w 4433887"/>
              <a:gd name="connsiteY44" fmla="*/ 4924425 h 5143831"/>
              <a:gd name="connsiteX45" fmla="*/ 4090987 w 4433887"/>
              <a:gd name="connsiteY45" fmla="*/ 4962525 h 5143831"/>
              <a:gd name="connsiteX46" fmla="*/ 4252912 w 4433887"/>
              <a:gd name="connsiteY46" fmla="*/ 5076825 h 5143831"/>
              <a:gd name="connsiteX47" fmla="*/ 4338637 w 4433887"/>
              <a:gd name="connsiteY47" fmla="*/ 5095875 h 5143831"/>
              <a:gd name="connsiteX48" fmla="*/ 4357687 w 4433887"/>
              <a:gd name="connsiteY48" fmla="*/ 5133975 h 5143831"/>
              <a:gd name="connsiteX49" fmla="*/ 4433887 w 4433887"/>
              <a:gd name="connsiteY4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85787 h 5143831"/>
              <a:gd name="connsiteX4" fmla="*/ 676275 w 4433887"/>
              <a:gd name="connsiteY4" fmla="*/ 1047750 h 5143831"/>
              <a:gd name="connsiteX5" fmla="*/ 919162 w 4433887"/>
              <a:gd name="connsiteY5" fmla="*/ 1419225 h 5143831"/>
              <a:gd name="connsiteX6" fmla="*/ 1233487 w 4433887"/>
              <a:gd name="connsiteY6" fmla="*/ 1371600 h 5143831"/>
              <a:gd name="connsiteX7" fmla="*/ 1281112 w 4433887"/>
              <a:gd name="connsiteY7" fmla="*/ 1438275 h 5143831"/>
              <a:gd name="connsiteX8" fmla="*/ 1328737 w 4433887"/>
              <a:gd name="connsiteY8" fmla="*/ 1495425 h 5143831"/>
              <a:gd name="connsiteX9" fmla="*/ 1395412 w 4433887"/>
              <a:gd name="connsiteY9" fmla="*/ 1609725 h 5143831"/>
              <a:gd name="connsiteX10" fmla="*/ 1500187 w 4433887"/>
              <a:gd name="connsiteY10" fmla="*/ 1743075 h 5143831"/>
              <a:gd name="connsiteX11" fmla="*/ 1538287 w 4433887"/>
              <a:gd name="connsiteY11" fmla="*/ 1828800 h 5143831"/>
              <a:gd name="connsiteX12" fmla="*/ 1547812 w 4433887"/>
              <a:gd name="connsiteY12" fmla="*/ 1857375 h 5143831"/>
              <a:gd name="connsiteX13" fmla="*/ 1624012 w 4433887"/>
              <a:gd name="connsiteY13" fmla="*/ 2009775 h 5143831"/>
              <a:gd name="connsiteX14" fmla="*/ 1700212 w 4433887"/>
              <a:gd name="connsiteY14" fmla="*/ 2162175 h 5143831"/>
              <a:gd name="connsiteX15" fmla="*/ 1719262 w 4433887"/>
              <a:gd name="connsiteY15" fmla="*/ 2219325 h 5143831"/>
              <a:gd name="connsiteX16" fmla="*/ 1747837 w 4433887"/>
              <a:gd name="connsiteY16" fmla="*/ 2295525 h 5143831"/>
              <a:gd name="connsiteX17" fmla="*/ 1747837 w 4433887"/>
              <a:gd name="connsiteY17" fmla="*/ 2752725 h 5143831"/>
              <a:gd name="connsiteX18" fmla="*/ 1976437 w 4433887"/>
              <a:gd name="connsiteY18" fmla="*/ 2943225 h 5143831"/>
              <a:gd name="connsiteX19" fmla="*/ 2005012 w 4433887"/>
              <a:gd name="connsiteY19" fmla="*/ 2990850 h 5143831"/>
              <a:gd name="connsiteX20" fmla="*/ 2090737 w 4433887"/>
              <a:gd name="connsiteY20" fmla="*/ 3143250 h 5143831"/>
              <a:gd name="connsiteX21" fmla="*/ 2119312 w 4433887"/>
              <a:gd name="connsiteY21" fmla="*/ 3238500 h 5143831"/>
              <a:gd name="connsiteX22" fmla="*/ 2147887 w 4433887"/>
              <a:gd name="connsiteY22" fmla="*/ 3286125 h 5143831"/>
              <a:gd name="connsiteX23" fmla="*/ 2214562 w 4433887"/>
              <a:gd name="connsiteY23" fmla="*/ 3419475 h 5143831"/>
              <a:gd name="connsiteX24" fmla="*/ 2233612 w 4433887"/>
              <a:gd name="connsiteY24" fmla="*/ 3448050 h 5143831"/>
              <a:gd name="connsiteX25" fmla="*/ 2252662 w 4433887"/>
              <a:gd name="connsiteY25" fmla="*/ 3486150 h 5143831"/>
              <a:gd name="connsiteX26" fmla="*/ 2262187 w 4433887"/>
              <a:gd name="connsiteY26" fmla="*/ 3514725 h 5143831"/>
              <a:gd name="connsiteX27" fmla="*/ 2319337 w 4433887"/>
              <a:gd name="connsiteY27" fmla="*/ 3581400 h 5143831"/>
              <a:gd name="connsiteX28" fmla="*/ 2347912 w 4433887"/>
              <a:gd name="connsiteY28" fmla="*/ 3629025 h 5143831"/>
              <a:gd name="connsiteX29" fmla="*/ 2443162 w 4433887"/>
              <a:gd name="connsiteY29" fmla="*/ 3752850 h 5143831"/>
              <a:gd name="connsiteX30" fmla="*/ 2481262 w 4433887"/>
              <a:gd name="connsiteY30" fmla="*/ 3781425 h 5143831"/>
              <a:gd name="connsiteX31" fmla="*/ 2547937 w 4433887"/>
              <a:gd name="connsiteY31" fmla="*/ 3857625 h 5143831"/>
              <a:gd name="connsiteX32" fmla="*/ 2576512 w 4433887"/>
              <a:gd name="connsiteY32" fmla="*/ 3886200 h 5143831"/>
              <a:gd name="connsiteX33" fmla="*/ 2728912 w 4433887"/>
              <a:gd name="connsiteY33" fmla="*/ 4086225 h 5143831"/>
              <a:gd name="connsiteX34" fmla="*/ 2767012 w 4433887"/>
              <a:gd name="connsiteY34" fmla="*/ 4143375 h 5143831"/>
              <a:gd name="connsiteX35" fmla="*/ 2805112 w 4433887"/>
              <a:gd name="connsiteY35" fmla="*/ 4162425 h 5143831"/>
              <a:gd name="connsiteX36" fmla="*/ 2852737 w 4433887"/>
              <a:gd name="connsiteY36" fmla="*/ 4210050 h 5143831"/>
              <a:gd name="connsiteX37" fmla="*/ 2995612 w 4433887"/>
              <a:gd name="connsiteY37" fmla="*/ 4314825 h 5143831"/>
              <a:gd name="connsiteX38" fmla="*/ 3052762 w 4433887"/>
              <a:gd name="connsiteY38" fmla="*/ 4343400 h 5143831"/>
              <a:gd name="connsiteX39" fmla="*/ 3138487 w 4433887"/>
              <a:gd name="connsiteY39" fmla="*/ 4371975 h 5143831"/>
              <a:gd name="connsiteX40" fmla="*/ 3490912 w 4433887"/>
              <a:gd name="connsiteY40" fmla="*/ 4581525 h 5143831"/>
              <a:gd name="connsiteX41" fmla="*/ 3767137 w 4433887"/>
              <a:gd name="connsiteY41" fmla="*/ 4762500 h 5143831"/>
              <a:gd name="connsiteX42" fmla="*/ 3890962 w 4433887"/>
              <a:gd name="connsiteY42" fmla="*/ 4848225 h 5143831"/>
              <a:gd name="connsiteX43" fmla="*/ 3938587 w 4433887"/>
              <a:gd name="connsiteY43" fmla="*/ 4867275 h 5143831"/>
              <a:gd name="connsiteX44" fmla="*/ 4005262 w 4433887"/>
              <a:gd name="connsiteY44" fmla="*/ 4924425 h 5143831"/>
              <a:gd name="connsiteX45" fmla="*/ 4090987 w 4433887"/>
              <a:gd name="connsiteY45" fmla="*/ 4962525 h 5143831"/>
              <a:gd name="connsiteX46" fmla="*/ 4252912 w 4433887"/>
              <a:gd name="connsiteY46" fmla="*/ 5076825 h 5143831"/>
              <a:gd name="connsiteX47" fmla="*/ 4338637 w 4433887"/>
              <a:gd name="connsiteY47" fmla="*/ 5095875 h 5143831"/>
              <a:gd name="connsiteX48" fmla="*/ 4357687 w 4433887"/>
              <a:gd name="connsiteY48" fmla="*/ 5133975 h 5143831"/>
              <a:gd name="connsiteX49" fmla="*/ 4433887 w 4433887"/>
              <a:gd name="connsiteY4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85787 h 5143831"/>
              <a:gd name="connsiteX4" fmla="*/ 676275 w 4433887"/>
              <a:gd name="connsiteY4" fmla="*/ 1047750 h 5143831"/>
              <a:gd name="connsiteX5" fmla="*/ 919162 w 4433887"/>
              <a:gd name="connsiteY5" fmla="*/ 1419225 h 5143831"/>
              <a:gd name="connsiteX6" fmla="*/ 1233487 w 4433887"/>
              <a:gd name="connsiteY6" fmla="*/ 1371600 h 5143831"/>
              <a:gd name="connsiteX7" fmla="*/ 1281112 w 4433887"/>
              <a:gd name="connsiteY7" fmla="*/ 1438275 h 5143831"/>
              <a:gd name="connsiteX8" fmla="*/ 1328737 w 4433887"/>
              <a:gd name="connsiteY8" fmla="*/ 1495425 h 5143831"/>
              <a:gd name="connsiteX9" fmla="*/ 1395412 w 4433887"/>
              <a:gd name="connsiteY9" fmla="*/ 1609725 h 5143831"/>
              <a:gd name="connsiteX10" fmla="*/ 1500187 w 4433887"/>
              <a:gd name="connsiteY10" fmla="*/ 1743075 h 5143831"/>
              <a:gd name="connsiteX11" fmla="*/ 1538287 w 4433887"/>
              <a:gd name="connsiteY11" fmla="*/ 1828800 h 5143831"/>
              <a:gd name="connsiteX12" fmla="*/ 1547812 w 4433887"/>
              <a:gd name="connsiteY12" fmla="*/ 1857375 h 5143831"/>
              <a:gd name="connsiteX13" fmla="*/ 1624012 w 4433887"/>
              <a:gd name="connsiteY13" fmla="*/ 2009775 h 5143831"/>
              <a:gd name="connsiteX14" fmla="*/ 1700212 w 4433887"/>
              <a:gd name="connsiteY14" fmla="*/ 2162175 h 5143831"/>
              <a:gd name="connsiteX15" fmla="*/ 1719262 w 4433887"/>
              <a:gd name="connsiteY15" fmla="*/ 2219325 h 5143831"/>
              <a:gd name="connsiteX16" fmla="*/ 1747837 w 4433887"/>
              <a:gd name="connsiteY16" fmla="*/ 2295525 h 5143831"/>
              <a:gd name="connsiteX17" fmla="*/ 1747837 w 4433887"/>
              <a:gd name="connsiteY17" fmla="*/ 2752725 h 5143831"/>
              <a:gd name="connsiteX18" fmla="*/ 1976437 w 4433887"/>
              <a:gd name="connsiteY18" fmla="*/ 2943225 h 5143831"/>
              <a:gd name="connsiteX19" fmla="*/ 2005012 w 4433887"/>
              <a:gd name="connsiteY19" fmla="*/ 2990850 h 5143831"/>
              <a:gd name="connsiteX20" fmla="*/ 2090737 w 4433887"/>
              <a:gd name="connsiteY20" fmla="*/ 3143250 h 5143831"/>
              <a:gd name="connsiteX21" fmla="*/ 2119312 w 4433887"/>
              <a:gd name="connsiteY21" fmla="*/ 3238500 h 5143831"/>
              <a:gd name="connsiteX22" fmla="*/ 2147887 w 4433887"/>
              <a:gd name="connsiteY22" fmla="*/ 3286125 h 5143831"/>
              <a:gd name="connsiteX23" fmla="*/ 2214562 w 4433887"/>
              <a:gd name="connsiteY23" fmla="*/ 3419475 h 5143831"/>
              <a:gd name="connsiteX24" fmla="*/ 2233612 w 4433887"/>
              <a:gd name="connsiteY24" fmla="*/ 3448050 h 5143831"/>
              <a:gd name="connsiteX25" fmla="*/ 2252662 w 4433887"/>
              <a:gd name="connsiteY25" fmla="*/ 3486150 h 5143831"/>
              <a:gd name="connsiteX26" fmla="*/ 2262187 w 4433887"/>
              <a:gd name="connsiteY26" fmla="*/ 3514725 h 5143831"/>
              <a:gd name="connsiteX27" fmla="*/ 2319337 w 4433887"/>
              <a:gd name="connsiteY27" fmla="*/ 3581400 h 5143831"/>
              <a:gd name="connsiteX28" fmla="*/ 2347912 w 4433887"/>
              <a:gd name="connsiteY28" fmla="*/ 3629025 h 5143831"/>
              <a:gd name="connsiteX29" fmla="*/ 2443162 w 4433887"/>
              <a:gd name="connsiteY29" fmla="*/ 3752850 h 5143831"/>
              <a:gd name="connsiteX30" fmla="*/ 2481262 w 4433887"/>
              <a:gd name="connsiteY30" fmla="*/ 3781425 h 5143831"/>
              <a:gd name="connsiteX31" fmla="*/ 2547937 w 4433887"/>
              <a:gd name="connsiteY31" fmla="*/ 3857625 h 5143831"/>
              <a:gd name="connsiteX32" fmla="*/ 2576512 w 4433887"/>
              <a:gd name="connsiteY32" fmla="*/ 3886200 h 5143831"/>
              <a:gd name="connsiteX33" fmla="*/ 2728912 w 4433887"/>
              <a:gd name="connsiteY33" fmla="*/ 4086225 h 5143831"/>
              <a:gd name="connsiteX34" fmla="*/ 2767012 w 4433887"/>
              <a:gd name="connsiteY34" fmla="*/ 4143375 h 5143831"/>
              <a:gd name="connsiteX35" fmla="*/ 2805112 w 4433887"/>
              <a:gd name="connsiteY35" fmla="*/ 4162425 h 5143831"/>
              <a:gd name="connsiteX36" fmla="*/ 2852737 w 4433887"/>
              <a:gd name="connsiteY36" fmla="*/ 4210050 h 5143831"/>
              <a:gd name="connsiteX37" fmla="*/ 2995612 w 4433887"/>
              <a:gd name="connsiteY37" fmla="*/ 4314825 h 5143831"/>
              <a:gd name="connsiteX38" fmla="*/ 3052762 w 4433887"/>
              <a:gd name="connsiteY38" fmla="*/ 4343400 h 5143831"/>
              <a:gd name="connsiteX39" fmla="*/ 3138487 w 4433887"/>
              <a:gd name="connsiteY39" fmla="*/ 4371975 h 5143831"/>
              <a:gd name="connsiteX40" fmla="*/ 3490912 w 4433887"/>
              <a:gd name="connsiteY40" fmla="*/ 4581525 h 5143831"/>
              <a:gd name="connsiteX41" fmla="*/ 3767137 w 4433887"/>
              <a:gd name="connsiteY41" fmla="*/ 4762500 h 5143831"/>
              <a:gd name="connsiteX42" fmla="*/ 3890962 w 4433887"/>
              <a:gd name="connsiteY42" fmla="*/ 4848225 h 5143831"/>
              <a:gd name="connsiteX43" fmla="*/ 3938587 w 4433887"/>
              <a:gd name="connsiteY43" fmla="*/ 4867275 h 5143831"/>
              <a:gd name="connsiteX44" fmla="*/ 4005262 w 4433887"/>
              <a:gd name="connsiteY44" fmla="*/ 4924425 h 5143831"/>
              <a:gd name="connsiteX45" fmla="*/ 4090987 w 4433887"/>
              <a:gd name="connsiteY45" fmla="*/ 4962525 h 5143831"/>
              <a:gd name="connsiteX46" fmla="*/ 4252912 w 4433887"/>
              <a:gd name="connsiteY46" fmla="*/ 5076825 h 5143831"/>
              <a:gd name="connsiteX47" fmla="*/ 4338637 w 4433887"/>
              <a:gd name="connsiteY47" fmla="*/ 5095875 h 5143831"/>
              <a:gd name="connsiteX48" fmla="*/ 4357687 w 4433887"/>
              <a:gd name="connsiteY48" fmla="*/ 5133975 h 5143831"/>
              <a:gd name="connsiteX49" fmla="*/ 4433887 w 4433887"/>
              <a:gd name="connsiteY4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457200 w 4433887"/>
              <a:gd name="connsiteY3" fmla="*/ 681037 h 5143831"/>
              <a:gd name="connsiteX4" fmla="*/ 676275 w 4433887"/>
              <a:gd name="connsiteY4" fmla="*/ 1047750 h 5143831"/>
              <a:gd name="connsiteX5" fmla="*/ 919162 w 4433887"/>
              <a:gd name="connsiteY5" fmla="*/ 1419225 h 5143831"/>
              <a:gd name="connsiteX6" fmla="*/ 1233487 w 4433887"/>
              <a:gd name="connsiteY6" fmla="*/ 1371600 h 5143831"/>
              <a:gd name="connsiteX7" fmla="*/ 1281112 w 4433887"/>
              <a:gd name="connsiteY7" fmla="*/ 1438275 h 5143831"/>
              <a:gd name="connsiteX8" fmla="*/ 1328737 w 4433887"/>
              <a:gd name="connsiteY8" fmla="*/ 1495425 h 5143831"/>
              <a:gd name="connsiteX9" fmla="*/ 1395412 w 4433887"/>
              <a:gd name="connsiteY9" fmla="*/ 1609725 h 5143831"/>
              <a:gd name="connsiteX10" fmla="*/ 1500187 w 4433887"/>
              <a:gd name="connsiteY10" fmla="*/ 1743075 h 5143831"/>
              <a:gd name="connsiteX11" fmla="*/ 1538287 w 4433887"/>
              <a:gd name="connsiteY11" fmla="*/ 1828800 h 5143831"/>
              <a:gd name="connsiteX12" fmla="*/ 1547812 w 4433887"/>
              <a:gd name="connsiteY12" fmla="*/ 1857375 h 5143831"/>
              <a:gd name="connsiteX13" fmla="*/ 1624012 w 4433887"/>
              <a:gd name="connsiteY13" fmla="*/ 2009775 h 5143831"/>
              <a:gd name="connsiteX14" fmla="*/ 1700212 w 4433887"/>
              <a:gd name="connsiteY14" fmla="*/ 2162175 h 5143831"/>
              <a:gd name="connsiteX15" fmla="*/ 1719262 w 4433887"/>
              <a:gd name="connsiteY15" fmla="*/ 2219325 h 5143831"/>
              <a:gd name="connsiteX16" fmla="*/ 1747837 w 4433887"/>
              <a:gd name="connsiteY16" fmla="*/ 2295525 h 5143831"/>
              <a:gd name="connsiteX17" fmla="*/ 1747837 w 4433887"/>
              <a:gd name="connsiteY17" fmla="*/ 2752725 h 5143831"/>
              <a:gd name="connsiteX18" fmla="*/ 1976437 w 4433887"/>
              <a:gd name="connsiteY18" fmla="*/ 2943225 h 5143831"/>
              <a:gd name="connsiteX19" fmla="*/ 2005012 w 4433887"/>
              <a:gd name="connsiteY19" fmla="*/ 2990850 h 5143831"/>
              <a:gd name="connsiteX20" fmla="*/ 2090737 w 4433887"/>
              <a:gd name="connsiteY20" fmla="*/ 3143250 h 5143831"/>
              <a:gd name="connsiteX21" fmla="*/ 2119312 w 4433887"/>
              <a:gd name="connsiteY21" fmla="*/ 3238500 h 5143831"/>
              <a:gd name="connsiteX22" fmla="*/ 2147887 w 4433887"/>
              <a:gd name="connsiteY22" fmla="*/ 3286125 h 5143831"/>
              <a:gd name="connsiteX23" fmla="*/ 2214562 w 4433887"/>
              <a:gd name="connsiteY23" fmla="*/ 3419475 h 5143831"/>
              <a:gd name="connsiteX24" fmla="*/ 2233612 w 4433887"/>
              <a:gd name="connsiteY24" fmla="*/ 3448050 h 5143831"/>
              <a:gd name="connsiteX25" fmla="*/ 2252662 w 4433887"/>
              <a:gd name="connsiteY25" fmla="*/ 3486150 h 5143831"/>
              <a:gd name="connsiteX26" fmla="*/ 2262187 w 4433887"/>
              <a:gd name="connsiteY26" fmla="*/ 3514725 h 5143831"/>
              <a:gd name="connsiteX27" fmla="*/ 2319337 w 4433887"/>
              <a:gd name="connsiteY27" fmla="*/ 3581400 h 5143831"/>
              <a:gd name="connsiteX28" fmla="*/ 2347912 w 4433887"/>
              <a:gd name="connsiteY28" fmla="*/ 3629025 h 5143831"/>
              <a:gd name="connsiteX29" fmla="*/ 2443162 w 4433887"/>
              <a:gd name="connsiteY29" fmla="*/ 3752850 h 5143831"/>
              <a:gd name="connsiteX30" fmla="*/ 2481262 w 4433887"/>
              <a:gd name="connsiteY30" fmla="*/ 3781425 h 5143831"/>
              <a:gd name="connsiteX31" fmla="*/ 2547937 w 4433887"/>
              <a:gd name="connsiteY31" fmla="*/ 3857625 h 5143831"/>
              <a:gd name="connsiteX32" fmla="*/ 2576512 w 4433887"/>
              <a:gd name="connsiteY32" fmla="*/ 3886200 h 5143831"/>
              <a:gd name="connsiteX33" fmla="*/ 2728912 w 4433887"/>
              <a:gd name="connsiteY33" fmla="*/ 4086225 h 5143831"/>
              <a:gd name="connsiteX34" fmla="*/ 2767012 w 4433887"/>
              <a:gd name="connsiteY34" fmla="*/ 4143375 h 5143831"/>
              <a:gd name="connsiteX35" fmla="*/ 2805112 w 4433887"/>
              <a:gd name="connsiteY35" fmla="*/ 4162425 h 5143831"/>
              <a:gd name="connsiteX36" fmla="*/ 2852737 w 4433887"/>
              <a:gd name="connsiteY36" fmla="*/ 4210050 h 5143831"/>
              <a:gd name="connsiteX37" fmla="*/ 2995612 w 4433887"/>
              <a:gd name="connsiteY37" fmla="*/ 4314825 h 5143831"/>
              <a:gd name="connsiteX38" fmla="*/ 3052762 w 4433887"/>
              <a:gd name="connsiteY38" fmla="*/ 4343400 h 5143831"/>
              <a:gd name="connsiteX39" fmla="*/ 3138487 w 4433887"/>
              <a:gd name="connsiteY39" fmla="*/ 4371975 h 5143831"/>
              <a:gd name="connsiteX40" fmla="*/ 3490912 w 4433887"/>
              <a:gd name="connsiteY40" fmla="*/ 4581525 h 5143831"/>
              <a:gd name="connsiteX41" fmla="*/ 3767137 w 4433887"/>
              <a:gd name="connsiteY41" fmla="*/ 4762500 h 5143831"/>
              <a:gd name="connsiteX42" fmla="*/ 3890962 w 4433887"/>
              <a:gd name="connsiteY42" fmla="*/ 4848225 h 5143831"/>
              <a:gd name="connsiteX43" fmla="*/ 3938587 w 4433887"/>
              <a:gd name="connsiteY43" fmla="*/ 4867275 h 5143831"/>
              <a:gd name="connsiteX44" fmla="*/ 4005262 w 4433887"/>
              <a:gd name="connsiteY44" fmla="*/ 4924425 h 5143831"/>
              <a:gd name="connsiteX45" fmla="*/ 4090987 w 4433887"/>
              <a:gd name="connsiteY45" fmla="*/ 4962525 h 5143831"/>
              <a:gd name="connsiteX46" fmla="*/ 4252912 w 4433887"/>
              <a:gd name="connsiteY46" fmla="*/ 5076825 h 5143831"/>
              <a:gd name="connsiteX47" fmla="*/ 4338637 w 4433887"/>
              <a:gd name="connsiteY47" fmla="*/ 5095875 h 5143831"/>
              <a:gd name="connsiteX48" fmla="*/ 4357687 w 4433887"/>
              <a:gd name="connsiteY48" fmla="*/ 5133975 h 5143831"/>
              <a:gd name="connsiteX49" fmla="*/ 4433887 w 4433887"/>
              <a:gd name="connsiteY4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457200 w 4433887"/>
              <a:gd name="connsiteY3" fmla="*/ 681037 h 5143831"/>
              <a:gd name="connsiteX4" fmla="*/ 676275 w 4433887"/>
              <a:gd name="connsiteY4" fmla="*/ 1047750 h 5143831"/>
              <a:gd name="connsiteX5" fmla="*/ 919162 w 4433887"/>
              <a:gd name="connsiteY5" fmla="*/ 1419225 h 5143831"/>
              <a:gd name="connsiteX6" fmla="*/ 1233487 w 4433887"/>
              <a:gd name="connsiteY6" fmla="*/ 1371600 h 5143831"/>
              <a:gd name="connsiteX7" fmla="*/ 1281112 w 4433887"/>
              <a:gd name="connsiteY7" fmla="*/ 1438275 h 5143831"/>
              <a:gd name="connsiteX8" fmla="*/ 1328737 w 4433887"/>
              <a:gd name="connsiteY8" fmla="*/ 1495425 h 5143831"/>
              <a:gd name="connsiteX9" fmla="*/ 1395412 w 4433887"/>
              <a:gd name="connsiteY9" fmla="*/ 1609725 h 5143831"/>
              <a:gd name="connsiteX10" fmla="*/ 1500187 w 4433887"/>
              <a:gd name="connsiteY10" fmla="*/ 1743075 h 5143831"/>
              <a:gd name="connsiteX11" fmla="*/ 1538287 w 4433887"/>
              <a:gd name="connsiteY11" fmla="*/ 1828800 h 5143831"/>
              <a:gd name="connsiteX12" fmla="*/ 1547812 w 4433887"/>
              <a:gd name="connsiteY12" fmla="*/ 1857375 h 5143831"/>
              <a:gd name="connsiteX13" fmla="*/ 1624012 w 4433887"/>
              <a:gd name="connsiteY13" fmla="*/ 2009775 h 5143831"/>
              <a:gd name="connsiteX14" fmla="*/ 1700212 w 4433887"/>
              <a:gd name="connsiteY14" fmla="*/ 2162175 h 5143831"/>
              <a:gd name="connsiteX15" fmla="*/ 1719262 w 4433887"/>
              <a:gd name="connsiteY15" fmla="*/ 2219325 h 5143831"/>
              <a:gd name="connsiteX16" fmla="*/ 1747837 w 4433887"/>
              <a:gd name="connsiteY16" fmla="*/ 2295525 h 5143831"/>
              <a:gd name="connsiteX17" fmla="*/ 1747837 w 4433887"/>
              <a:gd name="connsiteY17" fmla="*/ 2752725 h 5143831"/>
              <a:gd name="connsiteX18" fmla="*/ 1976437 w 4433887"/>
              <a:gd name="connsiteY18" fmla="*/ 2943225 h 5143831"/>
              <a:gd name="connsiteX19" fmla="*/ 2005012 w 4433887"/>
              <a:gd name="connsiteY19" fmla="*/ 2990850 h 5143831"/>
              <a:gd name="connsiteX20" fmla="*/ 2090737 w 4433887"/>
              <a:gd name="connsiteY20" fmla="*/ 3143250 h 5143831"/>
              <a:gd name="connsiteX21" fmla="*/ 2119312 w 4433887"/>
              <a:gd name="connsiteY21" fmla="*/ 3238500 h 5143831"/>
              <a:gd name="connsiteX22" fmla="*/ 2147887 w 4433887"/>
              <a:gd name="connsiteY22" fmla="*/ 3286125 h 5143831"/>
              <a:gd name="connsiteX23" fmla="*/ 2214562 w 4433887"/>
              <a:gd name="connsiteY23" fmla="*/ 3419475 h 5143831"/>
              <a:gd name="connsiteX24" fmla="*/ 2233612 w 4433887"/>
              <a:gd name="connsiteY24" fmla="*/ 3448050 h 5143831"/>
              <a:gd name="connsiteX25" fmla="*/ 2252662 w 4433887"/>
              <a:gd name="connsiteY25" fmla="*/ 3486150 h 5143831"/>
              <a:gd name="connsiteX26" fmla="*/ 2262187 w 4433887"/>
              <a:gd name="connsiteY26" fmla="*/ 3514725 h 5143831"/>
              <a:gd name="connsiteX27" fmla="*/ 2319337 w 4433887"/>
              <a:gd name="connsiteY27" fmla="*/ 3581400 h 5143831"/>
              <a:gd name="connsiteX28" fmla="*/ 2347912 w 4433887"/>
              <a:gd name="connsiteY28" fmla="*/ 3629025 h 5143831"/>
              <a:gd name="connsiteX29" fmla="*/ 2443162 w 4433887"/>
              <a:gd name="connsiteY29" fmla="*/ 3752850 h 5143831"/>
              <a:gd name="connsiteX30" fmla="*/ 2481262 w 4433887"/>
              <a:gd name="connsiteY30" fmla="*/ 3781425 h 5143831"/>
              <a:gd name="connsiteX31" fmla="*/ 2547937 w 4433887"/>
              <a:gd name="connsiteY31" fmla="*/ 3857625 h 5143831"/>
              <a:gd name="connsiteX32" fmla="*/ 2576512 w 4433887"/>
              <a:gd name="connsiteY32" fmla="*/ 3886200 h 5143831"/>
              <a:gd name="connsiteX33" fmla="*/ 2728912 w 4433887"/>
              <a:gd name="connsiteY33" fmla="*/ 4086225 h 5143831"/>
              <a:gd name="connsiteX34" fmla="*/ 2767012 w 4433887"/>
              <a:gd name="connsiteY34" fmla="*/ 4143375 h 5143831"/>
              <a:gd name="connsiteX35" fmla="*/ 2805112 w 4433887"/>
              <a:gd name="connsiteY35" fmla="*/ 4162425 h 5143831"/>
              <a:gd name="connsiteX36" fmla="*/ 2852737 w 4433887"/>
              <a:gd name="connsiteY36" fmla="*/ 4210050 h 5143831"/>
              <a:gd name="connsiteX37" fmla="*/ 2995612 w 4433887"/>
              <a:gd name="connsiteY37" fmla="*/ 4314825 h 5143831"/>
              <a:gd name="connsiteX38" fmla="*/ 3052762 w 4433887"/>
              <a:gd name="connsiteY38" fmla="*/ 4343400 h 5143831"/>
              <a:gd name="connsiteX39" fmla="*/ 3138487 w 4433887"/>
              <a:gd name="connsiteY39" fmla="*/ 4371975 h 5143831"/>
              <a:gd name="connsiteX40" fmla="*/ 3490912 w 4433887"/>
              <a:gd name="connsiteY40" fmla="*/ 4581525 h 5143831"/>
              <a:gd name="connsiteX41" fmla="*/ 3767137 w 4433887"/>
              <a:gd name="connsiteY41" fmla="*/ 4762500 h 5143831"/>
              <a:gd name="connsiteX42" fmla="*/ 3890962 w 4433887"/>
              <a:gd name="connsiteY42" fmla="*/ 4848225 h 5143831"/>
              <a:gd name="connsiteX43" fmla="*/ 3938587 w 4433887"/>
              <a:gd name="connsiteY43" fmla="*/ 4867275 h 5143831"/>
              <a:gd name="connsiteX44" fmla="*/ 4005262 w 4433887"/>
              <a:gd name="connsiteY44" fmla="*/ 4924425 h 5143831"/>
              <a:gd name="connsiteX45" fmla="*/ 4090987 w 4433887"/>
              <a:gd name="connsiteY45" fmla="*/ 4962525 h 5143831"/>
              <a:gd name="connsiteX46" fmla="*/ 4252912 w 4433887"/>
              <a:gd name="connsiteY46" fmla="*/ 5076825 h 5143831"/>
              <a:gd name="connsiteX47" fmla="*/ 4338637 w 4433887"/>
              <a:gd name="connsiteY47" fmla="*/ 5095875 h 5143831"/>
              <a:gd name="connsiteX48" fmla="*/ 4357687 w 4433887"/>
              <a:gd name="connsiteY48" fmla="*/ 5133975 h 5143831"/>
              <a:gd name="connsiteX49" fmla="*/ 4433887 w 4433887"/>
              <a:gd name="connsiteY4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457200 w 4433887"/>
              <a:gd name="connsiteY2" fmla="*/ 681037 h 5143831"/>
              <a:gd name="connsiteX3" fmla="*/ 676275 w 4433887"/>
              <a:gd name="connsiteY3" fmla="*/ 1047750 h 5143831"/>
              <a:gd name="connsiteX4" fmla="*/ 919162 w 4433887"/>
              <a:gd name="connsiteY4" fmla="*/ 1419225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57200 w 4433887"/>
              <a:gd name="connsiteY2" fmla="*/ 681037 h 5143831"/>
              <a:gd name="connsiteX3" fmla="*/ 676275 w 4433887"/>
              <a:gd name="connsiteY3" fmla="*/ 1047750 h 5143831"/>
              <a:gd name="connsiteX4" fmla="*/ 919162 w 4433887"/>
              <a:gd name="connsiteY4" fmla="*/ 1419225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57200 w 4433887"/>
              <a:gd name="connsiteY2" fmla="*/ 681037 h 5143831"/>
              <a:gd name="connsiteX3" fmla="*/ 676275 w 4433887"/>
              <a:gd name="connsiteY3" fmla="*/ 1047750 h 5143831"/>
              <a:gd name="connsiteX4" fmla="*/ 919162 w 4433887"/>
              <a:gd name="connsiteY4" fmla="*/ 1419225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19162 w 4433887"/>
              <a:gd name="connsiteY4" fmla="*/ 1419225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66787 w 4433887"/>
              <a:gd name="connsiteY4" fmla="*/ 1404938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66787 w 4433887"/>
              <a:gd name="connsiteY4" fmla="*/ 1404938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66787 w 4433887"/>
              <a:gd name="connsiteY4" fmla="*/ 1404938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281112 w 4433887"/>
              <a:gd name="connsiteY5" fmla="*/ 1438275 h 5143831"/>
              <a:gd name="connsiteX6" fmla="*/ 1328737 w 4433887"/>
              <a:gd name="connsiteY6" fmla="*/ 1495425 h 5143831"/>
              <a:gd name="connsiteX7" fmla="*/ 1395412 w 4433887"/>
              <a:gd name="connsiteY7" fmla="*/ 1609725 h 5143831"/>
              <a:gd name="connsiteX8" fmla="*/ 1500187 w 4433887"/>
              <a:gd name="connsiteY8" fmla="*/ 1743075 h 5143831"/>
              <a:gd name="connsiteX9" fmla="*/ 1538287 w 4433887"/>
              <a:gd name="connsiteY9" fmla="*/ 1828800 h 5143831"/>
              <a:gd name="connsiteX10" fmla="*/ 1547812 w 4433887"/>
              <a:gd name="connsiteY10" fmla="*/ 1857375 h 5143831"/>
              <a:gd name="connsiteX11" fmla="*/ 1624012 w 4433887"/>
              <a:gd name="connsiteY11" fmla="*/ 2009775 h 5143831"/>
              <a:gd name="connsiteX12" fmla="*/ 1700212 w 4433887"/>
              <a:gd name="connsiteY12" fmla="*/ 2162175 h 5143831"/>
              <a:gd name="connsiteX13" fmla="*/ 1719262 w 4433887"/>
              <a:gd name="connsiteY13" fmla="*/ 2219325 h 5143831"/>
              <a:gd name="connsiteX14" fmla="*/ 1747837 w 4433887"/>
              <a:gd name="connsiteY14" fmla="*/ 2295525 h 5143831"/>
              <a:gd name="connsiteX15" fmla="*/ 1747837 w 4433887"/>
              <a:gd name="connsiteY15" fmla="*/ 2752725 h 5143831"/>
              <a:gd name="connsiteX16" fmla="*/ 1976437 w 4433887"/>
              <a:gd name="connsiteY16" fmla="*/ 2943225 h 5143831"/>
              <a:gd name="connsiteX17" fmla="*/ 2005012 w 4433887"/>
              <a:gd name="connsiteY17" fmla="*/ 2990850 h 5143831"/>
              <a:gd name="connsiteX18" fmla="*/ 2090737 w 4433887"/>
              <a:gd name="connsiteY18" fmla="*/ 3143250 h 5143831"/>
              <a:gd name="connsiteX19" fmla="*/ 2119312 w 4433887"/>
              <a:gd name="connsiteY19" fmla="*/ 3238500 h 5143831"/>
              <a:gd name="connsiteX20" fmla="*/ 2147887 w 4433887"/>
              <a:gd name="connsiteY20" fmla="*/ 3286125 h 5143831"/>
              <a:gd name="connsiteX21" fmla="*/ 2214562 w 4433887"/>
              <a:gd name="connsiteY21" fmla="*/ 3419475 h 5143831"/>
              <a:gd name="connsiteX22" fmla="*/ 2233612 w 4433887"/>
              <a:gd name="connsiteY22" fmla="*/ 3448050 h 5143831"/>
              <a:gd name="connsiteX23" fmla="*/ 2252662 w 4433887"/>
              <a:gd name="connsiteY23" fmla="*/ 3486150 h 5143831"/>
              <a:gd name="connsiteX24" fmla="*/ 2262187 w 4433887"/>
              <a:gd name="connsiteY24" fmla="*/ 3514725 h 5143831"/>
              <a:gd name="connsiteX25" fmla="*/ 2319337 w 4433887"/>
              <a:gd name="connsiteY25" fmla="*/ 3581400 h 5143831"/>
              <a:gd name="connsiteX26" fmla="*/ 2347912 w 4433887"/>
              <a:gd name="connsiteY26" fmla="*/ 3629025 h 5143831"/>
              <a:gd name="connsiteX27" fmla="*/ 2443162 w 4433887"/>
              <a:gd name="connsiteY27" fmla="*/ 3752850 h 5143831"/>
              <a:gd name="connsiteX28" fmla="*/ 2481262 w 4433887"/>
              <a:gd name="connsiteY28" fmla="*/ 3781425 h 5143831"/>
              <a:gd name="connsiteX29" fmla="*/ 2547937 w 4433887"/>
              <a:gd name="connsiteY29" fmla="*/ 3857625 h 5143831"/>
              <a:gd name="connsiteX30" fmla="*/ 2576512 w 4433887"/>
              <a:gd name="connsiteY30" fmla="*/ 3886200 h 5143831"/>
              <a:gd name="connsiteX31" fmla="*/ 2728912 w 4433887"/>
              <a:gd name="connsiteY31" fmla="*/ 4086225 h 5143831"/>
              <a:gd name="connsiteX32" fmla="*/ 2767012 w 4433887"/>
              <a:gd name="connsiteY32" fmla="*/ 4143375 h 5143831"/>
              <a:gd name="connsiteX33" fmla="*/ 2805112 w 4433887"/>
              <a:gd name="connsiteY33" fmla="*/ 4162425 h 5143831"/>
              <a:gd name="connsiteX34" fmla="*/ 2852737 w 4433887"/>
              <a:gd name="connsiteY34" fmla="*/ 4210050 h 5143831"/>
              <a:gd name="connsiteX35" fmla="*/ 2995612 w 4433887"/>
              <a:gd name="connsiteY35" fmla="*/ 4314825 h 5143831"/>
              <a:gd name="connsiteX36" fmla="*/ 3052762 w 4433887"/>
              <a:gd name="connsiteY36" fmla="*/ 4343400 h 5143831"/>
              <a:gd name="connsiteX37" fmla="*/ 3138487 w 4433887"/>
              <a:gd name="connsiteY37" fmla="*/ 4371975 h 5143831"/>
              <a:gd name="connsiteX38" fmla="*/ 3490912 w 4433887"/>
              <a:gd name="connsiteY38" fmla="*/ 4581525 h 5143831"/>
              <a:gd name="connsiteX39" fmla="*/ 3767137 w 4433887"/>
              <a:gd name="connsiteY39" fmla="*/ 4762500 h 5143831"/>
              <a:gd name="connsiteX40" fmla="*/ 3890962 w 4433887"/>
              <a:gd name="connsiteY40" fmla="*/ 4848225 h 5143831"/>
              <a:gd name="connsiteX41" fmla="*/ 3938587 w 4433887"/>
              <a:gd name="connsiteY41" fmla="*/ 4867275 h 5143831"/>
              <a:gd name="connsiteX42" fmla="*/ 4005262 w 4433887"/>
              <a:gd name="connsiteY42" fmla="*/ 4924425 h 5143831"/>
              <a:gd name="connsiteX43" fmla="*/ 4090987 w 4433887"/>
              <a:gd name="connsiteY43" fmla="*/ 4962525 h 5143831"/>
              <a:gd name="connsiteX44" fmla="*/ 4252912 w 4433887"/>
              <a:gd name="connsiteY44" fmla="*/ 5076825 h 5143831"/>
              <a:gd name="connsiteX45" fmla="*/ 4338637 w 4433887"/>
              <a:gd name="connsiteY45" fmla="*/ 5095875 h 5143831"/>
              <a:gd name="connsiteX46" fmla="*/ 4357687 w 4433887"/>
              <a:gd name="connsiteY46" fmla="*/ 5133975 h 5143831"/>
              <a:gd name="connsiteX47" fmla="*/ 4433887 w 4433887"/>
              <a:gd name="connsiteY47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328737 w 4433887"/>
              <a:gd name="connsiteY5" fmla="*/ 1495425 h 5143831"/>
              <a:gd name="connsiteX6" fmla="*/ 1395412 w 4433887"/>
              <a:gd name="connsiteY6" fmla="*/ 1609725 h 5143831"/>
              <a:gd name="connsiteX7" fmla="*/ 1500187 w 4433887"/>
              <a:gd name="connsiteY7" fmla="*/ 1743075 h 5143831"/>
              <a:gd name="connsiteX8" fmla="*/ 1538287 w 4433887"/>
              <a:gd name="connsiteY8" fmla="*/ 1828800 h 5143831"/>
              <a:gd name="connsiteX9" fmla="*/ 1547812 w 4433887"/>
              <a:gd name="connsiteY9" fmla="*/ 1857375 h 5143831"/>
              <a:gd name="connsiteX10" fmla="*/ 1624012 w 4433887"/>
              <a:gd name="connsiteY10" fmla="*/ 2009775 h 5143831"/>
              <a:gd name="connsiteX11" fmla="*/ 1700212 w 4433887"/>
              <a:gd name="connsiteY11" fmla="*/ 2162175 h 5143831"/>
              <a:gd name="connsiteX12" fmla="*/ 1719262 w 4433887"/>
              <a:gd name="connsiteY12" fmla="*/ 2219325 h 5143831"/>
              <a:gd name="connsiteX13" fmla="*/ 1747837 w 4433887"/>
              <a:gd name="connsiteY13" fmla="*/ 2295525 h 5143831"/>
              <a:gd name="connsiteX14" fmla="*/ 1747837 w 4433887"/>
              <a:gd name="connsiteY14" fmla="*/ 2752725 h 5143831"/>
              <a:gd name="connsiteX15" fmla="*/ 1976437 w 4433887"/>
              <a:gd name="connsiteY15" fmla="*/ 2943225 h 5143831"/>
              <a:gd name="connsiteX16" fmla="*/ 2005012 w 4433887"/>
              <a:gd name="connsiteY16" fmla="*/ 2990850 h 5143831"/>
              <a:gd name="connsiteX17" fmla="*/ 2090737 w 4433887"/>
              <a:gd name="connsiteY17" fmla="*/ 3143250 h 5143831"/>
              <a:gd name="connsiteX18" fmla="*/ 2119312 w 4433887"/>
              <a:gd name="connsiteY18" fmla="*/ 3238500 h 5143831"/>
              <a:gd name="connsiteX19" fmla="*/ 2147887 w 4433887"/>
              <a:gd name="connsiteY19" fmla="*/ 3286125 h 5143831"/>
              <a:gd name="connsiteX20" fmla="*/ 2214562 w 4433887"/>
              <a:gd name="connsiteY20" fmla="*/ 3419475 h 5143831"/>
              <a:gd name="connsiteX21" fmla="*/ 2233612 w 4433887"/>
              <a:gd name="connsiteY21" fmla="*/ 3448050 h 5143831"/>
              <a:gd name="connsiteX22" fmla="*/ 2252662 w 4433887"/>
              <a:gd name="connsiteY22" fmla="*/ 3486150 h 5143831"/>
              <a:gd name="connsiteX23" fmla="*/ 2262187 w 4433887"/>
              <a:gd name="connsiteY23" fmla="*/ 3514725 h 5143831"/>
              <a:gd name="connsiteX24" fmla="*/ 2319337 w 4433887"/>
              <a:gd name="connsiteY24" fmla="*/ 3581400 h 5143831"/>
              <a:gd name="connsiteX25" fmla="*/ 2347912 w 4433887"/>
              <a:gd name="connsiteY25" fmla="*/ 3629025 h 5143831"/>
              <a:gd name="connsiteX26" fmla="*/ 2443162 w 4433887"/>
              <a:gd name="connsiteY26" fmla="*/ 3752850 h 5143831"/>
              <a:gd name="connsiteX27" fmla="*/ 2481262 w 4433887"/>
              <a:gd name="connsiteY27" fmla="*/ 3781425 h 5143831"/>
              <a:gd name="connsiteX28" fmla="*/ 2547937 w 4433887"/>
              <a:gd name="connsiteY28" fmla="*/ 3857625 h 5143831"/>
              <a:gd name="connsiteX29" fmla="*/ 2576512 w 4433887"/>
              <a:gd name="connsiteY29" fmla="*/ 3886200 h 5143831"/>
              <a:gd name="connsiteX30" fmla="*/ 2728912 w 4433887"/>
              <a:gd name="connsiteY30" fmla="*/ 4086225 h 5143831"/>
              <a:gd name="connsiteX31" fmla="*/ 2767012 w 4433887"/>
              <a:gd name="connsiteY31" fmla="*/ 4143375 h 5143831"/>
              <a:gd name="connsiteX32" fmla="*/ 2805112 w 4433887"/>
              <a:gd name="connsiteY32" fmla="*/ 4162425 h 5143831"/>
              <a:gd name="connsiteX33" fmla="*/ 2852737 w 4433887"/>
              <a:gd name="connsiteY33" fmla="*/ 4210050 h 5143831"/>
              <a:gd name="connsiteX34" fmla="*/ 2995612 w 4433887"/>
              <a:gd name="connsiteY34" fmla="*/ 4314825 h 5143831"/>
              <a:gd name="connsiteX35" fmla="*/ 3052762 w 4433887"/>
              <a:gd name="connsiteY35" fmla="*/ 4343400 h 5143831"/>
              <a:gd name="connsiteX36" fmla="*/ 3138487 w 4433887"/>
              <a:gd name="connsiteY36" fmla="*/ 4371975 h 5143831"/>
              <a:gd name="connsiteX37" fmla="*/ 3490912 w 4433887"/>
              <a:gd name="connsiteY37" fmla="*/ 4581525 h 5143831"/>
              <a:gd name="connsiteX38" fmla="*/ 3767137 w 4433887"/>
              <a:gd name="connsiteY38" fmla="*/ 4762500 h 5143831"/>
              <a:gd name="connsiteX39" fmla="*/ 3890962 w 4433887"/>
              <a:gd name="connsiteY39" fmla="*/ 4848225 h 5143831"/>
              <a:gd name="connsiteX40" fmla="*/ 3938587 w 4433887"/>
              <a:gd name="connsiteY40" fmla="*/ 4867275 h 5143831"/>
              <a:gd name="connsiteX41" fmla="*/ 4005262 w 4433887"/>
              <a:gd name="connsiteY41" fmla="*/ 4924425 h 5143831"/>
              <a:gd name="connsiteX42" fmla="*/ 4090987 w 4433887"/>
              <a:gd name="connsiteY42" fmla="*/ 4962525 h 5143831"/>
              <a:gd name="connsiteX43" fmla="*/ 4252912 w 4433887"/>
              <a:gd name="connsiteY43" fmla="*/ 5076825 h 5143831"/>
              <a:gd name="connsiteX44" fmla="*/ 4338637 w 4433887"/>
              <a:gd name="connsiteY44" fmla="*/ 5095875 h 5143831"/>
              <a:gd name="connsiteX45" fmla="*/ 4357687 w 4433887"/>
              <a:gd name="connsiteY45" fmla="*/ 5133975 h 5143831"/>
              <a:gd name="connsiteX46" fmla="*/ 4433887 w 4433887"/>
              <a:gd name="connsiteY46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76337 w 4433887"/>
              <a:gd name="connsiteY5" fmla="*/ 1738313 h 5143831"/>
              <a:gd name="connsiteX6" fmla="*/ 1395412 w 4433887"/>
              <a:gd name="connsiteY6" fmla="*/ 1609725 h 5143831"/>
              <a:gd name="connsiteX7" fmla="*/ 1500187 w 4433887"/>
              <a:gd name="connsiteY7" fmla="*/ 1743075 h 5143831"/>
              <a:gd name="connsiteX8" fmla="*/ 1538287 w 4433887"/>
              <a:gd name="connsiteY8" fmla="*/ 1828800 h 5143831"/>
              <a:gd name="connsiteX9" fmla="*/ 1547812 w 4433887"/>
              <a:gd name="connsiteY9" fmla="*/ 1857375 h 5143831"/>
              <a:gd name="connsiteX10" fmla="*/ 1624012 w 4433887"/>
              <a:gd name="connsiteY10" fmla="*/ 2009775 h 5143831"/>
              <a:gd name="connsiteX11" fmla="*/ 1700212 w 4433887"/>
              <a:gd name="connsiteY11" fmla="*/ 2162175 h 5143831"/>
              <a:gd name="connsiteX12" fmla="*/ 1719262 w 4433887"/>
              <a:gd name="connsiteY12" fmla="*/ 2219325 h 5143831"/>
              <a:gd name="connsiteX13" fmla="*/ 1747837 w 4433887"/>
              <a:gd name="connsiteY13" fmla="*/ 2295525 h 5143831"/>
              <a:gd name="connsiteX14" fmla="*/ 1747837 w 4433887"/>
              <a:gd name="connsiteY14" fmla="*/ 2752725 h 5143831"/>
              <a:gd name="connsiteX15" fmla="*/ 1976437 w 4433887"/>
              <a:gd name="connsiteY15" fmla="*/ 2943225 h 5143831"/>
              <a:gd name="connsiteX16" fmla="*/ 2005012 w 4433887"/>
              <a:gd name="connsiteY16" fmla="*/ 2990850 h 5143831"/>
              <a:gd name="connsiteX17" fmla="*/ 2090737 w 4433887"/>
              <a:gd name="connsiteY17" fmla="*/ 3143250 h 5143831"/>
              <a:gd name="connsiteX18" fmla="*/ 2119312 w 4433887"/>
              <a:gd name="connsiteY18" fmla="*/ 3238500 h 5143831"/>
              <a:gd name="connsiteX19" fmla="*/ 2147887 w 4433887"/>
              <a:gd name="connsiteY19" fmla="*/ 3286125 h 5143831"/>
              <a:gd name="connsiteX20" fmla="*/ 2214562 w 4433887"/>
              <a:gd name="connsiteY20" fmla="*/ 3419475 h 5143831"/>
              <a:gd name="connsiteX21" fmla="*/ 2233612 w 4433887"/>
              <a:gd name="connsiteY21" fmla="*/ 3448050 h 5143831"/>
              <a:gd name="connsiteX22" fmla="*/ 2252662 w 4433887"/>
              <a:gd name="connsiteY22" fmla="*/ 3486150 h 5143831"/>
              <a:gd name="connsiteX23" fmla="*/ 2262187 w 4433887"/>
              <a:gd name="connsiteY23" fmla="*/ 3514725 h 5143831"/>
              <a:gd name="connsiteX24" fmla="*/ 2319337 w 4433887"/>
              <a:gd name="connsiteY24" fmla="*/ 3581400 h 5143831"/>
              <a:gd name="connsiteX25" fmla="*/ 2347912 w 4433887"/>
              <a:gd name="connsiteY25" fmla="*/ 3629025 h 5143831"/>
              <a:gd name="connsiteX26" fmla="*/ 2443162 w 4433887"/>
              <a:gd name="connsiteY26" fmla="*/ 3752850 h 5143831"/>
              <a:gd name="connsiteX27" fmla="*/ 2481262 w 4433887"/>
              <a:gd name="connsiteY27" fmla="*/ 3781425 h 5143831"/>
              <a:gd name="connsiteX28" fmla="*/ 2547937 w 4433887"/>
              <a:gd name="connsiteY28" fmla="*/ 3857625 h 5143831"/>
              <a:gd name="connsiteX29" fmla="*/ 2576512 w 4433887"/>
              <a:gd name="connsiteY29" fmla="*/ 3886200 h 5143831"/>
              <a:gd name="connsiteX30" fmla="*/ 2728912 w 4433887"/>
              <a:gd name="connsiteY30" fmla="*/ 4086225 h 5143831"/>
              <a:gd name="connsiteX31" fmla="*/ 2767012 w 4433887"/>
              <a:gd name="connsiteY31" fmla="*/ 4143375 h 5143831"/>
              <a:gd name="connsiteX32" fmla="*/ 2805112 w 4433887"/>
              <a:gd name="connsiteY32" fmla="*/ 4162425 h 5143831"/>
              <a:gd name="connsiteX33" fmla="*/ 2852737 w 4433887"/>
              <a:gd name="connsiteY33" fmla="*/ 4210050 h 5143831"/>
              <a:gd name="connsiteX34" fmla="*/ 2995612 w 4433887"/>
              <a:gd name="connsiteY34" fmla="*/ 4314825 h 5143831"/>
              <a:gd name="connsiteX35" fmla="*/ 3052762 w 4433887"/>
              <a:gd name="connsiteY35" fmla="*/ 4343400 h 5143831"/>
              <a:gd name="connsiteX36" fmla="*/ 3138487 w 4433887"/>
              <a:gd name="connsiteY36" fmla="*/ 4371975 h 5143831"/>
              <a:gd name="connsiteX37" fmla="*/ 3490912 w 4433887"/>
              <a:gd name="connsiteY37" fmla="*/ 4581525 h 5143831"/>
              <a:gd name="connsiteX38" fmla="*/ 3767137 w 4433887"/>
              <a:gd name="connsiteY38" fmla="*/ 4762500 h 5143831"/>
              <a:gd name="connsiteX39" fmla="*/ 3890962 w 4433887"/>
              <a:gd name="connsiteY39" fmla="*/ 4848225 h 5143831"/>
              <a:gd name="connsiteX40" fmla="*/ 3938587 w 4433887"/>
              <a:gd name="connsiteY40" fmla="*/ 4867275 h 5143831"/>
              <a:gd name="connsiteX41" fmla="*/ 4005262 w 4433887"/>
              <a:gd name="connsiteY41" fmla="*/ 4924425 h 5143831"/>
              <a:gd name="connsiteX42" fmla="*/ 4090987 w 4433887"/>
              <a:gd name="connsiteY42" fmla="*/ 4962525 h 5143831"/>
              <a:gd name="connsiteX43" fmla="*/ 4252912 w 4433887"/>
              <a:gd name="connsiteY43" fmla="*/ 5076825 h 5143831"/>
              <a:gd name="connsiteX44" fmla="*/ 4338637 w 4433887"/>
              <a:gd name="connsiteY44" fmla="*/ 5095875 h 5143831"/>
              <a:gd name="connsiteX45" fmla="*/ 4357687 w 4433887"/>
              <a:gd name="connsiteY45" fmla="*/ 5133975 h 5143831"/>
              <a:gd name="connsiteX46" fmla="*/ 4433887 w 4433887"/>
              <a:gd name="connsiteY46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76337 w 4433887"/>
              <a:gd name="connsiteY5" fmla="*/ 1738313 h 5143831"/>
              <a:gd name="connsiteX6" fmla="*/ 1500187 w 4433887"/>
              <a:gd name="connsiteY6" fmla="*/ 1743075 h 5143831"/>
              <a:gd name="connsiteX7" fmla="*/ 1538287 w 4433887"/>
              <a:gd name="connsiteY7" fmla="*/ 1828800 h 5143831"/>
              <a:gd name="connsiteX8" fmla="*/ 1547812 w 4433887"/>
              <a:gd name="connsiteY8" fmla="*/ 1857375 h 5143831"/>
              <a:gd name="connsiteX9" fmla="*/ 1624012 w 4433887"/>
              <a:gd name="connsiteY9" fmla="*/ 2009775 h 5143831"/>
              <a:gd name="connsiteX10" fmla="*/ 1700212 w 4433887"/>
              <a:gd name="connsiteY10" fmla="*/ 2162175 h 5143831"/>
              <a:gd name="connsiteX11" fmla="*/ 1719262 w 4433887"/>
              <a:gd name="connsiteY11" fmla="*/ 2219325 h 5143831"/>
              <a:gd name="connsiteX12" fmla="*/ 1747837 w 4433887"/>
              <a:gd name="connsiteY12" fmla="*/ 2295525 h 5143831"/>
              <a:gd name="connsiteX13" fmla="*/ 1747837 w 4433887"/>
              <a:gd name="connsiteY13" fmla="*/ 2752725 h 5143831"/>
              <a:gd name="connsiteX14" fmla="*/ 1976437 w 4433887"/>
              <a:gd name="connsiteY14" fmla="*/ 2943225 h 5143831"/>
              <a:gd name="connsiteX15" fmla="*/ 2005012 w 4433887"/>
              <a:gd name="connsiteY15" fmla="*/ 2990850 h 5143831"/>
              <a:gd name="connsiteX16" fmla="*/ 2090737 w 4433887"/>
              <a:gd name="connsiteY16" fmla="*/ 3143250 h 5143831"/>
              <a:gd name="connsiteX17" fmla="*/ 2119312 w 4433887"/>
              <a:gd name="connsiteY17" fmla="*/ 3238500 h 5143831"/>
              <a:gd name="connsiteX18" fmla="*/ 2147887 w 4433887"/>
              <a:gd name="connsiteY18" fmla="*/ 3286125 h 5143831"/>
              <a:gd name="connsiteX19" fmla="*/ 2214562 w 4433887"/>
              <a:gd name="connsiteY19" fmla="*/ 3419475 h 5143831"/>
              <a:gd name="connsiteX20" fmla="*/ 2233612 w 4433887"/>
              <a:gd name="connsiteY20" fmla="*/ 3448050 h 5143831"/>
              <a:gd name="connsiteX21" fmla="*/ 2252662 w 4433887"/>
              <a:gd name="connsiteY21" fmla="*/ 3486150 h 5143831"/>
              <a:gd name="connsiteX22" fmla="*/ 2262187 w 4433887"/>
              <a:gd name="connsiteY22" fmla="*/ 3514725 h 5143831"/>
              <a:gd name="connsiteX23" fmla="*/ 2319337 w 4433887"/>
              <a:gd name="connsiteY23" fmla="*/ 3581400 h 5143831"/>
              <a:gd name="connsiteX24" fmla="*/ 2347912 w 4433887"/>
              <a:gd name="connsiteY24" fmla="*/ 3629025 h 5143831"/>
              <a:gd name="connsiteX25" fmla="*/ 2443162 w 4433887"/>
              <a:gd name="connsiteY25" fmla="*/ 3752850 h 5143831"/>
              <a:gd name="connsiteX26" fmla="*/ 2481262 w 4433887"/>
              <a:gd name="connsiteY26" fmla="*/ 3781425 h 5143831"/>
              <a:gd name="connsiteX27" fmla="*/ 2547937 w 4433887"/>
              <a:gd name="connsiteY27" fmla="*/ 3857625 h 5143831"/>
              <a:gd name="connsiteX28" fmla="*/ 2576512 w 4433887"/>
              <a:gd name="connsiteY28" fmla="*/ 3886200 h 5143831"/>
              <a:gd name="connsiteX29" fmla="*/ 2728912 w 4433887"/>
              <a:gd name="connsiteY29" fmla="*/ 4086225 h 5143831"/>
              <a:gd name="connsiteX30" fmla="*/ 2767012 w 4433887"/>
              <a:gd name="connsiteY30" fmla="*/ 4143375 h 5143831"/>
              <a:gd name="connsiteX31" fmla="*/ 2805112 w 4433887"/>
              <a:gd name="connsiteY31" fmla="*/ 4162425 h 5143831"/>
              <a:gd name="connsiteX32" fmla="*/ 2852737 w 4433887"/>
              <a:gd name="connsiteY32" fmla="*/ 4210050 h 5143831"/>
              <a:gd name="connsiteX33" fmla="*/ 2995612 w 4433887"/>
              <a:gd name="connsiteY33" fmla="*/ 4314825 h 5143831"/>
              <a:gd name="connsiteX34" fmla="*/ 3052762 w 4433887"/>
              <a:gd name="connsiteY34" fmla="*/ 4343400 h 5143831"/>
              <a:gd name="connsiteX35" fmla="*/ 3138487 w 4433887"/>
              <a:gd name="connsiteY35" fmla="*/ 4371975 h 5143831"/>
              <a:gd name="connsiteX36" fmla="*/ 3490912 w 4433887"/>
              <a:gd name="connsiteY36" fmla="*/ 4581525 h 5143831"/>
              <a:gd name="connsiteX37" fmla="*/ 3767137 w 4433887"/>
              <a:gd name="connsiteY37" fmla="*/ 4762500 h 5143831"/>
              <a:gd name="connsiteX38" fmla="*/ 3890962 w 4433887"/>
              <a:gd name="connsiteY38" fmla="*/ 4848225 h 5143831"/>
              <a:gd name="connsiteX39" fmla="*/ 3938587 w 4433887"/>
              <a:gd name="connsiteY39" fmla="*/ 4867275 h 5143831"/>
              <a:gd name="connsiteX40" fmla="*/ 4005262 w 4433887"/>
              <a:gd name="connsiteY40" fmla="*/ 4924425 h 5143831"/>
              <a:gd name="connsiteX41" fmla="*/ 4090987 w 4433887"/>
              <a:gd name="connsiteY41" fmla="*/ 4962525 h 5143831"/>
              <a:gd name="connsiteX42" fmla="*/ 4252912 w 4433887"/>
              <a:gd name="connsiteY42" fmla="*/ 5076825 h 5143831"/>
              <a:gd name="connsiteX43" fmla="*/ 4338637 w 4433887"/>
              <a:gd name="connsiteY43" fmla="*/ 5095875 h 5143831"/>
              <a:gd name="connsiteX44" fmla="*/ 4357687 w 4433887"/>
              <a:gd name="connsiteY44" fmla="*/ 5133975 h 5143831"/>
              <a:gd name="connsiteX45" fmla="*/ 4433887 w 4433887"/>
              <a:gd name="connsiteY45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76337 w 4433887"/>
              <a:gd name="connsiteY5" fmla="*/ 1738313 h 5143831"/>
              <a:gd name="connsiteX6" fmla="*/ 1538287 w 4433887"/>
              <a:gd name="connsiteY6" fmla="*/ 1828800 h 5143831"/>
              <a:gd name="connsiteX7" fmla="*/ 1547812 w 4433887"/>
              <a:gd name="connsiteY7" fmla="*/ 1857375 h 5143831"/>
              <a:gd name="connsiteX8" fmla="*/ 1624012 w 4433887"/>
              <a:gd name="connsiteY8" fmla="*/ 2009775 h 5143831"/>
              <a:gd name="connsiteX9" fmla="*/ 1700212 w 4433887"/>
              <a:gd name="connsiteY9" fmla="*/ 2162175 h 5143831"/>
              <a:gd name="connsiteX10" fmla="*/ 1719262 w 4433887"/>
              <a:gd name="connsiteY10" fmla="*/ 2219325 h 5143831"/>
              <a:gd name="connsiteX11" fmla="*/ 1747837 w 4433887"/>
              <a:gd name="connsiteY11" fmla="*/ 2295525 h 5143831"/>
              <a:gd name="connsiteX12" fmla="*/ 1747837 w 4433887"/>
              <a:gd name="connsiteY12" fmla="*/ 2752725 h 5143831"/>
              <a:gd name="connsiteX13" fmla="*/ 1976437 w 4433887"/>
              <a:gd name="connsiteY13" fmla="*/ 2943225 h 5143831"/>
              <a:gd name="connsiteX14" fmla="*/ 2005012 w 4433887"/>
              <a:gd name="connsiteY14" fmla="*/ 2990850 h 5143831"/>
              <a:gd name="connsiteX15" fmla="*/ 2090737 w 4433887"/>
              <a:gd name="connsiteY15" fmla="*/ 3143250 h 5143831"/>
              <a:gd name="connsiteX16" fmla="*/ 2119312 w 4433887"/>
              <a:gd name="connsiteY16" fmla="*/ 3238500 h 5143831"/>
              <a:gd name="connsiteX17" fmla="*/ 2147887 w 4433887"/>
              <a:gd name="connsiteY17" fmla="*/ 3286125 h 5143831"/>
              <a:gd name="connsiteX18" fmla="*/ 2214562 w 4433887"/>
              <a:gd name="connsiteY18" fmla="*/ 3419475 h 5143831"/>
              <a:gd name="connsiteX19" fmla="*/ 2233612 w 4433887"/>
              <a:gd name="connsiteY19" fmla="*/ 3448050 h 5143831"/>
              <a:gd name="connsiteX20" fmla="*/ 2252662 w 4433887"/>
              <a:gd name="connsiteY20" fmla="*/ 3486150 h 5143831"/>
              <a:gd name="connsiteX21" fmla="*/ 2262187 w 4433887"/>
              <a:gd name="connsiteY21" fmla="*/ 3514725 h 5143831"/>
              <a:gd name="connsiteX22" fmla="*/ 2319337 w 4433887"/>
              <a:gd name="connsiteY22" fmla="*/ 3581400 h 5143831"/>
              <a:gd name="connsiteX23" fmla="*/ 2347912 w 4433887"/>
              <a:gd name="connsiteY23" fmla="*/ 3629025 h 5143831"/>
              <a:gd name="connsiteX24" fmla="*/ 2443162 w 4433887"/>
              <a:gd name="connsiteY24" fmla="*/ 3752850 h 5143831"/>
              <a:gd name="connsiteX25" fmla="*/ 2481262 w 4433887"/>
              <a:gd name="connsiteY25" fmla="*/ 3781425 h 5143831"/>
              <a:gd name="connsiteX26" fmla="*/ 2547937 w 4433887"/>
              <a:gd name="connsiteY26" fmla="*/ 3857625 h 5143831"/>
              <a:gd name="connsiteX27" fmla="*/ 2576512 w 4433887"/>
              <a:gd name="connsiteY27" fmla="*/ 3886200 h 5143831"/>
              <a:gd name="connsiteX28" fmla="*/ 2728912 w 4433887"/>
              <a:gd name="connsiteY28" fmla="*/ 4086225 h 5143831"/>
              <a:gd name="connsiteX29" fmla="*/ 2767012 w 4433887"/>
              <a:gd name="connsiteY29" fmla="*/ 4143375 h 5143831"/>
              <a:gd name="connsiteX30" fmla="*/ 2805112 w 4433887"/>
              <a:gd name="connsiteY30" fmla="*/ 4162425 h 5143831"/>
              <a:gd name="connsiteX31" fmla="*/ 2852737 w 4433887"/>
              <a:gd name="connsiteY31" fmla="*/ 4210050 h 5143831"/>
              <a:gd name="connsiteX32" fmla="*/ 2995612 w 4433887"/>
              <a:gd name="connsiteY32" fmla="*/ 4314825 h 5143831"/>
              <a:gd name="connsiteX33" fmla="*/ 3052762 w 4433887"/>
              <a:gd name="connsiteY33" fmla="*/ 4343400 h 5143831"/>
              <a:gd name="connsiteX34" fmla="*/ 3138487 w 4433887"/>
              <a:gd name="connsiteY34" fmla="*/ 4371975 h 5143831"/>
              <a:gd name="connsiteX35" fmla="*/ 3490912 w 4433887"/>
              <a:gd name="connsiteY35" fmla="*/ 4581525 h 5143831"/>
              <a:gd name="connsiteX36" fmla="*/ 3767137 w 4433887"/>
              <a:gd name="connsiteY36" fmla="*/ 4762500 h 5143831"/>
              <a:gd name="connsiteX37" fmla="*/ 3890962 w 4433887"/>
              <a:gd name="connsiteY37" fmla="*/ 4848225 h 5143831"/>
              <a:gd name="connsiteX38" fmla="*/ 3938587 w 4433887"/>
              <a:gd name="connsiteY38" fmla="*/ 4867275 h 5143831"/>
              <a:gd name="connsiteX39" fmla="*/ 4005262 w 4433887"/>
              <a:gd name="connsiteY39" fmla="*/ 4924425 h 5143831"/>
              <a:gd name="connsiteX40" fmla="*/ 4090987 w 4433887"/>
              <a:gd name="connsiteY40" fmla="*/ 4962525 h 5143831"/>
              <a:gd name="connsiteX41" fmla="*/ 4252912 w 4433887"/>
              <a:gd name="connsiteY41" fmla="*/ 5076825 h 5143831"/>
              <a:gd name="connsiteX42" fmla="*/ 4338637 w 4433887"/>
              <a:gd name="connsiteY42" fmla="*/ 5095875 h 5143831"/>
              <a:gd name="connsiteX43" fmla="*/ 4357687 w 4433887"/>
              <a:gd name="connsiteY43" fmla="*/ 5133975 h 5143831"/>
              <a:gd name="connsiteX44" fmla="*/ 4433887 w 4433887"/>
              <a:gd name="connsiteY44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76337 w 4433887"/>
              <a:gd name="connsiteY5" fmla="*/ 1738313 h 5143831"/>
              <a:gd name="connsiteX6" fmla="*/ 1547812 w 4433887"/>
              <a:gd name="connsiteY6" fmla="*/ 1857375 h 5143831"/>
              <a:gd name="connsiteX7" fmla="*/ 1624012 w 4433887"/>
              <a:gd name="connsiteY7" fmla="*/ 2009775 h 5143831"/>
              <a:gd name="connsiteX8" fmla="*/ 1700212 w 4433887"/>
              <a:gd name="connsiteY8" fmla="*/ 2162175 h 5143831"/>
              <a:gd name="connsiteX9" fmla="*/ 1719262 w 4433887"/>
              <a:gd name="connsiteY9" fmla="*/ 2219325 h 5143831"/>
              <a:gd name="connsiteX10" fmla="*/ 1747837 w 4433887"/>
              <a:gd name="connsiteY10" fmla="*/ 2295525 h 5143831"/>
              <a:gd name="connsiteX11" fmla="*/ 1747837 w 4433887"/>
              <a:gd name="connsiteY11" fmla="*/ 2752725 h 5143831"/>
              <a:gd name="connsiteX12" fmla="*/ 1976437 w 4433887"/>
              <a:gd name="connsiteY12" fmla="*/ 2943225 h 5143831"/>
              <a:gd name="connsiteX13" fmla="*/ 2005012 w 4433887"/>
              <a:gd name="connsiteY13" fmla="*/ 2990850 h 5143831"/>
              <a:gd name="connsiteX14" fmla="*/ 2090737 w 4433887"/>
              <a:gd name="connsiteY14" fmla="*/ 3143250 h 5143831"/>
              <a:gd name="connsiteX15" fmla="*/ 2119312 w 4433887"/>
              <a:gd name="connsiteY15" fmla="*/ 3238500 h 5143831"/>
              <a:gd name="connsiteX16" fmla="*/ 2147887 w 4433887"/>
              <a:gd name="connsiteY16" fmla="*/ 3286125 h 5143831"/>
              <a:gd name="connsiteX17" fmla="*/ 2214562 w 4433887"/>
              <a:gd name="connsiteY17" fmla="*/ 3419475 h 5143831"/>
              <a:gd name="connsiteX18" fmla="*/ 2233612 w 4433887"/>
              <a:gd name="connsiteY18" fmla="*/ 3448050 h 5143831"/>
              <a:gd name="connsiteX19" fmla="*/ 2252662 w 4433887"/>
              <a:gd name="connsiteY19" fmla="*/ 3486150 h 5143831"/>
              <a:gd name="connsiteX20" fmla="*/ 2262187 w 4433887"/>
              <a:gd name="connsiteY20" fmla="*/ 3514725 h 5143831"/>
              <a:gd name="connsiteX21" fmla="*/ 2319337 w 4433887"/>
              <a:gd name="connsiteY21" fmla="*/ 3581400 h 5143831"/>
              <a:gd name="connsiteX22" fmla="*/ 2347912 w 4433887"/>
              <a:gd name="connsiteY22" fmla="*/ 3629025 h 5143831"/>
              <a:gd name="connsiteX23" fmla="*/ 2443162 w 4433887"/>
              <a:gd name="connsiteY23" fmla="*/ 3752850 h 5143831"/>
              <a:gd name="connsiteX24" fmla="*/ 2481262 w 4433887"/>
              <a:gd name="connsiteY24" fmla="*/ 3781425 h 5143831"/>
              <a:gd name="connsiteX25" fmla="*/ 2547937 w 4433887"/>
              <a:gd name="connsiteY25" fmla="*/ 3857625 h 5143831"/>
              <a:gd name="connsiteX26" fmla="*/ 2576512 w 4433887"/>
              <a:gd name="connsiteY26" fmla="*/ 3886200 h 5143831"/>
              <a:gd name="connsiteX27" fmla="*/ 2728912 w 4433887"/>
              <a:gd name="connsiteY27" fmla="*/ 4086225 h 5143831"/>
              <a:gd name="connsiteX28" fmla="*/ 2767012 w 4433887"/>
              <a:gd name="connsiteY28" fmla="*/ 4143375 h 5143831"/>
              <a:gd name="connsiteX29" fmla="*/ 2805112 w 4433887"/>
              <a:gd name="connsiteY29" fmla="*/ 4162425 h 5143831"/>
              <a:gd name="connsiteX30" fmla="*/ 2852737 w 4433887"/>
              <a:gd name="connsiteY30" fmla="*/ 4210050 h 5143831"/>
              <a:gd name="connsiteX31" fmla="*/ 2995612 w 4433887"/>
              <a:gd name="connsiteY31" fmla="*/ 4314825 h 5143831"/>
              <a:gd name="connsiteX32" fmla="*/ 3052762 w 4433887"/>
              <a:gd name="connsiteY32" fmla="*/ 4343400 h 5143831"/>
              <a:gd name="connsiteX33" fmla="*/ 3138487 w 4433887"/>
              <a:gd name="connsiteY33" fmla="*/ 4371975 h 5143831"/>
              <a:gd name="connsiteX34" fmla="*/ 3490912 w 4433887"/>
              <a:gd name="connsiteY34" fmla="*/ 4581525 h 5143831"/>
              <a:gd name="connsiteX35" fmla="*/ 3767137 w 4433887"/>
              <a:gd name="connsiteY35" fmla="*/ 4762500 h 5143831"/>
              <a:gd name="connsiteX36" fmla="*/ 3890962 w 4433887"/>
              <a:gd name="connsiteY36" fmla="*/ 4848225 h 5143831"/>
              <a:gd name="connsiteX37" fmla="*/ 3938587 w 4433887"/>
              <a:gd name="connsiteY37" fmla="*/ 4867275 h 5143831"/>
              <a:gd name="connsiteX38" fmla="*/ 4005262 w 4433887"/>
              <a:gd name="connsiteY38" fmla="*/ 4924425 h 5143831"/>
              <a:gd name="connsiteX39" fmla="*/ 4090987 w 4433887"/>
              <a:gd name="connsiteY39" fmla="*/ 4962525 h 5143831"/>
              <a:gd name="connsiteX40" fmla="*/ 4252912 w 4433887"/>
              <a:gd name="connsiteY40" fmla="*/ 5076825 h 5143831"/>
              <a:gd name="connsiteX41" fmla="*/ 4338637 w 4433887"/>
              <a:gd name="connsiteY41" fmla="*/ 5095875 h 5143831"/>
              <a:gd name="connsiteX42" fmla="*/ 4357687 w 4433887"/>
              <a:gd name="connsiteY42" fmla="*/ 5133975 h 5143831"/>
              <a:gd name="connsiteX43" fmla="*/ 4433887 w 4433887"/>
              <a:gd name="connsiteY43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76337 w 4433887"/>
              <a:gd name="connsiteY5" fmla="*/ 1738313 h 5143831"/>
              <a:gd name="connsiteX6" fmla="*/ 1400174 w 4433887"/>
              <a:gd name="connsiteY6" fmla="*/ 2105025 h 5143831"/>
              <a:gd name="connsiteX7" fmla="*/ 1624012 w 4433887"/>
              <a:gd name="connsiteY7" fmla="*/ 2009775 h 5143831"/>
              <a:gd name="connsiteX8" fmla="*/ 1700212 w 4433887"/>
              <a:gd name="connsiteY8" fmla="*/ 2162175 h 5143831"/>
              <a:gd name="connsiteX9" fmla="*/ 1719262 w 4433887"/>
              <a:gd name="connsiteY9" fmla="*/ 2219325 h 5143831"/>
              <a:gd name="connsiteX10" fmla="*/ 1747837 w 4433887"/>
              <a:gd name="connsiteY10" fmla="*/ 2295525 h 5143831"/>
              <a:gd name="connsiteX11" fmla="*/ 1747837 w 4433887"/>
              <a:gd name="connsiteY11" fmla="*/ 2752725 h 5143831"/>
              <a:gd name="connsiteX12" fmla="*/ 1976437 w 4433887"/>
              <a:gd name="connsiteY12" fmla="*/ 2943225 h 5143831"/>
              <a:gd name="connsiteX13" fmla="*/ 2005012 w 4433887"/>
              <a:gd name="connsiteY13" fmla="*/ 2990850 h 5143831"/>
              <a:gd name="connsiteX14" fmla="*/ 2090737 w 4433887"/>
              <a:gd name="connsiteY14" fmla="*/ 3143250 h 5143831"/>
              <a:gd name="connsiteX15" fmla="*/ 2119312 w 4433887"/>
              <a:gd name="connsiteY15" fmla="*/ 3238500 h 5143831"/>
              <a:gd name="connsiteX16" fmla="*/ 2147887 w 4433887"/>
              <a:gd name="connsiteY16" fmla="*/ 3286125 h 5143831"/>
              <a:gd name="connsiteX17" fmla="*/ 2214562 w 4433887"/>
              <a:gd name="connsiteY17" fmla="*/ 3419475 h 5143831"/>
              <a:gd name="connsiteX18" fmla="*/ 2233612 w 4433887"/>
              <a:gd name="connsiteY18" fmla="*/ 3448050 h 5143831"/>
              <a:gd name="connsiteX19" fmla="*/ 2252662 w 4433887"/>
              <a:gd name="connsiteY19" fmla="*/ 3486150 h 5143831"/>
              <a:gd name="connsiteX20" fmla="*/ 2262187 w 4433887"/>
              <a:gd name="connsiteY20" fmla="*/ 3514725 h 5143831"/>
              <a:gd name="connsiteX21" fmla="*/ 2319337 w 4433887"/>
              <a:gd name="connsiteY21" fmla="*/ 3581400 h 5143831"/>
              <a:gd name="connsiteX22" fmla="*/ 2347912 w 4433887"/>
              <a:gd name="connsiteY22" fmla="*/ 3629025 h 5143831"/>
              <a:gd name="connsiteX23" fmla="*/ 2443162 w 4433887"/>
              <a:gd name="connsiteY23" fmla="*/ 3752850 h 5143831"/>
              <a:gd name="connsiteX24" fmla="*/ 2481262 w 4433887"/>
              <a:gd name="connsiteY24" fmla="*/ 3781425 h 5143831"/>
              <a:gd name="connsiteX25" fmla="*/ 2547937 w 4433887"/>
              <a:gd name="connsiteY25" fmla="*/ 3857625 h 5143831"/>
              <a:gd name="connsiteX26" fmla="*/ 2576512 w 4433887"/>
              <a:gd name="connsiteY26" fmla="*/ 3886200 h 5143831"/>
              <a:gd name="connsiteX27" fmla="*/ 2728912 w 4433887"/>
              <a:gd name="connsiteY27" fmla="*/ 4086225 h 5143831"/>
              <a:gd name="connsiteX28" fmla="*/ 2767012 w 4433887"/>
              <a:gd name="connsiteY28" fmla="*/ 4143375 h 5143831"/>
              <a:gd name="connsiteX29" fmla="*/ 2805112 w 4433887"/>
              <a:gd name="connsiteY29" fmla="*/ 4162425 h 5143831"/>
              <a:gd name="connsiteX30" fmla="*/ 2852737 w 4433887"/>
              <a:gd name="connsiteY30" fmla="*/ 4210050 h 5143831"/>
              <a:gd name="connsiteX31" fmla="*/ 2995612 w 4433887"/>
              <a:gd name="connsiteY31" fmla="*/ 4314825 h 5143831"/>
              <a:gd name="connsiteX32" fmla="*/ 3052762 w 4433887"/>
              <a:gd name="connsiteY32" fmla="*/ 4343400 h 5143831"/>
              <a:gd name="connsiteX33" fmla="*/ 3138487 w 4433887"/>
              <a:gd name="connsiteY33" fmla="*/ 4371975 h 5143831"/>
              <a:gd name="connsiteX34" fmla="*/ 3490912 w 4433887"/>
              <a:gd name="connsiteY34" fmla="*/ 4581525 h 5143831"/>
              <a:gd name="connsiteX35" fmla="*/ 3767137 w 4433887"/>
              <a:gd name="connsiteY35" fmla="*/ 4762500 h 5143831"/>
              <a:gd name="connsiteX36" fmla="*/ 3890962 w 4433887"/>
              <a:gd name="connsiteY36" fmla="*/ 4848225 h 5143831"/>
              <a:gd name="connsiteX37" fmla="*/ 3938587 w 4433887"/>
              <a:gd name="connsiteY37" fmla="*/ 4867275 h 5143831"/>
              <a:gd name="connsiteX38" fmla="*/ 4005262 w 4433887"/>
              <a:gd name="connsiteY38" fmla="*/ 4924425 h 5143831"/>
              <a:gd name="connsiteX39" fmla="*/ 4090987 w 4433887"/>
              <a:gd name="connsiteY39" fmla="*/ 4962525 h 5143831"/>
              <a:gd name="connsiteX40" fmla="*/ 4252912 w 4433887"/>
              <a:gd name="connsiteY40" fmla="*/ 5076825 h 5143831"/>
              <a:gd name="connsiteX41" fmla="*/ 4338637 w 4433887"/>
              <a:gd name="connsiteY41" fmla="*/ 5095875 h 5143831"/>
              <a:gd name="connsiteX42" fmla="*/ 4357687 w 4433887"/>
              <a:gd name="connsiteY42" fmla="*/ 5133975 h 5143831"/>
              <a:gd name="connsiteX43" fmla="*/ 4433887 w 4433887"/>
              <a:gd name="connsiteY43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400174 w 4433887"/>
              <a:gd name="connsiteY6" fmla="*/ 2105025 h 5143831"/>
              <a:gd name="connsiteX7" fmla="*/ 1624012 w 4433887"/>
              <a:gd name="connsiteY7" fmla="*/ 2009775 h 5143831"/>
              <a:gd name="connsiteX8" fmla="*/ 1700212 w 4433887"/>
              <a:gd name="connsiteY8" fmla="*/ 2162175 h 5143831"/>
              <a:gd name="connsiteX9" fmla="*/ 1719262 w 4433887"/>
              <a:gd name="connsiteY9" fmla="*/ 2219325 h 5143831"/>
              <a:gd name="connsiteX10" fmla="*/ 1747837 w 4433887"/>
              <a:gd name="connsiteY10" fmla="*/ 2295525 h 5143831"/>
              <a:gd name="connsiteX11" fmla="*/ 1747837 w 4433887"/>
              <a:gd name="connsiteY11" fmla="*/ 2752725 h 5143831"/>
              <a:gd name="connsiteX12" fmla="*/ 1976437 w 4433887"/>
              <a:gd name="connsiteY12" fmla="*/ 2943225 h 5143831"/>
              <a:gd name="connsiteX13" fmla="*/ 2005012 w 4433887"/>
              <a:gd name="connsiteY13" fmla="*/ 2990850 h 5143831"/>
              <a:gd name="connsiteX14" fmla="*/ 2090737 w 4433887"/>
              <a:gd name="connsiteY14" fmla="*/ 3143250 h 5143831"/>
              <a:gd name="connsiteX15" fmla="*/ 2119312 w 4433887"/>
              <a:gd name="connsiteY15" fmla="*/ 3238500 h 5143831"/>
              <a:gd name="connsiteX16" fmla="*/ 2147887 w 4433887"/>
              <a:gd name="connsiteY16" fmla="*/ 3286125 h 5143831"/>
              <a:gd name="connsiteX17" fmla="*/ 2214562 w 4433887"/>
              <a:gd name="connsiteY17" fmla="*/ 3419475 h 5143831"/>
              <a:gd name="connsiteX18" fmla="*/ 2233612 w 4433887"/>
              <a:gd name="connsiteY18" fmla="*/ 3448050 h 5143831"/>
              <a:gd name="connsiteX19" fmla="*/ 2252662 w 4433887"/>
              <a:gd name="connsiteY19" fmla="*/ 3486150 h 5143831"/>
              <a:gd name="connsiteX20" fmla="*/ 2262187 w 4433887"/>
              <a:gd name="connsiteY20" fmla="*/ 3514725 h 5143831"/>
              <a:gd name="connsiteX21" fmla="*/ 2319337 w 4433887"/>
              <a:gd name="connsiteY21" fmla="*/ 3581400 h 5143831"/>
              <a:gd name="connsiteX22" fmla="*/ 2347912 w 4433887"/>
              <a:gd name="connsiteY22" fmla="*/ 3629025 h 5143831"/>
              <a:gd name="connsiteX23" fmla="*/ 2443162 w 4433887"/>
              <a:gd name="connsiteY23" fmla="*/ 3752850 h 5143831"/>
              <a:gd name="connsiteX24" fmla="*/ 2481262 w 4433887"/>
              <a:gd name="connsiteY24" fmla="*/ 3781425 h 5143831"/>
              <a:gd name="connsiteX25" fmla="*/ 2547937 w 4433887"/>
              <a:gd name="connsiteY25" fmla="*/ 3857625 h 5143831"/>
              <a:gd name="connsiteX26" fmla="*/ 2576512 w 4433887"/>
              <a:gd name="connsiteY26" fmla="*/ 3886200 h 5143831"/>
              <a:gd name="connsiteX27" fmla="*/ 2728912 w 4433887"/>
              <a:gd name="connsiteY27" fmla="*/ 4086225 h 5143831"/>
              <a:gd name="connsiteX28" fmla="*/ 2767012 w 4433887"/>
              <a:gd name="connsiteY28" fmla="*/ 4143375 h 5143831"/>
              <a:gd name="connsiteX29" fmla="*/ 2805112 w 4433887"/>
              <a:gd name="connsiteY29" fmla="*/ 4162425 h 5143831"/>
              <a:gd name="connsiteX30" fmla="*/ 2852737 w 4433887"/>
              <a:gd name="connsiteY30" fmla="*/ 4210050 h 5143831"/>
              <a:gd name="connsiteX31" fmla="*/ 2995612 w 4433887"/>
              <a:gd name="connsiteY31" fmla="*/ 4314825 h 5143831"/>
              <a:gd name="connsiteX32" fmla="*/ 3052762 w 4433887"/>
              <a:gd name="connsiteY32" fmla="*/ 4343400 h 5143831"/>
              <a:gd name="connsiteX33" fmla="*/ 3138487 w 4433887"/>
              <a:gd name="connsiteY33" fmla="*/ 4371975 h 5143831"/>
              <a:gd name="connsiteX34" fmla="*/ 3490912 w 4433887"/>
              <a:gd name="connsiteY34" fmla="*/ 4581525 h 5143831"/>
              <a:gd name="connsiteX35" fmla="*/ 3767137 w 4433887"/>
              <a:gd name="connsiteY35" fmla="*/ 4762500 h 5143831"/>
              <a:gd name="connsiteX36" fmla="*/ 3890962 w 4433887"/>
              <a:gd name="connsiteY36" fmla="*/ 4848225 h 5143831"/>
              <a:gd name="connsiteX37" fmla="*/ 3938587 w 4433887"/>
              <a:gd name="connsiteY37" fmla="*/ 4867275 h 5143831"/>
              <a:gd name="connsiteX38" fmla="*/ 4005262 w 4433887"/>
              <a:gd name="connsiteY38" fmla="*/ 4924425 h 5143831"/>
              <a:gd name="connsiteX39" fmla="*/ 4090987 w 4433887"/>
              <a:gd name="connsiteY39" fmla="*/ 4962525 h 5143831"/>
              <a:gd name="connsiteX40" fmla="*/ 4252912 w 4433887"/>
              <a:gd name="connsiteY40" fmla="*/ 5076825 h 5143831"/>
              <a:gd name="connsiteX41" fmla="*/ 4338637 w 4433887"/>
              <a:gd name="connsiteY41" fmla="*/ 5095875 h 5143831"/>
              <a:gd name="connsiteX42" fmla="*/ 4357687 w 4433887"/>
              <a:gd name="connsiteY42" fmla="*/ 5133975 h 5143831"/>
              <a:gd name="connsiteX43" fmla="*/ 4433887 w 4433887"/>
              <a:gd name="connsiteY43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400174 w 4433887"/>
              <a:gd name="connsiteY6" fmla="*/ 2105025 h 5143831"/>
              <a:gd name="connsiteX7" fmla="*/ 1624012 w 4433887"/>
              <a:gd name="connsiteY7" fmla="*/ 2009775 h 5143831"/>
              <a:gd name="connsiteX8" fmla="*/ 1700212 w 4433887"/>
              <a:gd name="connsiteY8" fmla="*/ 2162175 h 5143831"/>
              <a:gd name="connsiteX9" fmla="*/ 1719262 w 4433887"/>
              <a:gd name="connsiteY9" fmla="*/ 2219325 h 5143831"/>
              <a:gd name="connsiteX10" fmla="*/ 1747837 w 4433887"/>
              <a:gd name="connsiteY10" fmla="*/ 2752725 h 5143831"/>
              <a:gd name="connsiteX11" fmla="*/ 1976437 w 4433887"/>
              <a:gd name="connsiteY11" fmla="*/ 2943225 h 5143831"/>
              <a:gd name="connsiteX12" fmla="*/ 2005012 w 4433887"/>
              <a:gd name="connsiteY12" fmla="*/ 2990850 h 5143831"/>
              <a:gd name="connsiteX13" fmla="*/ 2090737 w 4433887"/>
              <a:gd name="connsiteY13" fmla="*/ 3143250 h 5143831"/>
              <a:gd name="connsiteX14" fmla="*/ 2119312 w 4433887"/>
              <a:gd name="connsiteY14" fmla="*/ 3238500 h 5143831"/>
              <a:gd name="connsiteX15" fmla="*/ 2147887 w 4433887"/>
              <a:gd name="connsiteY15" fmla="*/ 3286125 h 5143831"/>
              <a:gd name="connsiteX16" fmla="*/ 2214562 w 4433887"/>
              <a:gd name="connsiteY16" fmla="*/ 3419475 h 5143831"/>
              <a:gd name="connsiteX17" fmla="*/ 2233612 w 4433887"/>
              <a:gd name="connsiteY17" fmla="*/ 3448050 h 5143831"/>
              <a:gd name="connsiteX18" fmla="*/ 2252662 w 4433887"/>
              <a:gd name="connsiteY18" fmla="*/ 3486150 h 5143831"/>
              <a:gd name="connsiteX19" fmla="*/ 2262187 w 4433887"/>
              <a:gd name="connsiteY19" fmla="*/ 3514725 h 5143831"/>
              <a:gd name="connsiteX20" fmla="*/ 2319337 w 4433887"/>
              <a:gd name="connsiteY20" fmla="*/ 3581400 h 5143831"/>
              <a:gd name="connsiteX21" fmla="*/ 2347912 w 4433887"/>
              <a:gd name="connsiteY21" fmla="*/ 3629025 h 5143831"/>
              <a:gd name="connsiteX22" fmla="*/ 2443162 w 4433887"/>
              <a:gd name="connsiteY22" fmla="*/ 3752850 h 5143831"/>
              <a:gd name="connsiteX23" fmla="*/ 2481262 w 4433887"/>
              <a:gd name="connsiteY23" fmla="*/ 3781425 h 5143831"/>
              <a:gd name="connsiteX24" fmla="*/ 2547937 w 4433887"/>
              <a:gd name="connsiteY24" fmla="*/ 3857625 h 5143831"/>
              <a:gd name="connsiteX25" fmla="*/ 2576512 w 4433887"/>
              <a:gd name="connsiteY25" fmla="*/ 3886200 h 5143831"/>
              <a:gd name="connsiteX26" fmla="*/ 2728912 w 4433887"/>
              <a:gd name="connsiteY26" fmla="*/ 4086225 h 5143831"/>
              <a:gd name="connsiteX27" fmla="*/ 2767012 w 4433887"/>
              <a:gd name="connsiteY27" fmla="*/ 4143375 h 5143831"/>
              <a:gd name="connsiteX28" fmla="*/ 2805112 w 4433887"/>
              <a:gd name="connsiteY28" fmla="*/ 4162425 h 5143831"/>
              <a:gd name="connsiteX29" fmla="*/ 2852737 w 4433887"/>
              <a:gd name="connsiteY29" fmla="*/ 4210050 h 5143831"/>
              <a:gd name="connsiteX30" fmla="*/ 2995612 w 4433887"/>
              <a:gd name="connsiteY30" fmla="*/ 4314825 h 5143831"/>
              <a:gd name="connsiteX31" fmla="*/ 3052762 w 4433887"/>
              <a:gd name="connsiteY31" fmla="*/ 4343400 h 5143831"/>
              <a:gd name="connsiteX32" fmla="*/ 3138487 w 4433887"/>
              <a:gd name="connsiteY32" fmla="*/ 4371975 h 5143831"/>
              <a:gd name="connsiteX33" fmla="*/ 3490912 w 4433887"/>
              <a:gd name="connsiteY33" fmla="*/ 4581525 h 5143831"/>
              <a:gd name="connsiteX34" fmla="*/ 3767137 w 4433887"/>
              <a:gd name="connsiteY34" fmla="*/ 4762500 h 5143831"/>
              <a:gd name="connsiteX35" fmla="*/ 3890962 w 4433887"/>
              <a:gd name="connsiteY35" fmla="*/ 4848225 h 5143831"/>
              <a:gd name="connsiteX36" fmla="*/ 3938587 w 4433887"/>
              <a:gd name="connsiteY36" fmla="*/ 4867275 h 5143831"/>
              <a:gd name="connsiteX37" fmla="*/ 4005262 w 4433887"/>
              <a:gd name="connsiteY37" fmla="*/ 4924425 h 5143831"/>
              <a:gd name="connsiteX38" fmla="*/ 4090987 w 4433887"/>
              <a:gd name="connsiteY38" fmla="*/ 4962525 h 5143831"/>
              <a:gd name="connsiteX39" fmla="*/ 4252912 w 4433887"/>
              <a:gd name="connsiteY39" fmla="*/ 5076825 h 5143831"/>
              <a:gd name="connsiteX40" fmla="*/ 4338637 w 4433887"/>
              <a:gd name="connsiteY40" fmla="*/ 5095875 h 5143831"/>
              <a:gd name="connsiteX41" fmla="*/ 4357687 w 4433887"/>
              <a:gd name="connsiteY41" fmla="*/ 5133975 h 5143831"/>
              <a:gd name="connsiteX42" fmla="*/ 4433887 w 4433887"/>
              <a:gd name="connsiteY42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400174 w 4433887"/>
              <a:gd name="connsiteY6" fmla="*/ 2105025 h 5143831"/>
              <a:gd name="connsiteX7" fmla="*/ 1624012 w 4433887"/>
              <a:gd name="connsiteY7" fmla="*/ 2009775 h 5143831"/>
              <a:gd name="connsiteX8" fmla="*/ 1700212 w 4433887"/>
              <a:gd name="connsiteY8" fmla="*/ 2162175 h 5143831"/>
              <a:gd name="connsiteX9" fmla="*/ 1747837 w 4433887"/>
              <a:gd name="connsiteY9" fmla="*/ 2752725 h 5143831"/>
              <a:gd name="connsiteX10" fmla="*/ 1976437 w 4433887"/>
              <a:gd name="connsiteY10" fmla="*/ 2943225 h 5143831"/>
              <a:gd name="connsiteX11" fmla="*/ 2005012 w 4433887"/>
              <a:gd name="connsiteY11" fmla="*/ 2990850 h 5143831"/>
              <a:gd name="connsiteX12" fmla="*/ 2090737 w 4433887"/>
              <a:gd name="connsiteY12" fmla="*/ 3143250 h 5143831"/>
              <a:gd name="connsiteX13" fmla="*/ 2119312 w 4433887"/>
              <a:gd name="connsiteY13" fmla="*/ 3238500 h 5143831"/>
              <a:gd name="connsiteX14" fmla="*/ 2147887 w 4433887"/>
              <a:gd name="connsiteY14" fmla="*/ 3286125 h 5143831"/>
              <a:gd name="connsiteX15" fmla="*/ 2214562 w 4433887"/>
              <a:gd name="connsiteY15" fmla="*/ 3419475 h 5143831"/>
              <a:gd name="connsiteX16" fmla="*/ 2233612 w 4433887"/>
              <a:gd name="connsiteY16" fmla="*/ 3448050 h 5143831"/>
              <a:gd name="connsiteX17" fmla="*/ 2252662 w 4433887"/>
              <a:gd name="connsiteY17" fmla="*/ 3486150 h 5143831"/>
              <a:gd name="connsiteX18" fmla="*/ 2262187 w 4433887"/>
              <a:gd name="connsiteY18" fmla="*/ 3514725 h 5143831"/>
              <a:gd name="connsiteX19" fmla="*/ 2319337 w 4433887"/>
              <a:gd name="connsiteY19" fmla="*/ 3581400 h 5143831"/>
              <a:gd name="connsiteX20" fmla="*/ 2347912 w 4433887"/>
              <a:gd name="connsiteY20" fmla="*/ 3629025 h 5143831"/>
              <a:gd name="connsiteX21" fmla="*/ 2443162 w 4433887"/>
              <a:gd name="connsiteY21" fmla="*/ 3752850 h 5143831"/>
              <a:gd name="connsiteX22" fmla="*/ 2481262 w 4433887"/>
              <a:gd name="connsiteY22" fmla="*/ 3781425 h 5143831"/>
              <a:gd name="connsiteX23" fmla="*/ 2547937 w 4433887"/>
              <a:gd name="connsiteY23" fmla="*/ 3857625 h 5143831"/>
              <a:gd name="connsiteX24" fmla="*/ 2576512 w 4433887"/>
              <a:gd name="connsiteY24" fmla="*/ 3886200 h 5143831"/>
              <a:gd name="connsiteX25" fmla="*/ 2728912 w 4433887"/>
              <a:gd name="connsiteY25" fmla="*/ 4086225 h 5143831"/>
              <a:gd name="connsiteX26" fmla="*/ 2767012 w 4433887"/>
              <a:gd name="connsiteY26" fmla="*/ 4143375 h 5143831"/>
              <a:gd name="connsiteX27" fmla="*/ 2805112 w 4433887"/>
              <a:gd name="connsiteY27" fmla="*/ 4162425 h 5143831"/>
              <a:gd name="connsiteX28" fmla="*/ 2852737 w 4433887"/>
              <a:gd name="connsiteY28" fmla="*/ 4210050 h 5143831"/>
              <a:gd name="connsiteX29" fmla="*/ 2995612 w 4433887"/>
              <a:gd name="connsiteY29" fmla="*/ 4314825 h 5143831"/>
              <a:gd name="connsiteX30" fmla="*/ 3052762 w 4433887"/>
              <a:gd name="connsiteY30" fmla="*/ 4343400 h 5143831"/>
              <a:gd name="connsiteX31" fmla="*/ 3138487 w 4433887"/>
              <a:gd name="connsiteY31" fmla="*/ 4371975 h 5143831"/>
              <a:gd name="connsiteX32" fmla="*/ 3490912 w 4433887"/>
              <a:gd name="connsiteY32" fmla="*/ 4581525 h 5143831"/>
              <a:gd name="connsiteX33" fmla="*/ 3767137 w 4433887"/>
              <a:gd name="connsiteY33" fmla="*/ 4762500 h 5143831"/>
              <a:gd name="connsiteX34" fmla="*/ 3890962 w 4433887"/>
              <a:gd name="connsiteY34" fmla="*/ 4848225 h 5143831"/>
              <a:gd name="connsiteX35" fmla="*/ 3938587 w 4433887"/>
              <a:gd name="connsiteY35" fmla="*/ 4867275 h 5143831"/>
              <a:gd name="connsiteX36" fmla="*/ 4005262 w 4433887"/>
              <a:gd name="connsiteY36" fmla="*/ 4924425 h 5143831"/>
              <a:gd name="connsiteX37" fmla="*/ 4090987 w 4433887"/>
              <a:gd name="connsiteY37" fmla="*/ 4962525 h 5143831"/>
              <a:gd name="connsiteX38" fmla="*/ 4252912 w 4433887"/>
              <a:gd name="connsiteY38" fmla="*/ 5076825 h 5143831"/>
              <a:gd name="connsiteX39" fmla="*/ 4338637 w 4433887"/>
              <a:gd name="connsiteY39" fmla="*/ 5095875 h 5143831"/>
              <a:gd name="connsiteX40" fmla="*/ 4357687 w 4433887"/>
              <a:gd name="connsiteY40" fmla="*/ 5133975 h 5143831"/>
              <a:gd name="connsiteX41" fmla="*/ 4433887 w 4433887"/>
              <a:gd name="connsiteY41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400174 w 4433887"/>
              <a:gd name="connsiteY6" fmla="*/ 2105025 h 5143831"/>
              <a:gd name="connsiteX7" fmla="*/ 1700212 w 4433887"/>
              <a:gd name="connsiteY7" fmla="*/ 2162175 h 5143831"/>
              <a:gd name="connsiteX8" fmla="*/ 1747837 w 4433887"/>
              <a:gd name="connsiteY8" fmla="*/ 2752725 h 5143831"/>
              <a:gd name="connsiteX9" fmla="*/ 1976437 w 4433887"/>
              <a:gd name="connsiteY9" fmla="*/ 2943225 h 5143831"/>
              <a:gd name="connsiteX10" fmla="*/ 2005012 w 4433887"/>
              <a:gd name="connsiteY10" fmla="*/ 2990850 h 5143831"/>
              <a:gd name="connsiteX11" fmla="*/ 2090737 w 4433887"/>
              <a:gd name="connsiteY11" fmla="*/ 3143250 h 5143831"/>
              <a:gd name="connsiteX12" fmla="*/ 2119312 w 4433887"/>
              <a:gd name="connsiteY12" fmla="*/ 3238500 h 5143831"/>
              <a:gd name="connsiteX13" fmla="*/ 2147887 w 4433887"/>
              <a:gd name="connsiteY13" fmla="*/ 3286125 h 5143831"/>
              <a:gd name="connsiteX14" fmla="*/ 2214562 w 4433887"/>
              <a:gd name="connsiteY14" fmla="*/ 3419475 h 5143831"/>
              <a:gd name="connsiteX15" fmla="*/ 2233612 w 4433887"/>
              <a:gd name="connsiteY15" fmla="*/ 3448050 h 5143831"/>
              <a:gd name="connsiteX16" fmla="*/ 2252662 w 4433887"/>
              <a:gd name="connsiteY16" fmla="*/ 3486150 h 5143831"/>
              <a:gd name="connsiteX17" fmla="*/ 2262187 w 4433887"/>
              <a:gd name="connsiteY17" fmla="*/ 3514725 h 5143831"/>
              <a:gd name="connsiteX18" fmla="*/ 2319337 w 4433887"/>
              <a:gd name="connsiteY18" fmla="*/ 3581400 h 5143831"/>
              <a:gd name="connsiteX19" fmla="*/ 2347912 w 4433887"/>
              <a:gd name="connsiteY19" fmla="*/ 3629025 h 5143831"/>
              <a:gd name="connsiteX20" fmla="*/ 2443162 w 4433887"/>
              <a:gd name="connsiteY20" fmla="*/ 3752850 h 5143831"/>
              <a:gd name="connsiteX21" fmla="*/ 2481262 w 4433887"/>
              <a:gd name="connsiteY21" fmla="*/ 3781425 h 5143831"/>
              <a:gd name="connsiteX22" fmla="*/ 2547937 w 4433887"/>
              <a:gd name="connsiteY22" fmla="*/ 3857625 h 5143831"/>
              <a:gd name="connsiteX23" fmla="*/ 2576512 w 4433887"/>
              <a:gd name="connsiteY23" fmla="*/ 3886200 h 5143831"/>
              <a:gd name="connsiteX24" fmla="*/ 2728912 w 4433887"/>
              <a:gd name="connsiteY24" fmla="*/ 4086225 h 5143831"/>
              <a:gd name="connsiteX25" fmla="*/ 2767012 w 4433887"/>
              <a:gd name="connsiteY25" fmla="*/ 4143375 h 5143831"/>
              <a:gd name="connsiteX26" fmla="*/ 2805112 w 4433887"/>
              <a:gd name="connsiteY26" fmla="*/ 4162425 h 5143831"/>
              <a:gd name="connsiteX27" fmla="*/ 2852737 w 4433887"/>
              <a:gd name="connsiteY27" fmla="*/ 4210050 h 5143831"/>
              <a:gd name="connsiteX28" fmla="*/ 2995612 w 4433887"/>
              <a:gd name="connsiteY28" fmla="*/ 4314825 h 5143831"/>
              <a:gd name="connsiteX29" fmla="*/ 3052762 w 4433887"/>
              <a:gd name="connsiteY29" fmla="*/ 4343400 h 5143831"/>
              <a:gd name="connsiteX30" fmla="*/ 3138487 w 4433887"/>
              <a:gd name="connsiteY30" fmla="*/ 4371975 h 5143831"/>
              <a:gd name="connsiteX31" fmla="*/ 3490912 w 4433887"/>
              <a:gd name="connsiteY31" fmla="*/ 4581525 h 5143831"/>
              <a:gd name="connsiteX32" fmla="*/ 3767137 w 4433887"/>
              <a:gd name="connsiteY32" fmla="*/ 4762500 h 5143831"/>
              <a:gd name="connsiteX33" fmla="*/ 3890962 w 4433887"/>
              <a:gd name="connsiteY33" fmla="*/ 4848225 h 5143831"/>
              <a:gd name="connsiteX34" fmla="*/ 3938587 w 4433887"/>
              <a:gd name="connsiteY34" fmla="*/ 4867275 h 5143831"/>
              <a:gd name="connsiteX35" fmla="*/ 4005262 w 4433887"/>
              <a:gd name="connsiteY35" fmla="*/ 4924425 h 5143831"/>
              <a:gd name="connsiteX36" fmla="*/ 4090987 w 4433887"/>
              <a:gd name="connsiteY36" fmla="*/ 4962525 h 5143831"/>
              <a:gd name="connsiteX37" fmla="*/ 4252912 w 4433887"/>
              <a:gd name="connsiteY37" fmla="*/ 5076825 h 5143831"/>
              <a:gd name="connsiteX38" fmla="*/ 4338637 w 4433887"/>
              <a:gd name="connsiteY38" fmla="*/ 5095875 h 5143831"/>
              <a:gd name="connsiteX39" fmla="*/ 4357687 w 4433887"/>
              <a:gd name="connsiteY39" fmla="*/ 5133975 h 5143831"/>
              <a:gd name="connsiteX40" fmla="*/ 4433887 w 4433887"/>
              <a:gd name="connsiteY40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400174 w 4433887"/>
              <a:gd name="connsiteY6" fmla="*/ 2105025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76437 w 4433887"/>
              <a:gd name="connsiteY9" fmla="*/ 2943225 h 5143831"/>
              <a:gd name="connsiteX10" fmla="*/ 2005012 w 4433887"/>
              <a:gd name="connsiteY10" fmla="*/ 2990850 h 5143831"/>
              <a:gd name="connsiteX11" fmla="*/ 2090737 w 4433887"/>
              <a:gd name="connsiteY11" fmla="*/ 3143250 h 5143831"/>
              <a:gd name="connsiteX12" fmla="*/ 2119312 w 4433887"/>
              <a:gd name="connsiteY12" fmla="*/ 3238500 h 5143831"/>
              <a:gd name="connsiteX13" fmla="*/ 2147887 w 4433887"/>
              <a:gd name="connsiteY13" fmla="*/ 3286125 h 5143831"/>
              <a:gd name="connsiteX14" fmla="*/ 2214562 w 4433887"/>
              <a:gd name="connsiteY14" fmla="*/ 3419475 h 5143831"/>
              <a:gd name="connsiteX15" fmla="*/ 2233612 w 4433887"/>
              <a:gd name="connsiteY15" fmla="*/ 3448050 h 5143831"/>
              <a:gd name="connsiteX16" fmla="*/ 2252662 w 4433887"/>
              <a:gd name="connsiteY16" fmla="*/ 3486150 h 5143831"/>
              <a:gd name="connsiteX17" fmla="*/ 2262187 w 4433887"/>
              <a:gd name="connsiteY17" fmla="*/ 3514725 h 5143831"/>
              <a:gd name="connsiteX18" fmla="*/ 2319337 w 4433887"/>
              <a:gd name="connsiteY18" fmla="*/ 3581400 h 5143831"/>
              <a:gd name="connsiteX19" fmla="*/ 2347912 w 4433887"/>
              <a:gd name="connsiteY19" fmla="*/ 3629025 h 5143831"/>
              <a:gd name="connsiteX20" fmla="*/ 2443162 w 4433887"/>
              <a:gd name="connsiteY20" fmla="*/ 3752850 h 5143831"/>
              <a:gd name="connsiteX21" fmla="*/ 2481262 w 4433887"/>
              <a:gd name="connsiteY21" fmla="*/ 3781425 h 5143831"/>
              <a:gd name="connsiteX22" fmla="*/ 2547937 w 4433887"/>
              <a:gd name="connsiteY22" fmla="*/ 3857625 h 5143831"/>
              <a:gd name="connsiteX23" fmla="*/ 2576512 w 4433887"/>
              <a:gd name="connsiteY23" fmla="*/ 3886200 h 5143831"/>
              <a:gd name="connsiteX24" fmla="*/ 2728912 w 4433887"/>
              <a:gd name="connsiteY24" fmla="*/ 4086225 h 5143831"/>
              <a:gd name="connsiteX25" fmla="*/ 2767012 w 4433887"/>
              <a:gd name="connsiteY25" fmla="*/ 4143375 h 5143831"/>
              <a:gd name="connsiteX26" fmla="*/ 2805112 w 4433887"/>
              <a:gd name="connsiteY26" fmla="*/ 4162425 h 5143831"/>
              <a:gd name="connsiteX27" fmla="*/ 2852737 w 4433887"/>
              <a:gd name="connsiteY27" fmla="*/ 4210050 h 5143831"/>
              <a:gd name="connsiteX28" fmla="*/ 2995612 w 4433887"/>
              <a:gd name="connsiteY28" fmla="*/ 4314825 h 5143831"/>
              <a:gd name="connsiteX29" fmla="*/ 3052762 w 4433887"/>
              <a:gd name="connsiteY29" fmla="*/ 4343400 h 5143831"/>
              <a:gd name="connsiteX30" fmla="*/ 3138487 w 4433887"/>
              <a:gd name="connsiteY30" fmla="*/ 4371975 h 5143831"/>
              <a:gd name="connsiteX31" fmla="*/ 3490912 w 4433887"/>
              <a:gd name="connsiteY31" fmla="*/ 4581525 h 5143831"/>
              <a:gd name="connsiteX32" fmla="*/ 3767137 w 4433887"/>
              <a:gd name="connsiteY32" fmla="*/ 4762500 h 5143831"/>
              <a:gd name="connsiteX33" fmla="*/ 3890962 w 4433887"/>
              <a:gd name="connsiteY33" fmla="*/ 4848225 h 5143831"/>
              <a:gd name="connsiteX34" fmla="*/ 3938587 w 4433887"/>
              <a:gd name="connsiteY34" fmla="*/ 4867275 h 5143831"/>
              <a:gd name="connsiteX35" fmla="*/ 4005262 w 4433887"/>
              <a:gd name="connsiteY35" fmla="*/ 4924425 h 5143831"/>
              <a:gd name="connsiteX36" fmla="*/ 4090987 w 4433887"/>
              <a:gd name="connsiteY36" fmla="*/ 4962525 h 5143831"/>
              <a:gd name="connsiteX37" fmla="*/ 4252912 w 4433887"/>
              <a:gd name="connsiteY37" fmla="*/ 5076825 h 5143831"/>
              <a:gd name="connsiteX38" fmla="*/ 4338637 w 4433887"/>
              <a:gd name="connsiteY38" fmla="*/ 5095875 h 5143831"/>
              <a:gd name="connsiteX39" fmla="*/ 4357687 w 4433887"/>
              <a:gd name="connsiteY39" fmla="*/ 5133975 h 5143831"/>
              <a:gd name="connsiteX40" fmla="*/ 4433887 w 4433887"/>
              <a:gd name="connsiteY40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76437 w 4433887"/>
              <a:gd name="connsiteY9" fmla="*/ 2943225 h 5143831"/>
              <a:gd name="connsiteX10" fmla="*/ 2005012 w 4433887"/>
              <a:gd name="connsiteY10" fmla="*/ 2990850 h 5143831"/>
              <a:gd name="connsiteX11" fmla="*/ 2090737 w 4433887"/>
              <a:gd name="connsiteY11" fmla="*/ 3143250 h 5143831"/>
              <a:gd name="connsiteX12" fmla="*/ 2119312 w 4433887"/>
              <a:gd name="connsiteY12" fmla="*/ 3238500 h 5143831"/>
              <a:gd name="connsiteX13" fmla="*/ 2147887 w 4433887"/>
              <a:gd name="connsiteY13" fmla="*/ 3286125 h 5143831"/>
              <a:gd name="connsiteX14" fmla="*/ 2214562 w 4433887"/>
              <a:gd name="connsiteY14" fmla="*/ 3419475 h 5143831"/>
              <a:gd name="connsiteX15" fmla="*/ 2233612 w 4433887"/>
              <a:gd name="connsiteY15" fmla="*/ 3448050 h 5143831"/>
              <a:gd name="connsiteX16" fmla="*/ 2252662 w 4433887"/>
              <a:gd name="connsiteY16" fmla="*/ 3486150 h 5143831"/>
              <a:gd name="connsiteX17" fmla="*/ 2262187 w 4433887"/>
              <a:gd name="connsiteY17" fmla="*/ 3514725 h 5143831"/>
              <a:gd name="connsiteX18" fmla="*/ 2319337 w 4433887"/>
              <a:gd name="connsiteY18" fmla="*/ 3581400 h 5143831"/>
              <a:gd name="connsiteX19" fmla="*/ 2347912 w 4433887"/>
              <a:gd name="connsiteY19" fmla="*/ 3629025 h 5143831"/>
              <a:gd name="connsiteX20" fmla="*/ 2443162 w 4433887"/>
              <a:gd name="connsiteY20" fmla="*/ 3752850 h 5143831"/>
              <a:gd name="connsiteX21" fmla="*/ 2481262 w 4433887"/>
              <a:gd name="connsiteY21" fmla="*/ 3781425 h 5143831"/>
              <a:gd name="connsiteX22" fmla="*/ 2547937 w 4433887"/>
              <a:gd name="connsiteY22" fmla="*/ 3857625 h 5143831"/>
              <a:gd name="connsiteX23" fmla="*/ 2576512 w 4433887"/>
              <a:gd name="connsiteY23" fmla="*/ 3886200 h 5143831"/>
              <a:gd name="connsiteX24" fmla="*/ 2728912 w 4433887"/>
              <a:gd name="connsiteY24" fmla="*/ 4086225 h 5143831"/>
              <a:gd name="connsiteX25" fmla="*/ 2767012 w 4433887"/>
              <a:gd name="connsiteY25" fmla="*/ 4143375 h 5143831"/>
              <a:gd name="connsiteX26" fmla="*/ 2805112 w 4433887"/>
              <a:gd name="connsiteY26" fmla="*/ 4162425 h 5143831"/>
              <a:gd name="connsiteX27" fmla="*/ 2852737 w 4433887"/>
              <a:gd name="connsiteY27" fmla="*/ 4210050 h 5143831"/>
              <a:gd name="connsiteX28" fmla="*/ 2995612 w 4433887"/>
              <a:gd name="connsiteY28" fmla="*/ 4314825 h 5143831"/>
              <a:gd name="connsiteX29" fmla="*/ 3052762 w 4433887"/>
              <a:gd name="connsiteY29" fmla="*/ 4343400 h 5143831"/>
              <a:gd name="connsiteX30" fmla="*/ 3138487 w 4433887"/>
              <a:gd name="connsiteY30" fmla="*/ 4371975 h 5143831"/>
              <a:gd name="connsiteX31" fmla="*/ 3490912 w 4433887"/>
              <a:gd name="connsiteY31" fmla="*/ 4581525 h 5143831"/>
              <a:gd name="connsiteX32" fmla="*/ 3767137 w 4433887"/>
              <a:gd name="connsiteY32" fmla="*/ 4762500 h 5143831"/>
              <a:gd name="connsiteX33" fmla="*/ 3890962 w 4433887"/>
              <a:gd name="connsiteY33" fmla="*/ 4848225 h 5143831"/>
              <a:gd name="connsiteX34" fmla="*/ 3938587 w 4433887"/>
              <a:gd name="connsiteY34" fmla="*/ 4867275 h 5143831"/>
              <a:gd name="connsiteX35" fmla="*/ 4005262 w 4433887"/>
              <a:gd name="connsiteY35" fmla="*/ 4924425 h 5143831"/>
              <a:gd name="connsiteX36" fmla="*/ 4090987 w 4433887"/>
              <a:gd name="connsiteY36" fmla="*/ 4962525 h 5143831"/>
              <a:gd name="connsiteX37" fmla="*/ 4252912 w 4433887"/>
              <a:gd name="connsiteY37" fmla="*/ 5076825 h 5143831"/>
              <a:gd name="connsiteX38" fmla="*/ 4338637 w 4433887"/>
              <a:gd name="connsiteY38" fmla="*/ 5095875 h 5143831"/>
              <a:gd name="connsiteX39" fmla="*/ 4357687 w 4433887"/>
              <a:gd name="connsiteY39" fmla="*/ 5133975 h 5143831"/>
              <a:gd name="connsiteX40" fmla="*/ 4433887 w 4433887"/>
              <a:gd name="connsiteY40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2005012 w 4433887"/>
              <a:gd name="connsiteY9" fmla="*/ 2990850 h 5143831"/>
              <a:gd name="connsiteX10" fmla="*/ 2090737 w 4433887"/>
              <a:gd name="connsiteY10" fmla="*/ 3143250 h 5143831"/>
              <a:gd name="connsiteX11" fmla="*/ 2119312 w 4433887"/>
              <a:gd name="connsiteY11" fmla="*/ 3238500 h 5143831"/>
              <a:gd name="connsiteX12" fmla="*/ 2147887 w 4433887"/>
              <a:gd name="connsiteY12" fmla="*/ 3286125 h 5143831"/>
              <a:gd name="connsiteX13" fmla="*/ 2214562 w 4433887"/>
              <a:gd name="connsiteY13" fmla="*/ 3419475 h 5143831"/>
              <a:gd name="connsiteX14" fmla="*/ 2233612 w 4433887"/>
              <a:gd name="connsiteY14" fmla="*/ 3448050 h 5143831"/>
              <a:gd name="connsiteX15" fmla="*/ 2252662 w 4433887"/>
              <a:gd name="connsiteY15" fmla="*/ 3486150 h 5143831"/>
              <a:gd name="connsiteX16" fmla="*/ 2262187 w 4433887"/>
              <a:gd name="connsiteY16" fmla="*/ 3514725 h 5143831"/>
              <a:gd name="connsiteX17" fmla="*/ 2319337 w 4433887"/>
              <a:gd name="connsiteY17" fmla="*/ 3581400 h 5143831"/>
              <a:gd name="connsiteX18" fmla="*/ 2347912 w 4433887"/>
              <a:gd name="connsiteY18" fmla="*/ 3629025 h 5143831"/>
              <a:gd name="connsiteX19" fmla="*/ 2443162 w 4433887"/>
              <a:gd name="connsiteY19" fmla="*/ 3752850 h 5143831"/>
              <a:gd name="connsiteX20" fmla="*/ 2481262 w 4433887"/>
              <a:gd name="connsiteY20" fmla="*/ 3781425 h 5143831"/>
              <a:gd name="connsiteX21" fmla="*/ 2547937 w 4433887"/>
              <a:gd name="connsiteY21" fmla="*/ 3857625 h 5143831"/>
              <a:gd name="connsiteX22" fmla="*/ 2576512 w 4433887"/>
              <a:gd name="connsiteY22" fmla="*/ 3886200 h 5143831"/>
              <a:gd name="connsiteX23" fmla="*/ 2728912 w 4433887"/>
              <a:gd name="connsiteY23" fmla="*/ 4086225 h 5143831"/>
              <a:gd name="connsiteX24" fmla="*/ 2767012 w 4433887"/>
              <a:gd name="connsiteY24" fmla="*/ 4143375 h 5143831"/>
              <a:gd name="connsiteX25" fmla="*/ 2805112 w 4433887"/>
              <a:gd name="connsiteY25" fmla="*/ 4162425 h 5143831"/>
              <a:gd name="connsiteX26" fmla="*/ 2852737 w 4433887"/>
              <a:gd name="connsiteY26" fmla="*/ 4210050 h 5143831"/>
              <a:gd name="connsiteX27" fmla="*/ 2995612 w 4433887"/>
              <a:gd name="connsiteY27" fmla="*/ 4314825 h 5143831"/>
              <a:gd name="connsiteX28" fmla="*/ 3052762 w 4433887"/>
              <a:gd name="connsiteY28" fmla="*/ 4343400 h 5143831"/>
              <a:gd name="connsiteX29" fmla="*/ 3138487 w 4433887"/>
              <a:gd name="connsiteY29" fmla="*/ 4371975 h 5143831"/>
              <a:gd name="connsiteX30" fmla="*/ 3490912 w 4433887"/>
              <a:gd name="connsiteY30" fmla="*/ 4581525 h 5143831"/>
              <a:gd name="connsiteX31" fmla="*/ 3767137 w 4433887"/>
              <a:gd name="connsiteY31" fmla="*/ 4762500 h 5143831"/>
              <a:gd name="connsiteX32" fmla="*/ 3890962 w 4433887"/>
              <a:gd name="connsiteY32" fmla="*/ 4848225 h 5143831"/>
              <a:gd name="connsiteX33" fmla="*/ 3938587 w 4433887"/>
              <a:gd name="connsiteY33" fmla="*/ 4867275 h 5143831"/>
              <a:gd name="connsiteX34" fmla="*/ 4005262 w 4433887"/>
              <a:gd name="connsiteY34" fmla="*/ 4924425 h 5143831"/>
              <a:gd name="connsiteX35" fmla="*/ 4090987 w 4433887"/>
              <a:gd name="connsiteY35" fmla="*/ 4962525 h 5143831"/>
              <a:gd name="connsiteX36" fmla="*/ 4252912 w 4433887"/>
              <a:gd name="connsiteY36" fmla="*/ 5076825 h 5143831"/>
              <a:gd name="connsiteX37" fmla="*/ 4338637 w 4433887"/>
              <a:gd name="connsiteY37" fmla="*/ 5095875 h 5143831"/>
              <a:gd name="connsiteX38" fmla="*/ 4357687 w 4433887"/>
              <a:gd name="connsiteY38" fmla="*/ 5133975 h 5143831"/>
              <a:gd name="connsiteX39" fmla="*/ 4433887 w 4433887"/>
              <a:gd name="connsiteY39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90737 w 4433887"/>
              <a:gd name="connsiteY10" fmla="*/ 3143250 h 5143831"/>
              <a:gd name="connsiteX11" fmla="*/ 2119312 w 4433887"/>
              <a:gd name="connsiteY11" fmla="*/ 3238500 h 5143831"/>
              <a:gd name="connsiteX12" fmla="*/ 2147887 w 4433887"/>
              <a:gd name="connsiteY12" fmla="*/ 3286125 h 5143831"/>
              <a:gd name="connsiteX13" fmla="*/ 2214562 w 4433887"/>
              <a:gd name="connsiteY13" fmla="*/ 3419475 h 5143831"/>
              <a:gd name="connsiteX14" fmla="*/ 2233612 w 4433887"/>
              <a:gd name="connsiteY14" fmla="*/ 3448050 h 5143831"/>
              <a:gd name="connsiteX15" fmla="*/ 2252662 w 4433887"/>
              <a:gd name="connsiteY15" fmla="*/ 3486150 h 5143831"/>
              <a:gd name="connsiteX16" fmla="*/ 2262187 w 4433887"/>
              <a:gd name="connsiteY16" fmla="*/ 3514725 h 5143831"/>
              <a:gd name="connsiteX17" fmla="*/ 2319337 w 4433887"/>
              <a:gd name="connsiteY17" fmla="*/ 3581400 h 5143831"/>
              <a:gd name="connsiteX18" fmla="*/ 2347912 w 4433887"/>
              <a:gd name="connsiteY18" fmla="*/ 3629025 h 5143831"/>
              <a:gd name="connsiteX19" fmla="*/ 2443162 w 4433887"/>
              <a:gd name="connsiteY19" fmla="*/ 3752850 h 5143831"/>
              <a:gd name="connsiteX20" fmla="*/ 2481262 w 4433887"/>
              <a:gd name="connsiteY20" fmla="*/ 3781425 h 5143831"/>
              <a:gd name="connsiteX21" fmla="*/ 2547937 w 4433887"/>
              <a:gd name="connsiteY21" fmla="*/ 3857625 h 5143831"/>
              <a:gd name="connsiteX22" fmla="*/ 2576512 w 4433887"/>
              <a:gd name="connsiteY22" fmla="*/ 3886200 h 5143831"/>
              <a:gd name="connsiteX23" fmla="*/ 2728912 w 4433887"/>
              <a:gd name="connsiteY23" fmla="*/ 4086225 h 5143831"/>
              <a:gd name="connsiteX24" fmla="*/ 2767012 w 4433887"/>
              <a:gd name="connsiteY24" fmla="*/ 4143375 h 5143831"/>
              <a:gd name="connsiteX25" fmla="*/ 2805112 w 4433887"/>
              <a:gd name="connsiteY25" fmla="*/ 4162425 h 5143831"/>
              <a:gd name="connsiteX26" fmla="*/ 2852737 w 4433887"/>
              <a:gd name="connsiteY26" fmla="*/ 4210050 h 5143831"/>
              <a:gd name="connsiteX27" fmla="*/ 2995612 w 4433887"/>
              <a:gd name="connsiteY27" fmla="*/ 4314825 h 5143831"/>
              <a:gd name="connsiteX28" fmla="*/ 3052762 w 4433887"/>
              <a:gd name="connsiteY28" fmla="*/ 4343400 h 5143831"/>
              <a:gd name="connsiteX29" fmla="*/ 3138487 w 4433887"/>
              <a:gd name="connsiteY29" fmla="*/ 4371975 h 5143831"/>
              <a:gd name="connsiteX30" fmla="*/ 3490912 w 4433887"/>
              <a:gd name="connsiteY30" fmla="*/ 4581525 h 5143831"/>
              <a:gd name="connsiteX31" fmla="*/ 3767137 w 4433887"/>
              <a:gd name="connsiteY31" fmla="*/ 4762500 h 5143831"/>
              <a:gd name="connsiteX32" fmla="*/ 3890962 w 4433887"/>
              <a:gd name="connsiteY32" fmla="*/ 4848225 h 5143831"/>
              <a:gd name="connsiteX33" fmla="*/ 3938587 w 4433887"/>
              <a:gd name="connsiteY33" fmla="*/ 4867275 h 5143831"/>
              <a:gd name="connsiteX34" fmla="*/ 4005262 w 4433887"/>
              <a:gd name="connsiteY34" fmla="*/ 4924425 h 5143831"/>
              <a:gd name="connsiteX35" fmla="*/ 4090987 w 4433887"/>
              <a:gd name="connsiteY35" fmla="*/ 4962525 h 5143831"/>
              <a:gd name="connsiteX36" fmla="*/ 4252912 w 4433887"/>
              <a:gd name="connsiteY36" fmla="*/ 5076825 h 5143831"/>
              <a:gd name="connsiteX37" fmla="*/ 4338637 w 4433887"/>
              <a:gd name="connsiteY37" fmla="*/ 5095875 h 5143831"/>
              <a:gd name="connsiteX38" fmla="*/ 4357687 w 4433887"/>
              <a:gd name="connsiteY38" fmla="*/ 5133975 h 5143831"/>
              <a:gd name="connsiteX39" fmla="*/ 4433887 w 4433887"/>
              <a:gd name="connsiteY39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90737 w 4433887"/>
              <a:gd name="connsiteY10" fmla="*/ 3143250 h 5143831"/>
              <a:gd name="connsiteX11" fmla="*/ 2119312 w 4433887"/>
              <a:gd name="connsiteY11" fmla="*/ 3238500 h 5143831"/>
              <a:gd name="connsiteX12" fmla="*/ 2147887 w 4433887"/>
              <a:gd name="connsiteY12" fmla="*/ 3286125 h 5143831"/>
              <a:gd name="connsiteX13" fmla="*/ 2214562 w 4433887"/>
              <a:gd name="connsiteY13" fmla="*/ 3419475 h 5143831"/>
              <a:gd name="connsiteX14" fmla="*/ 2233612 w 4433887"/>
              <a:gd name="connsiteY14" fmla="*/ 3448050 h 5143831"/>
              <a:gd name="connsiteX15" fmla="*/ 2252662 w 4433887"/>
              <a:gd name="connsiteY15" fmla="*/ 3486150 h 5143831"/>
              <a:gd name="connsiteX16" fmla="*/ 2262187 w 4433887"/>
              <a:gd name="connsiteY16" fmla="*/ 3514725 h 5143831"/>
              <a:gd name="connsiteX17" fmla="*/ 2319337 w 4433887"/>
              <a:gd name="connsiteY17" fmla="*/ 3581400 h 5143831"/>
              <a:gd name="connsiteX18" fmla="*/ 2347912 w 4433887"/>
              <a:gd name="connsiteY18" fmla="*/ 3629025 h 5143831"/>
              <a:gd name="connsiteX19" fmla="*/ 2443162 w 4433887"/>
              <a:gd name="connsiteY19" fmla="*/ 3752850 h 5143831"/>
              <a:gd name="connsiteX20" fmla="*/ 2481262 w 4433887"/>
              <a:gd name="connsiteY20" fmla="*/ 3781425 h 5143831"/>
              <a:gd name="connsiteX21" fmla="*/ 2547937 w 4433887"/>
              <a:gd name="connsiteY21" fmla="*/ 3857625 h 5143831"/>
              <a:gd name="connsiteX22" fmla="*/ 2576512 w 4433887"/>
              <a:gd name="connsiteY22" fmla="*/ 3886200 h 5143831"/>
              <a:gd name="connsiteX23" fmla="*/ 2728912 w 4433887"/>
              <a:gd name="connsiteY23" fmla="*/ 4086225 h 5143831"/>
              <a:gd name="connsiteX24" fmla="*/ 2767012 w 4433887"/>
              <a:gd name="connsiteY24" fmla="*/ 4143375 h 5143831"/>
              <a:gd name="connsiteX25" fmla="*/ 2805112 w 4433887"/>
              <a:gd name="connsiteY25" fmla="*/ 4162425 h 5143831"/>
              <a:gd name="connsiteX26" fmla="*/ 2852737 w 4433887"/>
              <a:gd name="connsiteY26" fmla="*/ 4210050 h 5143831"/>
              <a:gd name="connsiteX27" fmla="*/ 2995612 w 4433887"/>
              <a:gd name="connsiteY27" fmla="*/ 4314825 h 5143831"/>
              <a:gd name="connsiteX28" fmla="*/ 3052762 w 4433887"/>
              <a:gd name="connsiteY28" fmla="*/ 4343400 h 5143831"/>
              <a:gd name="connsiteX29" fmla="*/ 3138487 w 4433887"/>
              <a:gd name="connsiteY29" fmla="*/ 4371975 h 5143831"/>
              <a:gd name="connsiteX30" fmla="*/ 3490912 w 4433887"/>
              <a:gd name="connsiteY30" fmla="*/ 4581525 h 5143831"/>
              <a:gd name="connsiteX31" fmla="*/ 3767137 w 4433887"/>
              <a:gd name="connsiteY31" fmla="*/ 4762500 h 5143831"/>
              <a:gd name="connsiteX32" fmla="*/ 3890962 w 4433887"/>
              <a:gd name="connsiteY32" fmla="*/ 4848225 h 5143831"/>
              <a:gd name="connsiteX33" fmla="*/ 3938587 w 4433887"/>
              <a:gd name="connsiteY33" fmla="*/ 4867275 h 5143831"/>
              <a:gd name="connsiteX34" fmla="*/ 4005262 w 4433887"/>
              <a:gd name="connsiteY34" fmla="*/ 4924425 h 5143831"/>
              <a:gd name="connsiteX35" fmla="*/ 4090987 w 4433887"/>
              <a:gd name="connsiteY35" fmla="*/ 4962525 h 5143831"/>
              <a:gd name="connsiteX36" fmla="*/ 4252912 w 4433887"/>
              <a:gd name="connsiteY36" fmla="*/ 5076825 h 5143831"/>
              <a:gd name="connsiteX37" fmla="*/ 4338637 w 4433887"/>
              <a:gd name="connsiteY37" fmla="*/ 5095875 h 5143831"/>
              <a:gd name="connsiteX38" fmla="*/ 4357687 w 4433887"/>
              <a:gd name="connsiteY38" fmla="*/ 5133975 h 5143831"/>
              <a:gd name="connsiteX39" fmla="*/ 4433887 w 4433887"/>
              <a:gd name="connsiteY39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119312 w 4433887"/>
              <a:gd name="connsiteY10" fmla="*/ 3238500 h 5143831"/>
              <a:gd name="connsiteX11" fmla="*/ 2147887 w 4433887"/>
              <a:gd name="connsiteY11" fmla="*/ 3286125 h 5143831"/>
              <a:gd name="connsiteX12" fmla="*/ 2214562 w 4433887"/>
              <a:gd name="connsiteY12" fmla="*/ 3419475 h 5143831"/>
              <a:gd name="connsiteX13" fmla="*/ 2233612 w 4433887"/>
              <a:gd name="connsiteY13" fmla="*/ 3448050 h 5143831"/>
              <a:gd name="connsiteX14" fmla="*/ 2252662 w 4433887"/>
              <a:gd name="connsiteY14" fmla="*/ 3486150 h 5143831"/>
              <a:gd name="connsiteX15" fmla="*/ 2262187 w 4433887"/>
              <a:gd name="connsiteY15" fmla="*/ 3514725 h 5143831"/>
              <a:gd name="connsiteX16" fmla="*/ 2319337 w 4433887"/>
              <a:gd name="connsiteY16" fmla="*/ 3581400 h 5143831"/>
              <a:gd name="connsiteX17" fmla="*/ 2347912 w 4433887"/>
              <a:gd name="connsiteY17" fmla="*/ 3629025 h 5143831"/>
              <a:gd name="connsiteX18" fmla="*/ 2443162 w 4433887"/>
              <a:gd name="connsiteY18" fmla="*/ 3752850 h 5143831"/>
              <a:gd name="connsiteX19" fmla="*/ 2481262 w 4433887"/>
              <a:gd name="connsiteY19" fmla="*/ 3781425 h 5143831"/>
              <a:gd name="connsiteX20" fmla="*/ 2547937 w 4433887"/>
              <a:gd name="connsiteY20" fmla="*/ 3857625 h 5143831"/>
              <a:gd name="connsiteX21" fmla="*/ 2576512 w 4433887"/>
              <a:gd name="connsiteY21" fmla="*/ 3886200 h 5143831"/>
              <a:gd name="connsiteX22" fmla="*/ 2728912 w 4433887"/>
              <a:gd name="connsiteY22" fmla="*/ 4086225 h 5143831"/>
              <a:gd name="connsiteX23" fmla="*/ 2767012 w 4433887"/>
              <a:gd name="connsiteY23" fmla="*/ 4143375 h 5143831"/>
              <a:gd name="connsiteX24" fmla="*/ 2805112 w 4433887"/>
              <a:gd name="connsiteY24" fmla="*/ 4162425 h 5143831"/>
              <a:gd name="connsiteX25" fmla="*/ 2852737 w 4433887"/>
              <a:gd name="connsiteY25" fmla="*/ 4210050 h 5143831"/>
              <a:gd name="connsiteX26" fmla="*/ 2995612 w 4433887"/>
              <a:gd name="connsiteY26" fmla="*/ 4314825 h 5143831"/>
              <a:gd name="connsiteX27" fmla="*/ 3052762 w 4433887"/>
              <a:gd name="connsiteY27" fmla="*/ 4343400 h 5143831"/>
              <a:gd name="connsiteX28" fmla="*/ 3138487 w 4433887"/>
              <a:gd name="connsiteY28" fmla="*/ 4371975 h 5143831"/>
              <a:gd name="connsiteX29" fmla="*/ 3490912 w 4433887"/>
              <a:gd name="connsiteY29" fmla="*/ 4581525 h 5143831"/>
              <a:gd name="connsiteX30" fmla="*/ 3767137 w 4433887"/>
              <a:gd name="connsiteY30" fmla="*/ 4762500 h 5143831"/>
              <a:gd name="connsiteX31" fmla="*/ 3890962 w 4433887"/>
              <a:gd name="connsiteY31" fmla="*/ 4848225 h 5143831"/>
              <a:gd name="connsiteX32" fmla="*/ 3938587 w 4433887"/>
              <a:gd name="connsiteY32" fmla="*/ 4867275 h 5143831"/>
              <a:gd name="connsiteX33" fmla="*/ 4005262 w 4433887"/>
              <a:gd name="connsiteY33" fmla="*/ 4924425 h 5143831"/>
              <a:gd name="connsiteX34" fmla="*/ 4090987 w 4433887"/>
              <a:gd name="connsiteY34" fmla="*/ 4962525 h 5143831"/>
              <a:gd name="connsiteX35" fmla="*/ 4252912 w 4433887"/>
              <a:gd name="connsiteY35" fmla="*/ 5076825 h 5143831"/>
              <a:gd name="connsiteX36" fmla="*/ 4338637 w 4433887"/>
              <a:gd name="connsiteY36" fmla="*/ 5095875 h 5143831"/>
              <a:gd name="connsiteX37" fmla="*/ 4357687 w 4433887"/>
              <a:gd name="connsiteY37" fmla="*/ 5133975 h 5143831"/>
              <a:gd name="connsiteX38" fmla="*/ 4433887 w 4433887"/>
              <a:gd name="connsiteY3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147887 w 4433887"/>
              <a:gd name="connsiteY10" fmla="*/ 3286125 h 5143831"/>
              <a:gd name="connsiteX11" fmla="*/ 2214562 w 4433887"/>
              <a:gd name="connsiteY11" fmla="*/ 3419475 h 5143831"/>
              <a:gd name="connsiteX12" fmla="*/ 2233612 w 4433887"/>
              <a:gd name="connsiteY12" fmla="*/ 3448050 h 5143831"/>
              <a:gd name="connsiteX13" fmla="*/ 2252662 w 4433887"/>
              <a:gd name="connsiteY13" fmla="*/ 3486150 h 5143831"/>
              <a:gd name="connsiteX14" fmla="*/ 2262187 w 4433887"/>
              <a:gd name="connsiteY14" fmla="*/ 3514725 h 5143831"/>
              <a:gd name="connsiteX15" fmla="*/ 2319337 w 4433887"/>
              <a:gd name="connsiteY15" fmla="*/ 3581400 h 5143831"/>
              <a:gd name="connsiteX16" fmla="*/ 2347912 w 4433887"/>
              <a:gd name="connsiteY16" fmla="*/ 3629025 h 5143831"/>
              <a:gd name="connsiteX17" fmla="*/ 2443162 w 4433887"/>
              <a:gd name="connsiteY17" fmla="*/ 3752850 h 5143831"/>
              <a:gd name="connsiteX18" fmla="*/ 2481262 w 4433887"/>
              <a:gd name="connsiteY18" fmla="*/ 3781425 h 5143831"/>
              <a:gd name="connsiteX19" fmla="*/ 2547937 w 4433887"/>
              <a:gd name="connsiteY19" fmla="*/ 3857625 h 5143831"/>
              <a:gd name="connsiteX20" fmla="*/ 2576512 w 4433887"/>
              <a:gd name="connsiteY20" fmla="*/ 3886200 h 5143831"/>
              <a:gd name="connsiteX21" fmla="*/ 2728912 w 4433887"/>
              <a:gd name="connsiteY21" fmla="*/ 4086225 h 5143831"/>
              <a:gd name="connsiteX22" fmla="*/ 2767012 w 4433887"/>
              <a:gd name="connsiteY22" fmla="*/ 4143375 h 5143831"/>
              <a:gd name="connsiteX23" fmla="*/ 2805112 w 4433887"/>
              <a:gd name="connsiteY23" fmla="*/ 4162425 h 5143831"/>
              <a:gd name="connsiteX24" fmla="*/ 2852737 w 4433887"/>
              <a:gd name="connsiteY24" fmla="*/ 4210050 h 5143831"/>
              <a:gd name="connsiteX25" fmla="*/ 2995612 w 4433887"/>
              <a:gd name="connsiteY25" fmla="*/ 4314825 h 5143831"/>
              <a:gd name="connsiteX26" fmla="*/ 3052762 w 4433887"/>
              <a:gd name="connsiteY26" fmla="*/ 4343400 h 5143831"/>
              <a:gd name="connsiteX27" fmla="*/ 3138487 w 4433887"/>
              <a:gd name="connsiteY27" fmla="*/ 4371975 h 5143831"/>
              <a:gd name="connsiteX28" fmla="*/ 3490912 w 4433887"/>
              <a:gd name="connsiteY28" fmla="*/ 4581525 h 5143831"/>
              <a:gd name="connsiteX29" fmla="*/ 3767137 w 4433887"/>
              <a:gd name="connsiteY29" fmla="*/ 4762500 h 5143831"/>
              <a:gd name="connsiteX30" fmla="*/ 3890962 w 4433887"/>
              <a:gd name="connsiteY30" fmla="*/ 4848225 h 5143831"/>
              <a:gd name="connsiteX31" fmla="*/ 3938587 w 4433887"/>
              <a:gd name="connsiteY31" fmla="*/ 4867275 h 5143831"/>
              <a:gd name="connsiteX32" fmla="*/ 4005262 w 4433887"/>
              <a:gd name="connsiteY32" fmla="*/ 4924425 h 5143831"/>
              <a:gd name="connsiteX33" fmla="*/ 4090987 w 4433887"/>
              <a:gd name="connsiteY33" fmla="*/ 4962525 h 5143831"/>
              <a:gd name="connsiteX34" fmla="*/ 4252912 w 4433887"/>
              <a:gd name="connsiteY34" fmla="*/ 5076825 h 5143831"/>
              <a:gd name="connsiteX35" fmla="*/ 4338637 w 4433887"/>
              <a:gd name="connsiteY35" fmla="*/ 5095875 h 5143831"/>
              <a:gd name="connsiteX36" fmla="*/ 4357687 w 4433887"/>
              <a:gd name="connsiteY36" fmla="*/ 5133975 h 5143831"/>
              <a:gd name="connsiteX37" fmla="*/ 4433887 w 4433887"/>
              <a:gd name="connsiteY37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14562 w 4433887"/>
              <a:gd name="connsiteY11" fmla="*/ 3419475 h 5143831"/>
              <a:gd name="connsiteX12" fmla="*/ 2233612 w 4433887"/>
              <a:gd name="connsiteY12" fmla="*/ 3448050 h 5143831"/>
              <a:gd name="connsiteX13" fmla="*/ 2252662 w 4433887"/>
              <a:gd name="connsiteY13" fmla="*/ 3486150 h 5143831"/>
              <a:gd name="connsiteX14" fmla="*/ 2262187 w 4433887"/>
              <a:gd name="connsiteY14" fmla="*/ 3514725 h 5143831"/>
              <a:gd name="connsiteX15" fmla="*/ 2319337 w 4433887"/>
              <a:gd name="connsiteY15" fmla="*/ 3581400 h 5143831"/>
              <a:gd name="connsiteX16" fmla="*/ 2347912 w 4433887"/>
              <a:gd name="connsiteY16" fmla="*/ 3629025 h 5143831"/>
              <a:gd name="connsiteX17" fmla="*/ 2443162 w 4433887"/>
              <a:gd name="connsiteY17" fmla="*/ 3752850 h 5143831"/>
              <a:gd name="connsiteX18" fmla="*/ 2481262 w 4433887"/>
              <a:gd name="connsiteY18" fmla="*/ 3781425 h 5143831"/>
              <a:gd name="connsiteX19" fmla="*/ 2547937 w 4433887"/>
              <a:gd name="connsiteY19" fmla="*/ 3857625 h 5143831"/>
              <a:gd name="connsiteX20" fmla="*/ 2576512 w 4433887"/>
              <a:gd name="connsiteY20" fmla="*/ 3886200 h 5143831"/>
              <a:gd name="connsiteX21" fmla="*/ 2728912 w 4433887"/>
              <a:gd name="connsiteY21" fmla="*/ 4086225 h 5143831"/>
              <a:gd name="connsiteX22" fmla="*/ 2767012 w 4433887"/>
              <a:gd name="connsiteY22" fmla="*/ 4143375 h 5143831"/>
              <a:gd name="connsiteX23" fmla="*/ 2805112 w 4433887"/>
              <a:gd name="connsiteY23" fmla="*/ 4162425 h 5143831"/>
              <a:gd name="connsiteX24" fmla="*/ 2852737 w 4433887"/>
              <a:gd name="connsiteY24" fmla="*/ 4210050 h 5143831"/>
              <a:gd name="connsiteX25" fmla="*/ 2995612 w 4433887"/>
              <a:gd name="connsiteY25" fmla="*/ 4314825 h 5143831"/>
              <a:gd name="connsiteX26" fmla="*/ 3052762 w 4433887"/>
              <a:gd name="connsiteY26" fmla="*/ 4343400 h 5143831"/>
              <a:gd name="connsiteX27" fmla="*/ 3138487 w 4433887"/>
              <a:gd name="connsiteY27" fmla="*/ 4371975 h 5143831"/>
              <a:gd name="connsiteX28" fmla="*/ 3490912 w 4433887"/>
              <a:gd name="connsiteY28" fmla="*/ 4581525 h 5143831"/>
              <a:gd name="connsiteX29" fmla="*/ 3767137 w 4433887"/>
              <a:gd name="connsiteY29" fmla="*/ 4762500 h 5143831"/>
              <a:gd name="connsiteX30" fmla="*/ 3890962 w 4433887"/>
              <a:gd name="connsiteY30" fmla="*/ 4848225 h 5143831"/>
              <a:gd name="connsiteX31" fmla="*/ 3938587 w 4433887"/>
              <a:gd name="connsiteY31" fmla="*/ 4867275 h 5143831"/>
              <a:gd name="connsiteX32" fmla="*/ 4005262 w 4433887"/>
              <a:gd name="connsiteY32" fmla="*/ 4924425 h 5143831"/>
              <a:gd name="connsiteX33" fmla="*/ 4090987 w 4433887"/>
              <a:gd name="connsiteY33" fmla="*/ 4962525 h 5143831"/>
              <a:gd name="connsiteX34" fmla="*/ 4252912 w 4433887"/>
              <a:gd name="connsiteY34" fmla="*/ 5076825 h 5143831"/>
              <a:gd name="connsiteX35" fmla="*/ 4338637 w 4433887"/>
              <a:gd name="connsiteY35" fmla="*/ 5095875 h 5143831"/>
              <a:gd name="connsiteX36" fmla="*/ 4357687 w 4433887"/>
              <a:gd name="connsiteY36" fmla="*/ 5133975 h 5143831"/>
              <a:gd name="connsiteX37" fmla="*/ 4433887 w 4433887"/>
              <a:gd name="connsiteY37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14562 w 4433887"/>
              <a:gd name="connsiteY11" fmla="*/ 3419475 h 5143831"/>
              <a:gd name="connsiteX12" fmla="*/ 2233612 w 4433887"/>
              <a:gd name="connsiteY12" fmla="*/ 3448050 h 5143831"/>
              <a:gd name="connsiteX13" fmla="*/ 2252662 w 4433887"/>
              <a:gd name="connsiteY13" fmla="*/ 3486150 h 5143831"/>
              <a:gd name="connsiteX14" fmla="*/ 2262187 w 4433887"/>
              <a:gd name="connsiteY14" fmla="*/ 3514725 h 5143831"/>
              <a:gd name="connsiteX15" fmla="*/ 2319337 w 4433887"/>
              <a:gd name="connsiteY15" fmla="*/ 3581400 h 5143831"/>
              <a:gd name="connsiteX16" fmla="*/ 2347912 w 4433887"/>
              <a:gd name="connsiteY16" fmla="*/ 3629025 h 5143831"/>
              <a:gd name="connsiteX17" fmla="*/ 2443162 w 4433887"/>
              <a:gd name="connsiteY17" fmla="*/ 3752850 h 5143831"/>
              <a:gd name="connsiteX18" fmla="*/ 2481262 w 4433887"/>
              <a:gd name="connsiteY18" fmla="*/ 3781425 h 5143831"/>
              <a:gd name="connsiteX19" fmla="*/ 2547937 w 4433887"/>
              <a:gd name="connsiteY19" fmla="*/ 3857625 h 5143831"/>
              <a:gd name="connsiteX20" fmla="*/ 2576512 w 4433887"/>
              <a:gd name="connsiteY20" fmla="*/ 3886200 h 5143831"/>
              <a:gd name="connsiteX21" fmla="*/ 2728912 w 4433887"/>
              <a:gd name="connsiteY21" fmla="*/ 4086225 h 5143831"/>
              <a:gd name="connsiteX22" fmla="*/ 2767012 w 4433887"/>
              <a:gd name="connsiteY22" fmla="*/ 4143375 h 5143831"/>
              <a:gd name="connsiteX23" fmla="*/ 2805112 w 4433887"/>
              <a:gd name="connsiteY23" fmla="*/ 4162425 h 5143831"/>
              <a:gd name="connsiteX24" fmla="*/ 2852737 w 4433887"/>
              <a:gd name="connsiteY24" fmla="*/ 4210050 h 5143831"/>
              <a:gd name="connsiteX25" fmla="*/ 2995612 w 4433887"/>
              <a:gd name="connsiteY25" fmla="*/ 4314825 h 5143831"/>
              <a:gd name="connsiteX26" fmla="*/ 3052762 w 4433887"/>
              <a:gd name="connsiteY26" fmla="*/ 4343400 h 5143831"/>
              <a:gd name="connsiteX27" fmla="*/ 3138487 w 4433887"/>
              <a:gd name="connsiteY27" fmla="*/ 4371975 h 5143831"/>
              <a:gd name="connsiteX28" fmla="*/ 3490912 w 4433887"/>
              <a:gd name="connsiteY28" fmla="*/ 4581525 h 5143831"/>
              <a:gd name="connsiteX29" fmla="*/ 3767137 w 4433887"/>
              <a:gd name="connsiteY29" fmla="*/ 4762500 h 5143831"/>
              <a:gd name="connsiteX30" fmla="*/ 3890962 w 4433887"/>
              <a:gd name="connsiteY30" fmla="*/ 4848225 h 5143831"/>
              <a:gd name="connsiteX31" fmla="*/ 3938587 w 4433887"/>
              <a:gd name="connsiteY31" fmla="*/ 4867275 h 5143831"/>
              <a:gd name="connsiteX32" fmla="*/ 4005262 w 4433887"/>
              <a:gd name="connsiteY32" fmla="*/ 4924425 h 5143831"/>
              <a:gd name="connsiteX33" fmla="*/ 4090987 w 4433887"/>
              <a:gd name="connsiteY33" fmla="*/ 4962525 h 5143831"/>
              <a:gd name="connsiteX34" fmla="*/ 4252912 w 4433887"/>
              <a:gd name="connsiteY34" fmla="*/ 5076825 h 5143831"/>
              <a:gd name="connsiteX35" fmla="*/ 4338637 w 4433887"/>
              <a:gd name="connsiteY35" fmla="*/ 5095875 h 5143831"/>
              <a:gd name="connsiteX36" fmla="*/ 4357687 w 4433887"/>
              <a:gd name="connsiteY36" fmla="*/ 5133975 h 5143831"/>
              <a:gd name="connsiteX37" fmla="*/ 4433887 w 4433887"/>
              <a:gd name="connsiteY37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33612 w 4433887"/>
              <a:gd name="connsiteY11" fmla="*/ 3448050 h 5143831"/>
              <a:gd name="connsiteX12" fmla="*/ 2252662 w 4433887"/>
              <a:gd name="connsiteY12" fmla="*/ 3486150 h 5143831"/>
              <a:gd name="connsiteX13" fmla="*/ 2262187 w 4433887"/>
              <a:gd name="connsiteY13" fmla="*/ 3514725 h 5143831"/>
              <a:gd name="connsiteX14" fmla="*/ 2319337 w 4433887"/>
              <a:gd name="connsiteY14" fmla="*/ 3581400 h 5143831"/>
              <a:gd name="connsiteX15" fmla="*/ 2347912 w 4433887"/>
              <a:gd name="connsiteY15" fmla="*/ 3629025 h 5143831"/>
              <a:gd name="connsiteX16" fmla="*/ 2443162 w 4433887"/>
              <a:gd name="connsiteY16" fmla="*/ 3752850 h 5143831"/>
              <a:gd name="connsiteX17" fmla="*/ 2481262 w 4433887"/>
              <a:gd name="connsiteY17" fmla="*/ 3781425 h 5143831"/>
              <a:gd name="connsiteX18" fmla="*/ 2547937 w 4433887"/>
              <a:gd name="connsiteY18" fmla="*/ 3857625 h 5143831"/>
              <a:gd name="connsiteX19" fmla="*/ 2576512 w 4433887"/>
              <a:gd name="connsiteY19" fmla="*/ 3886200 h 5143831"/>
              <a:gd name="connsiteX20" fmla="*/ 2728912 w 4433887"/>
              <a:gd name="connsiteY20" fmla="*/ 4086225 h 5143831"/>
              <a:gd name="connsiteX21" fmla="*/ 2767012 w 4433887"/>
              <a:gd name="connsiteY21" fmla="*/ 4143375 h 5143831"/>
              <a:gd name="connsiteX22" fmla="*/ 2805112 w 4433887"/>
              <a:gd name="connsiteY22" fmla="*/ 4162425 h 5143831"/>
              <a:gd name="connsiteX23" fmla="*/ 2852737 w 4433887"/>
              <a:gd name="connsiteY23" fmla="*/ 4210050 h 5143831"/>
              <a:gd name="connsiteX24" fmla="*/ 2995612 w 4433887"/>
              <a:gd name="connsiteY24" fmla="*/ 4314825 h 5143831"/>
              <a:gd name="connsiteX25" fmla="*/ 3052762 w 4433887"/>
              <a:gd name="connsiteY25" fmla="*/ 4343400 h 5143831"/>
              <a:gd name="connsiteX26" fmla="*/ 3138487 w 4433887"/>
              <a:gd name="connsiteY26" fmla="*/ 4371975 h 5143831"/>
              <a:gd name="connsiteX27" fmla="*/ 3490912 w 4433887"/>
              <a:gd name="connsiteY27" fmla="*/ 4581525 h 5143831"/>
              <a:gd name="connsiteX28" fmla="*/ 3767137 w 4433887"/>
              <a:gd name="connsiteY28" fmla="*/ 4762500 h 5143831"/>
              <a:gd name="connsiteX29" fmla="*/ 3890962 w 4433887"/>
              <a:gd name="connsiteY29" fmla="*/ 4848225 h 5143831"/>
              <a:gd name="connsiteX30" fmla="*/ 3938587 w 4433887"/>
              <a:gd name="connsiteY30" fmla="*/ 4867275 h 5143831"/>
              <a:gd name="connsiteX31" fmla="*/ 4005262 w 4433887"/>
              <a:gd name="connsiteY31" fmla="*/ 4924425 h 5143831"/>
              <a:gd name="connsiteX32" fmla="*/ 4090987 w 4433887"/>
              <a:gd name="connsiteY32" fmla="*/ 4962525 h 5143831"/>
              <a:gd name="connsiteX33" fmla="*/ 4252912 w 4433887"/>
              <a:gd name="connsiteY33" fmla="*/ 5076825 h 5143831"/>
              <a:gd name="connsiteX34" fmla="*/ 4338637 w 4433887"/>
              <a:gd name="connsiteY34" fmla="*/ 5095875 h 5143831"/>
              <a:gd name="connsiteX35" fmla="*/ 4357687 w 4433887"/>
              <a:gd name="connsiteY35" fmla="*/ 5133975 h 5143831"/>
              <a:gd name="connsiteX36" fmla="*/ 4433887 w 4433887"/>
              <a:gd name="connsiteY36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52662 w 4433887"/>
              <a:gd name="connsiteY11" fmla="*/ 3486150 h 5143831"/>
              <a:gd name="connsiteX12" fmla="*/ 2262187 w 4433887"/>
              <a:gd name="connsiteY12" fmla="*/ 3514725 h 5143831"/>
              <a:gd name="connsiteX13" fmla="*/ 2319337 w 4433887"/>
              <a:gd name="connsiteY13" fmla="*/ 3581400 h 5143831"/>
              <a:gd name="connsiteX14" fmla="*/ 2347912 w 4433887"/>
              <a:gd name="connsiteY14" fmla="*/ 3629025 h 5143831"/>
              <a:gd name="connsiteX15" fmla="*/ 2443162 w 4433887"/>
              <a:gd name="connsiteY15" fmla="*/ 3752850 h 5143831"/>
              <a:gd name="connsiteX16" fmla="*/ 2481262 w 4433887"/>
              <a:gd name="connsiteY16" fmla="*/ 3781425 h 5143831"/>
              <a:gd name="connsiteX17" fmla="*/ 2547937 w 4433887"/>
              <a:gd name="connsiteY17" fmla="*/ 3857625 h 5143831"/>
              <a:gd name="connsiteX18" fmla="*/ 2576512 w 4433887"/>
              <a:gd name="connsiteY18" fmla="*/ 3886200 h 5143831"/>
              <a:gd name="connsiteX19" fmla="*/ 2728912 w 4433887"/>
              <a:gd name="connsiteY19" fmla="*/ 4086225 h 5143831"/>
              <a:gd name="connsiteX20" fmla="*/ 2767012 w 4433887"/>
              <a:gd name="connsiteY20" fmla="*/ 4143375 h 5143831"/>
              <a:gd name="connsiteX21" fmla="*/ 2805112 w 4433887"/>
              <a:gd name="connsiteY21" fmla="*/ 4162425 h 5143831"/>
              <a:gd name="connsiteX22" fmla="*/ 2852737 w 4433887"/>
              <a:gd name="connsiteY22" fmla="*/ 4210050 h 5143831"/>
              <a:gd name="connsiteX23" fmla="*/ 2995612 w 4433887"/>
              <a:gd name="connsiteY23" fmla="*/ 4314825 h 5143831"/>
              <a:gd name="connsiteX24" fmla="*/ 3052762 w 4433887"/>
              <a:gd name="connsiteY24" fmla="*/ 4343400 h 5143831"/>
              <a:gd name="connsiteX25" fmla="*/ 3138487 w 4433887"/>
              <a:gd name="connsiteY25" fmla="*/ 4371975 h 5143831"/>
              <a:gd name="connsiteX26" fmla="*/ 3490912 w 4433887"/>
              <a:gd name="connsiteY26" fmla="*/ 4581525 h 5143831"/>
              <a:gd name="connsiteX27" fmla="*/ 3767137 w 4433887"/>
              <a:gd name="connsiteY27" fmla="*/ 4762500 h 5143831"/>
              <a:gd name="connsiteX28" fmla="*/ 3890962 w 4433887"/>
              <a:gd name="connsiteY28" fmla="*/ 4848225 h 5143831"/>
              <a:gd name="connsiteX29" fmla="*/ 3938587 w 4433887"/>
              <a:gd name="connsiteY29" fmla="*/ 4867275 h 5143831"/>
              <a:gd name="connsiteX30" fmla="*/ 4005262 w 4433887"/>
              <a:gd name="connsiteY30" fmla="*/ 4924425 h 5143831"/>
              <a:gd name="connsiteX31" fmla="*/ 4090987 w 4433887"/>
              <a:gd name="connsiteY31" fmla="*/ 4962525 h 5143831"/>
              <a:gd name="connsiteX32" fmla="*/ 4252912 w 4433887"/>
              <a:gd name="connsiteY32" fmla="*/ 5076825 h 5143831"/>
              <a:gd name="connsiteX33" fmla="*/ 4338637 w 4433887"/>
              <a:gd name="connsiteY33" fmla="*/ 5095875 h 5143831"/>
              <a:gd name="connsiteX34" fmla="*/ 4357687 w 4433887"/>
              <a:gd name="connsiteY34" fmla="*/ 5133975 h 5143831"/>
              <a:gd name="connsiteX35" fmla="*/ 4433887 w 4433887"/>
              <a:gd name="connsiteY35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62187 w 4433887"/>
              <a:gd name="connsiteY11" fmla="*/ 3514725 h 5143831"/>
              <a:gd name="connsiteX12" fmla="*/ 2319337 w 4433887"/>
              <a:gd name="connsiteY12" fmla="*/ 3581400 h 5143831"/>
              <a:gd name="connsiteX13" fmla="*/ 2347912 w 4433887"/>
              <a:gd name="connsiteY13" fmla="*/ 3629025 h 5143831"/>
              <a:gd name="connsiteX14" fmla="*/ 2443162 w 4433887"/>
              <a:gd name="connsiteY14" fmla="*/ 3752850 h 5143831"/>
              <a:gd name="connsiteX15" fmla="*/ 2481262 w 4433887"/>
              <a:gd name="connsiteY15" fmla="*/ 3781425 h 5143831"/>
              <a:gd name="connsiteX16" fmla="*/ 2547937 w 4433887"/>
              <a:gd name="connsiteY16" fmla="*/ 3857625 h 5143831"/>
              <a:gd name="connsiteX17" fmla="*/ 2576512 w 4433887"/>
              <a:gd name="connsiteY17" fmla="*/ 3886200 h 5143831"/>
              <a:gd name="connsiteX18" fmla="*/ 2728912 w 4433887"/>
              <a:gd name="connsiteY18" fmla="*/ 4086225 h 5143831"/>
              <a:gd name="connsiteX19" fmla="*/ 2767012 w 4433887"/>
              <a:gd name="connsiteY19" fmla="*/ 4143375 h 5143831"/>
              <a:gd name="connsiteX20" fmla="*/ 2805112 w 4433887"/>
              <a:gd name="connsiteY20" fmla="*/ 4162425 h 5143831"/>
              <a:gd name="connsiteX21" fmla="*/ 2852737 w 4433887"/>
              <a:gd name="connsiteY21" fmla="*/ 4210050 h 5143831"/>
              <a:gd name="connsiteX22" fmla="*/ 2995612 w 4433887"/>
              <a:gd name="connsiteY22" fmla="*/ 4314825 h 5143831"/>
              <a:gd name="connsiteX23" fmla="*/ 3052762 w 4433887"/>
              <a:gd name="connsiteY23" fmla="*/ 4343400 h 5143831"/>
              <a:gd name="connsiteX24" fmla="*/ 3138487 w 4433887"/>
              <a:gd name="connsiteY24" fmla="*/ 4371975 h 5143831"/>
              <a:gd name="connsiteX25" fmla="*/ 3490912 w 4433887"/>
              <a:gd name="connsiteY25" fmla="*/ 4581525 h 5143831"/>
              <a:gd name="connsiteX26" fmla="*/ 3767137 w 4433887"/>
              <a:gd name="connsiteY26" fmla="*/ 4762500 h 5143831"/>
              <a:gd name="connsiteX27" fmla="*/ 3890962 w 4433887"/>
              <a:gd name="connsiteY27" fmla="*/ 4848225 h 5143831"/>
              <a:gd name="connsiteX28" fmla="*/ 3938587 w 4433887"/>
              <a:gd name="connsiteY28" fmla="*/ 4867275 h 5143831"/>
              <a:gd name="connsiteX29" fmla="*/ 4005262 w 4433887"/>
              <a:gd name="connsiteY29" fmla="*/ 4924425 h 5143831"/>
              <a:gd name="connsiteX30" fmla="*/ 4090987 w 4433887"/>
              <a:gd name="connsiteY30" fmla="*/ 4962525 h 5143831"/>
              <a:gd name="connsiteX31" fmla="*/ 4252912 w 4433887"/>
              <a:gd name="connsiteY31" fmla="*/ 5076825 h 5143831"/>
              <a:gd name="connsiteX32" fmla="*/ 4338637 w 4433887"/>
              <a:gd name="connsiteY32" fmla="*/ 5095875 h 5143831"/>
              <a:gd name="connsiteX33" fmla="*/ 4357687 w 4433887"/>
              <a:gd name="connsiteY33" fmla="*/ 5133975 h 5143831"/>
              <a:gd name="connsiteX34" fmla="*/ 4433887 w 4433887"/>
              <a:gd name="connsiteY34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319337 w 4433887"/>
              <a:gd name="connsiteY11" fmla="*/ 3581400 h 5143831"/>
              <a:gd name="connsiteX12" fmla="*/ 2347912 w 4433887"/>
              <a:gd name="connsiteY12" fmla="*/ 3629025 h 5143831"/>
              <a:gd name="connsiteX13" fmla="*/ 2443162 w 4433887"/>
              <a:gd name="connsiteY13" fmla="*/ 3752850 h 5143831"/>
              <a:gd name="connsiteX14" fmla="*/ 2481262 w 4433887"/>
              <a:gd name="connsiteY14" fmla="*/ 3781425 h 5143831"/>
              <a:gd name="connsiteX15" fmla="*/ 2547937 w 4433887"/>
              <a:gd name="connsiteY15" fmla="*/ 3857625 h 5143831"/>
              <a:gd name="connsiteX16" fmla="*/ 2576512 w 4433887"/>
              <a:gd name="connsiteY16" fmla="*/ 3886200 h 5143831"/>
              <a:gd name="connsiteX17" fmla="*/ 2728912 w 4433887"/>
              <a:gd name="connsiteY17" fmla="*/ 4086225 h 5143831"/>
              <a:gd name="connsiteX18" fmla="*/ 2767012 w 4433887"/>
              <a:gd name="connsiteY18" fmla="*/ 4143375 h 5143831"/>
              <a:gd name="connsiteX19" fmla="*/ 2805112 w 4433887"/>
              <a:gd name="connsiteY19" fmla="*/ 4162425 h 5143831"/>
              <a:gd name="connsiteX20" fmla="*/ 2852737 w 4433887"/>
              <a:gd name="connsiteY20" fmla="*/ 4210050 h 5143831"/>
              <a:gd name="connsiteX21" fmla="*/ 2995612 w 4433887"/>
              <a:gd name="connsiteY21" fmla="*/ 4314825 h 5143831"/>
              <a:gd name="connsiteX22" fmla="*/ 3052762 w 4433887"/>
              <a:gd name="connsiteY22" fmla="*/ 4343400 h 5143831"/>
              <a:gd name="connsiteX23" fmla="*/ 3138487 w 4433887"/>
              <a:gd name="connsiteY23" fmla="*/ 4371975 h 5143831"/>
              <a:gd name="connsiteX24" fmla="*/ 3490912 w 4433887"/>
              <a:gd name="connsiteY24" fmla="*/ 4581525 h 5143831"/>
              <a:gd name="connsiteX25" fmla="*/ 3767137 w 4433887"/>
              <a:gd name="connsiteY25" fmla="*/ 4762500 h 5143831"/>
              <a:gd name="connsiteX26" fmla="*/ 3890962 w 4433887"/>
              <a:gd name="connsiteY26" fmla="*/ 4848225 h 5143831"/>
              <a:gd name="connsiteX27" fmla="*/ 3938587 w 4433887"/>
              <a:gd name="connsiteY27" fmla="*/ 4867275 h 5143831"/>
              <a:gd name="connsiteX28" fmla="*/ 4005262 w 4433887"/>
              <a:gd name="connsiteY28" fmla="*/ 4924425 h 5143831"/>
              <a:gd name="connsiteX29" fmla="*/ 4090987 w 4433887"/>
              <a:gd name="connsiteY29" fmla="*/ 4962525 h 5143831"/>
              <a:gd name="connsiteX30" fmla="*/ 4252912 w 4433887"/>
              <a:gd name="connsiteY30" fmla="*/ 5076825 h 5143831"/>
              <a:gd name="connsiteX31" fmla="*/ 4338637 w 4433887"/>
              <a:gd name="connsiteY31" fmla="*/ 5095875 h 5143831"/>
              <a:gd name="connsiteX32" fmla="*/ 4357687 w 4433887"/>
              <a:gd name="connsiteY32" fmla="*/ 5133975 h 5143831"/>
              <a:gd name="connsiteX33" fmla="*/ 4433887 w 4433887"/>
              <a:gd name="connsiteY33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347912 w 4433887"/>
              <a:gd name="connsiteY11" fmla="*/ 3629025 h 5143831"/>
              <a:gd name="connsiteX12" fmla="*/ 2443162 w 4433887"/>
              <a:gd name="connsiteY12" fmla="*/ 3752850 h 5143831"/>
              <a:gd name="connsiteX13" fmla="*/ 2481262 w 4433887"/>
              <a:gd name="connsiteY13" fmla="*/ 3781425 h 5143831"/>
              <a:gd name="connsiteX14" fmla="*/ 2547937 w 4433887"/>
              <a:gd name="connsiteY14" fmla="*/ 3857625 h 5143831"/>
              <a:gd name="connsiteX15" fmla="*/ 2576512 w 4433887"/>
              <a:gd name="connsiteY15" fmla="*/ 3886200 h 5143831"/>
              <a:gd name="connsiteX16" fmla="*/ 2728912 w 4433887"/>
              <a:gd name="connsiteY16" fmla="*/ 4086225 h 5143831"/>
              <a:gd name="connsiteX17" fmla="*/ 2767012 w 4433887"/>
              <a:gd name="connsiteY17" fmla="*/ 4143375 h 5143831"/>
              <a:gd name="connsiteX18" fmla="*/ 2805112 w 4433887"/>
              <a:gd name="connsiteY18" fmla="*/ 4162425 h 5143831"/>
              <a:gd name="connsiteX19" fmla="*/ 2852737 w 4433887"/>
              <a:gd name="connsiteY19" fmla="*/ 4210050 h 5143831"/>
              <a:gd name="connsiteX20" fmla="*/ 2995612 w 4433887"/>
              <a:gd name="connsiteY20" fmla="*/ 4314825 h 5143831"/>
              <a:gd name="connsiteX21" fmla="*/ 3052762 w 4433887"/>
              <a:gd name="connsiteY21" fmla="*/ 4343400 h 5143831"/>
              <a:gd name="connsiteX22" fmla="*/ 3138487 w 4433887"/>
              <a:gd name="connsiteY22" fmla="*/ 4371975 h 5143831"/>
              <a:gd name="connsiteX23" fmla="*/ 3490912 w 4433887"/>
              <a:gd name="connsiteY23" fmla="*/ 4581525 h 5143831"/>
              <a:gd name="connsiteX24" fmla="*/ 3767137 w 4433887"/>
              <a:gd name="connsiteY24" fmla="*/ 4762500 h 5143831"/>
              <a:gd name="connsiteX25" fmla="*/ 3890962 w 4433887"/>
              <a:gd name="connsiteY25" fmla="*/ 4848225 h 5143831"/>
              <a:gd name="connsiteX26" fmla="*/ 3938587 w 4433887"/>
              <a:gd name="connsiteY26" fmla="*/ 4867275 h 5143831"/>
              <a:gd name="connsiteX27" fmla="*/ 4005262 w 4433887"/>
              <a:gd name="connsiteY27" fmla="*/ 4924425 h 5143831"/>
              <a:gd name="connsiteX28" fmla="*/ 4090987 w 4433887"/>
              <a:gd name="connsiteY28" fmla="*/ 4962525 h 5143831"/>
              <a:gd name="connsiteX29" fmla="*/ 4252912 w 4433887"/>
              <a:gd name="connsiteY29" fmla="*/ 5076825 h 5143831"/>
              <a:gd name="connsiteX30" fmla="*/ 4338637 w 4433887"/>
              <a:gd name="connsiteY30" fmla="*/ 5095875 h 5143831"/>
              <a:gd name="connsiteX31" fmla="*/ 4357687 w 4433887"/>
              <a:gd name="connsiteY31" fmla="*/ 5133975 h 5143831"/>
              <a:gd name="connsiteX32" fmla="*/ 4433887 w 4433887"/>
              <a:gd name="connsiteY32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28850 w 4433887"/>
              <a:gd name="connsiteY11" fmla="*/ 3819525 h 5143831"/>
              <a:gd name="connsiteX12" fmla="*/ 2443162 w 4433887"/>
              <a:gd name="connsiteY12" fmla="*/ 3752850 h 5143831"/>
              <a:gd name="connsiteX13" fmla="*/ 2481262 w 4433887"/>
              <a:gd name="connsiteY13" fmla="*/ 3781425 h 5143831"/>
              <a:gd name="connsiteX14" fmla="*/ 2547937 w 4433887"/>
              <a:gd name="connsiteY14" fmla="*/ 3857625 h 5143831"/>
              <a:gd name="connsiteX15" fmla="*/ 2576512 w 4433887"/>
              <a:gd name="connsiteY15" fmla="*/ 3886200 h 5143831"/>
              <a:gd name="connsiteX16" fmla="*/ 2728912 w 4433887"/>
              <a:gd name="connsiteY16" fmla="*/ 4086225 h 5143831"/>
              <a:gd name="connsiteX17" fmla="*/ 2767012 w 4433887"/>
              <a:gd name="connsiteY17" fmla="*/ 4143375 h 5143831"/>
              <a:gd name="connsiteX18" fmla="*/ 2805112 w 4433887"/>
              <a:gd name="connsiteY18" fmla="*/ 4162425 h 5143831"/>
              <a:gd name="connsiteX19" fmla="*/ 2852737 w 4433887"/>
              <a:gd name="connsiteY19" fmla="*/ 4210050 h 5143831"/>
              <a:gd name="connsiteX20" fmla="*/ 2995612 w 4433887"/>
              <a:gd name="connsiteY20" fmla="*/ 4314825 h 5143831"/>
              <a:gd name="connsiteX21" fmla="*/ 3052762 w 4433887"/>
              <a:gd name="connsiteY21" fmla="*/ 4343400 h 5143831"/>
              <a:gd name="connsiteX22" fmla="*/ 3138487 w 4433887"/>
              <a:gd name="connsiteY22" fmla="*/ 4371975 h 5143831"/>
              <a:gd name="connsiteX23" fmla="*/ 3490912 w 4433887"/>
              <a:gd name="connsiteY23" fmla="*/ 4581525 h 5143831"/>
              <a:gd name="connsiteX24" fmla="*/ 3767137 w 4433887"/>
              <a:gd name="connsiteY24" fmla="*/ 4762500 h 5143831"/>
              <a:gd name="connsiteX25" fmla="*/ 3890962 w 4433887"/>
              <a:gd name="connsiteY25" fmla="*/ 4848225 h 5143831"/>
              <a:gd name="connsiteX26" fmla="*/ 3938587 w 4433887"/>
              <a:gd name="connsiteY26" fmla="*/ 4867275 h 5143831"/>
              <a:gd name="connsiteX27" fmla="*/ 4005262 w 4433887"/>
              <a:gd name="connsiteY27" fmla="*/ 4924425 h 5143831"/>
              <a:gd name="connsiteX28" fmla="*/ 4090987 w 4433887"/>
              <a:gd name="connsiteY28" fmla="*/ 4962525 h 5143831"/>
              <a:gd name="connsiteX29" fmla="*/ 4252912 w 4433887"/>
              <a:gd name="connsiteY29" fmla="*/ 5076825 h 5143831"/>
              <a:gd name="connsiteX30" fmla="*/ 4338637 w 4433887"/>
              <a:gd name="connsiteY30" fmla="*/ 5095875 h 5143831"/>
              <a:gd name="connsiteX31" fmla="*/ 4357687 w 4433887"/>
              <a:gd name="connsiteY31" fmla="*/ 5133975 h 5143831"/>
              <a:gd name="connsiteX32" fmla="*/ 4433887 w 4433887"/>
              <a:gd name="connsiteY32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28850 w 4433887"/>
              <a:gd name="connsiteY11" fmla="*/ 3819525 h 5143831"/>
              <a:gd name="connsiteX12" fmla="*/ 2443162 w 4433887"/>
              <a:gd name="connsiteY12" fmla="*/ 3752850 h 5143831"/>
              <a:gd name="connsiteX13" fmla="*/ 2481262 w 4433887"/>
              <a:gd name="connsiteY13" fmla="*/ 3781425 h 5143831"/>
              <a:gd name="connsiteX14" fmla="*/ 2547937 w 4433887"/>
              <a:gd name="connsiteY14" fmla="*/ 3857625 h 5143831"/>
              <a:gd name="connsiteX15" fmla="*/ 2576512 w 4433887"/>
              <a:gd name="connsiteY15" fmla="*/ 3886200 h 5143831"/>
              <a:gd name="connsiteX16" fmla="*/ 2728912 w 4433887"/>
              <a:gd name="connsiteY16" fmla="*/ 4086225 h 5143831"/>
              <a:gd name="connsiteX17" fmla="*/ 2767012 w 4433887"/>
              <a:gd name="connsiteY17" fmla="*/ 4143375 h 5143831"/>
              <a:gd name="connsiteX18" fmla="*/ 2805112 w 4433887"/>
              <a:gd name="connsiteY18" fmla="*/ 4162425 h 5143831"/>
              <a:gd name="connsiteX19" fmla="*/ 2852737 w 4433887"/>
              <a:gd name="connsiteY19" fmla="*/ 4210050 h 5143831"/>
              <a:gd name="connsiteX20" fmla="*/ 2995612 w 4433887"/>
              <a:gd name="connsiteY20" fmla="*/ 4314825 h 5143831"/>
              <a:gd name="connsiteX21" fmla="*/ 3052762 w 4433887"/>
              <a:gd name="connsiteY21" fmla="*/ 4343400 h 5143831"/>
              <a:gd name="connsiteX22" fmla="*/ 3138487 w 4433887"/>
              <a:gd name="connsiteY22" fmla="*/ 4371975 h 5143831"/>
              <a:gd name="connsiteX23" fmla="*/ 3490912 w 4433887"/>
              <a:gd name="connsiteY23" fmla="*/ 4581525 h 5143831"/>
              <a:gd name="connsiteX24" fmla="*/ 3767137 w 4433887"/>
              <a:gd name="connsiteY24" fmla="*/ 4762500 h 5143831"/>
              <a:gd name="connsiteX25" fmla="*/ 3890962 w 4433887"/>
              <a:gd name="connsiteY25" fmla="*/ 4848225 h 5143831"/>
              <a:gd name="connsiteX26" fmla="*/ 3938587 w 4433887"/>
              <a:gd name="connsiteY26" fmla="*/ 4867275 h 5143831"/>
              <a:gd name="connsiteX27" fmla="*/ 4005262 w 4433887"/>
              <a:gd name="connsiteY27" fmla="*/ 4924425 h 5143831"/>
              <a:gd name="connsiteX28" fmla="*/ 4090987 w 4433887"/>
              <a:gd name="connsiteY28" fmla="*/ 4962525 h 5143831"/>
              <a:gd name="connsiteX29" fmla="*/ 4252912 w 4433887"/>
              <a:gd name="connsiteY29" fmla="*/ 5076825 h 5143831"/>
              <a:gd name="connsiteX30" fmla="*/ 4338637 w 4433887"/>
              <a:gd name="connsiteY30" fmla="*/ 5095875 h 5143831"/>
              <a:gd name="connsiteX31" fmla="*/ 4357687 w 4433887"/>
              <a:gd name="connsiteY31" fmla="*/ 5133975 h 5143831"/>
              <a:gd name="connsiteX32" fmla="*/ 4433887 w 4433887"/>
              <a:gd name="connsiteY32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28850 w 4433887"/>
              <a:gd name="connsiteY11" fmla="*/ 3819525 h 5143831"/>
              <a:gd name="connsiteX12" fmla="*/ 2481262 w 4433887"/>
              <a:gd name="connsiteY12" fmla="*/ 3781425 h 5143831"/>
              <a:gd name="connsiteX13" fmla="*/ 2547937 w 4433887"/>
              <a:gd name="connsiteY13" fmla="*/ 3857625 h 5143831"/>
              <a:gd name="connsiteX14" fmla="*/ 2576512 w 4433887"/>
              <a:gd name="connsiteY14" fmla="*/ 3886200 h 5143831"/>
              <a:gd name="connsiteX15" fmla="*/ 2728912 w 4433887"/>
              <a:gd name="connsiteY15" fmla="*/ 4086225 h 5143831"/>
              <a:gd name="connsiteX16" fmla="*/ 2767012 w 4433887"/>
              <a:gd name="connsiteY16" fmla="*/ 4143375 h 5143831"/>
              <a:gd name="connsiteX17" fmla="*/ 2805112 w 4433887"/>
              <a:gd name="connsiteY17" fmla="*/ 4162425 h 5143831"/>
              <a:gd name="connsiteX18" fmla="*/ 2852737 w 4433887"/>
              <a:gd name="connsiteY18" fmla="*/ 4210050 h 5143831"/>
              <a:gd name="connsiteX19" fmla="*/ 2995612 w 4433887"/>
              <a:gd name="connsiteY19" fmla="*/ 4314825 h 5143831"/>
              <a:gd name="connsiteX20" fmla="*/ 3052762 w 4433887"/>
              <a:gd name="connsiteY20" fmla="*/ 4343400 h 5143831"/>
              <a:gd name="connsiteX21" fmla="*/ 3138487 w 4433887"/>
              <a:gd name="connsiteY21" fmla="*/ 4371975 h 5143831"/>
              <a:gd name="connsiteX22" fmla="*/ 3490912 w 4433887"/>
              <a:gd name="connsiteY22" fmla="*/ 4581525 h 5143831"/>
              <a:gd name="connsiteX23" fmla="*/ 3767137 w 4433887"/>
              <a:gd name="connsiteY23" fmla="*/ 4762500 h 5143831"/>
              <a:gd name="connsiteX24" fmla="*/ 3890962 w 4433887"/>
              <a:gd name="connsiteY24" fmla="*/ 4848225 h 5143831"/>
              <a:gd name="connsiteX25" fmla="*/ 3938587 w 4433887"/>
              <a:gd name="connsiteY25" fmla="*/ 4867275 h 5143831"/>
              <a:gd name="connsiteX26" fmla="*/ 4005262 w 4433887"/>
              <a:gd name="connsiteY26" fmla="*/ 4924425 h 5143831"/>
              <a:gd name="connsiteX27" fmla="*/ 4090987 w 4433887"/>
              <a:gd name="connsiteY27" fmla="*/ 4962525 h 5143831"/>
              <a:gd name="connsiteX28" fmla="*/ 4252912 w 4433887"/>
              <a:gd name="connsiteY28" fmla="*/ 5076825 h 5143831"/>
              <a:gd name="connsiteX29" fmla="*/ 4338637 w 4433887"/>
              <a:gd name="connsiteY29" fmla="*/ 5095875 h 5143831"/>
              <a:gd name="connsiteX30" fmla="*/ 4357687 w 4433887"/>
              <a:gd name="connsiteY30" fmla="*/ 5133975 h 5143831"/>
              <a:gd name="connsiteX31" fmla="*/ 4433887 w 4433887"/>
              <a:gd name="connsiteY31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28850 w 4433887"/>
              <a:gd name="connsiteY11" fmla="*/ 3819525 h 5143831"/>
              <a:gd name="connsiteX12" fmla="*/ 2547937 w 4433887"/>
              <a:gd name="connsiteY12" fmla="*/ 3857625 h 5143831"/>
              <a:gd name="connsiteX13" fmla="*/ 2576512 w 4433887"/>
              <a:gd name="connsiteY13" fmla="*/ 3886200 h 5143831"/>
              <a:gd name="connsiteX14" fmla="*/ 2728912 w 4433887"/>
              <a:gd name="connsiteY14" fmla="*/ 4086225 h 5143831"/>
              <a:gd name="connsiteX15" fmla="*/ 2767012 w 4433887"/>
              <a:gd name="connsiteY15" fmla="*/ 4143375 h 5143831"/>
              <a:gd name="connsiteX16" fmla="*/ 2805112 w 4433887"/>
              <a:gd name="connsiteY16" fmla="*/ 4162425 h 5143831"/>
              <a:gd name="connsiteX17" fmla="*/ 2852737 w 4433887"/>
              <a:gd name="connsiteY17" fmla="*/ 4210050 h 5143831"/>
              <a:gd name="connsiteX18" fmla="*/ 2995612 w 4433887"/>
              <a:gd name="connsiteY18" fmla="*/ 4314825 h 5143831"/>
              <a:gd name="connsiteX19" fmla="*/ 3052762 w 4433887"/>
              <a:gd name="connsiteY19" fmla="*/ 4343400 h 5143831"/>
              <a:gd name="connsiteX20" fmla="*/ 3138487 w 4433887"/>
              <a:gd name="connsiteY20" fmla="*/ 4371975 h 5143831"/>
              <a:gd name="connsiteX21" fmla="*/ 3490912 w 4433887"/>
              <a:gd name="connsiteY21" fmla="*/ 4581525 h 5143831"/>
              <a:gd name="connsiteX22" fmla="*/ 3767137 w 4433887"/>
              <a:gd name="connsiteY22" fmla="*/ 4762500 h 5143831"/>
              <a:gd name="connsiteX23" fmla="*/ 3890962 w 4433887"/>
              <a:gd name="connsiteY23" fmla="*/ 4848225 h 5143831"/>
              <a:gd name="connsiteX24" fmla="*/ 3938587 w 4433887"/>
              <a:gd name="connsiteY24" fmla="*/ 4867275 h 5143831"/>
              <a:gd name="connsiteX25" fmla="*/ 4005262 w 4433887"/>
              <a:gd name="connsiteY25" fmla="*/ 4924425 h 5143831"/>
              <a:gd name="connsiteX26" fmla="*/ 4090987 w 4433887"/>
              <a:gd name="connsiteY26" fmla="*/ 4962525 h 5143831"/>
              <a:gd name="connsiteX27" fmla="*/ 4252912 w 4433887"/>
              <a:gd name="connsiteY27" fmla="*/ 5076825 h 5143831"/>
              <a:gd name="connsiteX28" fmla="*/ 4338637 w 4433887"/>
              <a:gd name="connsiteY28" fmla="*/ 5095875 h 5143831"/>
              <a:gd name="connsiteX29" fmla="*/ 4357687 w 4433887"/>
              <a:gd name="connsiteY29" fmla="*/ 5133975 h 5143831"/>
              <a:gd name="connsiteX30" fmla="*/ 4433887 w 4433887"/>
              <a:gd name="connsiteY30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28850 w 4433887"/>
              <a:gd name="connsiteY11" fmla="*/ 3819525 h 5143831"/>
              <a:gd name="connsiteX12" fmla="*/ 2576512 w 4433887"/>
              <a:gd name="connsiteY12" fmla="*/ 3886200 h 5143831"/>
              <a:gd name="connsiteX13" fmla="*/ 2728912 w 4433887"/>
              <a:gd name="connsiteY13" fmla="*/ 4086225 h 5143831"/>
              <a:gd name="connsiteX14" fmla="*/ 2767012 w 4433887"/>
              <a:gd name="connsiteY14" fmla="*/ 4143375 h 5143831"/>
              <a:gd name="connsiteX15" fmla="*/ 2805112 w 4433887"/>
              <a:gd name="connsiteY15" fmla="*/ 4162425 h 5143831"/>
              <a:gd name="connsiteX16" fmla="*/ 2852737 w 4433887"/>
              <a:gd name="connsiteY16" fmla="*/ 4210050 h 5143831"/>
              <a:gd name="connsiteX17" fmla="*/ 2995612 w 4433887"/>
              <a:gd name="connsiteY17" fmla="*/ 4314825 h 5143831"/>
              <a:gd name="connsiteX18" fmla="*/ 3052762 w 4433887"/>
              <a:gd name="connsiteY18" fmla="*/ 4343400 h 5143831"/>
              <a:gd name="connsiteX19" fmla="*/ 3138487 w 4433887"/>
              <a:gd name="connsiteY19" fmla="*/ 4371975 h 5143831"/>
              <a:gd name="connsiteX20" fmla="*/ 3490912 w 4433887"/>
              <a:gd name="connsiteY20" fmla="*/ 4581525 h 5143831"/>
              <a:gd name="connsiteX21" fmla="*/ 3767137 w 4433887"/>
              <a:gd name="connsiteY21" fmla="*/ 4762500 h 5143831"/>
              <a:gd name="connsiteX22" fmla="*/ 3890962 w 4433887"/>
              <a:gd name="connsiteY22" fmla="*/ 4848225 h 5143831"/>
              <a:gd name="connsiteX23" fmla="*/ 3938587 w 4433887"/>
              <a:gd name="connsiteY23" fmla="*/ 4867275 h 5143831"/>
              <a:gd name="connsiteX24" fmla="*/ 4005262 w 4433887"/>
              <a:gd name="connsiteY24" fmla="*/ 4924425 h 5143831"/>
              <a:gd name="connsiteX25" fmla="*/ 4090987 w 4433887"/>
              <a:gd name="connsiteY25" fmla="*/ 4962525 h 5143831"/>
              <a:gd name="connsiteX26" fmla="*/ 4252912 w 4433887"/>
              <a:gd name="connsiteY26" fmla="*/ 5076825 h 5143831"/>
              <a:gd name="connsiteX27" fmla="*/ 4338637 w 4433887"/>
              <a:gd name="connsiteY27" fmla="*/ 5095875 h 5143831"/>
              <a:gd name="connsiteX28" fmla="*/ 4357687 w 4433887"/>
              <a:gd name="connsiteY28" fmla="*/ 5133975 h 5143831"/>
              <a:gd name="connsiteX29" fmla="*/ 4433887 w 4433887"/>
              <a:gd name="connsiteY29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28850 w 4433887"/>
              <a:gd name="connsiteY11" fmla="*/ 3819525 h 5143831"/>
              <a:gd name="connsiteX12" fmla="*/ 2471737 w 4433887"/>
              <a:gd name="connsiteY12" fmla="*/ 4081463 h 5143831"/>
              <a:gd name="connsiteX13" fmla="*/ 2728912 w 4433887"/>
              <a:gd name="connsiteY13" fmla="*/ 4086225 h 5143831"/>
              <a:gd name="connsiteX14" fmla="*/ 2767012 w 4433887"/>
              <a:gd name="connsiteY14" fmla="*/ 4143375 h 5143831"/>
              <a:gd name="connsiteX15" fmla="*/ 2805112 w 4433887"/>
              <a:gd name="connsiteY15" fmla="*/ 4162425 h 5143831"/>
              <a:gd name="connsiteX16" fmla="*/ 2852737 w 4433887"/>
              <a:gd name="connsiteY16" fmla="*/ 4210050 h 5143831"/>
              <a:gd name="connsiteX17" fmla="*/ 2995612 w 4433887"/>
              <a:gd name="connsiteY17" fmla="*/ 4314825 h 5143831"/>
              <a:gd name="connsiteX18" fmla="*/ 3052762 w 4433887"/>
              <a:gd name="connsiteY18" fmla="*/ 4343400 h 5143831"/>
              <a:gd name="connsiteX19" fmla="*/ 3138487 w 4433887"/>
              <a:gd name="connsiteY19" fmla="*/ 4371975 h 5143831"/>
              <a:gd name="connsiteX20" fmla="*/ 3490912 w 4433887"/>
              <a:gd name="connsiteY20" fmla="*/ 4581525 h 5143831"/>
              <a:gd name="connsiteX21" fmla="*/ 3767137 w 4433887"/>
              <a:gd name="connsiteY21" fmla="*/ 4762500 h 5143831"/>
              <a:gd name="connsiteX22" fmla="*/ 3890962 w 4433887"/>
              <a:gd name="connsiteY22" fmla="*/ 4848225 h 5143831"/>
              <a:gd name="connsiteX23" fmla="*/ 3938587 w 4433887"/>
              <a:gd name="connsiteY23" fmla="*/ 4867275 h 5143831"/>
              <a:gd name="connsiteX24" fmla="*/ 4005262 w 4433887"/>
              <a:gd name="connsiteY24" fmla="*/ 4924425 h 5143831"/>
              <a:gd name="connsiteX25" fmla="*/ 4090987 w 4433887"/>
              <a:gd name="connsiteY25" fmla="*/ 4962525 h 5143831"/>
              <a:gd name="connsiteX26" fmla="*/ 4252912 w 4433887"/>
              <a:gd name="connsiteY26" fmla="*/ 5076825 h 5143831"/>
              <a:gd name="connsiteX27" fmla="*/ 4338637 w 4433887"/>
              <a:gd name="connsiteY27" fmla="*/ 5095875 h 5143831"/>
              <a:gd name="connsiteX28" fmla="*/ 4357687 w 4433887"/>
              <a:gd name="connsiteY28" fmla="*/ 5133975 h 5143831"/>
              <a:gd name="connsiteX29" fmla="*/ 4433887 w 4433887"/>
              <a:gd name="connsiteY29" fmla="*/ 5143500 h 5143831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3890962 w 4443412"/>
              <a:gd name="connsiteY22" fmla="*/ 4848225 h 5233987"/>
              <a:gd name="connsiteX23" fmla="*/ 3938587 w 4443412"/>
              <a:gd name="connsiteY23" fmla="*/ 4867275 h 5233987"/>
              <a:gd name="connsiteX24" fmla="*/ 4005262 w 4443412"/>
              <a:gd name="connsiteY24" fmla="*/ 4924425 h 5233987"/>
              <a:gd name="connsiteX25" fmla="*/ 4090987 w 4443412"/>
              <a:gd name="connsiteY25" fmla="*/ 4962525 h 5233987"/>
              <a:gd name="connsiteX26" fmla="*/ 4252912 w 4443412"/>
              <a:gd name="connsiteY26" fmla="*/ 5076825 h 5233987"/>
              <a:gd name="connsiteX27" fmla="*/ 4338637 w 4443412"/>
              <a:gd name="connsiteY27" fmla="*/ 5095875 h 5233987"/>
              <a:gd name="connsiteX28" fmla="*/ 4357687 w 4443412"/>
              <a:gd name="connsiteY28" fmla="*/ 5133975 h 5233987"/>
              <a:gd name="connsiteX29" fmla="*/ 4443412 w 4443412"/>
              <a:gd name="connsiteY29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3890962 w 4443412"/>
              <a:gd name="connsiteY22" fmla="*/ 4848225 h 5233987"/>
              <a:gd name="connsiteX23" fmla="*/ 3938587 w 4443412"/>
              <a:gd name="connsiteY23" fmla="*/ 4867275 h 5233987"/>
              <a:gd name="connsiteX24" fmla="*/ 4005262 w 4443412"/>
              <a:gd name="connsiteY24" fmla="*/ 4924425 h 5233987"/>
              <a:gd name="connsiteX25" fmla="*/ 4090987 w 4443412"/>
              <a:gd name="connsiteY25" fmla="*/ 4962525 h 5233987"/>
              <a:gd name="connsiteX26" fmla="*/ 4252912 w 4443412"/>
              <a:gd name="connsiteY26" fmla="*/ 5076825 h 5233987"/>
              <a:gd name="connsiteX27" fmla="*/ 4357687 w 4443412"/>
              <a:gd name="connsiteY27" fmla="*/ 5133975 h 5233987"/>
              <a:gd name="connsiteX28" fmla="*/ 4443412 w 4443412"/>
              <a:gd name="connsiteY28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3890962 w 4443412"/>
              <a:gd name="connsiteY22" fmla="*/ 4848225 h 5233987"/>
              <a:gd name="connsiteX23" fmla="*/ 3938587 w 4443412"/>
              <a:gd name="connsiteY23" fmla="*/ 4867275 h 5233987"/>
              <a:gd name="connsiteX24" fmla="*/ 4005262 w 4443412"/>
              <a:gd name="connsiteY24" fmla="*/ 4924425 h 5233987"/>
              <a:gd name="connsiteX25" fmla="*/ 4090987 w 4443412"/>
              <a:gd name="connsiteY25" fmla="*/ 4962525 h 5233987"/>
              <a:gd name="connsiteX26" fmla="*/ 4252912 w 4443412"/>
              <a:gd name="connsiteY26" fmla="*/ 5076825 h 5233987"/>
              <a:gd name="connsiteX27" fmla="*/ 4443412 w 4443412"/>
              <a:gd name="connsiteY27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3890962 w 4443412"/>
              <a:gd name="connsiteY22" fmla="*/ 4848225 h 5233987"/>
              <a:gd name="connsiteX23" fmla="*/ 3938587 w 4443412"/>
              <a:gd name="connsiteY23" fmla="*/ 4867275 h 5233987"/>
              <a:gd name="connsiteX24" fmla="*/ 4005262 w 4443412"/>
              <a:gd name="connsiteY24" fmla="*/ 4924425 h 5233987"/>
              <a:gd name="connsiteX25" fmla="*/ 4252912 w 4443412"/>
              <a:gd name="connsiteY25" fmla="*/ 5076825 h 5233987"/>
              <a:gd name="connsiteX26" fmla="*/ 4443412 w 4443412"/>
              <a:gd name="connsiteY26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3890962 w 4443412"/>
              <a:gd name="connsiteY22" fmla="*/ 4848225 h 5233987"/>
              <a:gd name="connsiteX23" fmla="*/ 4005262 w 4443412"/>
              <a:gd name="connsiteY23" fmla="*/ 4924425 h 5233987"/>
              <a:gd name="connsiteX24" fmla="*/ 4252912 w 4443412"/>
              <a:gd name="connsiteY24" fmla="*/ 5076825 h 5233987"/>
              <a:gd name="connsiteX25" fmla="*/ 4443412 w 4443412"/>
              <a:gd name="connsiteY25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4005262 w 4443412"/>
              <a:gd name="connsiteY22" fmla="*/ 4924425 h 5233987"/>
              <a:gd name="connsiteX23" fmla="*/ 4252912 w 4443412"/>
              <a:gd name="connsiteY23" fmla="*/ 5076825 h 5233987"/>
              <a:gd name="connsiteX24" fmla="*/ 4443412 w 4443412"/>
              <a:gd name="connsiteY24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4005262 w 4443412"/>
              <a:gd name="connsiteY22" fmla="*/ 4924425 h 5233987"/>
              <a:gd name="connsiteX23" fmla="*/ 4243387 w 4443412"/>
              <a:gd name="connsiteY23" fmla="*/ 5091113 h 5233987"/>
              <a:gd name="connsiteX24" fmla="*/ 4443412 w 4443412"/>
              <a:gd name="connsiteY24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138487 w 4443412"/>
              <a:gd name="connsiteY18" fmla="*/ 4371975 h 5233987"/>
              <a:gd name="connsiteX19" fmla="*/ 3490912 w 4443412"/>
              <a:gd name="connsiteY19" fmla="*/ 4581525 h 5233987"/>
              <a:gd name="connsiteX20" fmla="*/ 3767137 w 4443412"/>
              <a:gd name="connsiteY20" fmla="*/ 4762500 h 5233987"/>
              <a:gd name="connsiteX21" fmla="*/ 4005262 w 4443412"/>
              <a:gd name="connsiteY21" fmla="*/ 4924425 h 5233987"/>
              <a:gd name="connsiteX22" fmla="*/ 4243387 w 4443412"/>
              <a:gd name="connsiteY22" fmla="*/ 5091113 h 5233987"/>
              <a:gd name="connsiteX23" fmla="*/ 4443412 w 4443412"/>
              <a:gd name="connsiteY23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3138487 w 4443412"/>
              <a:gd name="connsiteY17" fmla="*/ 4371975 h 5233987"/>
              <a:gd name="connsiteX18" fmla="*/ 3490912 w 4443412"/>
              <a:gd name="connsiteY18" fmla="*/ 4581525 h 5233987"/>
              <a:gd name="connsiteX19" fmla="*/ 3767137 w 4443412"/>
              <a:gd name="connsiteY19" fmla="*/ 4762500 h 5233987"/>
              <a:gd name="connsiteX20" fmla="*/ 4005262 w 4443412"/>
              <a:gd name="connsiteY20" fmla="*/ 4924425 h 5233987"/>
              <a:gd name="connsiteX21" fmla="*/ 4243387 w 4443412"/>
              <a:gd name="connsiteY21" fmla="*/ 5091113 h 5233987"/>
              <a:gd name="connsiteX22" fmla="*/ 4443412 w 4443412"/>
              <a:gd name="connsiteY22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52737 w 4443412"/>
              <a:gd name="connsiteY15" fmla="*/ 4210050 h 5233987"/>
              <a:gd name="connsiteX16" fmla="*/ 3138487 w 4443412"/>
              <a:gd name="connsiteY16" fmla="*/ 4371975 h 5233987"/>
              <a:gd name="connsiteX17" fmla="*/ 3490912 w 4443412"/>
              <a:gd name="connsiteY17" fmla="*/ 4581525 h 5233987"/>
              <a:gd name="connsiteX18" fmla="*/ 3767137 w 4443412"/>
              <a:gd name="connsiteY18" fmla="*/ 4762500 h 5233987"/>
              <a:gd name="connsiteX19" fmla="*/ 4005262 w 4443412"/>
              <a:gd name="connsiteY19" fmla="*/ 4924425 h 5233987"/>
              <a:gd name="connsiteX20" fmla="*/ 4243387 w 4443412"/>
              <a:gd name="connsiteY20" fmla="*/ 5091113 h 5233987"/>
              <a:gd name="connsiteX21" fmla="*/ 4443412 w 4443412"/>
              <a:gd name="connsiteY21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67012 w 4443412"/>
              <a:gd name="connsiteY13" fmla="*/ 4143375 h 5233987"/>
              <a:gd name="connsiteX14" fmla="*/ 2852737 w 4443412"/>
              <a:gd name="connsiteY14" fmla="*/ 4210050 h 5233987"/>
              <a:gd name="connsiteX15" fmla="*/ 3138487 w 4443412"/>
              <a:gd name="connsiteY15" fmla="*/ 4371975 h 5233987"/>
              <a:gd name="connsiteX16" fmla="*/ 3490912 w 4443412"/>
              <a:gd name="connsiteY16" fmla="*/ 4581525 h 5233987"/>
              <a:gd name="connsiteX17" fmla="*/ 3767137 w 4443412"/>
              <a:gd name="connsiteY17" fmla="*/ 4762500 h 5233987"/>
              <a:gd name="connsiteX18" fmla="*/ 4005262 w 4443412"/>
              <a:gd name="connsiteY18" fmla="*/ 4924425 h 5233987"/>
              <a:gd name="connsiteX19" fmla="*/ 4243387 w 4443412"/>
              <a:gd name="connsiteY19" fmla="*/ 5091113 h 5233987"/>
              <a:gd name="connsiteX20" fmla="*/ 4443412 w 4443412"/>
              <a:gd name="connsiteY20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52737 w 4443412"/>
              <a:gd name="connsiteY13" fmla="*/ 4210050 h 5233987"/>
              <a:gd name="connsiteX14" fmla="*/ 3138487 w 4443412"/>
              <a:gd name="connsiteY14" fmla="*/ 4371975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371975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19137 w 4443412"/>
              <a:gd name="connsiteY2" fmla="*/ 666750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19137 w 4443412"/>
              <a:gd name="connsiteY2" fmla="*/ 666750 h 5233987"/>
              <a:gd name="connsiteX3" fmla="*/ 1066800 w 4443412"/>
              <a:gd name="connsiteY3" fmla="*/ 10096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366836 w 4443412"/>
              <a:gd name="connsiteY5" fmla="*/ 2119312 h 5233987"/>
              <a:gd name="connsiteX6" fmla="*/ 1538287 w 4443412"/>
              <a:gd name="connsiteY6" fmla="*/ 2414587 h 5233987"/>
              <a:gd name="connsiteX7" fmla="*/ 1747837 w 4443412"/>
              <a:gd name="connsiteY7" fmla="*/ 2752725 h 5233987"/>
              <a:gd name="connsiteX8" fmla="*/ 1900237 w 4443412"/>
              <a:gd name="connsiteY8" fmla="*/ 3067050 h 5233987"/>
              <a:gd name="connsiteX9" fmla="*/ 2052637 w 4443412"/>
              <a:gd name="connsiteY9" fmla="*/ 3386137 h 5233987"/>
              <a:gd name="connsiteX10" fmla="*/ 2228850 w 4443412"/>
              <a:gd name="connsiteY10" fmla="*/ 3819525 h 5233987"/>
              <a:gd name="connsiteX11" fmla="*/ 2471737 w 4443412"/>
              <a:gd name="connsiteY11" fmla="*/ 4081463 h 5233987"/>
              <a:gd name="connsiteX12" fmla="*/ 2809875 w 4443412"/>
              <a:gd name="connsiteY12" fmla="*/ 4276725 h 5233987"/>
              <a:gd name="connsiteX13" fmla="*/ 3138487 w 4443412"/>
              <a:gd name="connsiteY13" fmla="*/ 4419600 h 5233987"/>
              <a:gd name="connsiteX14" fmla="*/ 3490912 w 4443412"/>
              <a:gd name="connsiteY14" fmla="*/ 4581525 h 5233987"/>
              <a:gd name="connsiteX15" fmla="*/ 3767137 w 4443412"/>
              <a:gd name="connsiteY15" fmla="*/ 4762500 h 5233987"/>
              <a:gd name="connsiteX16" fmla="*/ 4005262 w 4443412"/>
              <a:gd name="connsiteY16" fmla="*/ 4924425 h 5233987"/>
              <a:gd name="connsiteX17" fmla="*/ 4243387 w 4443412"/>
              <a:gd name="connsiteY17" fmla="*/ 5091113 h 5233987"/>
              <a:gd name="connsiteX18" fmla="*/ 4443412 w 4443412"/>
              <a:gd name="connsiteY18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976436 w 4443412"/>
              <a:gd name="connsiteY5" fmla="*/ 1881187 h 5233987"/>
              <a:gd name="connsiteX6" fmla="*/ 1538287 w 4443412"/>
              <a:gd name="connsiteY6" fmla="*/ 2414587 h 5233987"/>
              <a:gd name="connsiteX7" fmla="*/ 1747837 w 4443412"/>
              <a:gd name="connsiteY7" fmla="*/ 2752725 h 5233987"/>
              <a:gd name="connsiteX8" fmla="*/ 1900237 w 4443412"/>
              <a:gd name="connsiteY8" fmla="*/ 3067050 h 5233987"/>
              <a:gd name="connsiteX9" fmla="*/ 2052637 w 4443412"/>
              <a:gd name="connsiteY9" fmla="*/ 3386137 h 5233987"/>
              <a:gd name="connsiteX10" fmla="*/ 2228850 w 4443412"/>
              <a:gd name="connsiteY10" fmla="*/ 3819525 h 5233987"/>
              <a:gd name="connsiteX11" fmla="*/ 2471737 w 4443412"/>
              <a:gd name="connsiteY11" fmla="*/ 4081463 h 5233987"/>
              <a:gd name="connsiteX12" fmla="*/ 2809875 w 4443412"/>
              <a:gd name="connsiteY12" fmla="*/ 4276725 h 5233987"/>
              <a:gd name="connsiteX13" fmla="*/ 3138487 w 4443412"/>
              <a:gd name="connsiteY13" fmla="*/ 4419600 h 5233987"/>
              <a:gd name="connsiteX14" fmla="*/ 3490912 w 4443412"/>
              <a:gd name="connsiteY14" fmla="*/ 4581525 h 5233987"/>
              <a:gd name="connsiteX15" fmla="*/ 3767137 w 4443412"/>
              <a:gd name="connsiteY15" fmla="*/ 4762500 h 5233987"/>
              <a:gd name="connsiteX16" fmla="*/ 4005262 w 4443412"/>
              <a:gd name="connsiteY16" fmla="*/ 4924425 h 5233987"/>
              <a:gd name="connsiteX17" fmla="*/ 4243387 w 4443412"/>
              <a:gd name="connsiteY17" fmla="*/ 5091113 h 5233987"/>
              <a:gd name="connsiteX18" fmla="*/ 4443412 w 4443412"/>
              <a:gd name="connsiteY18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976436 w 4443412"/>
              <a:gd name="connsiteY5" fmla="*/ 1881187 h 5233987"/>
              <a:gd name="connsiteX6" fmla="*/ 2343149 w 4443412"/>
              <a:gd name="connsiteY6" fmla="*/ 2343149 h 5233987"/>
              <a:gd name="connsiteX7" fmla="*/ 1747837 w 4443412"/>
              <a:gd name="connsiteY7" fmla="*/ 2752725 h 5233987"/>
              <a:gd name="connsiteX8" fmla="*/ 1900237 w 4443412"/>
              <a:gd name="connsiteY8" fmla="*/ 3067050 h 5233987"/>
              <a:gd name="connsiteX9" fmla="*/ 2052637 w 4443412"/>
              <a:gd name="connsiteY9" fmla="*/ 3386137 h 5233987"/>
              <a:gd name="connsiteX10" fmla="*/ 2228850 w 4443412"/>
              <a:gd name="connsiteY10" fmla="*/ 3819525 h 5233987"/>
              <a:gd name="connsiteX11" fmla="*/ 2471737 w 4443412"/>
              <a:gd name="connsiteY11" fmla="*/ 4081463 h 5233987"/>
              <a:gd name="connsiteX12" fmla="*/ 2809875 w 4443412"/>
              <a:gd name="connsiteY12" fmla="*/ 4276725 h 5233987"/>
              <a:gd name="connsiteX13" fmla="*/ 3138487 w 4443412"/>
              <a:gd name="connsiteY13" fmla="*/ 4419600 h 5233987"/>
              <a:gd name="connsiteX14" fmla="*/ 3490912 w 4443412"/>
              <a:gd name="connsiteY14" fmla="*/ 4581525 h 5233987"/>
              <a:gd name="connsiteX15" fmla="*/ 3767137 w 4443412"/>
              <a:gd name="connsiteY15" fmla="*/ 4762500 h 5233987"/>
              <a:gd name="connsiteX16" fmla="*/ 4005262 w 4443412"/>
              <a:gd name="connsiteY16" fmla="*/ 4924425 h 5233987"/>
              <a:gd name="connsiteX17" fmla="*/ 4243387 w 4443412"/>
              <a:gd name="connsiteY17" fmla="*/ 5091113 h 5233987"/>
              <a:gd name="connsiteX18" fmla="*/ 4443412 w 4443412"/>
              <a:gd name="connsiteY18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976436 w 4443412"/>
              <a:gd name="connsiteY5" fmla="*/ 1881187 h 5233987"/>
              <a:gd name="connsiteX6" fmla="*/ 2343149 w 4443412"/>
              <a:gd name="connsiteY6" fmla="*/ 2343149 h 5233987"/>
              <a:gd name="connsiteX7" fmla="*/ 1900237 w 4443412"/>
              <a:gd name="connsiteY7" fmla="*/ 3067050 h 5233987"/>
              <a:gd name="connsiteX8" fmla="*/ 2052637 w 4443412"/>
              <a:gd name="connsiteY8" fmla="*/ 3386137 h 5233987"/>
              <a:gd name="connsiteX9" fmla="*/ 2228850 w 4443412"/>
              <a:gd name="connsiteY9" fmla="*/ 3819525 h 5233987"/>
              <a:gd name="connsiteX10" fmla="*/ 2471737 w 4443412"/>
              <a:gd name="connsiteY10" fmla="*/ 4081463 h 5233987"/>
              <a:gd name="connsiteX11" fmla="*/ 2809875 w 4443412"/>
              <a:gd name="connsiteY11" fmla="*/ 4276725 h 5233987"/>
              <a:gd name="connsiteX12" fmla="*/ 3138487 w 4443412"/>
              <a:gd name="connsiteY12" fmla="*/ 4419600 h 5233987"/>
              <a:gd name="connsiteX13" fmla="*/ 3490912 w 4443412"/>
              <a:gd name="connsiteY13" fmla="*/ 4581525 h 5233987"/>
              <a:gd name="connsiteX14" fmla="*/ 3767137 w 4443412"/>
              <a:gd name="connsiteY14" fmla="*/ 4762500 h 5233987"/>
              <a:gd name="connsiteX15" fmla="*/ 4005262 w 4443412"/>
              <a:gd name="connsiteY15" fmla="*/ 4924425 h 5233987"/>
              <a:gd name="connsiteX16" fmla="*/ 4243387 w 4443412"/>
              <a:gd name="connsiteY16" fmla="*/ 5091113 h 5233987"/>
              <a:gd name="connsiteX17" fmla="*/ 4443412 w 4443412"/>
              <a:gd name="connsiteY17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976436 w 4443412"/>
              <a:gd name="connsiteY5" fmla="*/ 1881187 h 5233987"/>
              <a:gd name="connsiteX6" fmla="*/ 2343149 w 4443412"/>
              <a:gd name="connsiteY6" fmla="*/ 2343149 h 5233987"/>
              <a:gd name="connsiteX7" fmla="*/ 3271837 w 4443412"/>
              <a:gd name="connsiteY7" fmla="*/ 2919412 h 5233987"/>
              <a:gd name="connsiteX8" fmla="*/ 2052637 w 4443412"/>
              <a:gd name="connsiteY8" fmla="*/ 3386137 h 5233987"/>
              <a:gd name="connsiteX9" fmla="*/ 2228850 w 4443412"/>
              <a:gd name="connsiteY9" fmla="*/ 3819525 h 5233987"/>
              <a:gd name="connsiteX10" fmla="*/ 2471737 w 4443412"/>
              <a:gd name="connsiteY10" fmla="*/ 4081463 h 5233987"/>
              <a:gd name="connsiteX11" fmla="*/ 2809875 w 4443412"/>
              <a:gd name="connsiteY11" fmla="*/ 4276725 h 5233987"/>
              <a:gd name="connsiteX12" fmla="*/ 3138487 w 4443412"/>
              <a:gd name="connsiteY12" fmla="*/ 4419600 h 5233987"/>
              <a:gd name="connsiteX13" fmla="*/ 3490912 w 4443412"/>
              <a:gd name="connsiteY13" fmla="*/ 4581525 h 5233987"/>
              <a:gd name="connsiteX14" fmla="*/ 3767137 w 4443412"/>
              <a:gd name="connsiteY14" fmla="*/ 4762500 h 5233987"/>
              <a:gd name="connsiteX15" fmla="*/ 4005262 w 4443412"/>
              <a:gd name="connsiteY15" fmla="*/ 4924425 h 5233987"/>
              <a:gd name="connsiteX16" fmla="*/ 4243387 w 4443412"/>
              <a:gd name="connsiteY16" fmla="*/ 5091113 h 5233987"/>
              <a:gd name="connsiteX17" fmla="*/ 4443412 w 4443412"/>
              <a:gd name="connsiteY17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976436 w 4443412"/>
              <a:gd name="connsiteY5" fmla="*/ 1881187 h 5233987"/>
              <a:gd name="connsiteX6" fmla="*/ 2366961 w 4443412"/>
              <a:gd name="connsiteY6" fmla="*/ 2295524 h 5233987"/>
              <a:gd name="connsiteX7" fmla="*/ 3271837 w 4443412"/>
              <a:gd name="connsiteY7" fmla="*/ 2919412 h 5233987"/>
              <a:gd name="connsiteX8" fmla="*/ 2052637 w 4443412"/>
              <a:gd name="connsiteY8" fmla="*/ 3386137 h 5233987"/>
              <a:gd name="connsiteX9" fmla="*/ 2228850 w 4443412"/>
              <a:gd name="connsiteY9" fmla="*/ 3819525 h 5233987"/>
              <a:gd name="connsiteX10" fmla="*/ 2471737 w 4443412"/>
              <a:gd name="connsiteY10" fmla="*/ 4081463 h 5233987"/>
              <a:gd name="connsiteX11" fmla="*/ 2809875 w 4443412"/>
              <a:gd name="connsiteY11" fmla="*/ 4276725 h 5233987"/>
              <a:gd name="connsiteX12" fmla="*/ 3138487 w 4443412"/>
              <a:gd name="connsiteY12" fmla="*/ 4419600 h 5233987"/>
              <a:gd name="connsiteX13" fmla="*/ 3490912 w 4443412"/>
              <a:gd name="connsiteY13" fmla="*/ 4581525 h 5233987"/>
              <a:gd name="connsiteX14" fmla="*/ 3767137 w 4443412"/>
              <a:gd name="connsiteY14" fmla="*/ 4762500 h 5233987"/>
              <a:gd name="connsiteX15" fmla="*/ 4005262 w 4443412"/>
              <a:gd name="connsiteY15" fmla="*/ 4924425 h 5233987"/>
              <a:gd name="connsiteX16" fmla="*/ 4243387 w 4443412"/>
              <a:gd name="connsiteY16" fmla="*/ 5091113 h 5233987"/>
              <a:gd name="connsiteX17" fmla="*/ 4443412 w 4443412"/>
              <a:gd name="connsiteY17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2038348 w 4443412"/>
              <a:gd name="connsiteY5" fmla="*/ 1857374 h 5233987"/>
              <a:gd name="connsiteX6" fmla="*/ 2366961 w 4443412"/>
              <a:gd name="connsiteY6" fmla="*/ 2295524 h 5233987"/>
              <a:gd name="connsiteX7" fmla="*/ 3271837 w 4443412"/>
              <a:gd name="connsiteY7" fmla="*/ 2919412 h 5233987"/>
              <a:gd name="connsiteX8" fmla="*/ 2052637 w 4443412"/>
              <a:gd name="connsiteY8" fmla="*/ 3386137 h 5233987"/>
              <a:gd name="connsiteX9" fmla="*/ 2228850 w 4443412"/>
              <a:gd name="connsiteY9" fmla="*/ 3819525 h 5233987"/>
              <a:gd name="connsiteX10" fmla="*/ 2471737 w 4443412"/>
              <a:gd name="connsiteY10" fmla="*/ 4081463 h 5233987"/>
              <a:gd name="connsiteX11" fmla="*/ 2809875 w 4443412"/>
              <a:gd name="connsiteY11" fmla="*/ 4276725 h 5233987"/>
              <a:gd name="connsiteX12" fmla="*/ 3138487 w 4443412"/>
              <a:gd name="connsiteY12" fmla="*/ 4419600 h 5233987"/>
              <a:gd name="connsiteX13" fmla="*/ 3490912 w 4443412"/>
              <a:gd name="connsiteY13" fmla="*/ 4581525 h 5233987"/>
              <a:gd name="connsiteX14" fmla="*/ 3767137 w 4443412"/>
              <a:gd name="connsiteY14" fmla="*/ 4762500 h 5233987"/>
              <a:gd name="connsiteX15" fmla="*/ 4005262 w 4443412"/>
              <a:gd name="connsiteY15" fmla="*/ 4924425 h 5233987"/>
              <a:gd name="connsiteX16" fmla="*/ 4243387 w 4443412"/>
              <a:gd name="connsiteY16" fmla="*/ 5091113 h 5233987"/>
              <a:gd name="connsiteX17" fmla="*/ 4443412 w 4443412"/>
              <a:gd name="connsiteY17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2038348 w 4443412"/>
              <a:gd name="connsiteY5" fmla="*/ 1857374 h 5233987"/>
              <a:gd name="connsiteX6" fmla="*/ 2414586 w 4443412"/>
              <a:gd name="connsiteY6" fmla="*/ 2295524 h 5233987"/>
              <a:gd name="connsiteX7" fmla="*/ 3271837 w 4443412"/>
              <a:gd name="connsiteY7" fmla="*/ 2919412 h 5233987"/>
              <a:gd name="connsiteX8" fmla="*/ 2052637 w 4443412"/>
              <a:gd name="connsiteY8" fmla="*/ 3386137 h 5233987"/>
              <a:gd name="connsiteX9" fmla="*/ 2228850 w 4443412"/>
              <a:gd name="connsiteY9" fmla="*/ 3819525 h 5233987"/>
              <a:gd name="connsiteX10" fmla="*/ 2471737 w 4443412"/>
              <a:gd name="connsiteY10" fmla="*/ 4081463 h 5233987"/>
              <a:gd name="connsiteX11" fmla="*/ 2809875 w 4443412"/>
              <a:gd name="connsiteY11" fmla="*/ 4276725 h 5233987"/>
              <a:gd name="connsiteX12" fmla="*/ 3138487 w 4443412"/>
              <a:gd name="connsiteY12" fmla="*/ 4419600 h 5233987"/>
              <a:gd name="connsiteX13" fmla="*/ 3490912 w 4443412"/>
              <a:gd name="connsiteY13" fmla="*/ 4581525 h 5233987"/>
              <a:gd name="connsiteX14" fmla="*/ 3767137 w 4443412"/>
              <a:gd name="connsiteY14" fmla="*/ 4762500 h 5233987"/>
              <a:gd name="connsiteX15" fmla="*/ 4005262 w 4443412"/>
              <a:gd name="connsiteY15" fmla="*/ 4924425 h 5233987"/>
              <a:gd name="connsiteX16" fmla="*/ 4243387 w 4443412"/>
              <a:gd name="connsiteY16" fmla="*/ 5091113 h 5233987"/>
              <a:gd name="connsiteX17" fmla="*/ 4443412 w 4443412"/>
              <a:gd name="connsiteY17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171575 w 4443412"/>
              <a:gd name="connsiteY3" fmla="*/ 1038225 h 5233987"/>
              <a:gd name="connsiteX4" fmla="*/ 1509712 w 4443412"/>
              <a:gd name="connsiteY4" fmla="*/ 1423988 h 5233987"/>
              <a:gd name="connsiteX5" fmla="*/ 2038348 w 4443412"/>
              <a:gd name="connsiteY5" fmla="*/ 1857374 h 5233987"/>
              <a:gd name="connsiteX6" fmla="*/ 2414586 w 4443412"/>
              <a:gd name="connsiteY6" fmla="*/ 2295524 h 5233987"/>
              <a:gd name="connsiteX7" fmla="*/ 3271837 w 4443412"/>
              <a:gd name="connsiteY7" fmla="*/ 2919412 h 5233987"/>
              <a:gd name="connsiteX8" fmla="*/ 2052637 w 4443412"/>
              <a:gd name="connsiteY8" fmla="*/ 3386137 h 5233987"/>
              <a:gd name="connsiteX9" fmla="*/ 2228850 w 4443412"/>
              <a:gd name="connsiteY9" fmla="*/ 3819525 h 5233987"/>
              <a:gd name="connsiteX10" fmla="*/ 2471737 w 4443412"/>
              <a:gd name="connsiteY10" fmla="*/ 4081463 h 5233987"/>
              <a:gd name="connsiteX11" fmla="*/ 2809875 w 4443412"/>
              <a:gd name="connsiteY11" fmla="*/ 4276725 h 5233987"/>
              <a:gd name="connsiteX12" fmla="*/ 3138487 w 4443412"/>
              <a:gd name="connsiteY12" fmla="*/ 4419600 h 5233987"/>
              <a:gd name="connsiteX13" fmla="*/ 3490912 w 4443412"/>
              <a:gd name="connsiteY13" fmla="*/ 4581525 h 5233987"/>
              <a:gd name="connsiteX14" fmla="*/ 3767137 w 4443412"/>
              <a:gd name="connsiteY14" fmla="*/ 4762500 h 5233987"/>
              <a:gd name="connsiteX15" fmla="*/ 4005262 w 4443412"/>
              <a:gd name="connsiteY15" fmla="*/ 4924425 h 5233987"/>
              <a:gd name="connsiteX16" fmla="*/ 4243387 w 4443412"/>
              <a:gd name="connsiteY16" fmla="*/ 5091113 h 5233987"/>
              <a:gd name="connsiteX17" fmla="*/ 4443412 w 4443412"/>
              <a:gd name="connsiteY17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991369 w 4443412"/>
              <a:gd name="connsiteY3" fmla="*/ 838746 h 5233987"/>
              <a:gd name="connsiteX4" fmla="*/ 1171575 w 4443412"/>
              <a:gd name="connsiteY4" fmla="*/ 1038225 h 5233987"/>
              <a:gd name="connsiteX5" fmla="*/ 1509712 w 4443412"/>
              <a:gd name="connsiteY5" fmla="*/ 1423988 h 5233987"/>
              <a:gd name="connsiteX6" fmla="*/ 2038348 w 4443412"/>
              <a:gd name="connsiteY6" fmla="*/ 1857374 h 5233987"/>
              <a:gd name="connsiteX7" fmla="*/ 2414586 w 4443412"/>
              <a:gd name="connsiteY7" fmla="*/ 2295524 h 5233987"/>
              <a:gd name="connsiteX8" fmla="*/ 3271837 w 4443412"/>
              <a:gd name="connsiteY8" fmla="*/ 2919412 h 5233987"/>
              <a:gd name="connsiteX9" fmla="*/ 2052637 w 4443412"/>
              <a:gd name="connsiteY9" fmla="*/ 3386137 h 5233987"/>
              <a:gd name="connsiteX10" fmla="*/ 2228850 w 4443412"/>
              <a:gd name="connsiteY10" fmla="*/ 3819525 h 5233987"/>
              <a:gd name="connsiteX11" fmla="*/ 2471737 w 4443412"/>
              <a:gd name="connsiteY11" fmla="*/ 4081463 h 5233987"/>
              <a:gd name="connsiteX12" fmla="*/ 2809875 w 4443412"/>
              <a:gd name="connsiteY12" fmla="*/ 4276725 h 5233987"/>
              <a:gd name="connsiteX13" fmla="*/ 3138487 w 4443412"/>
              <a:gd name="connsiteY13" fmla="*/ 4419600 h 5233987"/>
              <a:gd name="connsiteX14" fmla="*/ 3490912 w 4443412"/>
              <a:gd name="connsiteY14" fmla="*/ 4581525 h 5233987"/>
              <a:gd name="connsiteX15" fmla="*/ 3767137 w 4443412"/>
              <a:gd name="connsiteY15" fmla="*/ 4762500 h 5233987"/>
              <a:gd name="connsiteX16" fmla="*/ 4005262 w 4443412"/>
              <a:gd name="connsiteY16" fmla="*/ 4924425 h 5233987"/>
              <a:gd name="connsiteX17" fmla="*/ 4243387 w 4443412"/>
              <a:gd name="connsiteY17" fmla="*/ 5091113 h 5233987"/>
              <a:gd name="connsiteX18" fmla="*/ 4443412 w 4443412"/>
              <a:gd name="connsiteY18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962794 w 4443412"/>
              <a:gd name="connsiteY3" fmla="*/ 843508 h 5233987"/>
              <a:gd name="connsiteX4" fmla="*/ 1171575 w 4443412"/>
              <a:gd name="connsiteY4" fmla="*/ 1038225 h 5233987"/>
              <a:gd name="connsiteX5" fmla="*/ 1509712 w 4443412"/>
              <a:gd name="connsiteY5" fmla="*/ 1423988 h 5233987"/>
              <a:gd name="connsiteX6" fmla="*/ 2038348 w 4443412"/>
              <a:gd name="connsiteY6" fmla="*/ 1857374 h 5233987"/>
              <a:gd name="connsiteX7" fmla="*/ 2414586 w 4443412"/>
              <a:gd name="connsiteY7" fmla="*/ 2295524 h 5233987"/>
              <a:gd name="connsiteX8" fmla="*/ 3271837 w 4443412"/>
              <a:gd name="connsiteY8" fmla="*/ 2919412 h 5233987"/>
              <a:gd name="connsiteX9" fmla="*/ 2052637 w 4443412"/>
              <a:gd name="connsiteY9" fmla="*/ 3386137 h 5233987"/>
              <a:gd name="connsiteX10" fmla="*/ 2228850 w 4443412"/>
              <a:gd name="connsiteY10" fmla="*/ 3819525 h 5233987"/>
              <a:gd name="connsiteX11" fmla="*/ 2471737 w 4443412"/>
              <a:gd name="connsiteY11" fmla="*/ 4081463 h 5233987"/>
              <a:gd name="connsiteX12" fmla="*/ 2809875 w 4443412"/>
              <a:gd name="connsiteY12" fmla="*/ 4276725 h 5233987"/>
              <a:gd name="connsiteX13" fmla="*/ 3138487 w 4443412"/>
              <a:gd name="connsiteY13" fmla="*/ 4419600 h 5233987"/>
              <a:gd name="connsiteX14" fmla="*/ 3490912 w 4443412"/>
              <a:gd name="connsiteY14" fmla="*/ 4581525 h 5233987"/>
              <a:gd name="connsiteX15" fmla="*/ 3767137 w 4443412"/>
              <a:gd name="connsiteY15" fmla="*/ 4762500 h 5233987"/>
              <a:gd name="connsiteX16" fmla="*/ 4005262 w 4443412"/>
              <a:gd name="connsiteY16" fmla="*/ 4924425 h 5233987"/>
              <a:gd name="connsiteX17" fmla="*/ 4243387 w 4443412"/>
              <a:gd name="connsiteY17" fmla="*/ 5091113 h 5233987"/>
              <a:gd name="connsiteX18" fmla="*/ 4443412 w 4443412"/>
              <a:gd name="connsiteY18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962794 w 4443412"/>
              <a:gd name="connsiteY3" fmla="*/ 843508 h 5233987"/>
              <a:gd name="connsiteX4" fmla="*/ 1171575 w 4443412"/>
              <a:gd name="connsiteY4" fmla="*/ 1038225 h 5233987"/>
              <a:gd name="connsiteX5" fmla="*/ 1509712 w 4443412"/>
              <a:gd name="connsiteY5" fmla="*/ 1423988 h 5233987"/>
              <a:gd name="connsiteX6" fmla="*/ 2038348 w 4443412"/>
              <a:gd name="connsiteY6" fmla="*/ 1857374 h 5233987"/>
              <a:gd name="connsiteX7" fmla="*/ 2414586 w 4443412"/>
              <a:gd name="connsiteY7" fmla="*/ 2295524 h 5233987"/>
              <a:gd name="connsiteX8" fmla="*/ 3271837 w 4443412"/>
              <a:gd name="connsiteY8" fmla="*/ 2919412 h 5233987"/>
              <a:gd name="connsiteX9" fmla="*/ 2052637 w 4443412"/>
              <a:gd name="connsiteY9" fmla="*/ 3386137 h 5233987"/>
              <a:gd name="connsiteX10" fmla="*/ 2228850 w 4443412"/>
              <a:gd name="connsiteY10" fmla="*/ 3819525 h 5233987"/>
              <a:gd name="connsiteX11" fmla="*/ 2471737 w 4443412"/>
              <a:gd name="connsiteY11" fmla="*/ 4081463 h 5233987"/>
              <a:gd name="connsiteX12" fmla="*/ 2809875 w 4443412"/>
              <a:gd name="connsiteY12" fmla="*/ 4276725 h 5233987"/>
              <a:gd name="connsiteX13" fmla="*/ 3138487 w 4443412"/>
              <a:gd name="connsiteY13" fmla="*/ 4419600 h 5233987"/>
              <a:gd name="connsiteX14" fmla="*/ 3490912 w 4443412"/>
              <a:gd name="connsiteY14" fmla="*/ 4581525 h 5233987"/>
              <a:gd name="connsiteX15" fmla="*/ 3767137 w 4443412"/>
              <a:gd name="connsiteY15" fmla="*/ 4762500 h 5233987"/>
              <a:gd name="connsiteX16" fmla="*/ 4005262 w 4443412"/>
              <a:gd name="connsiteY16" fmla="*/ 4924425 h 5233987"/>
              <a:gd name="connsiteX17" fmla="*/ 4243387 w 4443412"/>
              <a:gd name="connsiteY17" fmla="*/ 5091113 h 5233987"/>
              <a:gd name="connsiteX18" fmla="*/ 4443412 w 4443412"/>
              <a:gd name="connsiteY18" fmla="*/ 5233987 h 5233987"/>
              <a:gd name="connsiteX0" fmla="*/ 0 w 4243387"/>
              <a:gd name="connsiteY0" fmla="*/ 0 h 5091113"/>
              <a:gd name="connsiteX1" fmla="*/ 342899 w 4243387"/>
              <a:gd name="connsiteY1" fmla="*/ 309562 h 5091113"/>
              <a:gd name="connsiteX2" fmla="*/ 795337 w 4243387"/>
              <a:gd name="connsiteY2" fmla="*/ 638175 h 5091113"/>
              <a:gd name="connsiteX3" fmla="*/ 962794 w 4243387"/>
              <a:gd name="connsiteY3" fmla="*/ 843508 h 5091113"/>
              <a:gd name="connsiteX4" fmla="*/ 1171575 w 4243387"/>
              <a:gd name="connsiteY4" fmla="*/ 1038225 h 5091113"/>
              <a:gd name="connsiteX5" fmla="*/ 1509712 w 4243387"/>
              <a:gd name="connsiteY5" fmla="*/ 1423988 h 5091113"/>
              <a:gd name="connsiteX6" fmla="*/ 2038348 w 4243387"/>
              <a:gd name="connsiteY6" fmla="*/ 1857374 h 5091113"/>
              <a:gd name="connsiteX7" fmla="*/ 2414586 w 4243387"/>
              <a:gd name="connsiteY7" fmla="*/ 2295524 h 5091113"/>
              <a:gd name="connsiteX8" fmla="*/ 3271837 w 4243387"/>
              <a:gd name="connsiteY8" fmla="*/ 2919412 h 5091113"/>
              <a:gd name="connsiteX9" fmla="*/ 2052637 w 4243387"/>
              <a:gd name="connsiteY9" fmla="*/ 3386137 h 5091113"/>
              <a:gd name="connsiteX10" fmla="*/ 2228850 w 4243387"/>
              <a:gd name="connsiteY10" fmla="*/ 3819525 h 5091113"/>
              <a:gd name="connsiteX11" fmla="*/ 2471737 w 4243387"/>
              <a:gd name="connsiteY11" fmla="*/ 4081463 h 5091113"/>
              <a:gd name="connsiteX12" fmla="*/ 2809875 w 4243387"/>
              <a:gd name="connsiteY12" fmla="*/ 4276725 h 5091113"/>
              <a:gd name="connsiteX13" fmla="*/ 3138487 w 4243387"/>
              <a:gd name="connsiteY13" fmla="*/ 4419600 h 5091113"/>
              <a:gd name="connsiteX14" fmla="*/ 3490912 w 4243387"/>
              <a:gd name="connsiteY14" fmla="*/ 4581525 h 5091113"/>
              <a:gd name="connsiteX15" fmla="*/ 3767137 w 4243387"/>
              <a:gd name="connsiteY15" fmla="*/ 4762500 h 5091113"/>
              <a:gd name="connsiteX16" fmla="*/ 4005262 w 4243387"/>
              <a:gd name="connsiteY16" fmla="*/ 4924425 h 5091113"/>
              <a:gd name="connsiteX17" fmla="*/ 4243387 w 4243387"/>
              <a:gd name="connsiteY17" fmla="*/ 5091113 h 5091113"/>
              <a:gd name="connsiteX0" fmla="*/ 0 w 4005262"/>
              <a:gd name="connsiteY0" fmla="*/ 0 h 4924425"/>
              <a:gd name="connsiteX1" fmla="*/ 342899 w 4005262"/>
              <a:gd name="connsiteY1" fmla="*/ 309562 h 4924425"/>
              <a:gd name="connsiteX2" fmla="*/ 795337 w 4005262"/>
              <a:gd name="connsiteY2" fmla="*/ 638175 h 4924425"/>
              <a:gd name="connsiteX3" fmla="*/ 962794 w 4005262"/>
              <a:gd name="connsiteY3" fmla="*/ 843508 h 4924425"/>
              <a:gd name="connsiteX4" fmla="*/ 1171575 w 4005262"/>
              <a:gd name="connsiteY4" fmla="*/ 1038225 h 4924425"/>
              <a:gd name="connsiteX5" fmla="*/ 1509712 w 4005262"/>
              <a:gd name="connsiteY5" fmla="*/ 1423988 h 4924425"/>
              <a:gd name="connsiteX6" fmla="*/ 2038348 w 4005262"/>
              <a:gd name="connsiteY6" fmla="*/ 1857374 h 4924425"/>
              <a:gd name="connsiteX7" fmla="*/ 2414586 w 4005262"/>
              <a:gd name="connsiteY7" fmla="*/ 2295524 h 4924425"/>
              <a:gd name="connsiteX8" fmla="*/ 3271837 w 4005262"/>
              <a:gd name="connsiteY8" fmla="*/ 2919412 h 4924425"/>
              <a:gd name="connsiteX9" fmla="*/ 2052637 w 4005262"/>
              <a:gd name="connsiteY9" fmla="*/ 3386137 h 4924425"/>
              <a:gd name="connsiteX10" fmla="*/ 2228850 w 4005262"/>
              <a:gd name="connsiteY10" fmla="*/ 3819525 h 4924425"/>
              <a:gd name="connsiteX11" fmla="*/ 2471737 w 4005262"/>
              <a:gd name="connsiteY11" fmla="*/ 4081463 h 4924425"/>
              <a:gd name="connsiteX12" fmla="*/ 2809875 w 4005262"/>
              <a:gd name="connsiteY12" fmla="*/ 4276725 h 4924425"/>
              <a:gd name="connsiteX13" fmla="*/ 3138487 w 4005262"/>
              <a:gd name="connsiteY13" fmla="*/ 4419600 h 4924425"/>
              <a:gd name="connsiteX14" fmla="*/ 3490912 w 4005262"/>
              <a:gd name="connsiteY14" fmla="*/ 4581525 h 4924425"/>
              <a:gd name="connsiteX15" fmla="*/ 3767137 w 4005262"/>
              <a:gd name="connsiteY15" fmla="*/ 4762500 h 4924425"/>
              <a:gd name="connsiteX16" fmla="*/ 4005262 w 4005262"/>
              <a:gd name="connsiteY16" fmla="*/ 4924425 h 4924425"/>
              <a:gd name="connsiteX0" fmla="*/ 0 w 3767137"/>
              <a:gd name="connsiteY0" fmla="*/ 0 h 4762500"/>
              <a:gd name="connsiteX1" fmla="*/ 342899 w 3767137"/>
              <a:gd name="connsiteY1" fmla="*/ 309562 h 4762500"/>
              <a:gd name="connsiteX2" fmla="*/ 795337 w 3767137"/>
              <a:gd name="connsiteY2" fmla="*/ 638175 h 4762500"/>
              <a:gd name="connsiteX3" fmla="*/ 962794 w 3767137"/>
              <a:gd name="connsiteY3" fmla="*/ 843508 h 4762500"/>
              <a:gd name="connsiteX4" fmla="*/ 1171575 w 3767137"/>
              <a:gd name="connsiteY4" fmla="*/ 1038225 h 4762500"/>
              <a:gd name="connsiteX5" fmla="*/ 1509712 w 3767137"/>
              <a:gd name="connsiteY5" fmla="*/ 1423988 h 4762500"/>
              <a:gd name="connsiteX6" fmla="*/ 2038348 w 3767137"/>
              <a:gd name="connsiteY6" fmla="*/ 1857374 h 4762500"/>
              <a:gd name="connsiteX7" fmla="*/ 2414586 w 3767137"/>
              <a:gd name="connsiteY7" fmla="*/ 2295524 h 4762500"/>
              <a:gd name="connsiteX8" fmla="*/ 3271837 w 3767137"/>
              <a:gd name="connsiteY8" fmla="*/ 2919412 h 4762500"/>
              <a:gd name="connsiteX9" fmla="*/ 2052637 w 3767137"/>
              <a:gd name="connsiteY9" fmla="*/ 3386137 h 4762500"/>
              <a:gd name="connsiteX10" fmla="*/ 2228850 w 3767137"/>
              <a:gd name="connsiteY10" fmla="*/ 3819525 h 4762500"/>
              <a:gd name="connsiteX11" fmla="*/ 2471737 w 3767137"/>
              <a:gd name="connsiteY11" fmla="*/ 4081463 h 4762500"/>
              <a:gd name="connsiteX12" fmla="*/ 2809875 w 3767137"/>
              <a:gd name="connsiteY12" fmla="*/ 4276725 h 4762500"/>
              <a:gd name="connsiteX13" fmla="*/ 3138487 w 3767137"/>
              <a:gd name="connsiteY13" fmla="*/ 4419600 h 4762500"/>
              <a:gd name="connsiteX14" fmla="*/ 3490912 w 3767137"/>
              <a:gd name="connsiteY14" fmla="*/ 4581525 h 4762500"/>
              <a:gd name="connsiteX15" fmla="*/ 3767137 w 3767137"/>
              <a:gd name="connsiteY15" fmla="*/ 4762500 h 4762500"/>
              <a:gd name="connsiteX0" fmla="*/ 0 w 3490912"/>
              <a:gd name="connsiteY0" fmla="*/ 0 h 4581525"/>
              <a:gd name="connsiteX1" fmla="*/ 342899 w 3490912"/>
              <a:gd name="connsiteY1" fmla="*/ 309562 h 4581525"/>
              <a:gd name="connsiteX2" fmla="*/ 795337 w 3490912"/>
              <a:gd name="connsiteY2" fmla="*/ 638175 h 4581525"/>
              <a:gd name="connsiteX3" fmla="*/ 962794 w 3490912"/>
              <a:gd name="connsiteY3" fmla="*/ 843508 h 4581525"/>
              <a:gd name="connsiteX4" fmla="*/ 1171575 w 3490912"/>
              <a:gd name="connsiteY4" fmla="*/ 1038225 h 4581525"/>
              <a:gd name="connsiteX5" fmla="*/ 1509712 w 3490912"/>
              <a:gd name="connsiteY5" fmla="*/ 1423988 h 4581525"/>
              <a:gd name="connsiteX6" fmla="*/ 2038348 w 3490912"/>
              <a:gd name="connsiteY6" fmla="*/ 1857374 h 4581525"/>
              <a:gd name="connsiteX7" fmla="*/ 2414586 w 3490912"/>
              <a:gd name="connsiteY7" fmla="*/ 2295524 h 4581525"/>
              <a:gd name="connsiteX8" fmla="*/ 3271837 w 3490912"/>
              <a:gd name="connsiteY8" fmla="*/ 2919412 h 4581525"/>
              <a:gd name="connsiteX9" fmla="*/ 2052637 w 3490912"/>
              <a:gd name="connsiteY9" fmla="*/ 3386137 h 4581525"/>
              <a:gd name="connsiteX10" fmla="*/ 2228850 w 3490912"/>
              <a:gd name="connsiteY10" fmla="*/ 3819525 h 4581525"/>
              <a:gd name="connsiteX11" fmla="*/ 2471737 w 3490912"/>
              <a:gd name="connsiteY11" fmla="*/ 4081463 h 4581525"/>
              <a:gd name="connsiteX12" fmla="*/ 2809875 w 3490912"/>
              <a:gd name="connsiteY12" fmla="*/ 4276725 h 4581525"/>
              <a:gd name="connsiteX13" fmla="*/ 3138487 w 3490912"/>
              <a:gd name="connsiteY13" fmla="*/ 4419600 h 4581525"/>
              <a:gd name="connsiteX14" fmla="*/ 3490912 w 3490912"/>
              <a:gd name="connsiteY14" fmla="*/ 4581525 h 4581525"/>
              <a:gd name="connsiteX0" fmla="*/ 0 w 3275451"/>
              <a:gd name="connsiteY0" fmla="*/ 0 h 4419600"/>
              <a:gd name="connsiteX1" fmla="*/ 342899 w 3275451"/>
              <a:gd name="connsiteY1" fmla="*/ 309562 h 4419600"/>
              <a:gd name="connsiteX2" fmla="*/ 795337 w 3275451"/>
              <a:gd name="connsiteY2" fmla="*/ 638175 h 4419600"/>
              <a:gd name="connsiteX3" fmla="*/ 962794 w 3275451"/>
              <a:gd name="connsiteY3" fmla="*/ 843508 h 4419600"/>
              <a:gd name="connsiteX4" fmla="*/ 1171575 w 3275451"/>
              <a:gd name="connsiteY4" fmla="*/ 1038225 h 4419600"/>
              <a:gd name="connsiteX5" fmla="*/ 1509712 w 3275451"/>
              <a:gd name="connsiteY5" fmla="*/ 1423988 h 4419600"/>
              <a:gd name="connsiteX6" fmla="*/ 2038348 w 3275451"/>
              <a:gd name="connsiteY6" fmla="*/ 1857374 h 4419600"/>
              <a:gd name="connsiteX7" fmla="*/ 2414586 w 3275451"/>
              <a:gd name="connsiteY7" fmla="*/ 2295524 h 4419600"/>
              <a:gd name="connsiteX8" fmla="*/ 3271837 w 3275451"/>
              <a:gd name="connsiteY8" fmla="*/ 2919412 h 4419600"/>
              <a:gd name="connsiteX9" fmla="*/ 2052637 w 3275451"/>
              <a:gd name="connsiteY9" fmla="*/ 3386137 h 4419600"/>
              <a:gd name="connsiteX10" fmla="*/ 2228850 w 3275451"/>
              <a:gd name="connsiteY10" fmla="*/ 3819525 h 4419600"/>
              <a:gd name="connsiteX11" fmla="*/ 2471737 w 3275451"/>
              <a:gd name="connsiteY11" fmla="*/ 4081463 h 4419600"/>
              <a:gd name="connsiteX12" fmla="*/ 2809875 w 3275451"/>
              <a:gd name="connsiteY12" fmla="*/ 4276725 h 4419600"/>
              <a:gd name="connsiteX13" fmla="*/ 3138487 w 3275451"/>
              <a:gd name="connsiteY13" fmla="*/ 4419600 h 4419600"/>
              <a:gd name="connsiteX0" fmla="*/ 0 w 3275451"/>
              <a:gd name="connsiteY0" fmla="*/ 0 h 4276725"/>
              <a:gd name="connsiteX1" fmla="*/ 342899 w 3275451"/>
              <a:gd name="connsiteY1" fmla="*/ 309562 h 4276725"/>
              <a:gd name="connsiteX2" fmla="*/ 795337 w 3275451"/>
              <a:gd name="connsiteY2" fmla="*/ 638175 h 4276725"/>
              <a:gd name="connsiteX3" fmla="*/ 962794 w 3275451"/>
              <a:gd name="connsiteY3" fmla="*/ 843508 h 4276725"/>
              <a:gd name="connsiteX4" fmla="*/ 1171575 w 3275451"/>
              <a:gd name="connsiteY4" fmla="*/ 1038225 h 4276725"/>
              <a:gd name="connsiteX5" fmla="*/ 1509712 w 3275451"/>
              <a:gd name="connsiteY5" fmla="*/ 1423988 h 4276725"/>
              <a:gd name="connsiteX6" fmla="*/ 2038348 w 3275451"/>
              <a:gd name="connsiteY6" fmla="*/ 1857374 h 4276725"/>
              <a:gd name="connsiteX7" fmla="*/ 2414586 w 3275451"/>
              <a:gd name="connsiteY7" fmla="*/ 2295524 h 4276725"/>
              <a:gd name="connsiteX8" fmla="*/ 3271837 w 3275451"/>
              <a:gd name="connsiteY8" fmla="*/ 2919412 h 4276725"/>
              <a:gd name="connsiteX9" fmla="*/ 2052637 w 3275451"/>
              <a:gd name="connsiteY9" fmla="*/ 3386137 h 4276725"/>
              <a:gd name="connsiteX10" fmla="*/ 2228850 w 3275451"/>
              <a:gd name="connsiteY10" fmla="*/ 3819525 h 4276725"/>
              <a:gd name="connsiteX11" fmla="*/ 2471737 w 3275451"/>
              <a:gd name="connsiteY11" fmla="*/ 4081463 h 4276725"/>
              <a:gd name="connsiteX12" fmla="*/ 2809875 w 3275451"/>
              <a:gd name="connsiteY12" fmla="*/ 4276725 h 4276725"/>
              <a:gd name="connsiteX0" fmla="*/ 0 w 3275451"/>
              <a:gd name="connsiteY0" fmla="*/ 0 h 4081463"/>
              <a:gd name="connsiteX1" fmla="*/ 342899 w 3275451"/>
              <a:gd name="connsiteY1" fmla="*/ 309562 h 4081463"/>
              <a:gd name="connsiteX2" fmla="*/ 795337 w 3275451"/>
              <a:gd name="connsiteY2" fmla="*/ 638175 h 4081463"/>
              <a:gd name="connsiteX3" fmla="*/ 962794 w 3275451"/>
              <a:gd name="connsiteY3" fmla="*/ 843508 h 4081463"/>
              <a:gd name="connsiteX4" fmla="*/ 1171575 w 3275451"/>
              <a:gd name="connsiteY4" fmla="*/ 1038225 h 4081463"/>
              <a:gd name="connsiteX5" fmla="*/ 1509712 w 3275451"/>
              <a:gd name="connsiteY5" fmla="*/ 1423988 h 4081463"/>
              <a:gd name="connsiteX6" fmla="*/ 2038348 w 3275451"/>
              <a:gd name="connsiteY6" fmla="*/ 1857374 h 4081463"/>
              <a:gd name="connsiteX7" fmla="*/ 2414586 w 3275451"/>
              <a:gd name="connsiteY7" fmla="*/ 2295524 h 4081463"/>
              <a:gd name="connsiteX8" fmla="*/ 3271837 w 3275451"/>
              <a:gd name="connsiteY8" fmla="*/ 2919412 h 4081463"/>
              <a:gd name="connsiteX9" fmla="*/ 2052637 w 3275451"/>
              <a:gd name="connsiteY9" fmla="*/ 3386137 h 4081463"/>
              <a:gd name="connsiteX10" fmla="*/ 2228850 w 3275451"/>
              <a:gd name="connsiteY10" fmla="*/ 3819525 h 4081463"/>
              <a:gd name="connsiteX11" fmla="*/ 2471737 w 3275451"/>
              <a:gd name="connsiteY11" fmla="*/ 4081463 h 4081463"/>
              <a:gd name="connsiteX0" fmla="*/ 0 w 3275451"/>
              <a:gd name="connsiteY0" fmla="*/ 0 h 3819525"/>
              <a:gd name="connsiteX1" fmla="*/ 342899 w 3275451"/>
              <a:gd name="connsiteY1" fmla="*/ 309562 h 3819525"/>
              <a:gd name="connsiteX2" fmla="*/ 795337 w 3275451"/>
              <a:gd name="connsiteY2" fmla="*/ 638175 h 3819525"/>
              <a:gd name="connsiteX3" fmla="*/ 962794 w 3275451"/>
              <a:gd name="connsiteY3" fmla="*/ 843508 h 3819525"/>
              <a:gd name="connsiteX4" fmla="*/ 1171575 w 3275451"/>
              <a:gd name="connsiteY4" fmla="*/ 1038225 h 3819525"/>
              <a:gd name="connsiteX5" fmla="*/ 1509712 w 3275451"/>
              <a:gd name="connsiteY5" fmla="*/ 1423988 h 3819525"/>
              <a:gd name="connsiteX6" fmla="*/ 2038348 w 3275451"/>
              <a:gd name="connsiteY6" fmla="*/ 1857374 h 3819525"/>
              <a:gd name="connsiteX7" fmla="*/ 2414586 w 3275451"/>
              <a:gd name="connsiteY7" fmla="*/ 2295524 h 3819525"/>
              <a:gd name="connsiteX8" fmla="*/ 3271837 w 3275451"/>
              <a:gd name="connsiteY8" fmla="*/ 2919412 h 3819525"/>
              <a:gd name="connsiteX9" fmla="*/ 2052637 w 3275451"/>
              <a:gd name="connsiteY9" fmla="*/ 3386137 h 3819525"/>
              <a:gd name="connsiteX10" fmla="*/ 2228850 w 3275451"/>
              <a:gd name="connsiteY10" fmla="*/ 3819525 h 3819525"/>
              <a:gd name="connsiteX0" fmla="*/ 0 w 3275451"/>
              <a:gd name="connsiteY0" fmla="*/ 0 h 3386137"/>
              <a:gd name="connsiteX1" fmla="*/ 342899 w 3275451"/>
              <a:gd name="connsiteY1" fmla="*/ 309562 h 3386137"/>
              <a:gd name="connsiteX2" fmla="*/ 795337 w 3275451"/>
              <a:gd name="connsiteY2" fmla="*/ 638175 h 3386137"/>
              <a:gd name="connsiteX3" fmla="*/ 962794 w 3275451"/>
              <a:gd name="connsiteY3" fmla="*/ 843508 h 3386137"/>
              <a:gd name="connsiteX4" fmla="*/ 1171575 w 3275451"/>
              <a:gd name="connsiteY4" fmla="*/ 1038225 h 3386137"/>
              <a:gd name="connsiteX5" fmla="*/ 1509712 w 3275451"/>
              <a:gd name="connsiteY5" fmla="*/ 1423988 h 3386137"/>
              <a:gd name="connsiteX6" fmla="*/ 2038348 w 3275451"/>
              <a:gd name="connsiteY6" fmla="*/ 1857374 h 3386137"/>
              <a:gd name="connsiteX7" fmla="*/ 2414586 w 3275451"/>
              <a:gd name="connsiteY7" fmla="*/ 2295524 h 3386137"/>
              <a:gd name="connsiteX8" fmla="*/ 3271837 w 3275451"/>
              <a:gd name="connsiteY8" fmla="*/ 2919412 h 3386137"/>
              <a:gd name="connsiteX9" fmla="*/ 2052637 w 3275451"/>
              <a:gd name="connsiteY9" fmla="*/ 3386137 h 3386137"/>
              <a:gd name="connsiteX0" fmla="*/ 0 w 3865291"/>
              <a:gd name="connsiteY0" fmla="*/ 0 h 3543300"/>
              <a:gd name="connsiteX1" fmla="*/ 342899 w 3865291"/>
              <a:gd name="connsiteY1" fmla="*/ 309562 h 3543300"/>
              <a:gd name="connsiteX2" fmla="*/ 795337 w 3865291"/>
              <a:gd name="connsiteY2" fmla="*/ 638175 h 3543300"/>
              <a:gd name="connsiteX3" fmla="*/ 962794 w 3865291"/>
              <a:gd name="connsiteY3" fmla="*/ 843508 h 3543300"/>
              <a:gd name="connsiteX4" fmla="*/ 1171575 w 3865291"/>
              <a:gd name="connsiteY4" fmla="*/ 1038225 h 3543300"/>
              <a:gd name="connsiteX5" fmla="*/ 1509712 w 3865291"/>
              <a:gd name="connsiteY5" fmla="*/ 1423988 h 3543300"/>
              <a:gd name="connsiteX6" fmla="*/ 2038348 w 3865291"/>
              <a:gd name="connsiteY6" fmla="*/ 1857374 h 3543300"/>
              <a:gd name="connsiteX7" fmla="*/ 2414586 w 3865291"/>
              <a:gd name="connsiteY7" fmla="*/ 2295524 h 3543300"/>
              <a:gd name="connsiteX8" fmla="*/ 3271837 w 3865291"/>
              <a:gd name="connsiteY8" fmla="*/ 2919412 h 3543300"/>
              <a:gd name="connsiteX9" fmla="*/ 3829049 w 3865291"/>
              <a:gd name="connsiteY9" fmla="*/ 3543300 h 3543300"/>
              <a:gd name="connsiteX0" fmla="*/ 0 w 3829049"/>
              <a:gd name="connsiteY0" fmla="*/ 0 h 3543300"/>
              <a:gd name="connsiteX1" fmla="*/ 342899 w 3829049"/>
              <a:gd name="connsiteY1" fmla="*/ 309562 h 3543300"/>
              <a:gd name="connsiteX2" fmla="*/ 795337 w 3829049"/>
              <a:gd name="connsiteY2" fmla="*/ 638175 h 3543300"/>
              <a:gd name="connsiteX3" fmla="*/ 962794 w 3829049"/>
              <a:gd name="connsiteY3" fmla="*/ 843508 h 3543300"/>
              <a:gd name="connsiteX4" fmla="*/ 1171575 w 3829049"/>
              <a:gd name="connsiteY4" fmla="*/ 1038225 h 3543300"/>
              <a:gd name="connsiteX5" fmla="*/ 1509712 w 3829049"/>
              <a:gd name="connsiteY5" fmla="*/ 1423988 h 3543300"/>
              <a:gd name="connsiteX6" fmla="*/ 2038348 w 3829049"/>
              <a:gd name="connsiteY6" fmla="*/ 1857374 h 3543300"/>
              <a:gd name="connsiteX7" fmla="*/ 2414586 w 3829049"/>
              <a:gd name="connsiteY7" fmla="*/ 2295524 h 3543300"/>
              <a:gd name="connsiteX8" fmla="*/ 3271837 w 3829049"/>
              <a:gd name="connsiteY8" fmla="*/ 2919412 h 3543300"/>
              <a:gd name="connsiteX9" fmla="*/ 3829049 w 3829049"/>
              <a:gd name="connsiteY9" fmla="*/ 3543300 h 3543300"/>
              <a:gd name="connsiteX0" fmla="*/ 0 w 3848099"/>
              <a:gd name="connsiteY0" fmla="*/ 0 h 3348038"/>
              <a:gd name="connsiteX1" fmla="*/ 342899 w 3848099"/>
              <a:gd name="connsiteY1" fmla="*/ 309562 h 3348038"/>
              <a:gd name="connsiteX2" fmla="*/ 795337 w 3848099"/>
              <a:gd name="connsiteY2" fmla="*/ 638175 h 3348038"/>
              <a:gd name="connsiteX3" fmla="*/ 962794 w 3848099"/>
              <a:gd name="connsiteY3" fmla="*/ 843508 h 3348038"/>
              <a:gd name="connsiteX4" fmla="*/ 1171575 w 3848099"/>
              <a:gd name="connsiteY4" fmla="*/ 1038225 h 3348038"/>
              <a:gd name="connsiteX5" fmla="*/ 1509712 w 3848099"/>
              <a:gd name="connsiteY5" fmla="*/ 1423988 h 3348038"/>
              <a:gd name="connsiteX6" fmla="*/ 2038348 w 3848099"/>
              <a:gd name="connsiteY6" fmla="*/ 1857374 h 3348038"/>
              <a:gd name="connsiteX7" fmla="*/ 2414586 w 3848099"/>
              <a:gd name="connsiteY7" fmla="*/ 2295524 h 3348038"/>
              <a:gd name="connsiteX8" fmla="*/ 3271837 w 3848099"/>
              <a:gd name="connsiteY8" fmla="*/ 2919412 h 3348038"/>
              <a:gd name="connsiteX9" fmla="*/ 3848099 w 3848099"/>
              <a:gd name="connsiteY9" fmla="*/ 3348038 h 3348038"/>
              <a:gd name="connsiteX0" fmla="*/ 0 w 3848099"/>
              <a:gd name="connsiteY0" fmla="*/ 0 h 3348038"/>
              <a:gd name="connsiteX1" fmla="*/ 342899 w 3848099"/>
              <a:gd name="connsiteY1" fmla="*/ 309562 h 3348038"/>
              <a:gd name="connsiteX2" fmla="*/ 795337 w 3848099"/>
              <a:gd name="connsiteY2" fmla="*/ 638175 h 3348038"/>
              <a:gd name="connsiteX3" fmla="*/ 962794 w 3848099"/>
              <a:gd name="connsiteY3" fmla="*/ 843508 h 3348038"/>
              <a:gd name="connsiteX4" fmla="*/ 1171575 w 3848099"/>
              <a:gd name="connsiteY4" fmla="*/ 1038225 h 3348038"/>
              <a:gd name="connsiteX5" fmla="*/ 1509712 w 3848099"/>
              <a:gd name="connsiteY5" fmla="*/ 1423988 h 3348038"/>
              <a:gd name="connsiteX6" fmla="*/ 2038348 w 3848099"/>
              <a:gd name="connsiteY6" fmla="*/ 1857374 h 3348038"/>
              <a:gd name="connsiteX7" fmla="*/ 2414586 w 3848099"/>
              <a:gd name="connsiteY7" fmla="*/ 2295524 h 3348038"/>
              <a:gd name="connsiteX8" fmla="*/ 3376612 w 3848099"/>
              <a:gd name="connsiteY8" fmla="*/ 2843212 h 3348038"/>
              <a:gd name="connsiteX9" fmla="*/ 3848099 w 3848099"/>
              <a:gd name="connsiteY9" fmla="*/ 3348038 h 3348038"/>
              <a:gd name="connsiteX0" fmla="*/ 0 w 4648199"/>
              <a:gd name="connsiteY0" fmla="*/ 0 h 2911097"/>
              <a:gd name="connsiteX1" fmla="*/ 342899 w 4648199"/>
              <a:gd name="connsiteY1" fmla="*/ 309562 h 2911097"/>
              <a:gd name="connsiteX2" fmla="*/ 795337 w 4648199"/>
              <a:gd name="connsiteY2" fmla="*/ 638175 h 2911097"/>
              <a:gd name="connsiteX3" fmla="*/ 962794 w 4648199"/>
              <a:gd name="connsiteY3" fmla="*/ 843508 h 2911097"/>
              <a:gd name="connsiteX4" fmla="*/ 1171575 w 4648199"/>
              <a:gd name="connsiteY4" fmla="*/ 1038225 h 2911097"/>
              <a:gd name="connsiteX5" fmla="*/ 1509712 w 4648199"/>
              <a:gd name="connsiteY5" fmla="*/ 1423988 h 2911097"/>
              <a:gd name="connsiteX6" fmla="*/ 2038348 w 4648199"/>
              <a:gd name="connsiteY6" fmla="*/ 1857374 h 2911097"/>
              <a:gd name="connsiteX7" fmla="*/ 2414586 w 4648199"/>
              <a:gd name="connsiteY7" fmla="*/ 2295524 h 2911097"/>
              <a:gd name="connsiteX8" fmla="*/ 3376612 w 4648199"/>
              <a:gd name="connsiteY8" fmla="*/ 2843212 h 2911097"/>
              <a:gd name="connsiteX9" fmla="*/ 4648199 w 4648199"/>
              <a:gd name="connsiteY9" fmla="*/ 619126 h 2911097"/>
              <a:gd name="connsiteX0" fmla="*/ 0 w 4648199"/>
              <a:gd name="connsiteY0" fmla="*/ 0 h 2331951"/>
              <a:gd name="connsiteX1" fmla="*/ 342899 w 4648199"/>
              <a:gd name="connsiteY1" fmla="*/ 309562 h 2331951"/>
              <a:gd name="connsiteX2" fmla="*/ 795337 w 4648199"/>
              <a:gd name="connsiteY2" fmla="*/ 638175 h 2331951"/>
              <a:gd name="connsiteX3" fmla="*/ 962794 w 4648199"/>
              <a:gd name="connsiteY3" fmla="*/ 843508 h 2331951"/>
              <a:gd name="connsiteX4" fmla="*/ 1171575 w 4648199"/>
              <a:gd name="connsiteY4" fmla="*/ 1038225 h 2331951"/>
              <a:gd name="connsiteX5" fmla="*/ 1509712 w 4648199"/>
              <a:gd name="connsiteY5" fmla="*/ 1423988 h 2331951"/>
              <a:gd name="connsiteX6" fmla="*/ 2038348 w 4648199"/>
              <a:gd name="connsiteY6" fmla="*/ 1857374 h 2331951"/>
              <a:gd name="connsiteX7" fmla="*/ 2414586 w 4648199"/>
              <a:gd name="connsiteY7" fmla="*/ 2295524 h 2331951"/>
              <a:gd name="connsiteX8" fmla="*/ 3895725 w 4648199"/>
              <a:gd name="connsiteY8" fmla="*/ 847725 h 2331951"/>
              <a:gd name="connsiteX9" fmla="*/ 4648199 w 4648199"/>
              <a:gd name="connsiteY9" fmla="*/ 619126 h 2331951"/>
              <a:gd name="connsiteX0" fmla="*/ 0 w 4648199"/>
              <a:gd name="connsiteY0" fmla="*/ 0 h 2331951"/>
              <a:gd name="connsiteX1" fmla="*/ 342899 w 4648199"/>
              <a:gd name="connsiteY1" fmla="*/ 309562 h 2331951"/>
              <a:gd name="connsiteX2" fmla="*/ 795337 w 4648199"/>
              <a:gd name="connsiteY2" fmla="*/ 638175 h 2331951"/>
              <a:gd name="connsiteX3" fmla="*/ 962794 w 4648199"/>
              <a:gd name="connsiteY3" fmla="*/ 843508 h 2331951"/>
              <a:gd name="connsiteX4" fmla="*/ 1171575 w 4648199"/>
              <a:gd name="connsiteY4" fmla="*/ 1038225 h 2331951"/>
              <a:gd name="connsiteX5" fmla="*/ 1509712 w 4648199"/>
              <a:gd name="connsiteY5" fmla="*/ 1423988 h 2331951"/>
              <a:gd name="connsiteX6" fmla="*/ 2038348 w 4648199"/>
              <a:gd name="connsiteY6" fmla="*/ 1857374 h 2331951"/>
              <a:gd name="connsiteX7" fmla="*/ 2414586 w 4648199"/>
              <a:gd name="connsiteY7" fmla="*/ 2295524 h 2331951"/>
              <a:gd name="connsiteX8" fmla="*/ 3895725 w 4648199"/>
              <a:gd name="connsiteY8" fmla="*/ 847725 h 2331951"/>
              <a:gd name="connsiteX9" fmla="*/ 4648199 w 4648199"/>
              <a:gd name="connsiteY9" fmla="*/ 619126 h 2331951"/>
              <a:gd name="connsiteX0" fmla="*/ 0 w 4648199"/>
              <a:gd name="connsiteY0" fmla="*/ 0 h 2333512"/>
              <a:gd name="connsiteX1" fmla="*/ 342899 w 4648199"/>
              <a:gd name="connsiteY1" fmla="*/ 309562 h 2333512"/>
              <a:gd name="connsiteX2" fmla="*/ 795337 w 4648199"/>
              <a:gd name="connsiteY2" fmla="*/ 638175 h 2333512"/>
              <a:gd name="connsiteX3" fmla="*/ 962794 w 4648199"/>
              <a:gd name="connsiteY3" fmla="*/ 843508 h 2333512"/>
              <a:gd name="connsiteX4" fmla="*/ 1171575 w 4648199"/>
              <a:gd name="connsiteY4" fmla="*/ 1038225 h 2333512"/>
              <a:gd name="connsiteX5" fmla="*/ 1509712 w 4648199"/>
              <a:gd name="connsiteY5" fmla="*/ 1423988 h 2333512"/>
              <a:gd name="connsiteX6" fmla="*/ 2038348 w 4648199"/>
              <a:gd name="connsiteY6" fmla="*/ 1857374 h 2333512"/>
              <a:gd name="connsiteX7" fmla="*/ 2414586 w 4648199"/>
              <a:gd name="connsiteY7" fmla="*/ 2295524 h 2333512"/>
              <a:gd name="connsiteX8" fmla="*/ 3876675 w 4648199"/>
              <a:gd name="connsiteY8" fmla="*/ 819150 h 2333512"/>
              <a:gd name="connsiteX9" fmla="*/ 4648199 w 4648199"/>
              <a:gd name="connsiteY9" fmla="*/ 619126 h 2333512"/>
              <a:gd name="connsiteX0" fmla="*/ 0 w 4648199"/>
              <a:gd name="connsiteY0" fmla="*/ 0 h 2333512"/>
              <a:gd name="connsiteX1" fmla="*/ 342899 w 4648199"/>
              <a:gd name="connsiteY1" fmla="*/ 309562 h 2333512"/>
              <a:gd name="connsiteX2" fmla="*/ 795337 w 4648199"/>
              <a:gd name="connsiteY2" fmla="*/ 638175 h 2333512"/>
              <a:gd name="connsiteX3" fmla="*/ 962794 w 4648199"/>
              <a:gd name="connsiteY3" fmla="*/ 843508 h 2333512"/>
              <a:gd name="connsiteX4" fmla="*/ 1171575 w 4648199"/>
              <a:gd name="connsiteY4" fmla="*/ 1038225 h 2333512"/>
              <a:gd name="connsiteX5" fmla="*/ 1509712 w 4648199"/>
              <a:gd name="connsiteY5" fmla="*/ 1423988 h 2333512"/>
              <a:gd name="connsiteX6" fmla="*/ 2038348 w 4648199"/>
              <a:gd name="connsiteY6" fmla="*/ 1857374 h 2333512"/>
              <a:gd name="connsiteX7" fmla="*/ 2414586 w 4648199"/>
              <a:gd name="connsiteY7" fmla="*/ 2295524 h 2333512"/>
              <a:gd name="connsiteX8" fmla="*/ 3876675 w 4648199"/>
              <a:gd name="connsiteY8" fmla="*/ 819150 h 2333512"/>
              <a:gd name="connsiteX9" fmla="*/ 4648199 w 4648199"/>
              <a:gd name="connsiteY9" fmla="*/ 619126 h 2333512"/>
              <a:gd name="connsiteX0" fmla="*/ 0 w 4648199"/>
              <a:gd name="connsiteY0" fmla="*/ 0 h 1870530"/>
              <a:gd name="connsiteX1" fmla="*/ 342899 w 4648199"/>
              <a:gd name="connsiteY1" fmla="*/ 309562 h 1870530"/>
              <a:gd name="connsiteX2" fmla="*/ 795337 w 4648199"/>
              <a:gd name="connsiteY2" fmla="*/ 638175 h 1870530"/>
              <a:gd name="connsiteX3" fmla="*/ 962794 w 4648199"/>
              <a:gd name="connsiteY3" fmla="*/ 843508 h 1870530"/>
              <a:gd name="connsiteX4" fmla="*/ 1171575 w 4648199"/>
              <a:gd name="connsiteY4" fmla="*/ 1038225 h 1870530"/>
              <a:gd name="connsiteX5" fmla="*/ 1509712 w 4648199"/>
              <a:gd name="connsiteY5" fmla="*/ 1423988 h 1870530"/>
              <a:gd name="connsiteX6" fmla="*/ 2038348 w 4648199"/>
              <a:gd name="connsiteY6" fmla="*/ 1857374 h 1870530"/>
              <a:gd name="connsiteX7" fmla="*/ 2647948 w 4648199"/>
              <a:gd name="connsiteY7" fmla="*/ 890587 h 1870530"/>
              <a:gd name="connsiteX8" fmla="*/ 3876675 w 4648199"/>
              <a:gd name="connsiteY8" fmla="*/ 819150 h 1870530"/>
              <a:gd name="connsiteX9" fmla="*/ 4648199 w 4648199"/>
              <a:gd name="connsiteY9" fmla="*/ 619126 h 1870530"/>
              <a:gd name="connsiteX0" fmla="*/ 0 w 4648199"/>
              <a:gd name="connsiteY0" fmla="*/ 0 h 1870530"/>
              <a:gd name="connsiteX1" fmla="*/ 342899 w 4648199"/>
              <a:gd name="connsiteY1" fmla="*/ 309562 h 1870530"/>
              <a:gd name="connsiteX2" fmla="*/ 795337 w 4648199"/>
              <a:gd name="connsiteY2" fmla="*/ 638175 h 1870530"/>
              <a:gd name="connsiteX3" fmla="*/ 962794 w 4648199"/>
              <a:gd name="connsiteY3" fmla="*/ 843508 h 1870530"/>
              <a:gd name="connsiteX4" fmla="*/ 1171575 w 4648199"/>
              <a:gd name="connsiteY4" fmla="*/ 1038225 h 1870530"/>
              <a:gd name="connsiteX5" fmla="*/ 1509712 w 4648199"/>
              <a:gd name="connsiteY5" fmla="*/ 1423988 h 1870530"/>
              <a:gd name="connsiteX6" fmla="*/ 2038348 w 4648199"/>
              <a:gd name="connsiteY6" fmla="*/ 1857374 h 1870530"/>
              <a:gd name="connsiteX7" fmla="*/ 2647948 w 4648199"/>
              <a:gd name="connsiteY7" fmla="*/ 890587 h 1870530"/>
              <a:gd name="connsiteX8" fmla="*/ 3362896 w 4648199"/>
              <a:gd name="connsiteY8" fmla="*/ 808633 h 1870530"/>
              <a:gd name="connsiteX9" fmla="*/ 3876675 w 4648199"/>
              <a:gd name="connsiteY9" fmla="*/ 819150 h 1870530"/>
              <a:gd name="connsiteX10" fmla="*/ 4648199 w 4648199"/>
              <a:gd name="connsiteY10" fmla="*/ 619126 h 1870530"/>
              <a:gd name="connsiteX0" fmla="*/ 0 w 4648199"/>
              <a:gd name="connsiteY0" fmla="*/ 0 h 1870530"/>
              <a:gd name="connsiteX1" fmla="*/ 342899 w 4648199"/>
              <a:gd name="connsiteY1" fmla="*/ 309562 h 1870530"/>
              <a:gd name="connsiteX2" fmla="*/ 795337 w 4648199"/>
              <a:gd name="connsiteY2" fmla="*/ 638175 h 1870530"/>
              <a:gd name="connsiteX3" fmla="*/ 962794 w 4648199"/>
              <a:gd name="connsiteY3" fmla="*/ 843508 h 1870530"/>
              <a:gd name="connsiteX4" fmla="*/ 1171575 w 4648199"/>
              <a:gd name="connsiteY4" fmla="*/ 1038225 h 1870530"/>
              <a:gd name="connsiteX5" fmla="*/ 1509712 w 4648199"/>
              <a:gd name="connsiteY5" fmla="*/ 1423988 h 1870530"/>
              <a:gd name="connsiteX6" fmla="*/ 2038348 w 4648199"/>
              <a:gd name="connsiteY6" fmla="*/ 1857374 h 1870530"/>
              <a:gd name="connsiteX7" fmla="*/ 2647948 w 4648199"/>
              <a:gd name="connsiteY7" fmla="*/ 890587 h 1870530"/>
              <a:gd name="connsiteX8" fmla="*/ 3367659 w 4648199"/>
              <a:gd name="connsiteY8" fmla="*/ 713383 h 1870530"/>
              <a:gd name="connsiteX9" fmla="*/ 3876675 w 4648199"/>
              <a:gd name="connsiteY9" fmla="*/ 819150 h 1870530"/>
              <a:gd name="connsiteX10" fmla="*/ 4648199 w 4648199"/>
              <a:gd name="connsiteY10" fmla="*/ 619126 h 1870530"/>
              <a:gd name="connsiteX0" fmla="*/ 0 w 4648199"/>
              <a:gd name="connsiteY0" fmla="*/ 0 h 1870530"/>
              <a:gd name="connsiteX1" fmla="*/ 342899 w 4648199"/>
              <a:gd name="connsiteY1" fmla="*/ 309562 h 1870530"/>
              <a:gd name="connsiteX2" fmla="*/ 795337 w 4648199"/>
              <a:gd name="connsiteY2" fmla="*/ 638175 h 1870530"/>
              <a:gd name="connsiteX3" fmla="*/ 962794 w 4648199"/>
              <a:gd name="connsiteY3" fmla="*/ 843508 h 1870530"/>
              <a:gd name="connsiteX4" fmla="*/ 1171575 w 4648199"/>
              <a:gd name="connsiteY4" fmla="*/ 1038225 h 1870530"/>
              <a:gd name="connsiteX5" fmla="*/ 1509712 w 4648199"/>
              <a:gd name="connsiteY5" fmla="*/ 1423988 h 1870530"/>
              <a:gd name="connsiteX6" fmla="*/ 2038348 w 4648199"/>
              <a:gd name="connsiteY6" fmla="*/ 1857374 h 1870530"/>
              <a:gd name="connsiteX7" fmla="*/ 2647948 w 4648199"/>
              <a:gd name="connsiteY7" fmla="*/ 890587 h 1870530"/>
              <a:gd name="connsiteX8" fmla="*/ 3367659 w 4648199"/>
              <a:gd name="connsiteY8" fmla="*/ 713383 h 1870530"/>
              <a:gd name="connsiteX9" fmla="*/ 3886200 w 4648199"/>
              <a:gd name="connsiteY9" fmla="*/ 800100 h 1870530"/>
              <a:gd name="connsiteX10" fmla="*/ 4648199 w 4648199"/>
              <a:gd name="connsiteY10" fmla="*/ 619126 h 1870530"/>
              <a:gd name="connsiteX0" fmla="*/ 0 w 4648199"/>
              <a:gd name="connsiteY0" fmla="*/ 0 h 1870530"/>
              <a:gd name="connsiteX1" fmla="*/ 342899 w 4648199"/>
              <a:gd name="connsiteY1" fmla="*/ 309562 h 1870530"/>
              <a:gd name="connsiteX2" fmla="*/ 795337 w 4648199"/>
              <a:gd name="connsiteY2" fmla="*/ 638175 h 1870530"/>
              <a:gd name="connsiteX3" fmla="*/ 962794 w 4648199"/>
              <a:gd name="connsiteY3" fmla="*/ 843508 h 1870530"/>
              <a:gd name="connsiteX4" fmla="*/ 1171575 w 4648199"/>
              <a:gd name="connsiteY4" fmla="*/ 1038225 h 1870530"/>
              <a:gd name="connsiteX5" fmla="*/ 1509712 w 4648199"/>
              <a:gd name="connsiteY5" fmla="*/ 1423988 h 1870530"/>
              <a:gd name="connsiteX6" fmla="*/ 2038348 w 4648199"/>
              <a:gd name="connsiteY6" fmla="*/ 1857374 h 1870530"/>
              <a:gd name="connsiteX7" fmla="*/ 2647948 w 4648199"/>
              <a:gd name="connsiteY7" fmla="*/ 890587 h 1870530"/>
              <a:gd name="connsiteX8" fmla="*/ 3367659 w 4648199"/>
              <a:gd name="connsiteY8" fmla="*/ 713383 h 1870530"/>
              <a:gd name="connsiteX9" fmla="*/ 3886200 w 4648199"/>
              <a:gd name="connsiteY9" fmla="*/ 800100 h 1870530"/>
              <a:gd name="connsiteX10" fmla="*/ 4648199 w 4648199"/>
              <a:gd name="connsiteY10" fmla="*/ 619126 h 1870530"/>
              <a:gd name="connsiteX0" fmla="*/ 0 w 4648199"/>
              <a:gd name="connsiteY0" fmla="*/ 0 h 1425358"/>
              <a:gd name="connsiteX1" fmla="*/ 342899 w 4648199"/>
              <a:gd name="connsiteY1" fmla="*/ 309562 h 1425358"/>
              <a:gd name="connsiteX2" fmla="*/ 795337 w 4648199"/>
              <a:gd name="connsiteY2" fmla="*/ 638175 h 1425358"/>
              <a:gd name="connsiteX3" fmla="*/ 962794 w 4648199"/>
              <a:gd name="connsiteY3" fmla="*/ 843508 h 1425358"/>
              <a:gd name="connsiteX4" fmla="*/ 1171575 w 4648199"/>
              <a:gd name="connsiteY4" fmla="*/ 1038225 h 1425358"/>
              <a:gd name="connsiteX5" fmla="*/ 1509712 w 4648199"/>
              <a:gd name="connsiteY5" fmla="*/ 1423988 h 1425358"/>
              <a:gd name="connsiteX6" fmla="*/ 2647948 w 4648199"/>
              <a:gd name="connsiteY6" fmla="*/ 890587 h 1425358"/>
              <a:gd name="connsiteX7" fmla="*/ 3367659 w 4648199"/>
              <a:gd name="connsiteY7" fmla="*/ 713383 h 1425358"/>
              <a:gd name="connsiteX8" fmla="*/ 3886200 w 4648199"/>
              <a:gd name="connsiteY8" fmla="*/ 800100 h 1425358"/>
              <a:gd name="connsiteX9" fmla="*/ 4648199 w 4648199"/>
              <a:gd name="connsiteY9" fmla="*/ 619126 h 1425358"/>
              <a:gd name="connsiteX0" fmla="*/ 0 w 4648199"/>
              <a:gd name="connsiteY0" fmla="*/ 0 h 1038655"/>
              <a:gd name="connsiteX1" fmla="*/ 342899 w 4648199"/>
              <a:gd name="connsiteY1" fmla="*/ 309562 h 1038655"/>
              <a:gd name="connsiteX2" fmla="*/ 795337 w 4648199"/>
              <a:gd name="connsiteY2" fmla="*/ 638175 h 1038655"/>
              <a:gd name="connsiteX3" fmla="*/ 962794 w 4648199"/>
              <a:gd name="connsiteY3" fmla="*/ 843508 h 1038655"/>
              <a:gd name="connsiteX4" fmla="*/ 1171575 w 4648199"/>
              <a:gd name="connsiteY4" fmla="*/ 1038225 h 1038655"/>
              <a:gd name="connsiteX5" fmla="*/ 2647948 w 4648199"/>
              <a:gd name="connsiteY5" fmla="*/ 890587 h 1038655"/>
              <a:gd name="connsiteX6" fmla="*/ 3367659 w 4648199"/>
              <a:gd name="connsiteY6" fmla="*/ 713383 h 1038655"/>
              <a:gd name="connsiteX7" fmla="*/ 3886200 w 4648199"/>
              <a:gd name="connsiteY7" fmla="*/ 800100 h 1038655"/>
              <a:gd name="connsiteX8" fmla="*/ 4648199 w 4648199"/>
              <a:gd name="connsiteY8" fmla="*/ 619126 h 1038655"/>
              <a:gd name="connsiteX0" fmla="*/ 0 w 4648199"/>
              <a:gd name="connsiteY0" fmla="*/ 0 h 1046195"/>
              <a:gd name="connsiteX1" fmla="*/ 342899 w 4648199"/>
              <a:gd name="connsiteY1" fmla="*/ 309562 h 1046195"/>
              <a:gd name="connsiteX2" fmla="*/ 795337 w 4648199"/>
              <a:gd name="connsiteY2" fmla="*/ 638175 h 1046195"/>
              <a:gd name="connsiteX3" fmla="*/ 1171575 w 4648199"/>
              <a:gd name="connsiteY3" fmla="*/ 1038225 h 1046195"/>
              <a:gd name="connsiteX4" fmla="*/ 2647948 w 4648199"/>
              <a:gd name="connsiteY4" fmla="*/ 890587 h 1046195"/>
              <a:gd name="connsiteX5" fmla="*/ 3367659 w 4648199"/>
              <a:gd name="connsiteY5" fmla="*/ 713383 h 1046195"/>
              <a:gd name="connsiteX6" fmla="*/ 3886200 w 4648199"/>
              <a:gd name="connsiteY6" fmla="*/ 800100 h 1046195"/>
              <a:gd name="connsiteX7" fmla="*/ 4648199 w 4648199"/>
              <a:gd name="connsiteY7" fmla="*/ 619126 h 1046195"/>
              <a:gd name="connsiteX0" fmla="*/ 0 w 4648199"/>
              <a:gd name="connsiteY0" fmla="*/ 0 h 1046195"/>
              <a:gd name="connsiteX1" fmla="*/ 933449 w 4648199"/>
              <a:gd name="connsiteY1" fmla="*/ 185737 h 1046195"/>
              <a:gd name="connsiteX2" fmla="*/ 795337 w 4648199"/>
              <a:gd name="connsiteY2" fmla="*/ 638175 h 1046195"/>
              <a:gd name="connsiteX3" fmla="*/ 1171575 w 4648199"/>
              <a:gd name="connsiteY3" fmla="*/ 1038225 h 1046195"/>
              <a:gd name="connsiteX4" fmla="*/ 2647948 w 4648199"/>
              <a:gd name="connsiteY4" fmla="*/ 890587 h 1046195"/>
              <a:gd name="connsiteX5" fmla="*/ 3367659 w 4648199"/>
              <a:gd name="connsiteY5" fmla="*/ 713383 h 1046195"/>
              <a:gd name="connsiteX6" fmla="*/ 3886200 w 4648199"/>
              <a:gd name="connsiteY6" fmla="*/ 800100 h 1046195"/>
              <a:gd name="connsiteX7" fmla="*/ 4648199 w 4648199"/>
              <a:gd name="connsiteY7" fmla="*/ 619126 h 1046195"/>
              <a:gd name="connsiteX0" fmla="*/ 0 w 4648199"/>
              <a:gd name="connsiteY0" fmla="*/ 0 h 1045960"/>
              <a:gd name="connsiteX1" fmla="*/ 933449 w 4648199"/>
              <a:gd name="connsiteY1" fmla="*/ 185737 h 1045960"/>
              <a:gd name="connsiteX2" fmla="*/ 1423987 w 4648199"/>
              <a:gd name="connsiteY2" fmla="*/ 642937 h 1045960"/>
              <a:gd name="connsiteX3" fmla="*/ 1171575 w 4648199"/>
              <a:gd name="connsiteY3" fmla="*/ 1038225 h 1045960"/>
              <a:gd name="connsiteX4" fmla="*/ 2647948 w 4648199"/>
              <a:gd name="connsiteY4" fmla="*/ 890587 h 1045960"/>
              <a:gd name="connsiteX5" fmla="*/ 3367659 w 4648199"/>
              <a:gd name="connsiteY5" fmla="*/ 713383 h 1045960"/>
              <a:gd name="connsiteX6" fmla="*/ 3886200 w 4648199"/>
              <a:gd name="connsiteY6" fmla="*/ 800100 h 1045960"/>
              <a:gd name="connsiteX7" fmla="*/ 4648199 w 4648199"/>
              <a:gd name="connsiteY7" fmla="*/ 619126 h 1045960"/>
              <a:gd name="connsiteX0" fmla="*/ 0 w 4648199"/>
              <a:gd name="connsiteY0" fmla="*/ 0 h 900394"/>
              <a:gd name="connsiteX1" fmla="*/ 933449 w 4648199"/>
              <a:gd name="connsiteY1" fmla="*/ 185737 h 900394"/>
              <a:gd name="connsiteX2" fmla="*/ 1423987 w 4648199"/>
              <a:gd name="connsiteY2" fmla="*/ 642937 h 900394"/>
              <a:gd name="connsiteX3" fmla="*/ 1600200 w 4648199"/>
              <a:gd name="connsiteY3" fmla="*/ 852488 h 900394"/>
              <a:gd name="connsiteX4" fmla="*/ 2647948 w 4648199"/>
              <a:gd name="connsiteY4" fmla="*/ 890587 h 900394"/>
              <a:gd name="connsiteX5" fmla="*/ 3367659 w 4648199"/>
              <a:gd name="connsiteY5" fmla="*/ 713383 h 900394"/>
              <a:gd name="connsiteX6" fmla="*/ 3886200 w 4648199"/>
              <a:gd name="connsiteY6" fmla="*/ 800100 h 900394"/>
              <a:gd name="connsiteX7" fmla="*/ 4648199 w 4648199"/>
              <a:gd name="connsiteY7" fmla="*/ 619126 h 900394"/>
              <a:gd name="connsiteX0" fmla="*/ 0 w 4648199"/>
              <a:gd name="connsiteY0" fmla="*/ 0 h 932317"/>
              <a:gd name="connsiteX1" fmla="*/ 933449 w 4648199"/>
              <a:gd name="connsiteY1" fmla="*/ 185737 h 932317"/>
              <a:gd name="connsiteX2" fmla="*/ 1423987 w 4648199"/>
              <a:gd name="connsiteY2" fmla="*/ 642937 h 932317"/>
              <a:gd name="connsiteX3" fmla="*/ 1600200 w 4648199"/>
              <a:gd name="connsiteY3" fmla="*/ 852488 h 932317"/>
              <a:gd name="connsiteX4" fmla="*/ 2647948 w 4648199"/>
              <a:gd name="connsiteY4" fmla="*/ 890587 h 932317"/>
              <a:gd name="connsiteX5" fmla="*/ 3367659 w 4648199"/>
              <a:gd name="connsiteY5" fmla="*/ 713383 h 932317"/>
              <a:gd name="connsiteX6" fmla="*/ 3886200 w 4648199"/>
              <a:gd name="connsiteY6" fmla="*/ 800100 h 932317"/>
              <a:gd name="connsiteX7" fmla="*/ 4648199 w 4648199"/>
              <a:gd name="connsiteY7" fmla="*/ 619126 h 932317"/>
              <a:gd name="connsiteX0" fmla="*/ 0 w 4591049"/>
              <a:gd name="connsiteY0" fmla="*/ 247685 h 1180002"/>
              <a:gd name="connsiteX1" fmla="*/ 933449 w 4591049"/>
              <a:gd name="connsiteY1" fmla="*/ 433422 h 1180002"/>
              <a:gd name="connsiteX2" fmla="*/ 1423987 w 4591049"/>
              <a:gd name="connsiteY2" fmla="*/ 890622 h 1180002"/>
              <a:gd name="connsiteX3" fmla="*/ 1600200 w 4591049"/>
              <a:gd name="connsiteY3" fmla="*/ 1100173 h 1180002"/>
              <a:gd name="connsiteX4" fmla="*/ 2647948 w 4591049"/>
              <a:gd name="connsiteY4" fmla="*/ 1138272 h 1180002"/>
              <a:gd name="connsiteX5" fmla="*/ 3367659 w 4591049"/>
              <a:gd name="connsiteY5" fmla="*/ 961068 h 1180002"/>
              <a:gd name="connsiteX6" fmla="*/ 3886200 w 4591049"/>
              <a:gd name="connsiteY6" fmla="*/ 1047785 h 1180002"/>
              <a:gd name="connsiteX7" fmla="*/ 4591049 w 4591049"/>
              <a:gd name="connsiteY7" fmla="*/ 36 h 1180002"/>
              <a:gd name="connsiteX0" fmla="*/ 0 w 4591049"/>
              <a:gd name="connsiteY0" fmla="*/ 307217 h 1239534"/>
              <a:gd name="connsiteX1" fmla="*/ 933449 w 4591049"/>
              <a:gd name="connsiteY1" fmla="*/ 492954 h 1239534"/>
              <a:gd name="connsiteX2" fmla="*/ 1423987 w 4591049"/>
              <a:gd name="connsiteY2" fmla="*/ 950154 h 1239534"/>
              <a:gd name="connsiteX3" fmla="*/ 1600200 w 4591049"/>
              <a:gd name="connsiteY3" fmla="*/ 1159705 h 1239534"/>
              <a:gd name="connsiteX4" fmla="*/ 2647948 w 4591049"/>
              <a:gd name="connsiteY4" fmla="*/ 1197804 h 1239534"/>
              <a:gd name="connsiteX5" fmla="*/ 3367659 w 4591049"/>
              <a:gd name="connsiteY5" fmla="*/ 1020600 h 1239534"/>
              <a:gd name="connsiteX6" fmla="*/ 3486150 w 4591049"/>
              <a:gd name="connsiteY6" fmla="*/ 2417 h 1239534"/>
              <a:gd name="connsiteX7" fmla="*/ 4591049 w 4591049"/>
              <a:gd name="connsiteY7" fmla="*/ 59568 h 1239534"/>
              <a:gd name="connsiteX0" fmla="*/ 0 w 4591049"/>
              <a:gd name="connsiteY0" fmla="*/ 307217 h 1307146"/>
              <a:gd name="connsiteX1" fmla="*/ 933449 w 4591049"/>
              <a:gd name="connsiteY1" fmla="*/ 492954 h 1307146"/>
              <a:gd name="connsiteX2" fmla="*/ 1423987 w 4591049"/>
              <a:gd name="connsiteY2" fmla="*/ 950154 h 1307146"/>
              <a:gd name="connsiteX3" fmla="*/ 1600200 w 4591049"/>
              <a:gd name="connsiteY3" fmla="*/ 1159705 h 1307146"/>
              <a:gd name="connsiteX4" fmla="*/ 2647948 w 4591049"/>
              <a:gd name="connsiteY4" fmla="*/ 1197804 h 1307146"/>
              <a:gd name="connsiteX5" fmla="*/ 3486150 w 4591049"/>
              <a:gd name="connsiteY5" fmla="*/ 2417 h 1307146"/>
              <a:gd name="connsiteX6" fmla="*/ 4591049 w 4591049"/>
              <a:gd name="connsiteY6" fmla="*/ 59568 h 1307146"/>
              <a:gd name="connsiteX0" fmla="*/ 0 w 4591049"/>
              <a:gd name="connsiteY0" fmla="*/ 307217 h 1198035"/>
              <a:gd name="connsiteX1" fmla="*/ 933449 w 4591049"/>
              <a:gd name="connsiteY1" fmla="*/ 492954 h 1198035"/>
              <a:gd name="connsiteX2" fmla="*/ 1423987 w 4591049"/>
              <a:gd name="connsiteY2" fmla="*/ 950154 h 1198035"/>
              <a:gd name="connsiteX3" fmla="*/ 1600200 w 4591049"/>
              <a:gd name="connsiteY3" fmla="*/ 1159705 h 1198035"/>
              <a:gd name="connsiteX4" fmla="*/ 2333623 w 4591049"/>
              <a:gd name="connsiteY4" fmla="*/ 178629 h 1198035"/>
              <a:gd name="connsiteX5" fmla="*/ 3486150 w 4591049"/>
              <a:gd name="connsiteY5" fmla="*/ 2417 h 1198035"/>
              <a:gd name="connsiteX6" fmla="*/ 4591049 w 4591049"/>
              <a:gd name="connsiteY6" fmla="*/ 59568 h 1198035"/>
              <a:gd name="connsiteX0" fmla="*/ 0 w 4591049"/>
              <a:gd name="connsiteY0" fmla="*/ 307217 h 1198035"/>
              <a:gd name="connsiteX1" fmla="*/ 933449 w 4591049"/>
              <a:gd name="connsiteY1" fmla="*/ 492954 h 1198035"/>
              <a:gd name="connsiteX2" fmla="*/ 1423987 w 4591049"/>
              <a:gd name="connsiteY2" fmla="*/ 950154 h 1198035"/>
              <a:gd name="connsiteX3" fmla="*/ 1600200 w 4591049"/>
              <a:gd name="connsiteY3" fmla="*/ 1159705 h 1198035"/>
              <a:gd name="connsiteX4" fmla="*/ 2333623 w 4591049"/>
              <a:gd name="connsiteY4" fmla="*/ 178629 h 1198035"/>
              <a:gd name="connsiteX5" fmla="*/ 3486150 w 4591049"/>
              <a:gd name="connsiteY5" fmla="*/ 2417 h 1198035"/>
              <a:gd name="connsiteX6" fmla="*/ 4591049 w 4591049"/>
              <a:gd name="connsiteY6" fmla="*/ 59568 h 1198035"/>
              <a:gd name="connsiteX0" fmla="*/ 0 w 4591049"/>
              <a:gd name="connsiteY0" fmla="*/ 307217 h 1198035"/>
              <a:gd name="connsiteX1" fmla="*/ 933449 w 4591049"/>
              <a:gd name="connsiteY1" fmla="*/ 492954 h 1198035"/>
              <a:gd name="connsiteX2" fmla="*/ 1423987 w 4591049"/>
              <a:gd name="connsiteY2" fmla="*/ 950154 h 1198035"/>
              <a:gd name="connsiteX3" fmla="*/ 1600200 w 4591049"/>
              <a:gd name="connsiteY3" fmla="*/ 1159705 h 1198035"/>
              <a:gd name="connsiteX4" fmla="*/ 2333623 w 4591049"/>
              <a:gd name="connsiteY4" fmla="*/ 178629 h 1198035"/>
              <a:gd name="connsiteX5" fmla="*/ 3486150 w 4591049"/>
              <a:gd name="connsiteY5" fmla="*/ 2417 h 1198035"/>
              <a:gd name="connsiteX6" fmla="*/ 4591049 w 4591049"/>
              <a:gd name="connsiteY6" fmla="*/ 59568 h 1198035"/>
              <a:gd name="connsiteX0" fmla="*/ 0 w 4591049"/>
              <a:gd name="connsiteY0" fmla="*/ 307217 h 954834"/>
              <a:gd name="connsiteX1" fmla="*/ 933449 w 4591049"/>
              <a:gd name="connsiteY1" fmla="*/ 492954 h 954834"/>
              <a:gd name="connsiteX2" fmla="*/ 1423987 w 4591049"/>
              <a:gd name="connsiteY2" fmla="*/ 950154 h 954834"/>
              <a:gd name="connsiteX3" fmla="*/ 2333623 w 4591049"/>
              <a:gd name="connsiteY3" fmla="*/ 178629 h 954834"/>
              <a:gd name="connsiteX4" fmla="*/ 3486150 w 4591049"/>
              <a:gd name="connsiteY4" fmla="*/ 2417 h 954834"/>
              <a:gd name="connsiteX5" fmla="*/ 4591049 w 4591049"/>
              <a:gd name="connsiteY5" fmla="*/ 59568 h 954834"/>
              <a:gd name="connsiteX0" fmla="*/ 0 w 4591049"/>
              <a:gd name="connsiteY0" fmla="*/ 307217 h 495692"/>
              <a:gd name="connsiteX1" fmla="*/ 933449 w 4591049"/>
              <a:gd name="connsiteY1" fmla="*/ 492954 h 495692"/>
              <a:gd name="connsiteX2" fmla="*/ 2333623 w 4591049"/>
              <a:gd name="connsiteY2" fmla="*/ 178629 h 495692"/>
              <a:gd name="connsiteX3" fmla="*/ 3486150 w 4591049"/>
              <a:gd name="connsiteY3" fmla="*/ 2417 h 495692"/>
              <a:gd name="connsiteX4" fmla="*/ 4591049 w 4591049"/>
              <a:gd name="connsiteY4" fmla="*/ 59568 h 495692"/>
              <a:gd name="connsiteX0" fmla="*/ 0 w 4591049"/>
              <a:gd name="connsiteY0" fmla="*/ 307217 h 340770"/>
              <a:gd name="connsiteX1" fmla="*/ 1028699 w 4591049"/>
              <a:gd name="connsiteY1" fmla="*/ 235779 h 340770"/>
              <a:gd name="connsiteX2" fmla="*/ 2333623 w 4591049"/>
              <a:gd name="connsiteY2" fmla="*/ 178629 h 340770"/>
              <a:gd name="connsiteX3" fmla="*/ 3486150 w 4591049"/>
              <a:gd name="connsiteY3" fmla="*/ 2417 h 340770"/>
              <a:gd name="connsiteX4" fmla="*/ 4591049 w 4591049"/>
              <a:gd name="connsiteY4" fmla="*/ 59568 h 340770"/>
              <a:gd name="connsiteX0" fmla="*/ 0 w 4591049"/>
              <a:gd name="connsiteY0" fmla="*/ 307217 h 314586"/>
              <a:gd name="connsiteX1" fmla="*/ 1028699 w 4591049"/>
              <a:gd name="connsiteY1" fmla="*/ 235779 h 314586"/>
              <a:gd name="connsiteX2" fmla="*/ 2333623 w 4591049"/>
              <a:gd name="connsiteY2" fmla="*/ 178629 h 314586"/>
              <a:gd name="connsiteX3" fmla="*/ 3486150 w 4591049"/>
              <a:gd name="connsiteY3" fmla="*/ 2417 h 314586"/>
              <a:gd name="connsiteX4" fmla="*/ 4591049 w 4591049"/>
              <a:gd name="connsiteY4" fmla="*/ 59568 h 314586"/>
              <a:gd name="connsiteX0" fmla="*/ 0 w 4591049"/>
              <a:gd name="connsiteY0" fmla="*/ 307217 h 315134"/>
              <a:gd name="connsiteX1" fmla="*/ 1028699 w 4591049"/>
              <a:gd name="connsiteY1" fmla="*/ 235779 h 315134"/>
              <a:gd name="connsiteX2" fmla="*/ 2314573 w 4591049"/>
              <a:gd name="connsiteY2" fmla="*/ 131004 h 315134"/>
              <a:gd name="connsiteX3" fmla="*/ 3486150 w 4591049"/>
              <a:gd name="connsiteY3" fmla="*/ 2417 h 315134"/>
              <a:gd name="connsiteX4" fmla="*/ 4591049 w 4591049"/>
              <a:gd name="connsiteY4" fmla="*/ 59568 h 315134"/>
              <a:gd name="connsiteX0" fmla="*/ 0 w 4591049"/>
              <a:gd name="connsiteY0" fmla="*/ 307217 h 315134"/>
              <a:gd name="connsiteX1" fmla="*/ 1028699 w 4591049"/>
              <a:gd name="connsiteY1" fmla="*/ 235779 h 315134"/>
              <a:gd name="connsiteX2" fmla="*/ 2314573 w 4591049"/>
              <a:gd name="connsiteY2" fmla="*/ 131004 h 315134"/>
              <a:gd name="connsiteX3" fmla="*/ 3486150 w 4591049"/>
              <a:gd name="connsiteY3" fmla="*/ 2417 h 315134"/>
              <a:gd name="connsiteX4" fmla="*/ 4591049 w 4591049"/>
              <a:gd name="connsiteY4" fmla="*/ 59568 h 315134"/>
              <a:gd name="connsiteX0" fmla="*/ 0 w 4591049"/>
              <a:gd name="connsiteY0" fmla="*/ 305286 h 362437"/>
              <a:gd name="connsiteX1" fmla="*/ 1028699 w 4591049"/>
              <a:gd name="connsiteY1" fmla="*/ 233848 h 362437"/>
              <a:gd name="connsiteX2" fmla="*/ 2314573 w 4591049"/>
              <a:gd name="connsiteY2" fmla="*/ 129073 h 362437"/>
              <a:gd name="connsiteX3" fmla="*/ 3486150 w 4591049"/>
              <a:gd name="connsiteY3" fmla="*/ 486 h 362437"/>
              <a:gd name="connsiteX4" fmla="*/ 4591049 w 4591049"/>
              <a:gd name="connsiteY4" fmla="*/ 362437 h 362437"/>
              <a:gd name="connsiteX0" fmla="*/ 0 w 4591049"/>
              <a:gd name="connsiteY0" fmla="*/ 187143 h 403922"/>
              <a:gd name="connsiteX1" fmla="*/ 1028699 w 4591049"/>
              <a:gd name="connsiteY1" fmla="*/ 115705 h 403922"/>
              <a:gd name="connsiteX2" fmla="*/ 2314573 w 4591049"/>
              <a:gd name="connsiteY2" fmla="*/ 10930 h 403922"/>
              <a:gd name="connsiteX3" fmla="*/ 3524250 w 4591049"/>
              <a:gd name="connsiteY3" fmla="*/ 396693 h 403922"/>
              <a:gd name="connsiteX4" fmla="*/ 4591049 w 4591049"/>
              <a:gd name="connsiteY4" fmla="*/ 244294 h 403922"/>
              <a:gd name="connsiteX0" fmla="*/ 0 w 4591049"/>
              <a:gd name="connsiteY0" fmla="*/ 72770 h 299809"/>
              <a:gd name="connsiteX1" fmla="*/ 1028699 w 4591049"/>
              <a:gd name="connsiteY1" fmla="*/ 1332 h 299809"/>
              <a:gd name="connsiteX2" fmla="*/ 2305048 w 4591049"/>
              <a:gd name="connsiteY2" fmla="*/ 163257 h 299809"/>
              <a:gd name="connsiteX3" fmla="*/ 3524250 w 4591049"/>
              <a:gd name="connsiteY3" fmla="*/ 282320 h 299809"/>
              <a:gd name="connsiteX4" fmla="*/ 4591049 w 4591049"/>
              <a:gd name="connsiteY4" fmla="*/ 129921 h 299809"/>
              <a:gd name="connsiteX0" fmla="*/ 0 w 4591049"/>
              <a:gd name="connsiteY0" fmla="*/ 72770 h 310728"/>
              <a:gd name="connsiteX1" fmla="*/ 1028699 w 4591049"/>
              <a:gd name="connsiteY1" fmla="*/ 1332 h 310728"/>
              <a:gd name="connsiteX2" fmla="*/ 2305048 w 4591049"/>
              <a:gd name="connsiteY2" fmla="*/ 163257 h 310728"/>
              <a:gd name="connsiteX3" fmla="*/ 3524250 w 4591049"/>
              <a:gd name="connsiteY3" fmla="*/ 282320 h 310728"/>
              <a:gd name="connsiteX4" fmla="*/ 4591049 w 4591049"/>
              <a:gd name="connsiteY4" fmla="*/ 129921 h 310728"/>
              <a:gd name="connsiteX0" fmla="*/ 0 w 4591049"/>
              <a:gd name="connsiteY0" fmla="*/ 305285 h 401113"/>
              <a:gd name="connsiteX1" fmla="*/ 1028699 w 4591049"/>
              <a:gd name="connsiteY1" fmla="*/ 233847 h 401113"/>
              <a:gd name="connsiteX2" fmla="*/ 2305048 w 4591049"/>
              <a:gd name="connsiteY2" fmla="*/ 395772 h 401113"/>
              <a:gd name="connsiteX3" fmla="*/ 3476625 w 4591049"/>
              <a:gd name="connsiteY3" fmla="*/ 485 h 401113"/>
              <a:gd name="connsiteX4" fmla="*/ 4591049 w 4591049"/>
              <a:gd name="connsiteY4" fmla="*/ 362436 h 401113"/>
              <a:gd name="connsiteX0" fmla="*/ 0 w 4591049"/>
              <a:gd name="connsiteY0" fmla="*/ 305285 h 362436"/>
              <a:gd name="connsiteX1" fmla="*/ 1028699 w 4591049"/>
              <a:gd name="connsiteY1" fmla="*/ 233847 h 362436"/>
              <a:gd name="connsiteX2" fmla="*/ 2295523 w 4591049"/>
              <a:gd name="connsiteY2" fmla="*/ 33822 h 362436"/>
              <a:gd name="connsiteX3" fmla="*/ 3476625 w 4591049"/>
              <a:gd name="connsiteY3" fmla="*/ 485 h 362436"/>
              <a:gd name="connsiteX4" fmla="*/ 4591049 w 4591049"/>
              <a:gd name="connsiteY4" fmla="*/ 362436 h 362436"/>
              <a:gd name="connsiteX0" fmla="*/ 0 w 4591049"/>
              <a:gd name="connsiteY0" fmla="*/ 326892 h 384043"/>
              <a:gd name="connsiteX1" fmla="*/ 1028699 w 4591049"/>
              <a:gd name="connsiteY1" fmla="*/ 255454 h 384043"/>
              <a:gd name="connsiteX2" fmla="*/ 2295523 w 4591049"/>
              <a:gd name="connsiteY2" fmla="*/ 55429 h 384043"/>
              <a:gd name="connsiteX3" fmla="*/ 2890266 w 4591049"/>
              <a:gd name="connsiteY3" fmla="*/ 41497 h 384043"/>
              <a:gd name="connsiteX4" fmla="*/ 3476625 w 4591049"/>
              <a:gd name="connsiteY4" fmla="*/ 22092 h 384043"/>
              <a:gd name="connsiteX5" fmla="*/ 4591049 w 4591049"/>
              <a:gd name="connsiteY5" fmla="*/ 384043 h 384043"/>
              <a:gd name="connsiteX0" fmla="*/ 0 w 4591049"/>
              <a:gd name="connsiteY0" fmla="*/ 313804 h 370955"/>
              <a:gd name="connsiteX1" fmla="*/ 1028699 w 4591049"/>
              <a:gd name="connsiteY1" fmla="*/ 242366 h 370955"/>
              <a:gd name="connsiteX2" fmla="*/ 2295523 w 4591049"/>
              <a:gd name="connsiteY2" fmla="*/ 42341 h 370955"/>
              <a:gd name="connsiteX3" fmla="*/ 2909316 w 4591049"/>
              <a:gd name="connsiteY3" fmla="*/ 190334 h 370955"/>
              <a:gd name="connsiteX4" fmla="*/ 3476625 w 4591049"/>
              <a:gd name="connsiteY4" fmla="*/ 9004 h 370955"/>
              <a:gd name="connsiteX5" fmla="*/ 4591049 w 4591049"/>
              <a:gd name="connsiteY5" fmla="*/ 370955 h 370955"/>
              <a:gd name="connsiteX0" fmla="*/ 0 w 4591049"/>
              <a:gd name="connsiteY0" fmla="*/ 313804 h 370955"/>
              <a:gd name="connsiteX1" fmla="*/ 1028699 w 4591049"/>
              <a:gd name="connsiteY1" fmla="*/ 242366 h 370955"/>
              <a:gd name="connsiteX2" fmla="*/ 1690116 w 4591049"/>
              <a:gd name="connsiteY2" fmla="*/ 114135 h 370955"/>
              <a:gd name="connsiteX3" fmla="*/ 2295523 w 4591049"/>
              <a:gd name="connsiteY3" fmla="*/ 42341 h 370955"/>
              <a:gd name="connsiteX4" fmla="*/ 2909316 w 4591049"/>
              <a:gd name="connsiteY4" fmla="*/ 190334 h 370955"/>
              <a:gd name="connsiteX5" fmla="*/ 3476625 w 4591049"/>
              <a:gd name="connsiteY5" fmla="*/ 9004 h 370955"/>
              <a:gd name="connsiteX6" fmla="*/ 4591049 w 4591049"/>
              <a:gd name="connsiteY6" fmla="*/ 370955 h 370955"/>
              <a:gd name="connsiteX0" fmla="*/ 0 w 4591049"/>
              <a:gd name="connsiteY0" fmla="*/ 313804 h 370955"/>
              <a:gd name="connsiteX1" fmla="*/ 1028699 w 4591049"/>
              <a:gd name="connsiteY1" fmla="*/ 242366 h 370955"/>
              <a:gd name="connsiteX2" fmla="*/ 1728216 w 4591049"/>
              <a:gd name="connsiteY2" fmla="*/ 304635 h 370955"/>
              <a:gd name="connsiteX3" fmla="*/ 2295523 w 4591049"/>
              <a:gd name="connsiteY3" fmla="*/ 42341 h 370955"/>
              <a:gd name="connsiteX4" fmla="*/ 2909316 w 4591049"/>
              <a:gd name="connsiteY4" fmla="*/ 190334 h 370955"/>
              <a:gd name="connsiteX5" fmla="*/ 3476625 w 4591049"/>
              <a:gd name="connsiteY5" fmla="*/ 9004 h 370955"/>
              <a:gd name="connsiteX6" fmla="*/ 4591049 w 4591049"/>
              <a:gd name="connsiteY6" fmla="*/ 370955 h 370955"/>
              <a:gd name="connsiteX0" fmla="*/ 0 w 4591049"/>
              <a:gd name="connsiteY0" fmla="*/ 313804 h 370955"/>
              <a:gd name="connsiteX1" fmla="*/ 952499 w 4591049"/>
              <a:gd name="connsiteY1" fmla="*/ 261416 h 370955"/>
              <a:gd name="connsiteX2" fmla="*/ 1728216 w 4591049"/>
              <a:gd name="connsiteY2" fmla="*/ 304635 h 370955"/>
              <a:gd name="connsiteX3" fmla="*/ 2295523 w 4591049"/>
              <a:gd name="connsiteY3" fmla="*/ 42341 h 370955"/>
              <a:gd name="connsiteX4" fmla="*/ 2909316 w 4591049"/>
              <a:gd name="connsiteY4" fmla="*/ 190334 h 370955"/>
              <a:gd name="connsiteX5" fmla="*/ 3476625 w 4591049"/>
              <a:gd name="connsiteY5" fmla="*/ 9004 h 370955"/>
              <a:gd name="connsiteX6" fmla="*/ 4591049 w 4591049"/>
              <a:gd name="connsiteY6" fmla="*/ 370955 h 370955"/>
              <a:gd name="connsiteX0" fmla="*/ 657535 w 3638859"/>
              <a:gd name="connsiteY0" fmla="*/ 2152129 h 2152602"/>
              <a:gd name="connsiteX1" fmla="*/ 309 w 3638859"/>
              <a:gd name="connsiteY1" fmla="*/ 261416 h 2152602"/>
              <a:gd name="connsiteX2" fmla="*/ 776026 w 3638859"/>
              <a:gd name="connsiteY2" fmla="*/ 304635 h 2152602"/>
              <a:gd name="connsiteX3" fmla="*/ 1343333 w 3638859"/>
              <a:gd name="connsiteY3" fmla="*/ 42341 h 2152602"/>
              <a:gd name="connsiteX4" fmla="*/ 1957126 w 3638859"/>
              <a:gd name="connsiteY4" fmla="*/ 190334 h 2152602"/>
              <a:gd name="connsiteX5" fmla="*/ 2524435 w 3638859"/>
              <a:gd name="connsiteY5" fmla="*/ 9004 h 2152602"/>
              <a:gd name="connsiteX6" fmla="*/ 3638859 w 3638859"/>
              <a:gd name="connsiteY6" fmla="*/ 370955 h 2152602"/>
              <a:gd name="connsiteX0" fmla="*/ 657679 w 3639003"/>
              <a:gd name="connsiteY0" fmla="*/ 2152129 h 2152129"/>
              <a:gd name="connsiteX1" fmla="*/ 453 w 3639003"/>
              <a:gd name="connsiteY1" fmla="*/ 261416 h 2152129"/>
              <a:gd name="connsiteX2" fmla="*/ 776170 w 3639003"/>
              <a:gd name="connsiteY2" fmla="*/ 304635 h 2152129"/>
              <a:gd name="connsiteX3" fmla="*/ 1343477 w 3639003"/>
              <a:gd name="connsiteY3" fmla="*/ 42341 h 2152129"/>
              <a:gd name="connsiteX4" fmla="*/ 1957270 w 3639003"/>
              <a:gd name="connsiteY4" fmla="*/ 190334 h 2152129"/>
              <a:gd name="connsiteX5" fmla="*/ 2524579 w 3639003"/>
              <a:gd name="connsiteY5" fmla="*/ 9004 h 2152129"/>
              <a:gd name="connsiteX6" fmla="*/ 3639003 w 3639003"/>
              <a:gd name="connsiteY6" fmla="*/ 370955 h 2152129"/>
              <a:gd name="connsiteX0" fmla="*/ 686054 w 3638803"/>
              <a:gd name="connsiteY0" fmla="*/ 2133079 h 2133079"/>
              <a:gd name="connsiteX1" fmla="*/ 253 w 3638803"/>
              <a:gd name="connsiteY1" fmla="*/ 261416 h 2133079"/>
              <a:gd name="connsiteX2" fmla="*/ 775970 w 3638803"/>
              <a:gd name="connsiteY2" fmla="*/ 304635 h 2133079"/>
              <a:gd name="connsiteX3" fmla="*/ 1343277 w 3638803"/>
              <a:gd name="connsiteY3" fmla="*/ 42341 h 2133079"/>
              <a:gd name="connsiteX4" fmla="*/ 1957070 w 3638803"/>
              <a:gd name="connsiteY4" fmla="*/ 190334 h 2133079"/>
              <a:gd name="connsiteX5" fmla="*/ 2524379 w 3638803"/>
              <a:gd name="connsiteY5" fmla="*/ 9004 h 2133079"/>
              <a:gd name="connsiteX6" fmla="*/ 3638803 w 3638803"/>
              <a:gd name="connsiteY6" fmla="*/ 370955 h 2133079"/>
              <a:gd name="connsiteX0" fmla="*/ 8673 w 2961422"/>
              <a:gd name="connsiteY0" fmla="*/ 2133079 h 2133079"/>
              <a:gd name="connsiteX1" fmla="*/ 122972 w 2961422"/>
              <a:gd name="connsiteY1" fmla="*/ 1051991 h 2133079"/>
              <a:gd name="connsiteX2" fmla="*/ 98589 w 2961422"/>
              <a:gd name="connsiteY2" fmla="*/ 304635 h 2133079"/>
              <a:gd name="connsiteX3" fmla="*/ 665896 w 2961422"/>
              <a:gd name="connsiteY3" fmla="*/ 42341 h 2133079"/>
              <a:gd name="connsiteX4" fmla="*/ 1279689 w 2961422"/>
              <a:gd name="connsiteY4" fmla="*/ 190334 h 2133079"/>
              <a:gd name="connsiteX5" fmla="*/ 1846998 w 2961422"/>
              <a:gd name="connsiteY5" fmla="*/ 9004 h 2133079"/>
              <a:gd name="connsiteX6" fmla="*/ 2961422 w 2961422"/>
              <a:gd name="connsiteY6" fmla="*/ 370955 h 2133079"/>
              <a:gd name="connsiteX0" fmla="*/ 11695 w 2964444"/>
              <a:gd name="connsiteY0" fmla="*/ 2133079 h 2133079"/>
              <a:gd name="connsiteX1" fmla="*/ 125994 w 2964444"/>
              <a:gd name="connsiteY1" fmla="*/ 1051991 h 2133079"/>
              <a:gd name="connsiteX2" fmla="*/ 396886 w 2964444"/>
              <a:gd name="connsiteY2" fmla="*/ 676110 h 2133079"/>
              <a:gd name="connsiteX3" fmla="*/ 668918 w 2964444"/>
              <a:gd name="connsiteY3" fmla="*/ 42341 h 2133079"/>
              <a:gd name="connsiteX4" fmla="*/ 1282711 w 2964444"/>
              <a:gd name="connsiteY4" fmla="*/ 190334 h 2133079"/>
              <a:gd name="connsiteX5" fmla="*/ 1850020 w 2964444"/>
              <a:gd name="connsiteY5" fmla="*/ 9004 h 2133079"/>
              <a:gd name="connsiteX6" fmla="*/ 2964444 w 2964444"/>
              <a:gd name="connsiteY6" fmla="*/ 370955 h 2133079"/>
              <a:gd name="connsiteX0" fmla="*/ 11695 w 2964444"/>
              <a:gd name="connsiteY0" fmla="*/ 2133079 h 2133079"/>
              <a:gd name="connsiteX1" fmla="*/ 125994 w 2964444"/>
              <a:gd name="connsiteY1" fmla="*/ 1051991 h 2133079"/>
              <a:gd name="connsiteX2" fmla="*/ 396886 w 2964444"/>
              <a:gd name="connsiteY2" fmla="*/ 676110 h 2133079"/>
              <a:gd name="connsiteX3" fmla="*/ 668918 w 2964444"/>
              <a:gd name="connsiteY3" fmla="*/ 42341 h 2133079"/>
              <a:gd name="connsiteX4" fmla="*/ 1282711 w 2964444"/>
              <a:gd name="connsiteY4" fmla="*/ 190334 h 2133079"/>
              <a:gd name="connsiteX5" fmla="*/ 1850020 w 2964444"/>
              <a:gd name="connsiteY5" fmla="*/ 9004 h 2133079"/>
              <a:gd name="connsiteX6" fmla="*/ 2964444 w 2964444"/>
              <a:gd name="connsiteY6" fmla="*/ 370955 h 2133079"/>
              <a:gd name="connsiteX0" fmla="*/ 16871 w 2969620"/>
              <a:gd name="connsiteY0" fmla="*/ 2133079 h 2133079"/>
              <a:gd name="connsiteX1" fmla="*/ 131170 w 2969620"/>
              <a:gd name="connsiteY1" fmla="*/ 1051991 h 2133079"/>
              <a:gd name="connsiteX2" fmla="*/ 402062 w 2969620"/>
              <a:gd name="connsiteY2" fmla="*/ 676110 h 2133079"/>
              <a:gd name="connsiteX3" fmla="*/ 674094 w 2969620"/>
              <a:gd name="connsiteY3" fmla="*/ 42341 h 2133079"/>
              <a:gd name="connsiteX4" fmla="*/ 1287887 w 2969620"/>
              <a:gd name="connsiteY4" fmla="*/ 190334 h 2133079"/>
              <a:gd name="connsiteX5" fmla="*/ 1855196 w 2969620"/>
              <a:gd name="connsiteY5" fmla="*/ 9004 h 2133079"/>
              <a:gd name="connsiteX6" fmla="*/ 2969620 w 2969620"/>
              <a:gd name="connsiteY6" fmla="*/ 370955 h 2133079"/>
              <a:gd name="connsiteX0" fmla="*/ 16871 w 2969620"/>
              <a:gd name="connsiteY0" fmla="*/ 2133079 h 2133079"/>
              <a:gd name="connsiteX1" fmla="*/ 131170 w 2969620"/>
              <a:gd name="connsiteY1" fmla="*/ 1051991 h 2133079"/>
              <a:gd name="connsiteX2" fmla="*/ 402062 w 2969620"/>
              <a:gd name="connsiteY2" fmla="*/ 676110 h 2133079"/>
              <a:gd name="connsiteX3" fmla="*/ 588369 w 2969620"/>
              <a:gd name="connsiteY3" fmla="*/ 23291 h 2133079"/>
              <a:gd name="connsiteX4" fmla="*/ 1287887 w 2969620"/>
              <a:gd name="connsiteY4" fmla="*/ 190334 h 2133079"/>
              <a:gd name="connsiteX5" fmla="*/ 1855196 w 2969620"/>
              <a:gd name="connsiteY5" fmla="*/ 9004 h 2133079"/>
              <a:gd name="connsiteX6" fmla="*/ 2969620 w 2969620"/>
              <a:gd name="connsiteY6" fmla="*/ 370955 h 2133079"/>
              <a:gd name="connsiteX0" fmla="*/ 16871 w 2969620"/>
              <a:gd name="connsiteY0" fmla="*/ 2133079 h 2133079"/>
              <a:gd name="connsiteX1" fmla="*/ 131170 w 2969620"/>
              <a:gd name="connsiteY1" fmla="*/ 1051991 h 2133079"/>
              <a:gd name="connsiteX2" fmla="*/ 402062 w 2969620"/>
              <a:gd name="connsiteY2" fmla="*/ 676110 h 2133079"/>
              <a:gd name="connsiteX3" fmla="*/ 588369 w 2969620"/>
              <a:gd name="connsiteY3" fmla="*/ 23291 h 2133079"/>
              <a:gd name="connsiteX4" fmla="*/ 1287887 w 2969620"/>
              <a:gd name="connsiteY4" fmla="*/ 190334 h 2133079"/>
              <a:gd name="connsiteX5" fmla="*/ 1855196 w 2969620"/>
              <a:gd name="connsiteY5" fmla="*/ 9004 h 2133079"/>
              <a:gd name="connsiteX6" fmla="*/ 2969620 w 2969620"/>
              <a:gd name="connsiteY6" fmla="*/ 370955 h 2133079"/>
              <a:gd name="connsiteX0" fmla="*/ 16871 w 1884020"/>
              <a:gd name="connsiteY0" fmla="*/ 3409978 h 3409978"/>
              <a:gd name="connsiteX1" fmla="*/ 131170 w 1884020"/>
              <a:gd name="connsiteY1" fmla="*/ 2328890 h 3409978"/>
              <a:gd name="connsiteX2" fmla="*/ 402062 w 1884020"/>
              <a:gd name="connsiteY2" fmla="*/ 1953009 h 3409978"/>
              <a:gd name="connsiteX3" fmla="*/ 588369 w 1884020"/>
              <a:gd name="connsiteY3" fmla="*/ 1300190 h 3409978"/>
              <a:gd name="connsiteX4" fmla="*/ 1287887 w 1884020"/>
              <a:gd name="connsiteY4" fmla="*/ 1467233 h 3409978"/>
              <a:gd name="connsiteX5" fmla="*/ 1855196 w 1884020"/>
              <a:gd name="connsiteY5" fmla="*/ 1285903 h 3409978"/>
              <a:gd name="connsiteX6" fmla="*/ 1245595 w 1884020"/>
              <a:gd name="connsiteY6" fmla="*/ 29 h 3409978"/>
              <a:gd name="connsiteX0" fmla="*/ 16871 w 1313141"/>
              <a:gd name="connsiteY0" fmla="*/ 3410050 h 3410050"/>
              <a:gd name="connsiteX1" fmla="*/ 131170 w 1313141"/>
              <a:gd name="connsiteY1" fmla="*/ 2328962 h 3410050"/>
              <a:gd name="connsiteX2" fmla="*/ 402062 w 1313141"/>
              <a:gd name="connsiteY2" fmla="*/ 1953081 h 3410050"/>
              <a:gd name="connsiteX3" fmla="*/ 588369 w 1313141"/>
              <a:gd name="connsiteY3" fmla="*/ 1300262 h 3410050"/>
              <a:gd name="connsiteX4" fmla="*/ 1287887 w 1313141"/>
              <a:gd name="connsiteY4" fmla="*/ 1467305 h 3410050"/>
              <a:gd name="connsiteX5" fmla="*/ 740771 w 1313141"/>
              <a:gd name="connsiteY5" fmla="*/ 381100 h 3410050"/>
              <a:gd name="connsiteX6" fmla="*/ 1245595 w 1313141"/>
              <a:gd name="connsiteY6" fmla="*/ 101 h 3410050"/>
              <a:gd name="connsiteX0" fmla="*/ 16871 w 1318860"/>
              <a:gd name="connsiteY0" fmla="*/ 3410050 h 3410050"/>
              <a:gd name="connsiteX1" fmla="*/ 131170 w 1318860"/>
              <a:gd name="connsiteY1" fmla="*/ 2328962 h 3410050"/>
              <a:gd name="connsiteX2" fmla="*/ 402062 w 1318860"/>
              <a:gd name="connsiteY2" fmla="*/ 1953081 h 3410050"/>
              <a:gd name="connsiteX3" fmla="*/ 588369 w 1318860"/>
              <a:gd name="connsiteY3" fmla="*/ 1300262 h 3410050"/>
              <a:gd name="connsiteX4" fmla="*/ 1287887 w 1318860"/>
              <a:gd name="connsiteY4" fmla="*/ 1467305 h 3410050"/>
              <a:gd name="connsiteX5" fmla="*/ 740771 w 1318860"/>
              <a:gd name="connsiteY5" fmla="*/ 381100 h 3410050"/>
              <a:gd name="connsiteX6" fmla="*/ 1245595 w 1318860"/>
              <a:gd name="connsiteY6" fmla="*/ 101 h 3410050"/>
              <a:gd name="connsiteX0" fmla="*/ 16871 w 1245595"/>
              <a:gd name="connsiteY0" fmla="*/ 3410050 h 3410050"/>
              <a:gd name="connsiteX1" fmla="*/ 131170 w 1245595"/>
              <a:gd name="connsiteY1" fmla="*/ 2328962 h 3410050"/>
              <a:gd name="connsiteX2" fmla="*/ 402062 w 1245595"/>
              <a:gd name="connsiteY2" fmla="*/ 1953081 h 3410050"/>
              <a:gd name="connsiteX3" fmla="*/ 588369 w 1245595"/>
              <a:gd name="connsiteY3" fmla="*/ 1300262 h 3410050"/>
              <a:gd name="connsiteX4" fmla="*/ 740771 w 1245595"/>
              <a:gd name="connsiteY4" fmla="*/ 381100 h 3410050"/>
              <a:gd name="connsiteX5" fmla="*/ 1245595 w 1245595"/>
              <a:gd name="connsiteY5" fmla="*/ 101 h 3410050"/>
              <a:gd name="connsiteX0" fmla="*/ 16871 w 1245595"/>
              <a:gd name="connsiteY0" fmla="*/ 3410034 h 3410034"/>
              <a:gd name="connsiteX1" fmla="*/ 131170 w 1245595"/>
              <a:gd name="connsiteY1" fmla="*/ 2328946 h 3410034"/>
              <a:gd name="connsiteX2" fmla="*/ 402062 w 1245595"/>
              <a:gd name="connsiteY2" fmla="*/ 1953065 h 3410034"/>
              <a:gd name="connsiteX3" fmla="*/ 588369 w 1245595"/>
              <a:gd name="connsiteY3" fmla="*/ 1300246 h 3410034"/>
              <a:gd name="connsiteX4" fmla="*/ 816971 w 1245595"/>
              <a:gd name="connsiteY4" fmla="*/ 457284 h 3410034"/>
              <a:gd name="connsiteX5" fmla="*/ 1245595 w 1245595"/>
              <a:gd name="connsiteY5" fmla="*/ 85 h 3410034"/>
              <a:gd name="connsiteX0" fmla="*/ 16871 w 1245595"/>
              <a:gd name="connsiteY0" fmla="*/ 3410111 h 3410111"/>
              <a:gd name="connsiteX1" fmla="*/ 131170 w 1245595"/>
              <a:gd name="connsiteY1" fmla="*/ 2329023 h 3410111"/>
              <a:gd name="connsiteX2" fmla="*/ 402062 w 1245595"/>
              <a:gd name="connsiteY2" fmla="*/ 1953142 h 3410111"/>
              <a:gd name="connsiteX3" fmla="*/ 588369 w 1245595"/>
              <a:gd name="connsiteY3" fmla="*/ 1300323 h 3410111"/>
              <a:gd name="connsiteX4" fmla="*/ 816971 w 1245595"/>
              <a:gd name="connsiteY4" fmla="*/ 457361 h 3410111"/>
              <a:gd name="connsiteX5" fmla="*/ 1245595 w 1245595"/>
              <a:gd name="connsiteY5" fmla="*/ 162 h 3410111"/>
              <a:gd name="connsiteX0" fmla="*/ 16871 w 1245595"/>
              <a:gd name="connsiteY0" fmla="*/ 3410051 h 3410051"/>
              <a:gd name="connsiteX1" fmla="*/ 131170 w 1245595"/>
              <a:gd name="connsiteY1" fmla="*/ 2328963 h 3410051"/>
              <a:gd name="connsiteX2" fmla="*/ 402062 w 1245595"/>
              <a:gd name="connsiteY2" fmla="*/ 1953082 h 3410051"/>
              <a:gd name="connsiteX3" fmla="*/ 588369 w 1245595"/>
              <a:gd name="connsiteY3" fmla="*/ 1300263 h 3410051"/>
              <a:gd name="connsiteX4" fmla="*/ 836021 w 1245595"/>
              <a:gd name="connsiteY4" fmla="*/ 600176 h 3410051"/>
              <a:gd name="connsiteX5" fmla="*/ 1245595 w 1245595"/>
              <a:gd name="connsiteY5" fmla="*/ 102 h 3410051"/>
              <a:gd name="connsiteX0" fmla="*/ 16871 w 1245595"/>
              <a:gd name="connsiteY0" fmla="*/ 3409949 h 3409949"/>
              <a:gd name="connsiteX1" fmla="*/ 131170 w 1245595"/>
              <a:gd name="connsiteY1" fmla="*/ 2328861 h 3409949"/>
              <a:gd name="connsiteX2" fmla="*/ 402062 w 1245595"/>
              <a:gd name="connsiteY2" fmla="*/ 1952980 h 3409949"/>
              <a:gd name="connsiteX3" fmla="*/ 588369 w 1245595"/>
              <a:gd name="connsiteY3" fmla="*/ 1300161 h 3409949"/>
              <a:gd name="connsiteX4" fmla="*/ 836021 w 1245595"/>
              <a:gd name="connsiteY4" fmla="*/ 600074 h 3409949"/>
              <a:gd name="connsiteX5" fmla="*/ 944987 w 1245595"/>
              <a:gd name="connsiteY5" fmla="*/ 267867 h 3409949"/>
              <a:gd name="connsiteX6" fmla="*/ 1245595 w 1245595"/>
              <a:gd name="connsiteY6" fmla="*/ 0 h 3409949"/>
              <a:gd name="connsiteX0" fmla="*/ 16871 w 1245595"/>
              <a:gd name="connsiteY0" fmla="*/ 3409949 h 3409949"/>
              <a:gd name="connsiteX1" fmla="*/ 131170 w 1245595"/>
              <a:gd name="connsiteY1" fmla="*/ 2328861 h 3409949"/>
              <a:gd name="connsiteX2" fmla="*/ 402062 w 1245595"/>
              <a:gd name="connsiteY2" fmla="*/ 1952980 h 3409949"/>
              <a:gd name="connsiteX3" fmla="*/ 588369 w 1245595"/>
              <a:gd name="connsiteY3" fmla="*/ 1300161 h 3409949"/>
              <a:gd name="connsiteX4" fmla="*/ 836021 w 1245595"/>
              <a:gd name="connsiteY4" fmla="*/ 600074 h 3409949"/>
              <a:gd name="connsiteX5" fmla="*/ 935462 w 1245595"/>
              <a:gd name="connsiteY5" fmla="*/ 220242 h 3409949"/>
              <a:gd name="connsiteX6" fmla="*/ 1245595 w 1245595"/>
              <a:gd name="connsiteY6" fmla="*/ 0 h 3409949"/>
              <a:gd name="connsiteX0" fmla="*/ 276230 w 1114429"/>
              <a:gd name="connsiteY0" fmla="*/ 3419474 h 3419474"/>
              <a:gd name="connsiteX1" fmla="*/ 4 w 1114429"/>
              <a:gd name="connsiteY1" fmla="*/ 2328861 h 3419474"/>
              <a:gd name="connsiteX2" fmla="*/ 270896 w 1114429"/>
              <a:gd name="connsiteY2" fmla="*/ 1952980 h 3419474"/>
              <a:gd name="connsiteX3" fmla="*/ 457203 w 1114429"/>
              <a:gd name="connsiteY3" fmla="*/ 1300161 h 3419474"/>
              <a:gd name="connsiteX4" fmla="*/ 704855 w 1114429"/>
              <a:gd name="connsiteY4" fmla="*/ 600074 h 3419474"/>
              <a:gd name="connsiteX5" fmla="*/ 804296 w 1114429"/>
              <a:gd name="connsiteY5" fmla="*/ 220242 h 3419474"/>
              <a:gd name="connsiteX6" fmla="*/ 1114429 w 1114429"/>
              <a:gd name="connsiteY6" fmla="*/ 0 h 3419474"/>
              <a:gd name="connsiteX0" fmla="*/ 342903 w 1181102"/>
              <a:gd name="connsiteY0" fmla="*/ 3419474 h 3419474"/>
              <a:gd name="connsiteX1" fmla="*/ 2 w 1181102"/>
              <a:gd name="connsiteY1" fmla="*/ 2290761 h 3419474"/>
              <a:gd name="connsiteX2" fmla="*/ 337569 w 1181102"/>
              <a:gd name="connsiteY2" fmla="*/ 1952980 h 3419474"/>
              <a:gd name="connsiteX3" fmla="*/ 523876 w 1181102"/>
              <a:gd name="connsiteY3" fmla="*/ 1300161 h 3419474"/>
              <a:gd name="connsiteX4" fmla="*/ 771528 w 1181102"/>
              <a:gd name="connsiteY4" fmla="*/ 600074 h 3419474"/>
              <a:gd name="connsiteX5" fmla="*/ 870969 w 1181102"/>
              <a:gd name="connsiteY5" fmla="*/ 220242 h 3419474"/>
              <a:gd name="connsiteX6" fmla="*/ 1181102 w 1181102"/>
              <a:gd name="connsiteY6" fmla="*/ 0 h 3419474"/>
              <a:gd name="connsiteX0" fmla="*/ 398899 w 1237098"/>
              <a:gd name="connsiteY0" fmla="*/ 3419474 h 3419474"/>
              <a:gd name="connsiteX1" fmla="*/ 55998 w 1237098"/>
              <a:gd name="connsiteY1" fmla="*/ 2290761 h 3419474"/>
              <a:gd name="connsiteX2" fmla="*/ 60190 w 1237098"/>
              <a:gd name="connsiteY2" fmla="*/ 1810105 h 3419474"/>
              <a:gd name="connsiteX3" fmla="*/ 579872 w 1237098"/>
              <a:gd name="connsiteY3" fmla="*/ 1300161 h 3419474"/>
              <a:gd name="connsiteX4" fmla="*/ 827524 w 1237098"/>
              <a:gd name="connsiteY4" fmla="*/ 600074 h 3419474"/>
              <a:gd name="connsiteX5" fmla="*/ 926965 w 1237098"/>
              <a:gd name="connsiteY5" fmla="*/ 220242 h 3419474"/>
              <a:gd name="connsiteX6" fmla="*/ 1237098 w 1237098"/>
              <a:gd name="connsiteY6" fmla="*/ 0 h 3419474"/>
              <a:gd name="connsiteX0" fmla="*/ 380645 w 1218844"/>
              <a:gd name="connsiteY0" fmla="*/ 3419474 h 3419474"/>
              <a:gd name="connsiteX1" fmla="*/ 37744 w 1218844"/>
              <a:gd name="connsiteY1" fmla="*/ 2290761 h 3419474"/>
              <a:gd name="connsiteX2" fmla="*/ 41936 w 1218844"/>
              <a:gd name="connsiteY2" fmla="*/ 1810105 h 3419474"/>
              <a:gd name="connsiteX3" fmla="*/ 561618 w 1218844"/>
              <a:gd name="connsiteY3" fmla="*/ 1300161 h 3419474"/>
              <a:gd name="connsiteX4" fmla="*/ 809270 w 1218844"/>
              <a:gd name="connsiteY4" fmla="*/ 600074 h 3419474"/>
              <a:gd name="connsiteX5" fmla="*/ 908711 w 1218844"/>
              <a:gd name="connsiteY5" fmla="*/ 220242 h 3419474"/>
              <a:gd name="connsiteX6" fmla="*/ 1218844 w 1218844"/>
              <a:gd name="connsiteY6" fmla="*/ 0 h 3419474"/>
              <a:gd name="connsiteX0" fmla="*/ 380645 w 1218844"/>
              <a:gd name="connsiteY0" fmla="*/ 3419474 h 3419474"/>
              <a:gd name="connsiteX1" fmla="*/ 37744 w 1218844"/>
              <a:gd name="connsiteY1" fmla="*/ 2290761 h 3419474"/>
              <a:gd name="connsiteX2" fmla="*/ 41936 w 1218844"/>
              <a:gd name="connsiteY2" fmla="*/ 1810105 h 3419474"/>
              <a:gd name="connsiteX3" fmla="*/ 561618 w 1218844"/>
              <a:gd name="connsiteY3" fmla="*/ 1300161 h 3419474"/>
              <a:gd name="connsiteX4" fmla="*/ 809270 w 1218844"/>
              <a:gd name="connsiteY4" fmla="*/ 600074 h 3419474"/>
              <a:gd name="connsiteX5" fmla="*/ 908711 w 1218844"/>
              <a:gd name="connsiteY5" fmla="*/ 220242 h 3419474"/>
              <a:gd name="connsiteX6" fmla="*/ 1218844 w 1218844"/>
              <a:gd name="connsiteY6" fmla="*/ 0 h 3419474"/>
              <a:gd name="connsiteX0" fmla="*/ 380645 w 1218844"/>
              <a:gd name="connsiteY0" fmla="*/ 3419474 h 3419474"/>
              <a:gd name="connsiteX1" fmla="*/ 37744 w 1218844"/>
              <a:gd name="connsiteY1" fmla="*/ 2290761 h 3419474"/>
              <a:gd name="connsiteX2" fmla="*/ 41936 w 1218844"/>
              <a:gd name="connsiteY2" fmla="*/ 1810105 h 3419474"/>
              <a:gd name="connsiteX3" fmla="*/ 275868 w 1218844"/>
              <a:gd name="connsiteY3" fmla="*/ 1357311 h 3419474"/>
              <a:gd name="connsiteX4" fmla="*/ 809270 w 1218844"/>
              <a:gd name="connsiteY4" fmla="*/ 600074 h 3419474"/>
              <a:gd name="connsiteX5" fmla="*/ 908711 w 1218844"/>
              <a:gd name="connsiteY5" fmla="*/ 220242 h 3419474"/>
              <a:gd name="connsiteX6" fmla="*/ 1218844 w 1218844"/>
              <a:gd name="connsiteY6" fmla="*/ 0 h 3419474"/>
              <a:gd name="connsiteX0" fmla="*/ 380645 w 1218844"/>
              <a:gd name="connsiteY0" fmla="*/ 3419474 h 3419474"/>
              <a:gd name="connsiteX1" fmla="*/ 37744 w 1218844"/>
              <a:gd name="connsiteY1" fmla="*/ 2290761 h 3419474"/>
              <a:gd name="connsiteX2" fmla="*/ 41936 w 1218844"/>
              <a:gd name="connsiteY2" fmla="*/ 1810105 h 3419474"/>
              <a:gd name="connsiteX3" fmla="*/ 275868 w 1218844"/>
              <a:gd name="connsiteY3" fmla="*/ 1357311 h 3419474"/>
              <a:gd name="connsiteX4" fmla="*/ 580670 w 1218844"/>
              <a:gd name="connsiteY4" fmla="*/ 600074 h 3419474"/>
              <a:gd name="connsiteX5" fmla="*/ 908711 w 1218844"/>
              <a:gd name="connsiteY5" fmla="*/ 220242 h 3419474"/>
              <a:gd name="connsiteX6" fmla="*/ 1218844 w 1218844"/>
              <a:gd name="connsiteY6" fmla="*/ 0 h 3419474"/>
              <a:gd name="connsiteX0" fmla="*/ 380645 w 1218844"/>
              <a:gd name="connsiteY0" fmla="*/ 3419474 h 3419474"/>
              <a:gd name="connsiteX1" fmla="*/ 37744 w 1218844"/>
              <a:gd name="connsiteY1" fmla="*/ 2290761 h 3419474"/>
              <a:gd name="connsiteX2" fmla="*/ 41936 w 1218844"/>
              <a:gd name="connsiteY2" fmla="*/ 1810105 h 3419474"/>
              <a:gd name="connsiteX3" fmla="*/ 275868 w 1218844"/>
              <a:gd name="connsiteY3" fmla="*/ 1357311 h 3419474"/>
              <a:gd name="connsiteX4" fmla="*/ 580670 w 1218844"/>
              <a:gd name="connsiteY4" fmla="*/ 600074 h 3419474"/>
              <a:gd name="connsiteX5" fmla="*/ 699161 w 1218844"/>
              <a:gd name="connsiteY5" fmla="*/ 48792 h 3419474"/>
              <a:gd name="connsiteX6" fmla="*/ 1218844 w 1218844"/>
              <a:gd name="connsiteY6" fmla="*/ 0 h 3419474"/>
              <a:gd name="connsiteX0" fmla="*/ 380645 w 699161"/>
              <a:gd name="connsiteY0" fmla="*/ 3370682 h 3370682"/>
              <a:gd name="connsiteX1" fmla="*/ 37744 w 699161"/>
              <a:gd name="connsiteY1" fmla="*/ 2241969 h 3370682"/>
              <a:gd name="connsiteX2" fmla="*/ 41936 w 699161"/>
              <a:gd name="connsiteY2" fmla="*/ 1761313 h 3370682"/>
              <a:gd name="connsiteX3" fmla="*/ 275868 w 699161"/>
              <a:gd name="connsiteY3" fmla="*/ 1308519 h 3370682"/>
              <a:gd name="connsiteX4" fmla="*/ 580670 w 699161"/>
              <a:gd name="connsiteY4" fmla="*/ 551282 h 3370682"/>
              <a:gd name="connsiteX5" fmla="*/ 699161 w 699161"/>
              <a:gd name="connsiteY5" fmla="*/ 0 h 3370682"/>
              <a:gd name="connsiteX0" fmla="*/ 380645 w 703280"/>
              <a:gd name="connsiteY0" fmla="*/ 3370682 h 3370682"/>
              <a:gd name="connsiteX1" fmla="*/ 37744 w 703280"/>
              <a:gd name="connsiteY1" fmla="*/ 2241969 h 3370682"/>
              <a:gd name="connsiteX2" fmla="*/ 41936 w 703280"/>
              <a:gd name="connsiteY2" fmla="*/ 1761313 h 3370682"/>
              <a:gd name="connsiteX3" fmla="*/ 275868 w 703280"/>
              <a:gd name="connsiteY3" fmla="*/ 1308519 h 3370682"/>
              <a:gd name="connsiteX4" fmla="*/ 685445 w 703280"/>
              <a:gd name="connsiteY4" fmla="*/ 617957 h 3370682"/>
              <a:gd name="connsiteX5" fmla="*/ 699161 w 703280"/>
              <a:gd name="connsiteY5" fmla="*/ 0 h 3370682"/>
              <a:gd name="connsiteX0" fmla="*/ 360330 w 702015"/>
              <a:gd name="connsiteY0" fmla="*/ 3380207 h 3380207"/>
              <a:gd name="connsiteX1" fmla="*/ 36479 w 702015"/>
              <a:gd name="connsiteY1" fmla="*/ 2241969 h 3380207"/>
              <a:gd name="connsiteX2" fmla="*/ 40671 w 702015"/>
              <a:gd name="connsiteY2" fmla="*/ 1761313 h 3380207"/>
              <a:gd name="connsiteX3" fmla="*/ 274603 w 702015"/>
              <a:gd name="connsiteY3" fmla="*/ 1308519 h 3380207"/>
              <a:gd name="connsiteX4" fmla="*/ 684180 w 702015"/>
              <a:gd name="connsiteY4" fmla="*/ 617957 h 3380207"/>
              <a:gd name="connsiteX5" fmla="*/ 697896 w 702015"/>
              <a:gd name="connsiteY5" fmla="*/ 0 h 3380207"/>
              <a:gd name="connsiteX0" fmla="*/ 340008 w 681693"/>
              <a:gd name="connsiteY0" fmla="*/ 3380207 h 3380207"/>
              <a:gd name="connsiteX1" fmla="*/ 73307 w 681693"/>
              <a:gd name="connsiteY1" fmla="*/ 2203869 h 3380207"/>
              <a:gd name="connsiteX2" fmla="*/ 20349 w 681693"/>
              <a:gd name="connsiteY2" fmla="*/ 1761313 h 3380207"/>
              <a:gd name="connsiteX3" fmla="*/ 254281 w 681693"/>
              <a:gd name="connsiteY3" fmla="*/ 1308519 h 3380207"/>
              <a:gd name="connsiteX4" fmla="*/ 663858 w 681693"/>
              <a:gd name="connsiteY4" fmla="*/ 617957 h 3380207"/>
              <a:gd name="connsiteX5" fmla="*/ 677574 w 681693"/>
              <a:gd name="connsiteY5" fmla="*/ 0 h 3380207"/>
              <a:gd name="connsiteX0" fmla="*/ 675074 w 1001202"/>
              <a:gd name="connsiteY0" fmla="*/ 4542257 h 4542257"/>
              <a:gd name="connsiteX1" fmla="*/ 408373 w 1001202"/>
              <a:gd name="connsiteY1" fmla="*/ 3365919 h 4542257"/>
              <a:gd name="connsiteX2" fmla="*/ 355415 w 1001202"/>
              <a:gd name="connsiteY2" fmla="*/ 2923363 h 4542257"/>
              <a:gd name="connsiteX3" fmla="*/ 589347 w 1001202"/>
              <a:gd name="connsiteY3" fmla="*/ 2470569 h 4542257"/>
              <a:gd name="connsiteX4" fmla="*/ 998924 w 1001202"/>
              <a:gd name="connsiteY4" fmla="*/ 1780007 h 4542257"/>
              <a:gd name="connsiteX5" fmla="*/ 2990 w 1001202"/>
              <a:gd name="connsiteY5" fmla="*/ 0 h 4542257"/>
              <a:gd name="connsiteX0" fmla="*/ 727846 w 727846"/>
              <a:gd name="connsiteY0" fmla="*/ 4542257 h 4542257"/>
              <a:gd name="connsiteX1" fmla="*/ 461145 w 727846"/>
              <a:gd name="connsiteY1" fmla="*/ 3365919 h 4542257"/>
              <a:gd name="connsiteX2" fmla="*/ 408187 w 727846"/>
              <a:gd name="connsiteY2" fmla="*/ 2923363 h 4542257"/>
              <a:gd name="connsiteX3" fmla="*/ 642119 w 727846"/>
              <a:gd name="connsiteY3" fmla="*/ 2470569 h 4542257"/>
              <a:gd name="connsiteX4" fmla="*/ 3948 w 727846"/>
              <a:gd name="connsiteY4" fmla="*/ 1218032 h 4542257"/>
              <a:gd name="connsiteX5" fmla="*/ 55762 w 727846"/>
              <a:gd name="connsiteY5" fmla="*/ 0 h 4542257"/>
              <a:gd name="connsiteX0" fmla="*/ 727846 w 727846"/>
              <a:gd name="connsiteY0" fmla="*/ 4542257 h 4542257"/>
              <a:gd name="connsiteX1" fmla="*/ 461145 w 727846"/>
              <a:gd name="connsiteY1" fmla="*/ 3365919 h 4542257"/>
              <a:gd name="connsiteX2" fmla="*/ 408187 w 727846"/>
              <a:gd name="connsiteY2" fmla="*/ 2923363 h 4542257"/>
              <a:gd name="connsiteX3" fmla="*/ 642119 w 727846"/>
              <a:gd name="connsiteY3" fmla="*/ 2470569 h 4542257"/>
              <a:gd name="connsiteX4" fmla="*/ 3948 w 727846"/>
              <a:gd name="connsiteY4" fmla="*/ 1218032 h 4542257"/>
              <a:gd name="connsiteX5" fmla="*/ 55762 w 727846"/>
              <a:gd name="connsiteY5" fmla="*/ 0 h 4542257"/>
              <a:gd name="connsiteX0" fmla="*/ 727846 w 727846"/>
              <a:gd name="connsiteY0" fmla="*/ 4542257 h 4542257"/>
              <a:gd name="connsiteX1" fmla="*/ 461145 w 727846"/>
              <a:gd name="connsiteY1" fmla="*/ 3365919 h 4542257"/>
              <a:gd name="connsiteX2" fmla="*/ 408187 w 727846"/>
              <a:gd name="connsiteY2" fmla="*/ 2923363 h 4542257"/>
              <a:gd name="connsiteX3" fmla="*/ 642119 w 727846"/>
              <a:gd name="connsiteY3" fmla="*/ 2470569 h 4542257"/>
              <a:gd name="connsiteX4" fmla="*/ 3948 w 727846"/>
              <a:gd name="connsiteY4" fmla="*/ 1218032 h 4542257"/>
              <a:gd name="connsiteX5" fmla="*/ 55762 w 727846"/>
              <a:gd name="connsiteY5" fmla="*/ 0 h 4542257"/>
              <a:gd name="connsiteX0" fmla="*/ 723898 w 723898"/>
              <a:gd name="connsiteY0" fmla="*/ 4542257 h 4542257"/>
              <a:gd name="connsiteX1" fmla="*/ 457197 w 723898"/>
              <a:gd name="connsiteY1" fmla="*/ 3365919 h 4542257"/>
              <a:gd name="connsiteX2" fmla="*/ 404239 w 723898"/>
              <a:gd name="connsiteY2" fmla="*/ 2923363 h 4542257"/>
              <a:gd name="connsiteX3" fmla="*/ 638171 w 723898"/>
              <a:gd name="connsiteY3" fmla="*/ 2470569 h 4542257"/>
              <a:gd name="connsiteX4" fmla="*/ 0 w 723898"/>
              <a:gd name="connsiteY4" fmla="*/ 1218032 h 4542257"/>
              <a:gd name="connsiteX5" fmla="*/ 51814 w 723898"/>
              <a:gd name="connsiteY5" fmla="*/ 0 h 4542257"/>
              <a:gd name="connsiteX0" fmla="*/ 723898 w 723898"/>
              <a:gd name="connsiteY0" fmla="*/ 4542257 h 4542257"/>
              <a:gd name="connsiteX1" fmla="*/ 457197 w 723898"/>
              <a:gd name="connsiteY1" fmla="*/ 3365919 h 4542257"/>
              <a:gd name="connsiteX2" fmla="*/ 404239 w 723898"/>
              <a:gd name="connsiteY2" fmla="*/ 2923363 h 4542257"/>
              <a:gd name="connsiteX3" fmla="*/ 161923 w 723898"/>
              <a:gd name="connsiteY3" fmla="*/ 2480094 h 4542257"/>
              <a:gd name="connsiteX4" fmla="*/ 0 w 723898"/>
              <a:gd name="connsiteY4" fmla="*/ 1218032 h 4542257"/>
              <a:gd name="connsiteX5" fmla="*/ 51814 w 723898"/>
              <a:gd name="connsiteY5" fmla="*/ 0 h 4542257"/>
              <a:gd name="connsiteX0" fmla="*/ 723898 w 723898"/>
              <a:gd name="connsiteY0" fmla="*/ 4542257 h 4542257"/>
              <a:gd name="connsiteX1" fmla="*/ 457197 w 723898"/>
              <a:gd name="connsiteY1" fmla="*/ 3365919 h 4542257"/>
              <a:gd name="connsiteX2" fmla="*/ 161923 w 723898"/>
              <a:gd name="connsiteY2" fmla="*/ 2480094 h 4542257"/>
              <a:gd name="connsiteX3" fmla="*/ 0 w 723898"/>
              <a:gd name="connsiteY3" fmla="*/ 1218032 h 4542257"/>
              <a:gd name="connsiteX4" fmla="*/ 51814 w 723898"/>
              <a:gd name="connsiteY4" fmla="*/ 0 h 4542257"/>
              <a:gd name="connsiteX0" fmla="*/ 723898 w 723898"/>
              <a:gd name="connsiteY0" fmla="*/ 4542257 h 4542257"/>
              <a:gd name="connsiteX1" fmla="*/ 409574 w 723898"/>
              <a:gd name="connsiteY1" fmla="*/ 3375444 h 4542257"/>
              <a:gd name="connsiteX2" fmla="*/ 161923 w 723898"/>
              <a:gd name="connsiteY2" fmla="*/ 2480094 h 4542257"/>
              <a:gd name="connsiteX3" fmla="*/ 0 w 723898"/>
              <a:gd name="connsiteY3" fmla="*/ 1218032 h 4542257"/>
              <a:gd name="connsiteX4" fmla="*/ 51814 w 723898"/>
              <a:gd name="connsiteY4" fmla="*/ 0 h 4542257"/>
              <a:gd name="connsiteX0" fmla="*/ 881553 w 881553"/>
              <a:gd name="connsiteY0" fmla="*/ 4542257 h 4542257"/>
              <a:gd name="connsiteX1" fmla="*/ 409574 w 881553"/>
              <a:gd name="connsiteY1" fmla="*/ 3375444 h 4542257"/>
              <a:gd name="connsiteX2" fmla="*/ 161923 w 881553"/>
              <a:gd name="connsiteY2" fmla="*/ 2480094 h 4542257"/>
              <a:gd name="connsiteX3" fmla="*/ 0 w 881553"/>
              <a:gd name="connsiteY3" fmla="*/ 1218032 h 4542257"/>
              <a:gd name="connsiteX4" fmla="*/ 51814 w 881553"/>
              <a:gd name="connsiteY4" fmla="*/ 0 h 4542257"/>
              <a:gd name="connsiteX0" fmla="*/ 881553 w 881553"/>
              <a:gd name="connsiteY0" fmla="*/ 4542257 h 4542257"/>
              <a:gd name="connsiteX1" fmla="*/ 640803 w 881553"/>
              <a:gd name="connsiteY1" fmla="*/ 3375444 h 4542257"/>
              <a:gd name="connsiteX2" fmla="*/ 161923 w 881553"/>
              <a:gd name="connsiteY2" fmla="*/ 2480094 h 4542257"/>
              <a:gd name="connsiteX3" fmla="*/ 0 w 881553"/>
              <a:gd name="connsiteY3" fmla="*/ 1218032 h 4542257"/>
              <a:gd name="connsiteX4" fmla="*/ 51814 w 881553"/>
              <a:gd name="connsiteY4" fmla="*/ 0 h 4542257"/>
              <a:gd name="connsiteX0" fmla="*/ 881553 w 881553"/>
              <a:gd name="connsiteY0" fmla="*/ 4542257 h 4542257"/>
              <a:gd name="connsiteX1" fmla="*/ 640803 w 881553"/>
              <a:gd name="connsiteY1" fmla="*/ 3375444 h 4542257"/>
              <a:gd name="connsiteX2" fmla="*/ 288049 w 881553"/>
              <a:gd name="connsiteY2" fmla="*/ 2474861 h 4542257"/>
              <a:gd name="connsiteX3" fmla="*/ 0 w 881553"/>
              <a:gd name="connsiteY3" fmla="*/ 1218032 h 4542257"/>
              <a:gd name="connsiteX4" fmla="*/ 51814 w 881553"/>
              <a:gd name="connsiteY4" fmla="*/ 0 h 4542257"/>
              <a:gd name="connsiteX0" fmla="*/ 881553 w 881553"/>
              <a:gd name="connsiteY0" fmla="*/ 4542257 h 4542257"/>
              <a:gd name="connsiteX1" fmla="*/ 640803 w 881553"/>
              <a:gd name="connsiteY1" fmla="*/ 3375444 h 4542257"/>
              <a:gd name="connsiteX2" fmla="*/ 288049 w 881553"/>
              <a:gd name="connsiteY2" fmla="*/ 2474861 h 4542257"/>
              <a:gd name="connsiteX3" fmla="*/ 0 w 881553"/>
              <a:gd name="connsiteY3" fmla="*/ 1218032 h 4542257"/>
              <a:gd name="connsiteX4" fmla="*/ 51814 w 881553"/>
              <a:gd name="connsiteY4" fmla="*/ 0 h 454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553" h="4542257">
                <a:moveTo>
                  <a:pt x="881553" y="4542257"/>
                </a:moveTo>
                <a:cubicBezTo>
                  <a:pt x="836508" y="4069579"/>
                  <a:pt x="739720" y="3720010"/>
                  <a:pt x="640803" y="3375444"/>
                </a:cubicBezTo>
                <a:cubicBezTo>
                  <a:pt x="541886" y="3030878"/>
                  <a:pt x="447403" y="2834430"/>
                  <a:pt x="288049" y="2474861"/>
                </a:cubicBezTo>
                <a:cubicBezTo>
                  <a:pt x="128695" y="2115292"/>
                  <a:pt x="7242" y="1437706"/>
                  <a:pt x="0" y="1218032"/>
                </a:cubicBezTo>
                <a:cubicBezTo>
                  <a:pt x="11814" y="960256"/>
                  <a:pt x="12127" y="233360"/>
                  <a:pt x="51814" y="0"/>
                </a:cubicBezTo>
              </a:path>
            </a:pathLst>
          </a:cu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43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26188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Fallbeispiel 1</a:t>
            </a:r>
            <a:r>
              <a:rPr lang="de-DE" altLang="de-DE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de-DE" altLang="de-DE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Khalsar</a:t>
            </a:r>
            <a:r>
              <a:rPr lang="de-DE" altLang="de-DE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Indien</a:t>
            </a:r>
            <a:endParaRPr lang="de-DE" altLang="de-DE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Archiv der </a:t>
            </a:r>
            <a:r>
              <a:rPr lang="de-DE" altLang="de-DE" sz="4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Felsgleitungsbasis</a:t>
            </a:r>
            <a:endParaRPr lang="de-AT" altLang="de-DE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hteck 7"/>
          <p:cNvSpPr/>
          <p:nvPr/>
        </p:nvSpPr>
        <p:spPr>
          <a:xfrm>
            <a:off x="3203848" y="2060848"/>
            <a:ext cx="3616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Basisfazies-Melange</a:t>
            </a:r>
            <a:endParaRPr lang="de-AT" sz="2400" dirty="0">
              <a:solidFill>
                <a:srgbClr val="FF000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 rot="21330689">
            <a:off x="251520" y="1262681"/>
            <a:ext cx="2245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Arial Black"/>
              </a:rPr>
              <a:t>Felsgleitung</a:t>
            </a:r>
            <a:endParaRPr lang="de-AT" sz="2400" dirty="0">
              <a:solidFill>
                <a:srgbClr val="FFC00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 rot="178292">
            <a:off x="2511181" y="3799856"/>
            <a:ext cx="4008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Flussschotter-Melange</a:t>
            </a:r>
            <a:endParaRPr lang="de-AT" sz="2400" dirty="0">
              <a:solidFill>
                <a:srgbClr val="0070C0"/>
              </a:solidFill>
            </a:endParaRPr>
          </a:p>
        </p:txBody>
      </p:sp>
      <p:sp>
        <p:nvSpPr>
          <p:cNvPr id="12" name="Textfeld 4"/>
          <p:cNvSpPr txBox="1">
            <a:spLocks noChangeArrowheads="1"/>
          </p:cNvSpPr>
          <p:nvPr/>
        </p:nvSpPr>
        <p:spPr bwMode="auto">
          <a:xfrm>
            <a:off x="107950" y="5972175"/>
            <a:ext cx="8928100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Basisfazies und Prozessanalyse</a:t>
            </a:r>
            <a:endParaRPr lang="de-AT" altLang="de-DE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384" y="2033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0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5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4" y="0"/>
            <a:ext cx="9170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Freihandform 34"/>
          <p:cNvSpPr/>
          <p:nvPr/>
        </p:nvSpPr>
        <p:spPr>
          <a:xfrm>
            <a:off x="1008940" y="3428999"/>
            <a:ext cx="4067116" cy="1439863"/>
          </a:xfrm>
          <a:custGeom>
            <a:avLst/>
            <a:gdLst>
              <a:gd name="connsiteX0" fmla="*/ 460534 w 803434"/>
              <a:gd name="connsiteY0" fmla="*/ 66675 h 704850"/>
              <a:gd name="connsiteX1" fmla="*/ 460534 w 803434"/>
              <a:gd name="connsiteY1" fmla="*/ 66675 h 704850"/>
              <a:gd name="connsiteX2" fmla="*/ 346234 w 803434"/>
              <a:gd name="connsiteY2" fmla="*/ 38100 h 704850"/>
              <a:gd name="connsiteX3" fmla="*/ 165259 w 803434"/>
              <a:gd name="connsiteY3" fmla="*/ 57150 h 704850"/>
              <a:gd name="connsiteX4" fmla="*/ 117634 w 803434"/>
              <a:gd name="connsiteY4" fmla="*/ 85725 h 704850"/>
              <a:gd name="connsiteX5" fmla="*/ 89059 w 803434"/>
              <a:gd name="connsiteY5" fmla="*/ 95250 h 704850"/>
              <a:gd name="connsiteX6" fmla="*/ 70009 w 803434"/>
              <a:gd name="connsiteY6" fmla="*/ 123825 h 704850"/>
              <a:gd name="connsiteX7" fmla="*/ 31909 w 803434"/>
              <a:gd name="connsiteY7" fmla="*/ 219075 h 704850"/>
              <a:gd name="connsiteX8" fmla="*/ 12859 w 803434"/>
              <a:gd name="connsiteY8" fmla="*/ 266700 h 704850"/>
              <a:gd name="connsiteX9" fmla="*/ 12859 w 803434"/>
              <a:gd name="connsiteY9" fmla="*/ 476250 h 704850"/>
              <a:gd name="connsiteX10" fmla="*/ 50959 w 803434"/>
              <a:gd name="connsiteY10" fmla="*/ 514350 h 704850"/>
              <a:gd name="connsiteX11" fmla="*/ 89059 w 803434"/>
              <a:gd name="connsiteY11" fmla="*/ 561975 h 704850"/>
              <a:gd name="connsiteX12" fmla="*/ 136684 w 803434"/>
              <a:gd name="connsiteY12" fmla="*/ 628650 h 704850"/>
              <a:gd name="connsiteX13" fmla="*/ 174784 w 803434"/>
              <a:gd name="connsiteY13" fmla="*/ 647700 h 704850"/>
              <a:gd name="connsiteX14" fmla="*/ 203359 w 803434"/>
              <a:gd name="connsiteY14" fmla="*/ 666750 h 704850"/>
              <a:gd name="connsiteX15" fmla="*/ 270034 w 803434"/>
              <a:gd name="connsiteY15" fmla="*/ 704850 h 704850"/>
              <a:gd name="connsiteX16" fmla="*/ 384334 w 803434"/>
              <a:gd name="connsiteY16" fmla="*/ 695325 h 704850"/>
              <a:gd name="connsiteX17" fmla="*/ 451009 w 803434"/>
              <a:gd name="connsiteY17" fmla="*/ 685800 h 704850"/>
              <a:gd name="connsiteX18" fmla="*/ 622459 w 803434"/>
              <a:gd name="connsiteY18" fmla="*/ 676275 h 704850"/>
              <a:gd name="connsiteX19" fmla="*/ 689134 w 803434"/>
              <a:gd name="connsiteY19" fmla="*/ 666750 h 704850"/>
              <a:gd name="connsiteX20" fmla="*/ 784384 w 803434"/>
              <a:gd name="connsiteY20" fmla="*/ 600075 h 704850"/>
              <a:gd name="connsiteX21" fmla="*/ 803434 w 803434"/>
              <a:gd name="connsiteY21" fmla="*/ 571500 h 704850"/>
              <a:gd name="connsiteX22" fmla="*/ 793909 w 803434"/>
              <a:gd name="connsiteY22" fmla="*/ 419100 h 704850"/>
              <a:gd name="connsiteX23" fmla="*/ 746284 w 803434"/>
              <a:gd name="connsiteY23" fmla="*/ 314325 h 704850"/>
              <a:gd name="connsiteX24" fmla="*/ 717709 w 803434"/>
              <a:gd name="connsiteY24" fmla="*/ 257175 h 704850"/>
              <a:gd name="connsiteX25" fmla="*/ 641509 w 803434"/>
              <a:gd name="connsiteY25" fmla="*/ 180975 h 704850"/>
              <a:gd name="connsiteX26" fmla="*/ 622459 w 803434"/>
              <a:gd name="connsiteY26" fmla="*/ 152400 h 704850"/>
              <a:gd name="connsiteX27" fmla="*/ 479584 w 803434"/>
              <a:gd name="connsiteY27" fmla="*/ 19050 h 704850"/>
              <a:gd name="connsiteX28" fmla="*/ 422434 w 803434"/>
              <a:gd name="connsiteY28" fmla="*/ 0 h 704850"/>
              <a:gd name="connsiteX29" fmla="*/ 374809 w 803434"/>
              <a:gd name="connsiteY29" fmla="*/ 9525 h 704850"/>
              <a:gd name="connsiteX30" fmla="*/ 346234 w 803434"/>
              <a:gd name="connsiteY30" fmla="*/ 28575 h 704850"/>
              <a:gd name="connsiteX31" fmla="*/ 317659 w 803434"/>
              <a:gd name="connsiteY31" fmla="*/ 38100 h 704850"/>
              <a:gd name="connsiteX32" fmla="*/ 279559 w 803434"/>
              <a:gd name="connsiteY32" fmla="*/ 47625 h 704850"/>
              <a:gd name="connsiteX33" fmla="*/ 279559 w 803434"/>
              <a:gd name="connsiteY33" fmla="*/ 47625 h 704850"/>
              <a:gd name="connsiteX34" fmla="*/ 279559 w 803434"/>
              <a:gd name="connsiteY34" fmla="*/ 47625 h 704850"/>
              <a:gd name="connsiteX0" fmla="*/ 460534 w 803434"/>
              <a:gd name="connsiteY0" fmla="*/ 66675 h 704850"/>
              <a:gd name="connsiteX1" fmla="*/ 460534 w 803434"/>
              <a:gd name="connsiteY1" fmla="*/ 66675 h 704850"/>
              <a:gd name="connsiteX2" fmla="*/ 346234 w 803434"/>
              <a:gd name="connsiteY2" fmla="*/ 38100 h 704850"/>
              <a:gd name="connsiteX3" fmla="*/ 165259 w 803434"/>
              <a:gd name="connsiteY3" fmla="*/ 57150 h 704850"/>
              <a:gd name="connsiteX4" fmla="*/ 117634 w 803434"/>
              <a:gd name="connsiteY4" fmla="*/ 85725 h 704850"/>
              <a:gd name="connsiteX5" fmla="*/ 89059 w 803434"/>
              <a:gd name="connsiteY5" fmla="*/ 95250 h 704850"/>
              <a:gd name="connsiteX6" fmla="*/ 70009 w 803434"/>
              <a:gd name="connsiteY6" fmla="*/ 123825 h 704850"/>
              <a:gd name="connsiteX7" fmla="*/ 31909 w 803434"/>
              <a:gd name="connsiteY7" fmla="*/ 219075 h 704850"/>
              <a:gd name="connsiteX8" fmla="*/ 12859 w 803434"/>
              <a:gd name="connsiteY8" fmla="*/ 266700 h 704850"/>
              <a:gd name="connsiteX9" fmla="*/ 12859 w 803434"/>
              <a:gd name="connsiteY9" fmla="*/ 476250 h 704850"/>
              <a:gd name="connsiteX10" fmla="*/ 50959 w 803434"/>
              <a:gd name="connsiteY10" fmla="*/ 514350 h 704850"/>
              <a:gd name="connsiteX11" fmla="*/ 89059 w 803434"/>
              <a:gd name="connsiteY11" fmla="*/ 561975 h 704850"/>
              <a:gd name="connsiteX12" fmla="*/ 136684 w 803434"/>
              <a:gd name="connsiteY12" fmla="*/ 628650 h 704850"/>
              <a:gd name="connsiteX13" fmla="*/ 174784 w 803434"/>
              <a:gd name="connsiteY13" fmla="*/ 647700 h 704850"/>
              <a:gd name="connsiteX14" fmla="*/ 203359 w 803434"/>
              <a:gd name="connsiteY14" fmla="*/ 666750 h 704850"/>
              <a:gd name="connsiteX15" fmla="*/ 270034 w 803434"/>
              <a:gd name="connsiteY15" fmla="*/ 704850 h 704850"/>
              <a:gd name="connsiteX16" fmla="*/ 384334 w 803434"/>
              <a:gd name="connsiteY16" fmla="*/ 695325 h 704850"/>
              <a:gd name="connsiteX17" fmla="*/ 451009 w 803434"/>
              <a:gd name="connsiteY17" fmla="*/ 685800 h 704850"/>
              <a:gd name="connsiteX18" fmla="*/ 622459 w 803434"/>
              <a:gd name="connsiteY18" fmla="*/ 676275 h 704850"/>
              <a:gd name="connsiteX19" fmla="*/ 689134 w 803434"/>
              <a:gd name="connsiteY19" fmla="*/ 666750 h 704850"/>
              <a:gd name="connsiteX20" fmla="*/ 784384 w 803434"/>
              <a:gd name="connsiteY20" fmla="*/ 600075 h 704850"/>
              <a:gd name="connsiteX21" fmla="*/ 803434 w 803434"/>
              <a:gd name="connsiteY21" fmla="*/ 571500 h 704850"/>
              <a:gd name="connsiteX22" fmla="*/ 793909 w 803434"/>
              <a:gd name="connsiteY22" fmla="*/ 419100 h 704850"/>
              <a:gd name="connsiteX23" fmla="*/ 746284 w 803434"/>
              <a:gd name="connsiteY23" fmla="*/ 314325 h 704850"/>
              <a:gd name="connsiteX24" fmla="*/ 717709 w 803434"/>
              <a:gd name="connsiteY24" fmla="*/ 257175 h 704850"/>
              <a:gd name="connsiteX25" fmla="*/ 641509 w 803434"/>
              <a:gd name="connsiteY25" fmla="*/ 180975 h 704850"/>
              <a:gd name="connsiteX26" fmla="*/ 622459 w 803434"/>
              <a:gd name="connsiteY26" fmla="*/ 152400 h 704850"/>
              <a:gd name="connsiteX27" fmla="*/ 479584 w 803434"/>
              <a:gd name="connsiteY27" fmla="*/ 19050 h 704850"/>
              <a:gd name="connsiteX28" fmla="*/ 422434 w 803434"/>
              <a:gd name="connsiteY28" fmla="*/ 0 h 704850"/>
              <a:gd name="connsiteX29" fmla="*/ 374809 w 803434"/>
              <a:gd name="connsiteY29" fmla="*/ 9525 h 704850"/>
              <a:gd name="connsiteX30" fmla="*/ 346234 w 803434"/>
              <a:gd name="connsiteY30" fmla="*/ 28575 h 704850"/>
              <a:gd name="connsiteX31" fmla="*/ 317659 w 803434"/>
              <a:gd name="connsiteY31" fmla="*/ 38100 h 704850"/>
              <a:gd name="connsiteX32" fmla="*/ 279559 w 803434"/>
              <a:gd name="connsiteY32" fmla="*/ 47625 h 704850"/>
              <a:gd name="connsiteX33" fmla="*/ 279559 w 803434"/>
              <a:gd name="connsiteY33" fmla="*/ 47625 h 704850"/>
              <a:gd name="connsiteX34" fmla="*/ 279559 w 803434"/>
              <a:gd name="connsiteY34" fmla="*/ 47625 h 704850"/>
              <a:gd name="connsiteX35" fmla="*/ 460534 w 803434"/>
              <a:gd name="connsiteY35" fmla="*/ 66675 h 704850"/>
              <a:gd name="connsiteX0" fmla="*/ 279559 w 803434"/>
              <a:gd name="connsiteY0" fmla="*/ 47625 h 704850"/>
              <a:gd name="connsiteX1" fmla="*/ 460534 w 803434"/>
              <a:gd name="connsiteY1" fmla="*/ 66675 h 704850"/>
              <a:gd name="connsiteX2" fmla="*/ 346234 w 803434"/>
              <a:gd name="connsiteY2" fmla="*/ 38100 h 704850"/>
              <a:gd name="connsiteX3" fmla="*/ 165259 w 803434"/>
              <a:gd name="connsiteY3" fmla="*/ 57150 h 704850"/>
              <a:gd name="connsiteX4" fmla="*/ 117634 w 803434"/>
              <a:gd name="connsiteY4" fmla="*/ 85725 h 704850"/>
              <a:gd name="connsiteX5" fmla="*/ 89059 w 803434"/>
              <a:gd name="connsiteY5" fmla="*/ 95250 h 704850"/>
              <a:gd name="connsiteX6" fmla="*/ 70009 w 803434"/>
              <a:gd name="connsiteY6" fmla="*/ 123825 h 704850"/>
              <a:gd name="connsiteX7" fmla="*/ 31909 w 803434"/>
              <a:gd name="connsiteY7" fmla="*/ 219075 h 704850"/>
              <a:gd name="connsiteX8" fmla="*/ 12859 w 803434"/>
              <a:gd name="connsiteY8" fmla="*/ 266700 h 704850"/>
              <a:gd name="connsiteX9" fmla="*/ 12859 w 803434"/>
              <a:gd name="connsiteY9" fmla="*/ 476250 h 704850"/>
              <a:gd name="connsiteX10" fmla="*/ 50959 w 803434"/>
              <a:gd name="connsiteY10" fmla="*/ 514350 h 704850"/>
              <a:gd name="connsiteX11" fmla="*/ 89059 w 803434"/>
              <a:gd name="connsiteY11" fmla="*/ 561975 h 704850"/>
              <a:gd name="connsiteX12" fmla="*/ 136684 w 803434"/>
              <a:gd name="connsiteY12" fmla="*/ 628650 h 704850"/>
              <a:gd name="connsiteX13" fmla="*/ 174784 w 803434"/>
              <a:gd name="connsiteY13" fmla="*/ 647700 h 704850"/>
              <a:gd name="connsiteX14" fmla="*/ 203359 w 803434"/>
              <a:gd name="connsiteY14" fmla="*/ 666750 h 704850"/>
              <a:gd name="connsiteX15" fmla="*/ 270034 w 803434"/>
              <a:gd name="connsiteY15" fmla="*/ 704850 h 704850"/>
              <a:gd name="connsiteX16" fmla="*/ 384334 w 803434"/>
              <a:gd name="connsiteY16" fmla="*/ 695325 h 704850"/>
              <a:gd name="connsiteX17" fmla="*/ 451009 w 803434"/>
              <a:gd name="connsiteY17" fmla="*/ 685800 h 704850"/>
              <a:gd name="connsiteX18" fmla="*/ 622459 w 803434"/>
              <a:gd name="connsiteY18" fmla="*/ 676275 h 704850"/>
              <a:gd name="connsiteX19" fmla="*/ 689134 w 803434"/>
              <a:gd name="connsiteY19" fmla="*/ 666750 h 704850"/>
              <a:gd name="connsiteX20" fmla="*/ 784384 w 803434"/>
              <a:gd name="connsiteY20" fmla="*/ 600075 h 704850"/>
              <a:gd name="connsiteX21" fmla="*/ 803434 w 803434"/>
              <a:gd name="connsiteY21" fmla="*/ 571500 h 704850"/>
              <a:gd name="connsiteX22" fmla="*/ 793909 w 803434"/>
              <a:gd name="connsiteY22" fmla="*/ 419100 h 704850"/>
              <a:gd name="connsiteX23" fmla="*/ 746284 w 803434"/>
              <a:gd name="connsiteY23" fmla="*/ 314325 h 704850"/>
              <a:gd name="connsiteX24" fmla="*/ 717709 w 803434"/>
              <a:gd name="connsiteY24" fmla="*/ 257175 h 704850"/>
              <a:gd name="connsiteX25" fmla="*/ 641509 w 803434"/>
              <a:gd name="connsiteY25" fmla="*/ 180975 h 704850"/>
              <a:gd name="connsiteX26" fmla="*/ 622459 w 803434"/>
              <a:gd name="connsiteY26" fmla="*/ 152400 h 704850"/>
              <a:gd name="connsiteX27" fmla="*/ 479584 w 803434"/>
              <a:gd name="connsiteY27" fmla="*/ 19050 h 704850"/>
              <a:gd name="connsiteX28" fmla="*/ 422434 w 803434"/>
              <a:gd name="connsiteY28" fmla="*/ 0 h 704850"/>
              <a:gd name="connsiteX29" fmla="*/ 374809 w 803434"/>
              <a:gd name="connsiteY29" fmla="*/ 9525 h 704850"/>
              <a:gd name="connsiteX30" fmla="*/ 346234 w 803434"/>
              <a:gd name="connsiteY30" fmla="*/ 28575 h 704850"/>
              <a:gd name="connsiteX31" fmla="*/ 317659 w 803434"/>
              <a:gd name="connsiteY31" fmla="*/ 38100 h 704850"/>
              <a:gd name="connsiteX32" fmla="*/ 279559 w 803434"/>
              <a:gd name="connsiteY32" fmla="*/ 47625 h 704850"/>
              <a:gd name="connsiteX33" fmla="*/ 279559 w 803434"/>
              <a:gd name="connsiteY33" fmla="*/ 47625 h 704850"/>
              <a:gd name="connsiteX34" fmla="*/ 279559 w 803434"/>
              <a:gd name="connsiteY34" fmla="*/ 47625 h 704850"/>
              <a:gd name="connsiteX0" fmla="*/ 279559 w 803434"/>
              <a:gd name="connsiteY0" fmla="*/ 47625 h 704850"/>
              <a:gd name="connsiteX1" fmla="*/ 346234 w 803434"/>
              <a:gd name="connsiteY1" fmla="*/ 38100 h 704850"/>
              <a:gd name="connsiteX2" fmla="*/ 165259 w 803434"/>
              <a:gd name="connsiteY2" fmla="*/ 57150 h 704850"/>
              <a:gd name="connsiteX3" fmla="*/ 117634 w 803434"/>
              <a:gd name="connsiteY3" fmla="*/ 85725 h 704850"/>
              <a:gd name="connsiteX4" fmla="*/ 89059 w 803434"/>
              <a:gd name="connsiteY4" fmla="*/ 95250 h 704850"/>
              <a:gd name="connsiteX5" fmla="*/ 70009 w 803434"/>
              <a:gd name="connsiteY5" fmla="*/ 123825 h 704850"/>
              <a:gd name="connsiteX6" fmla="*/ 31909 w 803434"/>
              <a:gd name="connsiteY6" fmla="*/ 219075 h 704850"/>
              <a:gd name="connsiteX7" fmla="*/ 12859 w 803434"/>
              <a:gd name="connsiteY7" fmla="*/ 266700 h 704850"/>
              <a:gd name="connsiteX8" fmla="*/ 12859 w 803434"/>
              <a:gd name="connsiteY8" fmla="*/ 476250 h 704850"/>
              <a:gd name="connsiteX9" fmla="*/ 50959 w 803434"/>
              <a:gd name="connsiteY9" fmla="*/ 514350 h 704850"/>
              <a:gd name="connsiteX10" fmla="*/ 89059 w 803434"/>
              <a:gd name="connsiteY10" fmla="*/ 561975 h 704850"/>
              <a:gd name="connsiteX11" fmla="*/ 136684 w 803434"/>
              <a:gd name="connsiteY11" fmla="*/ 628650 h 704850"/>
              <a:gd name="connsiteX12" fmla="*/ 174784 w 803434"/>
              <a:gd name="connsiteY12" fmla="*/ 647700 h 704850"/>
              <a:gd name="connsiteX13" fmla="*/ 203359 w 803434"/>
              <a:gd name="connsiteY13" fmla="*/ 666750 h 704850"/>
              <a:gd name="connsiteX14" fmla="*/ 270034 w 803434"/>
              <a:gd name="connsiteY14" fmla="*/ 704850 h 704850"/>
              <a:gd name="connsiteX15" fmla="*/ 384334 w 803434"/>
              <a:gd name="connsiteY15" fmla="*/ 695325 h 704850"/>
              <a:gd name="connsiteX16" fmla="*/ 451009 w 803434"/>
              <a:gd name="connsiteY16" fmla="*/ 685800 h 704850"/>
              <a:gd name="connsiteX17" fmla="*/ 622459 w 803434"/>
              <a:gd name="connsiteY17" fmla="*/ 676275 h 704850"/>
              <a:gd name="connsiteX18" fmla="*/ 689134 w 803434"/>
              <a:gd name="connsiteY18" fmla="*/ 666750 h 704850"/>
              <a:gd name="connsiteX19" fmla="*/ 784384 w 803434"/>
              <a:gd name="connsiteY19" fmla="*/ 600075 h 704850"/>
              <a:gd name="connsiteX20" fmla="*/ 803434 w 803434"/>
              <a:gd name="connsiteY20" fmla="*/ 571500 h 704850"/>
              <a:gd name="connsiteX21" fmla="*/ 793909 w 803434"/>
              <a:gd name="connsiteY21" fmla="*/ 419100 h 704850"/>
              <a:gd name="connsiteX22" fmla="*/ 746284 w 803434"/>
              <a:gd name="connsiteY22" fmla="*/ 314325 h 704850"/>
              <a:gd name="connsiteX23" fmla="*/ 717709 w 803434"/>
              <a:gd name="connsiteY23" fmla="*/ 257175 h 704850"/>
              <a:gd name="connsiteX24" fmla="*/ 641509 w 803434"/>
              <a:gd name="connsiteY24" fmla="*/ 180975 h 704850"/>
              <a:gd name="connsiteX25" fmla="*/ 622459 w 803434"/>
              <a:gd name="connsiteY25" fmla="*/ 152400 h 704850"/>
              <a:gd name="connsiteX26" fmla="*/ 479584 w 803434"/>
              <a:gd name="connsiteY26" fmla="*/ 19050 h 704850"/>
              <a:gd name="connsiteX27" fmla="*/ 422434 w 803434"/>
              <a:gd name="connsiteY27" fmla="*/ 0 h 704850"/>
              <a:gd name="connsiteX28" fmla="*/ 374809 w 803434"/>
              <a:gd name="connsiteY28" fmla="*/ 9525 h 704850"/>
              <a:gd name="connsiteX29" fmla="*/ 346234 w 803434"/>
              <a:gd name="connsiteY29" fmla="*/ 28575 h 704850"/>
              <a:gd name="connsiteX30" fmla="*/ 317659 w 803434"/>
              <a:gd name="connsiteY30" fmla="*/ 38100 h 704850"/>
              <a:gd name="connsiteX31" fmla="*/ 279559 w 803434"/>
              <a:gd name="connsiteY31" fmla="*/ 47625 h 704850"/>
              <a:gd name="connsiteX32" fmla="*/ 279559 w 803434"/>
              <a:gd name="connsiteY32" fmla="*/ 47625 h 704850"/>
              <a:gd name="connsiteX33" fmla="*/ 279559 w 803434"/>
              <a:gd name="connsiteY33" fmla="*/ 47625 h 704850"/>
              <a:gd name="connsiteX0" fmla="*/ 279559 w 803434"/>
              <a:gd name="connsiteY0" fmla="*/ 47625 h 704850"/>
              <a:gd name="connsiteX1" fmla="*/ 346234 w 803434"/>
              <a:gd name="connsiteY1" fmla="*/ 38100 h 704850"/>
              <a:gd name="connsiteX2" fmla="*/ 165259 w 803434"/>
              <a:gd name="connsiteY2" fmla="*/ 57150 h 704850"/>
              <a:gd name="connsiteX3" fmla="*/ 117634 w 803434"/>
              <a:gd name="connsiteY3" fmla="*/ 85725 h 704850"/>
              <a:gd name="connsiteX4" fmla="*/ 89059 w 803434"/>
              <a:gd name="connsiteY4" fmla="*/ 95250 h 704850"/>
              <a:gd name="connsiteX5" fmla="*/ 70009 w 803434"/>
              <a:gd name="connsiteY5" fmla="*/ 123825 h 704850"/>
              <a:gd name="connsiteX6" fmla="*/ 31909 w 803434"/>
              <a:gd name="connsiteY6" fmla="*/ 219075 h 704850"/>
              <a:gd name="connsiteX7" fmla="*/ 12859 w 803434"/>
              <a:gd name="connsiteY7" fmla="*/ 266700 h 704850"/>
              <a:gd name="connsiteX8" fmla="*/ 12859 w 803434"/>
              <a:gd name="connsiteY8" fmla="*/ 476250 h 704850"/>
              <a:gd name="connsiteX9" fmla="*/ 50959 w 803434"/>
              <a:gd name="connsiteY9" fmla="*/ 514350 h 704850"/>
              <a:gd name="connsiteX10" fmla="*/ 89059 w 803434"/>
              <a:gd name="connsiteY10" fmla="*/ 561975 h 704850"/>
              <a:gd name="connsiteX11" fmla="*/ 136684 w 803434"/>
              <a:gd name="connsiteY11" fmla="*/ 628650 h 704850"/>
              <a:gd name="connsiteX12" fmla="*/ 174784 w 803434"/>
              <a:gd name="connsiteY12" fmla="*/ 647700 h 704850"/>
              <a:gd name="connsiteX13" fmla="*/ 203359 w 803434"/>
              <a:gd name="connsiteY13" fmla="*/ 666750 h 704850"/>
              <a:gd name="connsiteX14" fmla="*/ 270034 w 803434"/>
              <a:gd name="connsiteY14" fmla="*/ 704850 h 704850"/>
              <a:gd name="connsiteX15" fmla="*/ 384334 w 803434"/>
              <a:gd name="connsiteY15" fmla="*/ 695325 h 704850"/>
              <a:gd name="connsiteX16" fmla="*/ 451009 w 803434"/>
              <a:gd name="connsiteY16" fmla="*/ 685800 h 704850"/>
              <a:gd name="connsiteX17" fmla="*/ 622459 w 803434"/>
              <a:gd name="connsiteY17" fmla="*/ 676275 h 704850"/>
              <a:gd name="connsiteX18" fmla="*/ 689134 w 803434"/>
              <a:gd name="connsiteY18" fmla="*/ 666750 h 704850"/>
              <a:gd name="connsiteX19" fmla="*/ 784384 w 803434"/>
              <a:gd name="connsiteY19" fmla="*/ 600075 h 704850"/>
              <a:gd name="connsiteX20" fmla="*/ 803434 w 803434"/>
              <a:gd name="connsiteY20" fmla="*/ 571500 h 704850"/>
              <a:gd name="connsiteX21" fmla="*/ 793909 w 803434"/>
              <a:gd name="connsiteY21" fmla="*/ 419100 h 704850"/>
              <a:gd name="connsiteX22" fmla="*/ 746284 w 803434"/>
              <a:gd name="connsiteY22" fmla="*/ 314325 h 704850"/>
              <a:gd name="connsiteX23" fmla="*/ 717709 w 803434"/>
              <a:gd name="connsiteY23" fmla="*/ 257175 h 704850"/>
              <a:gd name="connsiteX24" fmla="*/ 641509 w 803434"/>
              <a:gd name="connsiteY24" fmla="*/ 180975 h 704850"/>
              <a:gd name="connsiteX25" fmla="*/ 622459 w 803434"/>
              <a:gd name="connsiteY25" fmla="*/ 152400 h 704850"/>
              <a:gd name="connsiteX26" fmla="*/ 479584 w 803434"/>
              <a:gd name="connsiteY26" fmla="*/ 19050 h 704850"/>
              <a:gd name="connsiteX27" fmla="*/ 422434 w 803434"/>
              <a:gd name="connsiteY27" fmla="*/ 0 h 704850"/>
              <a:gd name="connsiteX28" fmla="*/ 374809 w 803434"/>
              <a:gd name="connsiteY28" fmla="*/ 9525 h 704850"/>
              <a:gd name="connsiteX29" fmla="*/ 317659 w 803434"/>
              <a:gd name="connsiteY29" fmla="*/ 38100 h 704850"/>
              <a:gd name="connsiteX30" fmla="*/ 279559 w 803434"/>
              <a:gd name="connsiteY30" fmla="*/ 47625 h 704850"/>
              <a:gd name="connsiteX31" fmla="*/ 279559 w 803434"/>
              <a:gd name="connsiteY31" fmla="*/ 47625 h 704850"/>
              <a:gd name="connsiteX32" fmla="*/ 279559 w 803434"/>
              <a:gd name="connsiteY32" fmla="*/ 47625 h 704850"/>
              <a:gd name="connsiteX0" fmla="*/ 279559 w 803434"/>
              <a:gd name="connsiteY0" fmla="*/ 47625 h 704850"/>
              <a:gd name="connsiteX1" fmla="*/ 346234 w 803434"/>
              <a:gd name="connsiteY1" fmla="*/ 38100 h 704850"/>
              <a:gd name="connsiteX2" fmla="*/ 165259 w 803434"/>
              <a:gd name="connsiteY2" fmla="*/ 57150 h 704850"/>
              <a:gd name="connsiteX3" fmla="*/ 117634 w 803434"/>
              <a:gd name="connsiteY3" fmla="*/ 85725 h 704850"/>
              <a:gd name="connsiteX4" fmla="*/ 89059 w 803434"/>
              <a:gd name="connsiteY4" fmla="*/ 95250 h 704850"/>
              <a:gd name="connsiteX5" fmla="*/ 70009 w 803434"/>
              <a:gd name="connsiteY5" fmla="*/ 123825 h 704850"/>
              <a:gd name="connsiteX6" fmla="*/ 31909 w 803434"/>
              <a:gd name="connsiteY6" fmla="*/ 219075 h 704850"/>
              <a:gd name="connsiteX7" fmla="*/ 12859 w 803434"/>
              <a:gd name="connsiteY7" fmla="*/ 266700 h 704850"/>
              <a:gd name="connsiteX8" fmla="*/ 12859 w 803434"/>
              <a:gd name="connsiteY8" fmla="*/ 476250 h 704850"/>
              <a:gd name="connsiteX9" fmla="*/ 50959 w 803434"/>
              <a:gd name="connsiteY9" fmla="*/ 514350 h 704850"/>
              <a:gd name="connsiteX10" fmla="*/ 89059 w 803434"/>
              <a:gd name="connsiteY10" fmla="*/ 561975 h 704850"/>
              <a:gd name="connsiteX11" fmla="*/ 136684 w 803434"/>
              <a:gd name="connsiteY11" fmla="*/ 628650 h 704850"/>
              <a:gd name="connsiteX12" fmla="*/ 174784 w 803434"/>
              <a:gd name="connsiteY12" fmla="*/ 647700 h 704850"/>
              <a:gd name="connsiteX13" fmla="*/ 203359 w 803434"/>
              <a:gd name="connsiteY13" fmla="*/ 666750 h 704850"/>
              <a:gd name="connsiteX14" fmla="*/ 270034 w 803434"/>
              <a:gd name="connsiteY14" fmla="*/ 704850 h 704850"/>
              <a:gd name="connsiteX15" fmla="*/ 384334 w 803434"/>
              <a:gd name="connsiteY15" fmla="*/ 695325 h 704850"/>
              <a:gd name="connsiteX16" fmla="*/ 451009 w 803434"/>
              <a:gd name="connsiteY16" fmla="*/ 685800 h 704850"/>
              <a:gd name="connsiteX17" fmla="*/ 622459 w 803434"/>
              <a:gd name="connsiteY17" fmla="*/ 676275 h 704850"/>
              <a:gd name="connsiteX18" fmla="*/ 689134 w 803434"/>
              <a:gd name="connsiteY18" fmla="*/ 666750 h 704850"/>
              <a:gd name="connsiteX19" fmla="*/ 784384 w 803434"/>
              <a:gd name="connsiteY19" fmla="*/ 600075 h 704850"/>
              <a:gd name="connsiteX20" fmla="*/ 803434 w 803434"/>
              <a:gd name="connsiteY20" fmla="*/ 571500 h 704850"/>
              <a:gd name="connsiteX21" fmla="*/ 793909 w 803434"/>
              <a:gd name="connsiteY21" fmla="*/ 419100 h 704850"/>
              <a:gd name="connsiteX22" fmla="*/ 746284 w 803434"/>
              <a:gd name="connsiteY22" fmla="*/ 314325 h 704850"/>
              <a:gd name="connsiteX23" fmla="*/ 717709 w 803434"/>
              <a:gd name="connsiteY23" fmla="*/ 257175 h 704850"/>
              <a:gd name="connsiteX24" fmla="*/ 641509 w 803434"/>
              <a:gd name="connsiteY24" fmla="*/ 180975 h 704850"/>
              <a:gd name="connsiteX25" fmla="*/ 622459 w 803434"/>
              <a:gd name="connsiteY25" fmla="*/ 152400 h 704850"/>
              <a:gd name="connsiteX26" fmla="*/ 479584 w 803434"/>
              <a:gd name="connsiteY26" fmla="*/ 19050 h 704850"/>
              <a:gd name="connsiteX27" fmla="*/ 422434 w 803434"/>
              <a:gd name="connsiteY27" fmla="*/ 0 h 704850"/>
              <a:gd name="connsiteX28" fmla="*/ 374809 w 803434"/>
              <a:gd name="connsiteY28" fmla="*/ 9525 h 704850"/>
              <a:gd name="connsiteX29" fmla="*/ 279559 w 803434"/>
              <a:gd name="connsiteY29" fmla="*/ 47625 h 704850"/>
              <a:gd name="connsiteX30" fmla="*/ 279559 w 803434"/>
              <a:gd name="connsiteY30" fmla="*/ 47625 h 704850"/>
              <a:gd name="connsiteX31" fmla="*/ 279559 w 803434"/>
              <a:gd name="connsiteY31" fmla="*/ 47625 h 704850"/>
              <a:gd name="connsiteX0" fmla="*/ 279559 w 803434"/>
              <a:gd name="connsiteY0" fmla="*/ 47625 h 704850"/>
              <a:gd name="connsiteX1" fmla="*/ 165259 w 803434"/>
              <a:gd name="connsiteY1" fmla="*/ 57150 h 704850"/>
              <a:gd name="connsiteX2" fmla="*/ 117634 w 803434"/>
              <a:gd name="connsiteY2" fmla="*/ 85725 h 704850"/>
              <a:gd name="connsiteX3" fmla="*/ 89059 w 803434"/>
              <a:gd name="connsiteY3" fmla="*/ 95250 h 704850"/>
              <a:gd name="connsiteX4" fmla="*/ 70009 w 803434"/>
              <a:gd name="connsiteY4" fmla="*/ 123825 h 704850"/>
              <a:gd name="connsiteX5" fmla="*/ 31909 w 803434"/>
              <a:gd name="connsiteY5" fmla="*/ 219075 h 704850"/>
              <a:gd name="connsiteX6" fmla="*/ 12859 w 803434"/>
              <a:gd name="connsiteY6" fmla="*/ 266700 h 704850"/>
              <a:gd name="connsiteX7" fmla="*/ 12859 w 803434"/>
              <a:gd name="connsiteY7" fmla="*/ 476250 h 704850"/>
              <a:gd name="connsiteX8" fmla="*/ 50959 w 803434"/>
              <a:gd name="connsiteY8" fmla="*/ 514350 h 704850"/>
              <a:gd name="connsiteX9" fmla="*/ 89059 w 803434"/>
              <a:gd name="connsiteY9" fmla="*/ 561975 h 704850"/>
              <a:gd name="connsiteX10" fmla="*/ 136684 w 803434"/>
              <a:gd name="connsiteY10" fmla="*/ 628650 h 704850"/>
              <a:gd name="connsiteX11" fmla="*/ 174784 w 803434"/>
              <a:gd name="connsiteY11" fmla="*/ 647700 h 704850"/>
              <a:gd name="connsiteX12" fmla="*/ 203359 w 803434"/>
              <a:gd name="connsiteY12" fmla="*/ 666750 h 704850"/>
              <a:gd name="connsiteX13" fmla="*/ 270034 w 803434"/>
              <a:gd name="connsiteY13" fmla="*/ 704850 h 704850"/>
              <a:gd name="connsiteX14" fmla="*/ 384334 w 803434"/>
              <a:gd name="connsiteY14" fmla="*/ 695325 h 704850"/>
              <a:gd name="connsiteX15" fmla="*/ 451009 w 803434"/>
              <a:gd name="connsiteY15" fmla="*/ 685800 h 704850"/>
              <a:gd name="connsiteX16" fmla="*/ 622459 w 803434"/>
              <a:gd name="connsiteY16" fmla="*/ 676275 h 704850"/>
              <a:gd name="connsiteX17" fmla="*/ 689134 w 803434"/>
              <a:gd name="connsiteY17" fmla="*/ 666750 h 704850"/>
              <a:gd name="connsiteX18" fmla="*/ 784384 w 803434"/>
              <a:gd name="connsiteY18" fmla="*/ 600075 h 704850"/>
              <a:gd name="connsiteX19" fmla="*/ 803434 w 803434"/>
              <a:gd name="connsiteY19" fmla="*/ 571500 h 704850"/>
              <a:gd name="connsiteX20" fmla="*/ 793909 w 803434"/>
              <a:gd name="connsiteY20" fmla="*/ 419100 h 704850"/>
              <a:gd name="connsiteX21" fmla="*/ 746284 w 803434"/>
              <a:gd name="connsiteY21" fmla="*/ 314325 h 704850"/>
              <a:gd name="connsiteX22" fmla="*/ 717709 w 803434"/>
              <a:gd name="connsiteY22" fmla="*/ 257175 h 704850"/>
              <a:gd name="connsiteX23" fmla="*/ 641509 w 803434"/>
              <a:gd name="connsiteY23" fmla="*/ 180975 h 704850"/>
              <a:gd name="connsiteX24" fmla="*/ 622459 w 803434"/>
              <a:gd name="connsiteY24" fmla="*/ 152400 h 704850"/>
              <a:gd name="connsiteX25" fmla="*/ 479584 w 803434"/>
              <a:gd name="connsiteY25" fmla="*/ 19050 h 704850"/>
              <a:gd name="connsiteX26" fmla="*/ 422434 w 803434"/>
              <a:gd name="connsiteY26" fmla="*/ 0 h 704850"/>
              <a:gd name="connsiteX27" fmla="*/ 374809 w 803434"/>
              <a:gd name="connsiteY27" fmla="*/ 9525 h 704850"/>
              <a:gd name="connsiteX28" fmla="*/ 279559 w 803434"/>
              <a:gd name="connsiteY28" fmla="*/ 47625 h 704850"/>
              <a:gd name="connsiteX29" fmla="*/ 279559 w 803434"/>
              <a:gd name="connsiteY29" fmla="*/ 47625 h 704850"/>
              <a:gd name="connsiteX30" fmla="*/ 279559 w 803434"/>
              <a:gd name="connsiteY30" fmla="*/ 47625 h 704850"/>
              <a:gd name="connsiteX0" fmla="*/ 279559 w 803434"/>
              <a:gd name="connsiteY0" fmla="*/ 47625 h 704850"/>
              <a:gd name="connsiteX1" fmla="*/ 165259 w 803434"/>
              <a:gd name="connsiteY1" fmla="*/ 57150 h 704850"/>
              <a:gd name="connsiteX2" fmla="*/ 117634 w 803434"/>
              <a:gd name="connsiteY2" fmla="*/ 85725 h 704850"/>
              <a:gd name="connsiteX3" fmla="*/ 70009 w 803434"/>
              <a:gd name="connsiteY3" fmla="*/ 123825 h 704850"/>
              <a:gd name="connsiteX4" fmla="*/ 31909 w 803434"/>
              <a:gd name="connsiteY4" fmla="*/ 219075 h 704850"/>
              <a:gd name="connsiteX5" fmla="*/ 12859 w 803434"/>
              <a:gd name="connsiteY5" fmla="*/ 266700 h 704850"/>
              <a:gd name="connsiteX6" fmla="*/ 12859 w 803434"/>
              <a:gd name="connsiteY6" fmla="*/ 476250 h 704850"/>
              <a:gd name="connsiteX7" fmla="*/ 50959 w 803434"/>
              <a:gd name="connsiteY7" fmla="*/ 514350 h 704850"/>
              <a:gd name="connsiteX8" fmla="*/ 89059 w 803434"/>
              <a:gd name="connsiteY8" fmla="*/ 561975 h 704850"/>
              <a:gd name="connsiteX9" fmla="*/ 136684 w 803434"/>
              <a:gd name="connsiteY9" fmla="*/ 628650 h 704850"/>
              <a:gd name="connsiteX10" fmla="*/ 174784 w 803434"/>
              <a:gd name="connsiteY10" fmla="*/ 647700 h 704850"/>
              <a:gd name="connsiteX11" fmla="*/ 203359 w 803434"/>
              <a:gd name="connsiteY11" fmla="*/ 666750 h 704850"/>
              <a:gd name="connsiteX12" fmla="*/ 270034 w 803434"/>
              <a:gd name="connsiteY12" fmla="*/ 704850 h 704850"/>
              <a:gd name="connsiteX13" fmla="*/ 384334 w 803434"/>
              <a:gd name="connsiteY13" fmla="*/ 695325 h 704850"/>
              <a:gd name="connsiteX14" fmla="*/ 451009 w 803434"/>
              <a:gd name="connsiteY14" fmla="*/ 685800 h 704850"/>
              <a:gd name="connsiteX15" fmla="*/ 622459 w 803434"/>
              <a:gd name="connsiteY15" fmla="*/ 676275 h 704850"/>
              <a:gd name="connsiteX16" fmla="*/ 689134 w 803434"/>
              <a:gd name="connsiteY16" fmla="*/ 666750 h 704850"/>
              <a:gd name="connsiteX17" fmla="*/ 784384 w 803434"/>
              <a:gd name="connsiteY17" fmla="*/ 600075 h 704850"/>
              <a:gd name="connsiteX18" fmla="*/ 803434 w 803434"/>
              <a:gd name="connsiteY18" fmla="*/ 571500 h 704850"/>
              <a:gd name="connsiteX19" fmla="*/ 793909 w 803434"/>
              <a:gd name="connsiteY19" fmla="*/ 419100 h 704850"/>
              <a:gd name="connsiteX20" fmla="*/ 746284 w 803434"/>
              <a:gd name="connsiteY20" fmla="*/ 314325 h 704850"/>
              <a:gd name="connsiteX21" fmla="*/ 717709 w 803434"/>
              <a:gd name="connsiteY21" fmla="*/ 257175 h 704850"/>
              <a:gd name="connsiteX22" fmla="*/ 641509 w 803434"/>
              <a:gd name="connsiteY22" fmla="*/ 180975 h 704850"/>
              <a:gd name="connsiteX23" fmla="*/ 622459 w 803434"/>
              <a:gd name="connsiteY23" fmla="*/ 152400 h 704850"/>
              <a:gd name="connsiteX24" fmla="*/ 479584 w 803434"/>
              <a:gd name="connsiteY24" fmla="*/ 19050 h 704850"/>
              <a:gd name="connsiteX25" fmla="*/ 422434 w 803434"/>
              <a:gd name="connsiteY25" fmla="*/ 0 h 704850"/>
              <a:gd name="connsiteX26" fmla="*/ 374809 w 803434"/>
              <a:gd name="connsiteY26" fmla="*/ 9525 h 704850"/>
              <a:gd name="connsiteX27" fmla="*/ 279559 w 803434"/>
              <a:gd name="connsiteY27" fmla="*/ 47625 h 704850"/>
              <a:gd name="connsiteX28" fmla="*/ 279559 w 803434"/>
              <a:gd name="connsiteY28" fmla="*/ 47625 h 704850"/>
              <a:gd name="connsiteX29" fmla="*/ 279559 w 803434"/>
              <a:gd name="connsiteY29" fmla="*/ 47625 h 704850"/>
              <a:gd name="connsiteX0" fmla="*/ 279559 w 803434"/>
              <a:gd name="connsiteY0" fmla="*/ 47625 h 704850"/>
              <a:gd name="connsiteX1" fmla="*/ 165259 w 803434"/>
              <a:gd name="connsiteY1" fmla="*/ 57150 h 704850"/>
              <a:gd name="connsiteX2" fmla="*/ 117634 w 803434"/>
              <a:gd name="connsiteY2" fmla="*/ 85725 h 704850"/>
              <a:gd name="connsiteX3" fmla="*/ 93822 w 803434"/>
              <a:gd name="connsiteY3" fmla="*/ 166688 h 704850"/>
              <a:gd name="connsiteX4" fmla="*/ 31909 w 803434"/>
              <a:gd name="connsiteY4" fmla="*/ 219075 h 704850"/>
              <a:gd name="connsiteX5" fmla="*/ 12859 w 803434"/>
              <a:gd name="connsiteY5" fmla="*/ 266700 h 704850"/>
              <a:gd name="connsiteX6" fmla="*/ 12859 w 803434"/>
              <a:gd name="connsiteY6" fmla="*/ 476250 h 704850"/>
              <a:gd name="connsiteX7" fmla="*/ 50959 w 803434"/>
              <a:gd name="connsiteY7" fmla="*/ 514350 h 704850"/>
              <a:gd name="connsiteX8" fmla="*/ 89059 w 803434"/>
              <a:gd name="connsiteY8" fmla="*/ 561975 h 704850"/>
              <a:gd name="connsiteX9" fmla="*/ 136684 w 803434"/>
              <a:gd name="connsiteY9" fmla="*/ 628650 h 704850"/>
              <a:gd name="connsiteX10" fmla="*/ 174784 w 803434"/>
              <a:gd name="connsiteY10" fmla="*/ 647700 h 704850"/>
              <a:gd name="connsiteX11" fmla="*/ 203359 w 803434"/>
              <a:gd name="connsiteY11" fmla="*/ 666750 h 704850"/>
              <a:gd name="connsiteX12" fmla="*/ 270034 w 803434"/>
              <a:gd name="connsiteY12" fmla="*/ 704850 h 704850"/>
              <a:gd name="connsiteX13" fmla="*/ 384334 w 803434"/>
              <a:gd name="connsiteY13" fmla="*/ 695325 h 704850"/>
              <a:gd name="connsiteX14" fmla="*/ 451009 w 803434"/>
              <a:gd name="connsiteY14" fmla="*/ 685800 h 704850"/>
              <a:gd name="connsiteX15" fmla="*/ 622459 w 803434"/>
              <a:gd name="connsiteY15" fmla="*/ 676275 h 704850"/>
              <a:gd name="connsiteX16" fmla="*/ 689134 w 803434"/>
              <a:gd name="connsiteY16" fmla="*/ 666750 h 704850"/>
              <a:gd name="connsiteX17" fmla="*/ 784384 w 803434"/>
              <a:gd name="connsiteY17" fmla="*/ 600075 h 704850"/>
              <a:gd name="connsiteX18" fmla="*/ 803434 w 803434"/>
              <a:gd name="connsiteY18" fmla="*/ 571500 h 704850"/>
              <a:gd name="connsiteX19" fmla="*/ 793909 w 803434"/>
              <a:gd name="connsiteY19" fmla="*/ 419100 h 704850"/>
              <a:gd name="connsiteX20" fmla="*/ 746284 w 803434"/>
              <a:gd name="connsiteY20" fmla="*/ 314325 h 704850"/>
              <a:gd name="connsiteX21" fmla="*/ 717709 w 803434"/>
              <a:gd name="connsiteY21" fmla="*/ 257175 h 704850"/>
              <a:gd name="connsiteX22" fmla="*/ 641509 w 803434"/>
              <a:gd name="connsiteY22" fmla="*/ 180975 h 704850"/>
              <a:gd name="connsiteX23" fmla="*/ 622459 w 803434"/>
              <a:gd name="connsiteY23" fmla="*/ 152400 h 704850"/>
              <a:gd name="connsiteX24" fmla="*/ 479584 w 803434"/>
              <a:gd name="connsiteY24" fmla="*/ 19050 h 704850"/>
              <a:gd name="connsiteX25" fmla="*/ 422434 w 803434"/>
              <a:gd name="connsiteY25" fmla="*/ 0 h 704850"/>
              <a:gd name="connsiteX26" fmla="*/ 374809 w 803434"/>
              <a:gd name="connsiteY26" fmla="*/ 9525 h 704850"/>
              <a:gd name="connsiteX27" fmla="*/ 279559 w 803434"/>
              <a:gd name="connsiteY27" fmla="*/ 47625 h 704850"/>
              <a:gd name="connsiteX28" fmla="*/ 279559 w 803434"/>
              <a:gd name="connsiteY28" fmla="*/ 47625 h 704850"/>
              <a:gd name="connsiteX29" fmla="*/ 279559 w 803434"/>
              <a:gd name="connsiteY29" fmla="*/ 47625 h 704850"/>
              <a:gd name="connsiteX0" fmla="*/ 279559 w 803434"/>
              <a:gd name="connsiteY0" fmla="*/ 47625 h 704850"/>
              <a:gd name="connsiteX1" fmla="*/ 165259 w 803434"/>
              <a:gd name="connsiteY1" fmla="*/ 57150 h 704850"/>
              <a:gd name="connsiteX2" fmla="*/ 93822 w 803434"/>
              <a:gd name="connsiteY2" fmla="*/ 166688 h 704850"/>
              <a:gd name="connsiteX3" fmla="*/ 31909 w 803434"/>
              <a:gd name="connsiteY3" fmla="*/ 219075 h 704850"/>
              <a:gd name="connsiteX4" fmla="*/ 12859 w 803434"/>
              <a:gd name="connsiteY4" fmla="*/ 266700 h 704850"/>
              <a:gd name="connsiteX5" fmla="*/ 12859 w 803434"/>
              <a:gd name="connsiteY5" fmla="*/ 476250 h 704850"/>
              <a:gd name="connsiteX6" fmla="*/ 50959 w 803434"/>
              <a:gd name="connsiteY6" fmla="*/ 514350 h 704850"/>
              <a:gd name="connsiteX7" fmla="*/ 89059 w 803434"/>
              <a:gd name="connsiteY7" fmla="*/ 561975 h 704850"/>
              <a:gd name="connsiteX8" fmla="*/ 136684 w 803434"/>
              <a:gd name="connsiteY8" fmla="*/ 628650 h 704850"/>
              <a:gd name="connsiteX9" fmla="*/ 174784 w 803434"/>
              <a:gd name="connsiteY9" fmla="*/ 647700 h 704850"/>
              <a:gd name="connsiteX10" fmla="*/ 203359 w 803434"/>
              <a:gd name="connsiteY10" fmla="*/ 666750 h 704850"/>
              <a:gd name="connsiteX11" fmla="*/ 270034 w 803434"/>
              <a:gd name="connsiteY11" fmla="*/ 704850 h 704850"/>
              <a:gd name="connsiteX12" fmla="*/ 384334 w 803434"/>
              <a:gd name="connsiteY12" fmla="*/ 695325 h 704850"/>
              <a:gd name="connsiteX13" fmla="*/ 451009 w 803434"/>
              <a:gd name="connsiteY13" fmla="*/ 685800 h 704850"/>
              <a:gd name="connsiteX14" fmla="*/ 622459 w 803434"/>
              <a:gd name="connsiteY14" fmla="*/ 676275 h 704850"/>
              <a:gd name="connsiteX15" fmla="*/ 689134 w 803434"/>
              <a:gd name="connsiteY15" fmla="*/ 666750 h 704850"/>
              <a:gd name="connsiteX16" fmla="*/ 784384 w 803434"/>
              <a:gd name="connsiteY16" fmla="*/ 600075 h 704850"/>
              <a:gd name="connsiteX17" fmla="*/ 803434 w 803434"/>
              <a:gd name="connsiteY17" fmla="*/ 571500 h 704850"/>
              <a:gd name="connsiteX18" fmla="*/ 793909 w 803434"/>
              <a:gd name="connsiteY18" fmla="*/ 419100 h 704850"/>
              <a:gd name="connsiteX19" fmla="*/ 746284 w 803434"/>
              <a:gd name="connsiteY19" fmla="*/ 314325 h 704850"/>
              <a:gd name="connsiteX20" fmla="*/ 717709 w 803434"/>
              <a:gd name="connsiteY20" fmla="*/ 257175 h 704850"/>
              <a:gd name="connsiteX21" fmla="*/ 641509 w 803434"/>
              <a:gd name="connsiteY21" fmla="*/ 180975 h 704850"/>
              <a:gd name="connsiteX22" fmla="*/ 622459 w 803434"/>
              <a:gd name="connsiteY22" fmla="*/ 152400 h 704850"/>
              <a:gd name="connsiteX23" fmla="*/ 479584 w 803434"/>
              <a:gd name="connsiteY23" fmla="*/ 19050 h 704850"/>
              <a:gd name="connsiteX24" fmla="*/ 422434 w 803434"/>
              <a:gd name="connsiteY24" fmla="*/ 0 h 704850"/>
              <a:gd name="connsiteX25" fmla="*/ 374809 w 803434"/>
              <a:gd name="connsiteY25" fmla="*/ 9525 h 704850"/>
              <a:gd name="connsiteX26" fmla="*/ 279559 w 803434"/>
              <a:gd name="connsiteY26" fmla="*/ 47625 h 704850"/>
              <a:gd name="connsiteX27" fmla="*/ 279559 w 803434"/>
              <a:gd name="connsiteY27" fmla="*/ 47625 h 704850"/>
              <a:gd name="connsiteX28" fmla="*/ 279559 w 803434"/>
              <a:gd name="connsiteY28" fmla="*/ 47625 h 704850"/>
              <a:gd name="connsiteX0" fmla="*/ 279559 w 803434"/>
              <a:gd name="connsiteY0" fmla="*/ 47625 h 704850"/>
              <a:gd name="connsiteX1" fmla="*/ 191452 w 803434"/>
              <a:gd name="connsiteY1" fmla="*/ 78581 h 704850"/>
              <a:gd name="connsiteX2" fmla="*/ 93822 w 803434"/>
              <a:gd name="connsiteY2" fmla="*/ 166688 h 704850"/>
              <a:gd name="connsiteX3" fmla="*/ 31909 w 803434"/>
              <a:gd name="connsiteY3" fmla="*/ 219075 h 704850"/>
              <a:gd name="connsiteX4" fmla="*/ 12859 w 803434"/>
              <a:gd name="connsiteY4" fmla="*/ 266700 h 704850"/>
              <a:gd name="connsiteX5" fmla="*/ 12859 w 803434"/>
              <a:gd name="connsiteY5" fmla="*/ 476250 h 704850"/>
              <a:gd name="connsiteX6" fmla="*/ 50959 w 803434"/>
              <a:gd name="connsiteY6" fmla="*/ 514350 h 704850"/>
              <a:gd name="connsiteX7" fmla="*/ 89059 w 803434"/>
              <a:gd name="connsiteY7" fmla="*/ 561975 h 704850"/>
              <a:gd name="connsiteX8" fmla="*/ 136684 w 803434"/>
              <a:gd name="connsiteY8" fmla="*/ 628650 h 704850"/>
              <a:gd name="connsiteX9" fmla="*/ 174784 w 803434"/>
              <a:gd name="connsiteY9" fmla="*/ 647700 h 704850"/>
              <a:gd name="connsiteX10" fmla="*/ 203359 w 803434"/>
              <a:gd name="connsiteY10" fmla="*/ 666750 h 704850"/>
              <a:gd name="connsiteX11" fmla="*/ 270034 w 803434"/>
              <a:gd name="connsiteY11" fmla="*/ 704850 h 704850"/>
              <a:gd name="connsiteX12" fmla="*/ 384334 w 803434"/>
              <a:gd name="connsiteY12" fmla="*/ 695325 h 704850"/>
              <a:gd name="connsiteX13" fmla="*/ 451009 w 803434"/>
              <a:gd name="connsiteY13" fmla="*/ 685800 h 704850"/>
              <a:gd name="connsiteX14" fmla="*/ 622459 w 803434"/>
              <a:gd name="connsiteY14" fmla="*/ 676275 h 704850"/>
              <a:gd name="connsiteX15" fmla="*/ 689134 w 803434"/>
              <a:gd name="connsiteY15" fmla="*/ 666750 h 704850"/>
              <a:gd name="connsiteX16" fmla="*/ 784384 w 803434"/>
              <a:gd name="connsiteY16" fmla="*/ 600075 h 704850"/>
              <a:gd name="connsiteX17" fmla="*/ 803434 w 803434"/>
              <a:gd name="connsiteY17" fmla="*/ 571500 h 704850"/>
              <a:gd name="connsiteX18" fmla="*/ 793909 w 803434"/>
              <a:gd name="connsiteY18" fmla="*/ 419100 h 704850"/>
              <a:gd name="connsiteX19" fmla="*/ 746284 w 803434"/>
              <a:gd name="connsiteY19" fmla="*/ 314325 h 704850"/>
              <a:gd name="connsiteX20" fmla="*/ 717709 w 803434"/>
              <a:gd name="connsiteY20" fmla="*/ 257175 h 704850"/>
              <a:gd name="connsiteX21" fmla="*/ 641509 w 803434"/>
              <a:gd name="connsiteY21" fmla="*/ 180975 h 704850"/>
              <a:gd name="connsiteX22" fmla="*/ 622459 w 803434"/>
              <a:gd name="connsiteY22" fmla="*/ 152400 h 704850"/>
              <a:gd name="connsiteX23" fmla="*/ 479584 w 803434"/>
              <a:gd name="connsiteY23" fmla="*/ 19050 h 704850"/>
              <a:gd name="connsiteX24" fmla="*/ 422434 w 803434"/>
              <a:gd name="connsiteY24" fmla="*/ 0 h 704850"/>
              <a:gd name="connsiteX25" fmla="*/ 374809 w 803434"/>
              <a:gd name="connsiteY25" fmla="*/ 9525 h 704850"/>
              <a:gd name="connsiteX26" fmla="*/ 279559 w 803434"/>
              <a:gd name="connsiteY26" fmla="*/ 47625 h 704850"/>
              <a:gd name="connsiteX27" fmla="*/ 279559 w 803434"/>
              <a:gd name="connsiteY27" fmla="*/ 47625 h 704850"/>
              <a:gd name="connsiteX28" fmla="*/ 279559 w 803434"/>
              <a:gd name="connsiteY28" fmla="*/ 47625 h 704850"/>
              <a:gd name="connsiteX0" fmla="*/ 295483 w 819358"/>
              <a:gd name="connsiteY0" fmla="*/ 47625 h 704850"/>
              <a:gd name="connsiteX1" fmla="*/ 207376 w 819358"/>
              <a:gd name="connsiteY1" fmla="*/ 78581 h 704850"/>
              <a:gd name="connsiteX2" fmla="*/ 109746 w 819358"/>
              <a:gd name="connsiteY2" fmla="*/ 166688 h 704850"/>
              <a:gd name="connsiteX3" fmla="*/ 47833 w 819358"/>
              <a:gd name="connsiteY3" fmla="*/ 219075 h 704850"/>
              <a:gd name="connsiteX4" fmla="*/ 2589 w 819358"/>
              <a:gd name="connsiteY4" fmla="*/ 304800 h 704850"/>
              <a:gd name="connsiteX5" fmla="*/ 28783 w 819358"/>
              <a:gd name="connsiteY5" fmla="*/ 476250 h 704850"/>
              <a:gd name="connsiteX6" fmla="*/ 66883 w 819358"/>
              <a:gd name="connsiteY6" fmla="*/ 514350 h 704850"/>
              <a:gd name="connsiteX7" fmla="*/ 104983 w 819358"/>
              <a:gd name="connsiteY7" fmla="*/ 561975 h 704850"/>
              <a:gd name="connsiteX8" fmla="*/ 152608 w 819358"/>
              <a:gd name="connsiteY8" fmla="*/ 628650 h 704850"/>
              <a:gd name="connsiteX9" fmla="*/ 190708 w 819358"/>
              <a:gd name="connsiteY9" fmla="*/ 647700 h 704850"/>
              <a:gd name="connsiteX10" fmla="*/ 219283 w 819358"/>
              <a:gd name="connsiteY10" fmla="*/ 666750 h 704850"/>
              <a:gd name="connsiteX11" fmla="*/ 285958 w 819358"/>
              <a:gd name="connsiteY11" fmla="*/ 704850 h 704850"/>
              <a:gd name="connsiteX12" fmla="*/ 400258 w 819358"/>
              <a:gd name="connsiteY12" fmla="*/ 695325 h 704850"/>
              <a:gd name="connsiteX13" fmla="*/ 466933 w 819358"/>
              <a:gd name="connsiteY13" fmla="*/ 685800 h 704850"/>
              <a:gd name="connsiteX14" fmla="*/ 638383 w 819358"/>
              <a:gd name="connsiteY14" fmla="*/ 676275 h 704850"/>
              <a:gd name="connsiteX15" fmla="*/ 705058 w 819358"/>
              <a:gd name="connsiteY15" fmla="*/ 666750 h 704850"/>
              <a:gd name="connsiteX16" fmla="*/ 800308 w 819358"/>
              <a:gd name="connsiteY16" fmla="*/ 600075 h 704850"/>
              <a:gd name="connsiteX17" fmla="*/ 819358 w 819358"/>
              <a:gd name="connsiteY17" fmla="*/ 571500 h 704850"/>
              <a:gd name="connsiteX18" fmla="*/ 809833 w 819358"/>
              <a:gd name="connsiteY18" fmla="*/ 419100 h 704850"/>
              <a:gd name="connsiteX19" fmla="*/ 762208 w 819358"/>
              <a:gd name="connsiteY19" fmla="*/ 314325 h 704850"/>
              <a:gd name="connsiteX20" fmla="*/ 733633 w 819358"/>
              <a:gd name="connsiteY20" fmla="*/ 257175 h 704850"/>
              <a:gd name="connsiteX21" fmla="*/ 657433 w 819358"/>
              <a:gd name="connsiteY21" fmla="*/ 180975 h 704850"/>
              <a:gd name="connsiteX22" fmla="*/ 638383 w 819358"/>
              <a:gd name="connsiteY22" fmla="*/ 152400 h 704850"/>
              <a:gd name="connsiteX23" fmla="*/ 495508 w 819358"/>
              <a:gd name="connsiteY23" fmla="*/ 19050 h 704850"/>
              <a:gd name="connsiteX24" fmla="*/ 438358 w 819358"/>
              <a:gd name="connsiteY24" fmla="*/ 0 h 704850"/>
              <a:gd name="connsiteX25" fmla="*/ 390733 w 819358"/>
              <a:gd name="connsiteY25" fmla="*/ 9525 h 704850"/>
              <a:gd name="connsiteX26" fmla="*/ 295483 w 819358"/>
              <a:gd name="connsiteY26" fmla="*/ 47625 h 704850"/>
              <a:gd name="connsiteX27" fmla="*/ 295483 w 819358"/>
              <a:gd name="connsiteY27" fmla="*/ 47625 h 704850"/>
              <a:gd name="connsiteX28" fmla="*/ 295483 w 819358"/>
              <a:gd name="connsiteY28" fmla="*/ 47625 h 704850"/>
              <a:gd name="connsiteX0" fmla="*/ 299014 w 822889"/>
              <a:gd name="connsiteY0" fmla="*/ 47625 h 704850"/>
              <a:gd name="connsiteX1" fmla="*/ 210907 w 822889"/>
              <a:gd name="connsiteY1" fmla="*/ 78581 h 704850"/>
              <a:gd name="connsiteX2" fmla="*/ 113277 w 822889"/>
              <a:gd name="connsiteY2" fmla="*/ 166688 h 704850"/>
              <a:gd name="connsiteX3" fmla="*/ 51364 w 822889"/>
              <a:gd name="connsiteY3" fmla="*/ 219075 h 704850"/>
              <a:gd name="connsiteX4" fmla="*/ 6120 w 822889"/>
              <a:gd name="connsiteY4" fmla="*/ 304800 h 704850"/>
              <a:gd name="connsiteX5" fmla="*/ 10882 w 822889"/>
              <a:gd name="connsiteY5" fmla="*/ 450056 h 704850"/>
              <a:gd name="connsiteX6" fmla="*/ 70414 w 822889"/>
              <a:gd name="connsiteY6" fmla="*/ 514350 h 704850"/>
              <a:gd name="connsiteX7" fmla="*/ 108514 w 822889"/>
              <a:gd name="connsiteY7" fmla="*/ 561975 h 704850"/>
              <a:gd name="connsiteX8" fmla="*/ 156139 w 822889"/>
              <a:gd name="connsiteY8" fmla="*/ 628650 h 704850"/>
              <a:gd name="connsiteX9" fmla="*/ 194239 w 822889"/>
              <a:gd name="connsiteY9" fmla="*/ 647700 h 704850"/>
              <a:gd name="connsiteX10" fmla="*/ 222814 w 822889"/>
              <a:gd name="connsiteY10" fmla="*/ 666750 h 704850"/>
              <a:gd name="connsiteX11" fmla="*/ 289489 w 822889"/>
              <a:gd name="connsiteY11" fmla="*/ 704850 h 704850"/>
              <a:gd name="connsiteX12" fmla="*/ 403789 w 822889"/>
              <a:gd name="connsiteY12" fmla="*/ 695325 h 704850"/>
              <a:gd name="connsiteX13" fmla="*/ 470464 w 822889"/>
              <a:gd name="connsiteY13" fmla="*/ 685800 h 704850"/>
              <a:gd name="connsiteX14" fmla="*/ 641914 w 822889"/>
              <a:gd name="connsiteY14" fmla="*/ 676275 h 704850"/>
              <a:gd name="connsiteX15" fmla="*/ 708589 w 822889"/>
              <a:gd name="connsiteY15" fmla="*/ 666750 h 704850"/>
              <a:gd name="connsiteX16" fmla="*/ 803839 w 822889"/>
              <a:gd name="connsiteY16" fmla="*/ 600075 h 704850"/>
              <a:gd name="connsiteX17" fmla="*/ 822889 w 822889"/>
              <a:gd name="connsiteY17" fmla="*/ 571500 h 704850"/>
              <a:gd name="connsiteX18" fmla="*/ 813364 w 822889"/>
              <a:gd name="connsiteY18" fmla="*/ 419100 h 704850"/>
              <a:gd name="connsiteX19" fmla="*/ 765739 w 822889"/>
              <a:gd name="connsiteY19" fmla="*/ 314325 h 704850"/>
              <a:gd name="connsiteX20" fmla="*/ 737164 w 822889"/>
              <a:gd name="connsiteY20" fmla="*/ 257175 h 704850"/>
              <a:gd name="connsiteX21" fmla="*/ 660964 w 822889"/>
              <a:gd name="connsiteY21" fmla="*/ 180975 h 704850"/>
              <a:gd name="connsiteX22" fmla="*/ 641914 w 822889"/>
              <a:gd name="connsiteY22" fmla="*/ 152400 h 704850"/>
              <a:gd name="connsiteX23" fmla="*/ 499039 w 822889"/>
              <a:gd name="connsiteY23" fmla="*/ 19050 h 704850"/>
              <a:gd name="connsiteX24" fmla="*/ 441889 w 822889"/>
              <a:gd name="connsiteY24" fmla="*/ 0 h 704850"/>
              <a:gd name="connsiteX25" fmla="*/ 394264 w 822889"/>
              <a:gd name="connsiteY25" fmla="*/ 9525 h 704850"/>
              <a:gd name="connsiteX26" fmla="*/ 299014 w 822889"/>
              <a:gd name="connsiteY26" fmla="*/ 47625 h 704850"/>
              <a:gd name="connsiteX27" fmla="*/ 299014 w 822889"/>
              <a:gd name="connsiteY27" fmla="*/ 47625 h 704850"/>
              <a:gd name="connsiteX28" fmla="*/ 299014 w 822889"/>
              <a:gd name="connsiteY28" fmla="*/ 47625 h 704850"/>
              <a:gd name="connsiteX0" fmla="*/ 299014 w 822889"/>
              <a:gd name="connsiteY0" fmla="*/ 44053 h 701278"/>
              <a:gd name="connsiteX1" fmla="*/ 210907 w 822889"/>
              <a:gd name="connsiteY1" fmla="*/ 75009 h 701278"/>
              <a:gd name="connsiteX2" fmla="*/ 113277 w 822889"/>
              <a:gd name="connsiteY2" fmla="*/ 163116 h 701278"/>
              <a:gd name="connsiteX3" fmla="*/ 51364 w 822889"/>
              <a:gd name="connsiteY3" fmla="*/ 215503 h 701278"/>
              <a:gd name="connsiteX4" fmla="*/ 6120 w 822889"/>
              <a:gd name="connsiteY4" fmla="*/ 301228 h 701278"/>
              <a:gd name="connsiteX5" fmla="*/ 10882 w 822889"/>
              <a:gd name="connsiteY5" fmla="*/ 446484 h 701278"/>
              <a:gd name="connsiteX6" fmla="*/ 70414 w 822889"/>
              <a:gd name="connsiteY6" fmla="*/ 510778 h 701278"/>
              <a:gd name="connsiteX7" fmla="*/ 108514 w 822889"/>
              <a:gd name="connsiteY7" fmla="*/ 558403 h 701278"/>
              <a:gd name="connsiteX8" fmla="*/ 156139 w 822889"/>
              <a:gd name="connsiteY8" fmla="*/ 625078 h 701278"/>
              <a:gd name="connsiteX9" fmla="*/ 194239 w 822889"/>
              <a:gd name="connsiteY9" fmla="*/ 644128 h 701278"/>
              <a:gd name="connsiteX10" fmla="*/ 222814 w 822889"/>
              <a:gd name="connsiteY10" fmla="*/ 663178 h 701278"/>
              <a:gd name="connsiteX11" fmla="*/ 289489 w 822889"/>
              <a:gd name="connsiteY11" fmla="*/ 701278 h 701278"/>
              <a:gd name="connsiteX12" fmla="*/ 403789 w 822889"/>
              <a:gd name="connsiteY12" fmla="*/ 691753 h 701278"/>
              <a:gd name="connsiteX13" fmla="*/ 470464 w 822889"/>
              <a:gd name="connsiteY13" fmla="*/ 682228 h 701278"/>
              <a:gd name="connsiteX14" fmla="*/ 641914 w 822889"/>
              <a:gd name="connsiteY14" fmla="*/ 672703 h 701278"/>
              <a:gd name="connsiteX15" fmla="*/ 708589 w 822889"/>
              <a:gd name="connsiteY15" fmla="*/ 663178 h 701278"/>
              <a:gd name="connsiteX16" fmla="*/ 803839 w 822889"/>
              <a:gd name="connsiteY16" fmla="*/ 596503 h 701278"/>
              <a:gd name="connsiteX17" fmla="*/ 822889 w 822889"/>
              <a:gd name="connsiteY17" fmla="*/ 567928 h 701278"/>
              <a:gd name="connsiteX18" fmla="*/ 813364 w 822889"/>
              <a:gd name="connsiteY18" fmla="*/ 415528 h 701278"/>
              <a:gd name="connsiteX19" fmla="*/ 765739 w 822889"/>
              <a:gd name="connsiteY19" fmla="*/ 310753 h 701278"/>
              <a:gd name="connsiteX20" fmla="*/ 737164 w 822889"/>
              <a:gd name="connsiteY20" fmla="*/ 253603 h 701278"/>
              <a:gd name="connsiteX21" fmla="*/ 660964 w 822889"/>
              <a:gd name="connsiteY21" fmla="*/ 177403 h 701278"/>
              <a:gd name="connsiteX22" fmla="*/ 641914 w 822889"/>
              <a:gd name="connsiteY22" fmla="*/ 148828 h 701278"/>
              <a:gd name="connsiteX23" fmla="*/ 499039 w 822889"/>
              <a:gd name="connsiteY23" fmla="*/ 15478 h 701278"/>
              <a:gd name="connsiteX24" fmla="*/ 394264 w 822889"/>
              <a:gd name="connsiteY24" fmla="*/ 5953 h 701278"/>
              <a:gd name="connsiteX25" fmla="*/ 299014 w 822889"/>
              <a:gd name="connsiteY25" fmla="*/ 44053 h 701278"/>
              <a:gd name="connsiteX26" fmla="*/ 299014 w 822889"/>
              <a:gd name="connsiteY26" fmla="*/ 44053 h 701278"/>
              <a:gd name="connsiteX27" fmla="*/ 299014 w 822889"/>
              <a:gd name="connsiteY27" fmla="*/ 44053 h 701278"/>
              <a:gd name="connsiteX0" fmla="*/ 299014 w 822889"/>
              <a:gd name="connsiteY0" fmla="*/ 35385 h 692610"/>
              <a:gd name="connsiteX1" fmla="*/ 210907 w 822889"/>
              <a:gd name="connsiteY1" fmla="*/ 66341 h 692610"/>
              <a:gd name="connsiteX2" fmla="*/ 113277 w 822889"/>
              <a:gd name="connsiteY2" fmla="*/ 154448 h 692610"/>
              <a:gd name="connsiteX3" fmla="*/ 51364 w 822889"/>
              <a:gd name="connsiteY3" fmla="*/ 206835 h 692610"/>
              <a:gd name="connsiteX4" fmla="*/ 6120 w 822889"/>
              <a:gd name="connsiteY4" fmla="*/ 292560 h 692610"/>
              <a:gd name="connsiteX5" fmla="*/ 10882 w 822889"/>
              <a:gd name="connsiteY5" fmla="*/ 437816 h 692610"/>
              <a:gd name="connsiteX6" fmla="*/ 70414 w 822889"/>
              <a:gd name="connsiteY6" fmla="*/ 502110 h 692610"/>
              <a:gd name="connsiteX7" fmla="*/ 108514 w 822889"/>
              <a:gd name="connsiteY7" fmla="*/ 549735 h 692610"/>
              <a:gd name="connsiteX8" fmla="*/ 156139 w 822889"/>
              <a:gd name="connsiteY8" fmla="*/ 616410 h 692610"/>
              <a:gd name="connsiteX9" fmla="*/ 194239 w 822889"/>
              <a:gd name="connsiteY9" fmla="*/ 635460 h 692610"/>
              <a:gd name="connsiteX10" fmla="*/ 222814 w 822889"/>
              <a:gd name="connsiteY10" fmla="*/ 654510 h 692610"/>
              <a:gd name="connsiteX11" fmla="*/ 289489 w 822889"/>
              <a:gd name="connsiteY11" fmla="*/ 692610 h 692610"/>
              <a:gd name="connsiteX12" fmla="*/ 403789 w 822889"/>
              <a:gd name="connsiteY12" fmla="*/ 683085 h 692610"/>
              <a:gd name="connsiteX13" fmla="*/ 470464 w 822889"/>
              <a:gd name="connsiteY13" fmla="*/ 673560 h 692610"/>
              <a:gd name="connsiteX14" fmla="*/ 641914 w 822889"/>
              <a:gd name="connsiteY14" fmla="*/ 664035 h 692610"/>
              <a:gd name="connsiteX15" fmla="*/ 708589 w 822889"/>
              <a:gd name="connsiteY15" fmla="*/ 654510 h 692610"/>
              <a:gd name="connsiteX16" fmla="*/ 803839 w 822889"/>
              <a:gd name="connsiteY16" fmla="*/ 587835 h 692610"/>
              <a:gd name="connsiteX17" fmla="*/ 822889 w 822889"/>
              <a:gd name="connsiteY17" fmla="*/ 559260 h 692610"/>
              <a:gd name="connsiteX18" fmla="*/ 813364 w 822889"/>
              <a:gd name="connsiteY18" fmla="*/ 406860 h 692610"/>
              <a:gd name="connsiteX19" fmla="*/ 765739 w 822889"/>
              <a:gd name="connsiteY19" fmla="*/ 302085 h 692610"/>
              <a:gd name="connsiteX20" fmla="*/ 737164 w 822889"/>
              <a:gd name="connsiteY20" fmla="*/ 244935 h 692610"/>
              <a:gd name="connsiteX21" fmla="*/ 660964 w 822889"/>
              <a:gd name="connsiteY21" fmla="*/ 168735 h 692610"/>
              <a:gd name="connsiteX22" fmla="*/ 641914 w 822889"/>
              <a:gd name="connsiteY22" fmla="*/ 140160 h 692610"/>
              <a:gd name="connsiteX23" fmla="*/ 499039 w 822889"/>
              <a:gd name="connsiteY23" fmla="*/ 6810 h 692610"/>
              <a:gd name="connsiteX24" fmla="*/ 394264 w 822889"/>
              <a:gd name="connsiteY24" fmla="*/ 21097 h 692610"/>
              <a:gd name="connsiteX25" fmla="*/ 299014 w 822889"/>
              <a:gd name="connsiteY25" fmla="*/ 35385 h 692610"/>
              <a:gd name="connsiteX26" fmla="*/ 299014 w 822889"/>
              <a:gd name="connsiteY26" fmla="*/ 35385 h 692610"/>
              <a:gd name="connsiteX27" fmla="*/ 299014 w 822889"/>
              <a:gd name="connsiteY27" fmla="*/ 35385 h 692610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08514 w 822889"/>
              <a:gd name="connsiteY7" fmla="*/ 528866 h 671741"/>
              <a:gd name="connsiteX8" fmla="*/ 156139 w 822889"/>
              <a:gd name="connsiteY8" fmla="*/ 595541 h 671741"/>
              <a:gd name="connsiteX9" fmla="*/ 194239 w 822889"/>
              <a:gd name="connsiteY9" fmla="*/ 614591 h 671741"/>
              <a:gd name="connsiteX10" fmla="*/ 222814 w 822889"/>
              <a:gd name="connsiteY10" fmla="*/ 633641 h 671741"/>
              <a:gd name="connsiteX11" fmla="*/ 289489 w 822889"/>
              <a:gd name="connsiteY11" fmla="*/ 671741 h 671741"/>
              <a:gd name="connsiteX12" fmla="*/ 403789 w 822889"/>
              <a:gd name="connsiteY12" fmla="*/ 662216 h 671741"/>
              <a:gd name="connsiteX13" fmla="*/ 470464 w 822889"/>
              <a:gd name="connsiteY13" fmla="*/ 652691 h 671741"/>
              <a:gd name="connsiteX14" fmla="*/ 641914 w 822889"/>
              <a:gd name="connsiteY14" fmla="*/ 643166 h 671741"/>
              <a:gd name="connsiteX15" fmla="*/ 708589 w 822889"/>
              <a:gd name="connsiteY15" fmla="*/ 633641 h 671741"/>
              <a:gd name="connsiteX16" fmla="*/ 803839 w 822889"/>
              <a:gd name="connsiteY16" fmla="*/ 566966 h 671741"/>
              <a:gd name="connsiteX17" fmla="*/ 822889 w 822889"/>
              <a:gd name="connsiteY17" fmla="*/ 538391 h 671741"/>
              <a:gd name="connsiteX18" fmla="*/ 813364 w 822889"/>
              <a:gd name="connsiteY18" fmla="*/ 385991 h 671741"/>
              <a:gd name="connsiteX19" fmla="*/ 765739 w 822889"/>
              <a:gd name="connsiteY19" fmla="*/ 281216 h 671741"/>
              <a:gd name="connsiteX20" fmla="*/ 737164 w 822889"/>
              <a:gd name="connsiteY20" fmla="*/ 224066 h 671741"/>
              <a:gd name="connsiteX21" fmla="*/ 660964 w 822889"/>
              <a:gd name="connsiteY21" fmla="*/ 147866 h 671741"/>
              <a:gd name="connsiteX22" fmla="*/ 641914 w 822889"/>
              <a:gd name="connsiteY22" fmla="*/ 119291 h 671741"/>
              <a:gd name="connsiteX23" fmla="*/ 501420 w 822889"/>
              <a:gd name="connsiteY23" fmla="*/ 26423 h 671741"/>
              <a:gd name="connsiteX24" fmla="*/ 394264 w 822889"/>
              <a:gd name="connsiteY24" fmla="*/ 228 h 671741"/>
              <a:gd name="connsiteX25" fmla="*/ 299014 w 822889"/>
              <a:gd name="connsiteY25" fmla="*/ 14516 h 671741"/>
              <a:gd name="connsiteX26" fmla="*/ 299014 w 822889"/>
              <a:gd name="connsiteY26" fmla="*/ 14516 h 671741"/>
              <a:gd name="connsiteX27" fmla="*/ 299014 w 822889"/>
              <a:gd name="connsiteY27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08514 w 822889"/>
              <a:gd name="connsiteY7" fmla="*/ 528866 h 671741"/>
              <a:gd name="connsiteX8" fmla="*/ 156139 w 822889"/>
              <a:gd name="connsiteY8" fmla="*/ 595541 h 671741"/>
              <a:gd name="connsiteX9" fmla="*/ 194239 w 822889"/>
              <a:gd name="connsiteY9" fmla="*/ 614591 h 671741"/>
              <a:gd name="connsiteX10" fmla="*/ 222814 w 822889"/>
              <a:gd name="connsiteY10" fmla="*/ 633641 h 671741"/>
              <a:gd name="connsiteX11" fmla="*/ 289489 w 822889"/>
              <a:gd name="connsiteY11" fmla="*/ 671741 h 671741"/>
              <a:gd name="connsiteX12" fmla="*/ 403789 w 822889"/>
              <a:gd name="connsiteY12" fmla="*/ 662216 h 671741"/>
              <a:gd name="connsiteX13" fmla="*/ 470464 w 822889"/>
              <a:gd name="connsiteY13" fmla="*/ 652691 h 671741"/>
              <a:gd name="connsiteX14" fmla="*/ 641914 w 822889"/>
              <a:gd name="connsiteY14" fmla="*/ 643166 h 671741"/>
              <a:gd name="connsiteX15" fmla="*/ 708589 w 822889"/>
              <a:gd name="connsiteY15" fmla="*/ 633641 h 671741"/>
              <a:gd name="connsiteX16" fmla="*/ 803839 w 822889"/>
              <a:gd name="connsiteY16" fmla="*/ 566966 h 671741"/>
              <a:gd name="connsiteX17" fmla="*/ 822889 w 822889"/>
              <a:gd name="connsiteY17" fmla="*/ 538391 h 671741"/>
              <a:gd name="connsiteX18" fmla="*/ 813364 w 822889"/>
              <a:gd name="connsiteY18" fmla="*/ 385991 h 671741"/>
              <a:gd name="connsiteX19" fmla="*/ 765739 w 822889"/>
              <a:gd name="connsiteY19" fmla="*/ 281216 h 671741"/>
              <a:gd name="connsiteX20" fmla="*/ 737164 w 822889"/>
              <a:gd name="connsiteY20" fmla="*/ 224066 h 671741"/>
              <a:gd name="connsiteX21" fmla="*/ 660964 w 822889"/>
              <a:gd name="connsiteY21" fmla="*/ 147866 h 671741"/>
              <a:gd name="connsiteX22" fmla="*/ 641914 w 822889"/>
              <a:gd name="connsiteY22" fmla="*/ 119291 h 671741"/>
              <a:gd name="connsiteX23" fmla="*/ 501420 w 822889"/>
              <a:gd name="connsiteY23" fmla="*/ 26423 h 671741"/>
              <a:gd name="connsiteX24" fmla="*/ 394264 w 822889"/>
              <a:gd name="connsiteY24" fmla="*/ 228 h 671741"/>
              <a:gd name="connsiteX25" fmla="*/ 299014 w 822889"/>
              <a:gd name="connsiteY25" fmla="*/ 14516 h 671741"/>
              <a:gd name="connsiteX26" fmla="*/ 299014 w 822889"/>
              <a:gd name="connsiteY26" fmla="*/ 14516 h 671741"/>
              <a:gd name="connsiteX27" fmla="*/ 299014 w 822889"/>
              <a:gd name="connsiteY27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08514 w 822889"/>
              <a:gd name="connsiteY7" fmla="*/ 528866 h 671741"/>
              <a:gd name="connsiteX8" fmla="*/ 156139 w 822889"/>
              <a:gd name="connsiteY8" fmla="*/ 595541 h 671741"/>
              <a:gd name="connsiteX9" fmla="*/ 194239 w 822889"/>
              <a:gd name="connsiteY9" fmla="*/ 614591 h 671741"/>
              <a:gd name="connsiteX10" fmla="*/ 222814 w 822889"/>
              <a:gd name="connsiteY10" fmla="*/ 633641 h 671741"/>
              <a:gd name="connsiteX11" fmla="*/ 289489 w 822889"/>
              <a:gd name="connsiteY11" fmla="*/ 671741 h 671741"/>
              <a:gd name="connsiteX12" fmla="*/ 403789 w 822889"/>
              <a:gd name="connsiteY12" fmla="*/ 662216 h 671741"/>
              <a:gd name="connsiteX13" fmla="*/ 470464 w 822889"/>
              <a:gd name="connsiteY13" fmla="*/ 652691 h 671741"/>
              <a:gd name="connsiteX14" fmla="*/ 641914 w 822889"/>
              <a:gd name="connsiteY14" fmla="*/ 643166 h 671741"/>
              <a:gd name="connsiteX15" fmla="*/ 708589 w 822889"/>
              <a:gd name="connsiteY15" fmla="*/ 633641 h 671741"/>
              <a:gd name="connsiteX16" fmla="*/ 803839 w 822889"/>
              <a:gd name="connsiteY16" fmla="*/ 566966 h 671741"/>
              <a:gd name="connsiteX17" fmla="*/ 822889 w 822889"/>
              <a:gd name="connsiteY17" fmla="*/ 538391 h 671741"/>
              <a:gd name="connsiteX18" fmla="*/ 813364 w 822889"/>
              <a:gd name="connsiteY18" fmla="*/ 385991 h 671741"/>
              <a:gd name="connsiteX19" fmla="*/ 765739 w 822889"/>
              <a:gd name="connsiteY19" fmla="*/ 281216 h 671741"/>
              <a:gd name="connsiteX20" fmla="*/ 737164 w 822889"/>
              <a:gd name="connsiteY20" fmla="*/ 224066 h 671741"/>
              <a:gd name="connsiteX21" fmla="*/ 660964 w 822889"/>
              <a:gd name="connsiteY21" fmla="*/ 147866 h 671741"/>
              <a:gd name="connsiteX22" fmla="*/ 646676 w 822889"/>
              <a:gd name="connsiteY22" fmla="*/ 102622 h 671741"/>
              <a:gd name="connsiteX23" fmla="*/ 501420 w 822889"/>
              <a:gd name="connsiteY23" fmla="*/ 26423 h 671741"/>
              <a:gd name="connsiteX24" fmla="*/ 394264 w 822889"/>
              <a:gd name="connsiteY24" fmla="*/ 228 h 671741"/>
              <a:gd name="connsiteX25" fmla="*/ 299014 w 822889"/>
              <a:gd name="connsiteY25" fmla="*/ 14516 h 671741"/>
              <a:gd name="connsiteX26" fmla="*/ 299014 w 822889"/>
              <a:gd name="connsiteY26" fmla="*/ 14516 h 671741"/>
              <a:gd name="connsiteX27" fmla="*/ 299014 w 822889"/>
              <a:gd name="connsiteY27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08514 w 822889"/>
              <a:gd name="connsiteY7" fmla="*/ 528866 h 671741"/>
              <a:gd name="connsiteX8" fmla="*/ 156139 w 822889"/>
              <a:gd name="connsiteY8" fmla="*/ 595541 h 671741"/>
              <a:gd name="connsiteX9" fmla="*/ 194239 w 822889"/>
              <a:gd name="connsiteY9" fmla="*/ 614591 h 671741"/>
              <a:gd name="connsiteX10" fmla="*/ 222814 w 822889"/>
              <a:gd name="connsiteY10" fmla="*/ 633641 h 671741"/>
              <a:gd name="connsiteX11" fmla="*/ 289489 w 822889"/>
              <a:gd name="connsiteY11" fmla="*/ 671741 h 671741"/>
              <a:gd name="connsiteX12" fmla="*/ 403789 w 822889"/>
              <a:gd name="connsiteY12" fmla="*/ 662216 h 671741"/>
              <a:gd name="connsiteX13" fmla="*/ 470464 w 822889"/>
              <a:gd name="connsiteY13" fmla="*/ 652691 h 671741"/>
              <a:gd name="connsiteX14" fmla="*/ 641914 w 822889"/>
              <a:gd name="connsiteY14" fmla="*/ 643166 h 671741"/>
              <a:gd name="connsiteX15" fmla="*/ 708589 w 822889"/>
              <a:gd name="connsiteY15" fmla="*/ 633641 h 671741"/>
              <a:gd name="connsiteX16" fmla="*/ 803839 w 822889"/>
              <a:gd name="connsiteY16" fmla="*/ 566966 h 671741"/>
              <a:gd name="connsiteX17" fmla="*/ 822889 w 822889"/>
              <a:gd name="connsiteY17" fmla="*/ 538391 h 671741"/>
              <a:gd name="connsiteX18" fmla="*/ 813364 w 822889"/>
              <a:gd name="connsiteY18" fmla="*/ 385991 h 671741"/>
              <a:gd name="connsiteX19" fmla="*/ 765739 w 822889"/>
              <a:gd name="connsiteY19" fmla="*/ 281216 h 671741"/>
              <a:gd name="connsiteX20" fmla="*/ 737164 w 822889"/>
              <a:gd name="connsiteY20" fmla="*/ 224066 h 671741"/>
              <a:gd name="connsiteX21" fmla="*/ 646676 w 822889"/>
              <a:gd name="connsiteY21" fmla="*/ 102622 h 671741"/>
              <a:gd name="connsiteX22" fmla="*/ 501420 w 822889"/>
              <a:gd name="connsiteY22" fmla="*/ 26423 h 671741"/>
              <a:gd name="connsiteX23" fmla="*/ 394264 w 822889"/>
              <a:gd name="connsiteY23" fmla="*/ 228 h 671741"/>
              <a:gd name="connsiteX24" fmla="*/ 299014 w 822889"/>
              <a:gd name="connsiteY24" fmla="*/ 14516 h 671741"/>
              <a:gd name="connsiteX25" fmla="*/ 299014 w 822889"/>
              <a:gd name="connsiteY25" fmla="*/ 14516 h 671741"/>
              <a:gd name="connsiteX26" fmla="*/ 299014 w 822889"/>
              <a:gd name="connsiteY26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56139 w 822889"/>
              <a:gd name="connsiteY7" fmla="*/ 595541 h 671741"/>
              <a:gd name="connsiteX8" fmla="*/ 194239 w 822889"/>
              <a:gd name="connsiteY8" fmla="*/ 614591 h 671741"/>
              <a:gd name="connsiteX9" fmla="*/ 222814 w 822889"/>
              <a:gd name="connsiteY9" fmla="*/ 633641 h 671741"/>
              <a:gd name="connsiteX10" fmla="*/ 289489 w 822889"/>
              <a:gd name="connsiteY10" fmla="*/ 671741 h 671741"/>
              <a:gd name="connsiteX11" fmla="*/ 403789 w 822889"/>
              <a:gd name="connsiteY11" fmla="*/ 662216 h 671741"/>
              <a:gd name="connsiteX12" fmla="*/ 470464 w 822889"/>
              <a:gd name="connsiteY12" fmla="*/ 652691 h 671741"/>
              <a:gd name="connsiteX13" fmla="*/ 641914 w 822889"/>
              <a:gd name="connsiteY13" fmla="*/ 643166 h 671741"/>
              <a:gd name="connsiteX14" fmla="*/ 708589 w 822889"/>
              <a:gd name="connsiteY14" fmla="*/ 633641 h 671741"/>
              <a:gd name="connsiteX15" fmla="*/ 803839 w 822889"/>
              <a:gd name="connsiteY15" fmla="*/ 566966 h 671741"/>
              <a:gd name="connsiteX16" fmla="*/ 822889 w 822889"/>
              <a:gd name="connsiteY16" fmla="*/ 538391 h 671741"/>
              <a:gd name="connsiteX17" fmla="*/ 813364 w 822889"/>
              <a:gd name="connsiteY17" fmla="*/ 385991 h 671741"/>
              <a:gd name="connsiteX18" fmla="*/ 765739 w 822889"/>
              <a:gd name="connsiteY18" fmla="*/ 281216 h 671741"/>
              <a:gd name="connsiteX19" fmla="*/ 737164 w 822889"/>
              <a:gd name="connsiteY19" fmla="*/ 224066 h 671741"/>
              <a:gd name="connsiteX20" fmla="*/ 646676 w 822889"/>
              <a:gd name="connsiteY20" fmla="*/ 102622 h 671741"/>
              <a:gd name="connsiteX21" fmla="*/ 501420 w 822889"/>
              <a:gd name="connsiteY21" fmla="*/ 26423 h 671741"/>
              <a:gd name="connsiteX22" fmla="*/ 394264 w 822889"/>
              <a:gd name="connsiteY22" fmla="*/ 228 h 671741"/>
              <a:gd name="connsiteX23" fmla="*/ 299014 w 822889"/>
              <a:gd name="connsiteY23" fmla="*/ 14516 h 671741"/>
              <a:gd name="connsiteX24" fmla="*/ 299014 w 822889"/>
              <a:gd name="connsiteY24" fmla="*/ 14516 h 671741"/>
              <a:gd name="connsiteX25" fmla="*/ 299014 w 822889"/>
              <a:gd name="connsiteY25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87095 w 822889"/>
              <a:gd name="connsiteY7" fmla="*/ 571729 h 671741"/>
              <a:gd name="connsiteX8" fmla="*/ 194239 w 822889"/>
              <a:gd name="connsiteY8" fmla="*/ 614591 h 671741"/>
              <a:gd name="connsiteX9" fmla="*/ 222814 w 822889"/>
              <a:gd name="connsiteY9" fmla="*/ 633641 h 671741"/>
              <a:gd name="connsiteX10" fmla="*/ 289489 w 822889"/>
              <a:gd name="connsiteY10" fmla="*/ 671741 h 671741"/>
              <a:gd name="connsiteX11" fmla="*/ 403789 w 822889"/>
              <a:gd name="connsiteY11" fmla="*/ 662216 h 671741"/>
              <a:gd name="connsiteX12" fmla="*/ 470464 w 822889"/>
              <a:gd name="connsiteY12" fmla="*/ 652691 h 671741"/>
              <a:gd name="connsiteX13" fmla="*/ 641914 w 822889"/>
              <a:gd name="connsiteY13" fmla="*/ 643166 h 671741"/>
              <a:gd name="connsiteX14" fmla="*/ 708589 w 822889"/>
              <a:gd name="connsiteY14" fmla="*/ 633641 h 671741"/>
              <a:gd name="connsiteX15" fmla="*/ 803839 w 822889"/>
              <a:gd name="connsiteY15" fmla="*/ 566966 h 671741"/>
              <a:gd name="connsiteX16" fmla="*/ 822889 w 822889"/>
              <a:gd name="connsiteY16" fmla="*/ 538391 h 671741"/>
              <a:gd name="connsiteX17" fmla="*/ 813364 w 822889"/>
              <a:gd name="connsiteY17" fmla="*/ 385991 h 671741"/>
              <a:gd name="connsiteX18" fmla="*/ 765739 w 822889"/>
              <a:gd name="connsiteY18" fmla="*/ 281216 h 671741"/>
              <a:gd name="connsiteX19" fmla="*/ 737164 w 822889"/>
              <a:gd name="connsiteY19" fmla="*/ 224066 h 671741"/>
              <a:gd name="connsiteX20" fmla="*/ 646676 w 822889"/>
              <a:gd name="connsiteY20" fmla="*/ 102622 h 671741"/>
              <a:gd name="connsiteX21" fmla="*/ 501420 w 822889"/>
              <a:gd name="connsiteY21" fmla="*/ 26423 h 671741"/>
              <a:gd name="connsiteX22" fmla="*/ 394264 w 822889"/>
              <a:gd name="connsiteY22" fmla="*/ 228 h 671741"/>
              <a:gd name="connsiteX23" fmla="*/ 299014 w 822889"/>
              <a:gd name="connsiteY23" fmla="*/ 14516 h 671741"/>
              <a:gd name="connsiteX24" fmla="*/ 299014 w 822889"/>
              <a:gd name="connsiteY24" fmla="*/ 14516 h 671741"/>
              <a:gd name="connsiteX25" fmla="*/ 299014 w 822889"/>
              <a:gd name="connsiteY25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87095 w 822889"/>
              <a:gd name="connsiteY7" fmla="*/ 571729 h 671741"/>
              <a:gd name="connsiteX8" fmla="*/ 222814 w 822889"/>
              <a:gd name="connsiteY8" fmla="*/ 633641 h 671741"/>
              <a:gd name="connsiteX9" fmla="*/ 289489 w 822889"/>
              <a:gd name="connsiteY9" fmla="*/ 671741 h 671741"/>
              <a:gd name="connsiteX10" fmla="*/ 403789 w 822889"/>
              <a:gd name="connsiteY10" fmla="*/ 662216 h 671741"/>
              <a:gd name="connsiteX11" fmla="*/ 470464 w 822889"/>
              <a:gd name="connsiteY11" fmla="*/ 652691 h 671741"/>
              <a:gd name="connsiteX12" fmla="*/ 641914 w 822889"/>
              <a:gd name="connsiteY12" fmla="*/ 643166 h 671741"/>
              <a:gd name="connsiteX13" fmla="*/ 708589 w 822889"/>
              <a:gd name="connsiteY13" fmla="*/ 633641 h 671741"/>
              <a:gd name="connsiteX14" fmla="*/ 803839 w 822889"/>
              <a:gd name="connsiteY14" fmla="*/ 566966 h 671741"/>
              <a:gd name="connsiteX15" fmla="*/ 822889 w 822889"/>
              <a:gd name="connsiteY15" fmla="*/ 538391 h 671741"/>
              <a:gd name="connsiteX16" fmla="*/ 813364 w 822889"/>
              <a:gd name="connsiteY16" fmla="*/ 385991 h 671741"/>
              <a:gd name="connsiteX17" fmla="*/ 765739 w 822889"/>
              <a:gd name="connsiteY17" fmla="*/ 281216 h 671741"/>
              <a:gd name="connsiteX18" fmla="*/ 737164 w 822889"/>
              <a:gd name="connsiteY18" fmla="*/ 224066 h 671741"/>
              <a:gd name="connsiteX19" fmla="*/ 646676 w 822889"/>
              <a:gd name="connsiteY19" fmla="*/ 102622 h 671741"/>
              <a:gd name="connsiteX20" fmla="*/ 501420 w 822889"/>
              <a:gd name="connsiteY20" fmla="*/ 26423 h 671741"/>
              <a:gd name="connsiteX21" fmla="*/ 394264 w 822889"/>
              <a:gd name="connsiteY21" fmla="*/ 228 h 671741"/>
              <a:gd name="connsiteX22" fmla="*/ 299014 w 822889"/>
              <a:gd name="connsiteY22" fmla="*/ 14516 h 671741"/>
              <a:gd name="connsiteX23" fmla="*/ 299014 w 822889"/>
              <a:gd name="connsiteY23" fmla="*/ 14516 h 671741"/>
              <a:gd name="connsiteX24" fmla="*/ 299014 w 822889"/>
              <a:gd name="connsiteY24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87095 w 822889"/>
              <a:gd name="connsiteY7" fmla="*/ 571729 h 671741"/>
              <a:gd name="connsiteX8" fmla="*/ 263295 w 822889"/>
              <a:gd name="connsiteY8" fmla="*/ 616972 h 671741"/>
              <a:gd name="connsiteX9" fmla="*/ 289489 w 822889"/>
              <a:gd name="connsiteY9" fmla="*/ 671741 h 671741"/>
              <a:gd name="connsiteX10" fmla="*/ 403789 w 822889"/>
              <a:gd name="connsiteY10" fmla="*/ 662216 h 671741"/>
              <a:gd name="connsiteX11" fmla="*/ 470464 w 822889"/>
              <a:gd name="connsiteY11" fmla="*/ 652691 h 671741"/>
              <a:gd name="connsiteX12" fmla="*/ 641914 w 822889"/>
              <a:gd name="connsiteY12" fmla="*/ 643166 h 671741"/>
              <a:gd name="connsiteX13" fmla="*/ 708589 w 822889"/>
              <a:gd name="connsiteY13" fmla="*/ 633641 h 671741"/>
              <a:gd name="connsiteX14" fmla="*/ 803839 w 822889"/>
              <a:gd name="connsiteY14" fmla="*/ 566966 h 671741"/>
              <a:gd name="connsiteX15" fmla="*/ 822889 w 822889"/>
              <a:gd name="connsiteY15" fmla="*/ 538391 h 671741"/>
              <a:gd name="connsiteX16" fmla="*/ 813364 w 822889"/>
              <a:gd name="connsiteY16" fmla="*/ 385991 h 671741"/>
              <a:gd name="connsiteX17" fmla="*/ 765739 w 822889"/>
              <a:gd name="connsiteY17" fmla="*/ 281216 h 671741"/>
              <a:gd name="connsiteX18" fmla="*/ 737164 w 822889"/>
              <a:gd name="connsiteY18" fmla="*/ 224066 h 671741"/>
              <a:gd name="connsiteX19" fmla="*/ 646676 w 822889"/>
              <a:gd name="connsiteY19" fmla="*/ 102622 h 671741"/>
              <a:gd name="connsiteX20" fmla="*/ 501420 w 822889"/>
              <a:gd name="connsiteY20" fmla="*/ 26423 h 671741"/>
              <a:gd name="connsiteX21" fmla="*/ 394264 w 822889"/>
              <a:gd name="connsiteY21" fmla="*/ 228 h 671741"/>
              <a:gd name="connsiteX22" fmla="*/ 299014 w 822889"/>
              <a:gd name="connsiteY22" fmla="*/ 14516 h 671741"/>
              <a:gd name="connsiteX23" fmla="*/ 299014 w 822889"/>
              <a:gd name="connsiteY23" fmla="*/ 14516 h 671741"/>
              <a:gd name="connsiteX24" fmla="*/ 299014 w 822889"/>
              <a:gd name="connsiteY24" fmla="*/ 14516 h 671741"/>
              <a:gd name="connsiteX0" fmla="*/ 299014 w 822889"/>
              <a:gd name="connsiteY0" fmla="*/ 14516 h 663564"/>
              <a:gd name="connsiteX1" fmla="*/ 210907 w 822889"/>
              <a:gd name="connsiteY1" fmla="*/ 45472 h 663564"/>
              <a:gd name="connsiteX2" fmla="*/ 113277 w 822889"/>
              <a:gd name="connsiteY2" fmla="*/ 133579 h 663564"/>
              <a:gd name="connsiteX3" fmla="*/ 51364 w 822889"/>
              <a:gd name="connsiteY3" fmla="*/ 185966 h 663564"/>
              <a:gd name="connsiteX4" fmla="*/ 6120 w 822889"/>
              <a:gd name="connsiteY4" fmla="*/ 271691 h 663564"/>
              <a:gd name="connsiteX5" fmla="*/ 10882 w 822889"/>
              <a:gd name="connsiteY5" fmla="*/ 416947 h 663564"/>
              <a:gd name="connsiteX6" fmla="*/ 70414 w 822889"/>
              <a:gd name="connsiteY6" fmla="*/ 481241 h 663564"/>
              <a:gd name="connsiteX7" fmla="*/ 187095 w 822889"/>
              <a:gd name="connsiteY7" fmla="*/ 571729 h 663564"/>
              <a:gd name="connsiteX8" fmla="*/ 263295 w 822889"/>
              <a:gd name="connsiteY8" fmla="*/ 616972 h 663564"/>
              <a:gd name="connsiteX9" fmla="*/ 346639 w 822889"/>
              <a:gd name="connsiteY9" fmla="*/ 619354 h 663564"/>
              <a:gd name="connsiteX10" fmla="*/ 403789 w 822889"/>
              <a:gd name="connsiteY10" fmla="*/ 662216 h 663564"/>
              <a:gd name="connsiteX11" fmla="*/ 470464 w 822889"/>
              <a:gd name="connsiteY11" fmla="*/ 652691 h 663564"/>
              <a:gd name="connsiteX12" fmla="*/ 641914 w 822889"/>
              <a:gd name="connsiteY12" fmla="*/ 643166 h 663564"/>
              <a:gd name="connsiteX13" fmla="*/ 708589 w 822889"/>
              <a:gd name="connsiteY13" fmla="*/ 633641 h 663564"/>
              <a:gd name="connsiteX14" fmla="*/ 803839 w 822889"/>
              <a:gd name="connsiteY14" fmla="*/ 566966 h 663564"/>
              <a:gd name="connsiteX15" fmla="*/ 822889 w 822889"/>
              <a:gd name="connsiteY15" fmla="*/ 538391 h 663564"/>
              <a:gd name="connsiteX16" fmla="*/ 813364 w 822889"/>
              <a:gd name="connsiteY16" fmla="*/ 385991 h 663564"/>
              <a:gd name="connsiteX17" fmla="*/ 765739 w 822889"/>
              <a:gd name="connsiteY17" fmla="*/ 281216 h 663564"/>
              <a:gd name="connsiteX18" fmla="*/ 737164 w 822889"/>
              <a:gd name="connsiteY18" fmla="*/ 224066 h 663564"/>
              <a:gd name="connsiteX19" fmla="*/ 646676 w 822889"/>
              <a:gd name="connsiteY19" fmla="*/ 102622 h 663564"/>
              <a:gd name="connsiteX20" fmla="*/ 501420 w 822889"/>
              <a:gd name="connsiteY20" fmla="*/ 26423 h 663564"/>
              <a:gd name="connsiteX21" fmla="*/ 394264 w 822889"/>
              <a:gd name="connsiteY21" fmla="*/ 228 h 663564"/>
              <a:gd name="connsiteX22" fmla="*/ 299014 w 822889"/>
              <a:gd name="connsiteY22" fmla="*/ 14516 h 663564"/>
              <a:gd name="connsiteX23" fmla="*/ 299014 w 822889"/>
              <a:gd name="connsiteY23" fmla="*/ 14516 h 663564"/>
              <a:gd name="connsiteX24" fmla="*/ 299014 w 822889"/>
              <a:gd name="connsiteY24" fmla="*/ 14516 h 663564"/>
              <a:gd name="connsiteX0" fmla="*/ 299014 w 822889"/>
              <a:gd name="connsiteY0" fmla="*/ 14516 h 654294"/>
              <a:gd name="connsiteX1" fmla="*/ 210907 w 822889"/>
              <a:gd name="connsiteY1" fmla="*/ 45472 h 654294"/>
              <a:gd name="connsiteX2" fmla="*/ 113277 w 822889"/>
              <a:gd name="connsiteY2" fmla="*/ 133579 h 654294"/>
              <a:gd name="connsiteX3" fmla="*/ 51364 w 822889"/>
              <a:gd name="connsiteY3" fmla="*/ 185966 h 654294"/>
              <a:gd name="connsiteX4" fmla="*/ 6120 w 822889"/>
              <a:gd name="connsiteY4" fmla="*/ 271691 h 654294"/>
              <a:gd name="connsiteX5" fmla="*/ 10882 w 822889"/>
              <a:gd name="connsiteY5" fmla="*/ 416947 h 654294"/>
              <a:gd name="connsiteX6" fmla="*/ 70414 w 822889"/>
              <a:gd name="connsiteY6" fmla="*/ 481241 h 654294"/>
              <a:gd name="connsiteX7" fmla="*/ 187095 w 822889"/>
              <a:gd name="connsiteY7" fmla="*/ 571729 h 654294"/>
              <a:gd name="connsiteX8" fmla="*/ 263295 w 822889"/>
              <a:gd name="connsiteY8" fmla="*/ 616972 h 654294"/>
              <a:gd name="connsiteX9" fmla="*/ 346639 w 822889"/>
              <a:gd name="connsiteY9" fmla="*/ 619354 h 654294"/>
              <a:gd name="connsiteX10" fmla="*/ 432364 w 822889"/>
              <a:gd name="connsiteY10" fmla="*/ 607448 h 654294"/>
              <a:gd name="connsiteX11" fmla="*/ 470464 w 822889"/>
              <a:gd name="connsiteY11" fmla="*/ 652691 h 654294"/>
              <a:gd name="connsiteX12" fmla="*/ 641914 w 822889"/>
              <a:gd name="connsiteY12" fmla="*/ 643166 h 654294"/>
              <a:gd name="connsiteX13" fmla="*/ 708589 w 822889"/>
              <a:gd name="connsiteY13" fmla="*/ 633641 h 654294"/>
              <a:gd name="connsiteX14" fmla="*/ 803839 w 822889"/>
              <a:gd name="connsiteY14" fmla="*/ 566966 h 654294"/>
              <a:gd name="connsiteX15" fmla="*/ 822889 w 822889"/>
              <a:gd name="connsiteY15" fmla="*/ 538391 h 654294"/>
              <a:gd name="connsiteX16" fmla="*/ 813364 w 822889"/>
              <a:gd name="connsiteY16" fmla="*/ 385991 h 654294"/>
              <a:gd name="connsiteX17" fmla="*/ 765739 w 822889"/>
              <a:gd name="connsiteY17" fmla="*/ 281216 h 654294"/>
              <a:gd name="connsiteX18" fmla="*/ 737164 w 822889"/>
              <a:gd name="connsiteY18" fmla="*/ 224066 h 654294"/>
              <a:gd name="connsiteX19" fmla="*/ 646676 w 822889"/>
              <a:gd name="connsiteY19" fmla="*/ 102622 h 654294"/>
              <a:gd name="connsiteX20" fmla="*/ 501420 w 822889"/>
              <a:gd name="connsiteY20" fmla="*/ 26423 h 654294"/>
              <a:gd name="connsiteX21" fmla="*/ 394264 w 822889"/>
              <a:gd name="connsiteY21" fmla="*/ 228 h 654294"/>
              <a:gd name="connsiteX22" fmla="*/ 299014 w 822889"/>
              <a:gd name="connsiteY22" fmla="*/ 14516 h 654294"/>
              <a:gd name="connsiteX23" fmla="*/ 299014 w 822889"/>
              <a:gd name="connsiteY23" fmla="*/ 14516 h 654294"/>
              <a:gd name="connsiteX24" fmla="*/ 299014 w 822889"/>
              <a:gd name="connsiteY24" fmla="*/ 14516 h 654294"/>
              <a:gd name="connsiteX0" fmla="*/ 299014 w 822889"/>
              <a:gd name="connsiteY0" fmla="*/ 14516 h 643166"/>
              <a:gd name="connsiteX1" fmla="*/ 210907 w 822889"/>
              <a:gd name="connsiteY1" fmla="*/ 45472 h 643166"/>
              <a:gd name="connsiteX2" fmla="*/ 113277 w 822889"/>
              <a:gd name="connsiteY2" fmla="*/ 133579 h 643166"/>
              <a:gd name="connsiteX3" fmla="*/ 51364 w 822889"/>
              <a:gd name="connsiteY3" fmla="*/ 185966 h 643166"/>
              <a:gd name="connsiteX4" fmla="*/ 6120 w 822889"/>
              <a:gd name="connsiteY4" fmla="*/ 271691 h 643166"/>
              <a:gd name="connsiteX5" fmla="*/ 10882 w 822889"/>
              <a:gd name="connsiteY5" fmla="*/ 416947 h 643166"/>
              <a:gd name="connsiteX6" fmla="*/ 70414 w 822889"/>
              <a:gd name="connsiteY6" fmla="*/ 481241 h 643166"/>
              <a:gd name="connsiteX7" fmla="*/ 187095 w 822889"/>
              <a:gd name="connsiteY7" fmla="*/ 571729 h 643166"/>
              <a:gd name="connsiteX8" fmla="*/ 263295 w 822889"/>
              <a:gd name="connsiteY8" fmla="*/ 616972 h 643166"/>
              <a:gd name="connsiteX9" fmla="*/ 346639 w 822889"/>
              <a:gd name="connsiteY9" fmla="*/ 619354 h 643166"/>
              <a:gd name="connsiteX10" fmla="*/ 432364 w 822889"/>
              <a:gd name="connsiteY10" fmla="*/ 607448 h 643166"/>
              <a:gd name="connsiteX11" fmla="*/ 641914 w 822889"/>
              <a:gd name="connsiteY11" fmla="*/ 643166 h 643166"/>
              <a:gd name="connsiteX12" fmla="*/ 708589 w 822889"/>
              <a:gd name="connsiteY12" fmla="*/ 633641 h 643166"/>
              <a:gd name="connsiteX13" fmla="*/ 803839 w 822889"/>
              <a:gd name="connsiteY13" fmla="*/ 566966 h 643166"/>
              <a:gd name="connsiteX14" fmla="*/ 822889 w 822889"/>
              <a:gd name="connsiteY14" fmla="*/ 538391 h 643166"/>
              <a:gd name="connsiteX15" fmla="*/ 813364 w 822889"/>
              <a:gd name="connsiteY15" fmla="*/ 385991 h 643166"/>
              <a:gd name="connsiteX16" fmla="*/ 765739 w 822889"/>
              <a:gd name="connsiteY16" fmla="*/ 281216 h 643166"/>
              <a:gd name="connsiteX17" fmla="*/ 737164 w 822889"/>
              <a:gd name="connsiteY17" fmla="*/ 224066 h 643166"/>
              <a:gd name="connsiteX18" fmla="*/ 646676 w 822889"/>
              <a:gd name="connsiteY18" fmla="*/ 102622 h 643166"/>
              <a:gd name="connsiteX19" fmla="*/ 501420 w 822889"/>
              <a:gd name="connsiteY19" fmla="*/ 26423 h 643166"/>
              <a:gd name="connsiteX20" fmla="*/ 394264 w 822889"/>
              <a:gd name="connsiteY20" fmla="*/ 228 h 643166"/>
              <a:gd name="connsiteX21" fmla="*/ 299014 w 822889"/>
              <a:gd name="connsiteY21" fmla="*/ 14516 h 643166"/>
              <a:gd name="connsiteX22" fmla="*/ 299014 w 822889"/>
              <a:gd name="connsiteY22" fmla="*/ 14516 h 643166"/>
              <a:gd name="connsiteX23" fmla="*/ 299014 w 822889"/>
              <a:gd name="connsiteY23" fmla="*/ 14516 h 643166"/>
              <a:gd name="connsiteX0" fmla="*/ 299014 w 822889"/>
              <a:gd name="connsiteY0" fmla="*/ 14516 h 634730"/>
              <a:gd name="connsiteX1" fmla="*/ 210907 w 822889"/>
              <a:gd name="connsiteY1" fmla="*/ 45472 h 634730"/>
              <a:gd name="connsiteX2" fmla="*/ 113277 w 822889"/>
              <a:gd name="connsiteY2" fmla="*/ 133579 h 634730"/>
              <a:gd name="connsiteX3" fmla="*/ 51364 w 822889"/>
              <a:gd name="connsiteY3" fmla="*/ 185966 h 634730"/>
              <a:gd name="connsiteX4" fmla="*/ 6120 w 822889"/>
              <a:gd name="connsiteY4" fmla="*/ 271691 h 634730"/>
              <a:gd name="connsiteX5" fmla="*/ 10882 w 822889"/>
              <a:gd name="connsiteY5" fmla="*/ 416947 h 634730"/>
              <a:gd name="connsiteX6" fmla="*/ 70414 w 822889"/>
              <a:gd name="connsiteY6" fmla="*/ 481241 h 634730"/>
              <a:gd name="connsiteX7" fmla="*/ 187095 w 822889"/>
              <a:gd name="connsiteY7" fmla="*/ 571729 h 634730"/>
              <a:gd name="connsiteX8" fmla="*/ 263295 w 822889"/>
              <a:gd name="connsiteY8" fmla="*/ 616972 h 634730"/>
              <a:gd name="connsiteX9" fmla="*/ 346639 w 822889"/>
              <a:gd name="connsiteY9" fmla="*/ 619354 h 634730"/>
              <a:gd name="connsiteX10" fmla="*/ 432364 w 822889"/>
              <a:gd name="connsiteY10" fmla="*/ 607448 h 634730"/>
              <a:gd name="connsiteX11" fmla="*/ 501420 w 822889"/>
              <a:gd name="connsiteY11" fmla="*/ 516960 h 634730"/>
              <a:gd name="connsiteX12" fmla="*/ 708589 w 822889"/>
              <a:gd name="connsiteY12" fmla="*/ 633641 h 634730"/>
              <a:gd name="connsiteX13" fmla="*/ 803839 w 822889"/>
              <a:gd name="connsiteY13" fmla="*/ 566966 h 634730"/>
              <a:gd name="connsiteX14" fmla="*/ 822889 w 822889"/>
              <a:gd name="connsiteY14" fmla="*/ 538391 h 634730"/>
              <a:gd name="connsiteX15" fmla="*/ 813364 w 822889"/>
              <a:gd name="connsiteY15" fmla="*/ 385991 h 634730"/>
              <a:gd name="connsiteX16" fmla="*/ 765739 w 822889"/>
              <a:gd name="connsiteY16" fmla="*/ 281216 h 634730"/>
              <a:gd name="connsiteX17" fmla="*/ 737164 w 822889"/>
              <a:gd name="connsiteY17" fmla="*/ 224066 h 634730"/>
              <a:gd name="connsiteX18" fmla="*/ 646676 w 822889"/>
              <a:gd name="connsiteY18" fmla="*/ 102622 h 634730"/>
              <a:gd name="connsiteX19" fmla="*/ 501420 w 822889"/>
              <a:gd name="connsiteY19" fmla="*/ 26423 h 634730"/>
              <a:gd name="connsiteX20" fmla="*/ 394264 w 822889"/>
              <a:gd name="connsiteY20" fmla="*/ 228 h 634730"/>
              <a:gd name="connsiteX21" fmla="*/ 299014 w 822889"/>
              <a:gd name="connsiteY21" fmla="*/ 14516 h 634730"/>
              <a:gd name="connsiteX22" fmla="*/ 299014 w 822889"/>
              <a:gd name="connsiteY22" fmla="*/ 14516 h 634730"/>
              <a:gd name="connsiteX23" fmla="*/ 299014 w 822889"/>
              <a:gd name="connsiteY23" fmla="*/ 14516 h 634730"/>
              <a:gd name="connsiteX0" fmla="*/ 299014 w 822889"/>
              <a:gd name="connsiteY0" fmla="*/ 14516 h 634730"/>
              <a:gd name="connsiteX1" fmla="*/ 210907 w 822889"/>
              <a:gd name="connsiteY1" fmla="*/ 45472 h 634730"/>
              <a:gd name="connsiteX2" fmla="*/ 113277 w 822889"/>
              <a:gd name="connsiteY2" fmla="*/ 133579 h 634730"/>
              <a:gd name="connsiteX3" fmla="*/ 51364 w 822889"/>
              <a:gd name="connsiteY3" fmla="*/ 185966 h 634730"/>
              <a:gd name="connsiteX4" fmla="*/ 6120 w 822889"/>
              <a:gd name="connsiteY4" fmla="*/ 271691 h 634730"/>
              <a:gd name="connsiteX5" fmla="*/ 10882 w 822889"/>
              <a:gd name="connsiteY5" fmla="*/ 416947 h 634730"/>
              <a:gd name="connsiteX6" fmla="*/ 70414 w 822889"/>
              <a:gd name="connsiteY6" fmla="*/ 481241 h 634730"/>
              <a:gd name="connsiteX7" fmla="*/ 187095 w 822889"/>
              <a:gd name="connsiteY7" fmla="*/ 571729 h 634730"/>
              <a:gd name="connsiteX8" fmla="*/ 263295 w 822889"/>
              <a:gd name="connsiteY8" fmla="*/ 616972 h 634730"/>
              <a:gd name="connsiteX9" fmla="*/ 346639 w 822889"/>
              <a:gd name="connsiteY9" fmla="*/ 619354 h 634730"/>
              <a:gd name="connsiteX10" fmla="*/ 432364 w 822889"/>
              <a:gd name="connsiteY10" fmla="*/ 607448 h 634730"/>
              <a:gd name="connsiteX11" fmla="*/ 501420 w 822889"/>
              <a:gd name="connsiteY11" fmla="*/ 516960 h 634730"/>
              <a:gd name="connsiteX12" fmla="*/ 708589 w 822889"/>
              <a:gd name="connsiteY12" fmla="*/ 633641 h 634730"/>
              <a:gd name="connsiteX13" fmla="*/ 803839 w 822889"/>
              <a:gd name="connsiteY13" fmla="*/ 566966 h 634730"/>
              <a:gd name="connsiteX14" fmla="*/ 822889 w 822889"/>
              <a:gd name="connsiteY14" fmla="*/ 538391 h 634730"/>
              <a:gd name="connsiteX15" fmla="*/ 813364 w 822889"/>
              <a:gd name="connsiteY15" fmla="*/ 385991 h 634730"/>
              <a:gd name="connsiteX16" fmla="*/ 765739 w 822889"/>
              <a:gd name="connsiteY16" fmla="*/ 281216 h 634730"/>
              <a:gd name="connsiteX17" fmla="*/ 737164 w 822889"/>
              <a:gd name="connsiteY17" fmla="*/ 224066 h 634730"/>
              <a:gd name="connsiteX18" fmla="*/ 646676 w 822889"/>
              <a:gd name="connsiteY18" fmla="*/ 102622 h 634730"/>
              <a:gd name="connsiteX19" fmla="*/ 501420 w 822889"/>
              <a:gd name="connsiteY19" fmla="*/ 26423 h 634730"/>
              <a:gd name="connsiteX20" fmla="*/ 394264 w 822889"/>
              <a:gd name="connsiteY20" fmla="*/ 228 h 634730"/>
              <a:gd name="connsiteX21" fmla="*/ 299014 w 822889"/>
              <a:gd name="connsiteY21" fmla="*/ 14516 h 634730"/>
              <a:gd name="connsiteX22" fmla="*/ 299014 w 822889"/>
              <a:gd name="connsiteY22" fmla="*/ 14516 h 634730"/>
              <a:gd name="connsiteX23" fmla="*/ 299014 w 822889"/>
              <a:gd name="connsiteY23" fmla="*/ 14516 h 634730"/>
              <a:gd name="connsiteX0" fmla="*/ 299014 w 827007"/>
              <a:gd name="connsiteY0" fmla="*/ 14516 h 619354"/>
              <a:gd name="connsiteX1" fmla="*/ 210907 w 827007"/>
              <a:gd name="connsiteY1" fmla="*/ 45472 h 619354"/>
              <a:gd name="connsiteX2" fmla="*/ 113277 w 827007"/>
              <a:gd name="connsiteY2" fmla="*/ 133579 h 619354"/>
              <a:gd name="connsiteX3" fmla="*/ 51364 w 827007"/>
              <a:gd name="connsiteY3" fmla="*/ 185966 h 619354"/>
              <a:gd name="connsiteX4" fmla="*/ 6120 w 827007"/>
              <a:gd name="connsiteY4" fmla="*/ 271691 h 619354"/>
              <a:gd name="connsiteX5" fmla="*/ 10882 w 827007"/>
              <a:gd name="connsiteY5" fmla="*/ 416947 h 619354"/>
              <a:gd name="connsiteX6" fmla="*/ 70414 w 827007"/>
              <a:gd name="connsiteY6" fmla="*/ 481241 h 619354"/>
              <a:gd name="connsiteX7" fmla="*/ 187095 w 827007"/>
              <a:gd name="connsiteY7" fmla="*/ 571729 h 619354"/>
              <a:gd name="connsiteX8" fmla="*/ 263295 w 827007"/>
              <a:gd name="connsiteY8" fmla="*/ 616972 h 619354"/>
              <a:gd name="connsiteX9" fmla="*/ 346639 w 827007"/>
              <a:gd name="connsiteY9" fmla="*/ 619354 h 619354"/>
              <a:gd name="connsiteX10" fmla="*/ 432364 w 827007"/>
              <a:gd name="connsiteY10" fmla="*/ 607448 h 619354"/>
              <a:gd name="connsiteX11" fmla="*/ 501420 w 827007"/>
              <a:gd name="connsiteY11" fmla="*/ 516960 h 619354"/>
              <a:gd name="connsiteX12" fmla="*/ 570476 w 827007"/>
              <a:gd name="connsiteY12" fmla="*/ 416947 h 619354"/>
              <a:gd name="connsiteX13" fmla="*/ 803839 w 827007"/>
              <a:gd name="connsiteY13" fmla="*/ 566966 h 619354"/>
              <a:gd name="connsiteX14" fmla="*/ 822889 w 827007"/>
              <a:gd name="connsiteY14" fmla="*/ 538391 h 619354"/>
              <a:gd name="connsiteX15" fmla="*/ 813364 w 827007"/>
              <a:gd name="connsiteY15" fmla="*/ 385991 h 619354"/>
              <a:gd name="connsiteX16" fmla="*/ 765739 w 827007"/>
              <a:gd name="connsiteY16" fmla="*/ 281216 h 619354"/>
              <a:gd name="connsiteX17" fmla="*/ 737164 w 827007"/>
              <a:gd name="connsiteY17" fmla="*/ 224066 h 619354"/>
              <a:gd name="connsiteX18" fmla="*/ 646676 w 827007"/>
              <a:gd name="connsiteY18" fmla="*/ 102622 h 619354"/>
              <a:gd name="connsiteX19" fmla="*/ 501420 w 827007"/>
              <a:gd name="connsiteY19" fmla="*/ 26423 h 619354"/>
              <a:gd name="connsiteX20" fmla="*/ 394264 w 827007"/>
              <a:gd name="connsiteY20" fmla="*/ 228 h 619354"/>
              <a:gd name="connsiteX21" fmla="*/ 299014 w 827007"/>
              <a:gd name="connsiteY21" fmla="*/ 14516 h 619354"/>
              <a:gd name="connsiteX22" fmla="*/ 299014 w 827007"/>
              <a:gd name="connsiteY22" fmla="*/ 14516 h 619354"/>
              <a:gd name="connsiteX23" fmla="*/ 299014 w 827007"/>
              <a:gd name="connsiteY23" fmla="*/ 14516 h 619354"/>
              <a:gd name="connsiteX0" fmla="*/ 299014 w 827007"/>
              <a:gd name="connsiteY0" fmla="*/ 14516 h 619354"/>
              <a:gd name="connsiteX1" fmla="*/ 210907 w 827007"/>
              <a:gd name="connsiteY1" fmla="*/ 45472 h 619354"/>
              <a:gd name="connsiteX2" fmla="*/ 113277 w 827007"/>
              <a:gd name="connsiteY2" fmla="*/ 133579 h 619354"/>
              <a:gd name="connsiteX3" fmla="*/ 51364 w 827007"/>
              <a:gd name="connsiteY3" fmla="*/ 185966 h 619354"/>
              <a:gd name="connsiteX4" fmla="*/ 6120 w 827007"/>
              <a:gd name="connsiteY4" fmla="*/ 271691 h 619354"/>
              <a:gd name="connsiteX5" fmla="*/ 10882 w 827007"/>
              <a:gd name="connsiteY5" fmla="*/ 416947 h 619354"/>
              <a:gd name="connsiteX6" fmla="*/ 70414 w 827007"/>
              <a:gd name="connsiteY6" fmla="*/ 481241 h 619354"/>
              <a:gd name="connsiteX7" fmla="*/ 187095 w 827007"/>
              <a:gd name="connsiteY7" fmla="*/ 571729 h 619354"/>
              <a:gd name="connsiteX8" fmla="*/ 263295 w 827007"/>
              <a:gd name="connsiteY8" fmla="*/ 616972 h 619354"/>
              <a:gd name="connsiteX9" fmla="*/ 346639 w 827007"/>
              <a:gd name="connsiteY9" fmla="*/ 619354 h 619354"/>
              <a:gd name="connsiteX10" fmla="*/ 432364 w 827007"/>
              <a:gd name="connsiteY10" fmla="*/ 607448 h 619354"/>
              <a:gd name="connsiteX11" fmla="*/ 501420 w 827007"/>
              <a:gd name="connsiteY11" fmla="*/ 516960 h 619354"/>
              <a:gd name="connsiteX12" fmla="*/ 570476 w 827007"/>
              <a:gd name="connsiteY12" fmla="*/ 416947 h 619354"/>
              <a:gd name="connsiteX13" fmla="*/ 803839 w 827007"/>
              <a:gd name="connsiteY13" fmla="*/ 566966 h 619354"/>
              <a:gd name="connsiteX14" fmla="*/ 822889 w 827007"/>
              <a:gd name="connsiteY14" fmla="*/ 538391 h 619354"/>
              <a:gd name="connsiteX15" fmla="*/ 813364 w 827007"/>
              <a:gd name="connsiteY15" fmla="*/ 385991 h 619354"/>
              <a:gd name="connsiteX16" fmla="*/ 765739 w 827007"/>
              <a:gd name="connsiteY16" fmla="*/ 281216 h 619354"/>
              <a:gd name="connsiteX17" fmla="*/ 737164 w 827007"/>
              <a:gd name="connsiteY17" fmla="*/ 224066 h 619354"/>
              <a:gd name="connsiteX18" fmla="*/ 646676 w 827007"/>
              <a:gd name="connsiteY18" fmla="*/ 102622 h 619354"/>
              <a:gd name="connsiteX19" fmla="*/ 501420 w 827007"/>
              <a:gd name="connsiteY19" fmla="*/ 26423 h 619354"/>
              <a:gd name="connsiteX20" fmla="*/ 394264 w 827007"/>
              <a:gd name="connsiteY20" fmla="*/ 228 h 619354"/>
              <a:gd name="connsiteX21" fmla="*/ 299014 w 827007"/>
              <a:gd name="connsiteY21" fmla="*/ 14516 h 619354"/>
              <a:gd name="connsiteX22" fmla="*/ 299014 w 827007"/>
              <a:gd name="connsiteY22" fmla="*/ 14516 h 619354"/>
              <a:gd name="connsiteX23" fmla="*/ 299014 w 827007"/>
              <a:gd name="connsiteY23" fmla="*/ 14516 h 619354"/>
              <a:gd name="connsiteX0" fmla="*/ 299014 w 827007"/>
              <a:gd name="connsiteY0" fmla="*/ 14516 h 619354"/>
              <a:gd name="connsiteX1" fmla="*/ 210907 w 827007"/>
              <a:gd name="connsiteY1" fmla="*/ 45472 h 619354"/>
              <a:gd name="connsiteX2" fmla="*/ 113277 w 827007"/>
              <a:gd name="connsiteY2" fmla="*/ 133579 h 619354"/>
              <a:gd name="connsiteX3" fmla="*/ 51364 w 827007"/>
              <a:gd name="connsiteY3" fmla="*/ 185966 h 619354"/>
              <a:gd name="connsiteX4" fmla="*/ 6120 w 827007"/>
              <a:gd name="connsiteY4" fmla="*/ 271691 h 619354"/>
              <a:gd name="connsiteX5" fmla="*/ 10882 w 827007"/>
              <a:gd name="connsiteY5" fmla="*/ 416947 h 619354"/>
              <a:gd name="connsiteX6" fmla="*/ 70414 w 827007"/>
              <a:gd name="connsiteY6" fmla="*/ 481241 h 619354"/>
              <a:gd name="connsiteX7" fmla="*/ 187095 w 827007"/>
              <a:gd name="connsiteY7" fmla="*/ 571729 h 619354"/>
              <a:gd name="connsiteX8" fmla="*/ 263295 w 827007"/>
              <a:gd name="connsiteY8" fmla="*/ 616972 h 619354"/>
              <a:gd name="connsiteX9" fmla="*/ 346639 w 827007"/>
              <a:gd name="connsiteY9" fmla="*/ 619354 h 619354"/>
              <a:gd name="connsiteX10" fmla="*/ 432364 w 827007"/>
              <a:gd name="connsiteY10" fmla="*/ 607448 h 619354"/>
              <a:gd name="connsiteX11" fmla="*/ 501420 w 827007"/>
              <a:gd name="connsiteY11" fmla="*/ 516960 h 619354"/>
              <a:gd name="connsiteX12" fmla="*/ 570476 w 827007"/>
              <a:gd name="connsiteY12" fmla="*/ 416947 h 619354"/>
              <a:gd name="connsiteX13" fmla="*/ 803839 w 827007"/>
              <a:gd name="connsiteY13" fmla="*/ 566966 h 619354"/>
              <a:gd name="connsiteX14" fmla="*/ 822889 w 827007"/>
              <a:gd name="connsiteY14" fmla="*/ 538391 h 619354"/>
              <a:gd name="connsiteX15" fmla="*/ 813364 w 827007"/>
              <a:gd name="connsiteY15" fmla="*/ 385991 h 619354"/>
              <a:gd name="connsiteX16" fmla="*/ 765739 w 827007"/>
              <a:gd name="connsiteY16" fmla="*/ 281216 h 619354"/>
              <a:gd name="connsiteX17" fmla="*/ 737164 w 827007"/>
              <a:gd name="connsiteY17" fmla="*/ 224066 h 619354"/>
              <a:gd name="connsiteX18" fmla="*/ 646676 w 827007"/>
              <a:gd name="connsiteY18" fmla="*/ 102622 h 619354"/>
              <a:gd name="connsiteX19" fmla="*/ 501420 w 827007"/>
              <a:gd name="connsiteY19" fmla="*/ 26423 h 619354"/>
              <a:gd name="connsiteX20" fmla="*/ 394264 w 827007"/>
              <a:gd name="connsiteY20" fmla="*/ 228 h 619354"/>
              <a:gd name="connsiteX21" fmla="*/ 299014 w 827007"/>
              <a:gd name="connsiteY21" fmla="*/ 14516 h 619354"/>
              <a:gd name="connsiteX22" fmla="*/ 299014 w 827007"/>
              <a:gd name="connsiteY22" fmla="*/ 14516 h 619354"/>
              <a:gd name="connsiteX23" fmla="*/ 299014 w 827007"/>
              <a:gd name="connsiteY23" fmla="*/ 14516 h 619354"/>
              <a:gd name="connsiteX0" fmla="*/ 299014 w 822889"/>
              <a:gd name="connsiteY0" fmla="*/ 14516 h 619354"/>
              <a:gd name="connsiteX1" fmla="*/ 210907 w 822889"/>
              <a:gd name="connsiteY1" fmla="*/ 45472 h 619354"/>
              <a:gd name="connsiteX2" fmla="*/ 113277 w 822889"/>
              <a:gd name="connsiteY2" fmla="*/ 133579 h 619354"/>
              <a:gd name="connsiteX3" fmla="*/ 51364 w 822889"/>
              <a:gd name="connsiteY3" fmla="*/ 185966 h 619354"/>
              <a:gd name="connsiteX4" fmla="*/ 6120 w 822889"/>
              <a:gd name="connsiteY4" fmla="*/ 271691 h 619354"/>
              <a:gd name="connsiteX5" fmla="*/ 10882 w 822889"/>
              <a:gd name="connsiteY5" fmla="*/ 416947 h 619354"/>
              <a:gd name="connsiteX6" fmla="*/ 70414 w 822889"/>
              <a:gd name="connsiteY6" fmla="*/ 481241 h 619354"/>
              <a:gd name="connsiteX7" fmla="*/ 187095 w 822889"/>
              <a:gd name="connsiteY7" fmla="*/ 571729 h 619354"/>
              <a:gd name="connsiteX8" fmla="*/ 263295 w 822889"/>
              <a:gd name="connsiteY8" fmla="*/ 616972 h 619354"/>
              <a:gd name="connsiteX9" fmla="*/ 346639 w 822889"/>
              <a:gd name="connsiteY9" fmla="*/ 619354 h 619354"/>
              <a:gd name="connsiteX10" fmla="*/ 432364 w 822889"/>
              <a:gd name="connsiteY10" fmla="*/ 607448 h 619354"/>
              <a:gd name="connsiteX11" fmla="*/ 501420 w 822889"/>
              <a:gd name="connsiteY11" fmla="*/ 516960 h 619354"/>
              <a:gd name="connsiteX12" fmla="*/ 570476 w 822889"/>
              <a:gd name="connsiteY12" fmla="*/ 416947 h 619354"/>
              <a:gd name="connsiteX13" fmla="*/ 822889 w 822889"/>
              <a:gd name="connsiteY13" fmla="*/ 538391 h 619354"/>
              <a:gd name="connsiteX14" fmla="*/ 813364 w 822889"/>
              <a:gd name="connsiteY14" fmla="*/ 385991 h 619354"/>
              <a:gd name="connsiteX15" fmla="*/ 765739 w 822889"/>
              <a:gd name="connsiteY15" fmla="*/ 281216 h 619354"/>
              <a:gd name="connsiteX16" fmla="*/ 737164 w 822889"/>
              <a:gd name="connsiteY16" fmla="*/ 224066 h 619354"/>
              <a:gd name="connsiteX17" fmla="*/ 646676 w 822889"/>
              <a:gd name="connsiteY17" fmla="*/ 102622 h 619354"/>
              <a:gd name="connsiteX18" fmla="*/ 501420 w 822889"/>
              <a:gd name="connsiteY18" fmla="*/ 26423 h 619354"/>
              <a:gd name="connsiteX19" fmla="*/ 394264 w 822889"/>
              <a:gd name="connsiteY19" fmla="*/ 228 h 619354"/>
              <a:gd name="connsiteX20" fmla="*/ 299014 w 822889"/>
              <a:gd name="connsiteY20" fmla="*/ 14516 h 619354"/>
              <a:gd name="connsiteX21" fmla="*/ 299014 w 822889"/>
              <a:gd name="connsiteY21" fmla="*/ 14516 h 619354"/>
              <a:gd name="connsiteX22" fmla="*/ 299014 w 822889"/>
              <a:gd name="connsiteY22" fmla="*/ 14516 h 619354"/>
              <a:gd name="connsiteX0" fmla="*/ 299014 w 824402"/>
              <a:gd name="connsiteY0" fmla="*/ 14516 h 619354"/>
              <a:gd name="connsiteX1" fmla="*/ 210907 w 824402"/>
              <a:gd name="connsiteY1" fmla="*/ 45472 h 619354"/>
              <a:gd name="connsiteX2" fmla="*/ 113277 w 824402"/>
              <a:gd name="connsiteY2" fmla="*/ 133579 h 619354"/>
              <a:gd name="connsiteX3" fmla="*/ 51364 w 824402"/>
              <a:gd name="connsiteY3" fmla="*/ 185966 h 619354"/>
              <a:gd name="connsiteX4" fmla="*/ 6120 w 824402"/>
              <a:gd name="connsiteY4" fmla="*/ 271691 h 619354"/>
              <a:gd name="connsiteX5" fmla="*/ 10882 w 824402"/>
              <a:gd name="connsiteY5" fmla="*/ 416947 h 619354"/>
              <a:gd name="connsiteX6" fmla="*/ 70414 w 824402"/>
              <a:gd name="connsiteY6" fmla="*/ 481241 h 619354"/>
              <a:gd name="connsiteX7" fmla="*/ 187095 w 824402"/>
              <a:gd name="connsiteY7" fmla="*/ 571729 h 619354"/>
              <a:gd name="connsiteX8" fmla="*/ 263295 w 824402"/>
              <a:gd name="connsiteY8" fmla="*/ 616972 h 619354"/>
              <a:gd name="connsiteX9" fmla="*/ 346639 w 824402"/>
              <a:gd name="connsiteY9" fmla="*/ 619354 h 619354"/>
              <a:gd name="connsiteX10" fmla="*/ 432364 w 824402"/>
              <a:gd name="connsiteY10" fmla="*/ 607448 h 619354"/>
              <a:gd name="connsiteX11" fmla="*/ 501420 w 824402"/>
              <a:gd name="connsiteY11" fmla="*/ 516960 h 619354"/>
              <a:gd name="connsiteX12" fmla="*/ 570476 w 824402"/>
              <a:gd name="connsiteY12" fmla="*/ 416947 h 619354"/>
              <a:gd name="connsiteX13" fmla="*/ 813364 w 824402"/>
              <a:gd name="connsiteY13" fmla="*/ 385991 h 619354"/>
              <a:gd name="connsiteX14" fmla="*/ 765739 w 824402"/>
              <a:gd name="connsiteY14" fmla="*/ 281216 h 619354"/>
              <a:gd name="connsiteX15" fmla="*/ 737164 w 824402"/>
              <a:gd name="connsiteY15" fmla="*/ 224066 h 619354"/>
              <a:gd name="connsiteX16" fmla="*/ 646676 w 824402"/>
              <a:gd name="connsiteY16" fmla="*/ 102622 h 619354"/>
              <a:gd name="connsiteX17" fmla="*/ 501420 w 824402"/>
              <a:gd name="connsiteY17" fmla="*/ 26423 h 619354"/>
              <a:gd name="connsiteX18" fmla="*/ 394264 w 824402"/>
              <a:gd name="connsiteY18" fmla="*/ 228 h 619354"/>
              <a:gd name="connsiteX19" fmla="*/ 299014 w 824402"/>
              <a:gd name="connsiteY19" fmla="*/ 14516 h 619354"/>
              <a:gd name="connsiteX20" fmla="*/ 299014 w 824402"/>
              <a:gd name="connsiteY20" fmla="*/ 14516 h 619354"/>
              <a:gd name="connsiteX21" fmla="*/ 299014 w 824402"/>
              <a:gd name="connsiteY21" fmla="*/ 14516 h 619354"/>
              <a:gd name="connsiteX0" fmla="*/ 299014 w 770982"/>
              <a:gd name="connsiteY0" fmla="*/ 14516 h 619354"/>
              <a:gd name="connsiteX1" fmla="*/ 210907 w 770982"/>
              <a:gd name="connsiteY1" fmla="*/ 45472 h 619354"/>
              <a:gd name="connsiteX2" fmla="*/ 113277 w 770982"/>
              <a:gd name="connsiteY2" fmla="*/ 133579 h 619354"/>
              <a:gd name="connsiteX3" fmla="*/ 51364 w 770982"/>
              <a:gd name="connsiteY3" fmla="*/ 185966 h 619354"/>
              <a:gd name="connsiteX4" fmla="*/ 6120 w 770982"/>
              <a:gd name="connsiteY4" fmla="*/ 271691 h 619354"/>
              <a:gd name="connsiteX5" fmla="*/ 10882 w 770982"/>
              <a:gd name="connsiteY5" fmla="*/ 416947 h 619354"/>
              <a:gd name="connsiteX6" fmla="*/ 70414 w 770982"/>
              <a:gd name="connsiteY6" fmla="*/ 481241 h 619354"/>
              <a:gd name="connsiteX7" fmla="*/ 187095 w 770982"/>
              <a:gd name="connsiteY7" fmla="*/ 571729 h 619354"/>
              <a:gd name="connsiteX8" fmla="*/ 263295 w 770982"/>
              <a:gd name="connsiteY8" fmla="*/ 616972 h 619354"/>
              <a:gd name="connsiteX9" fmla="*/ 346639 w 770982"/>
              <a:gd name="connsiteY9" fmla="*/ 619354 h 619354"/>
              <a:gd name="connsiteX10" fmla="*/ 432364 w 770982"/>
              <a:gd name="connsiteY10" fmla="*/ 607448 h 619354"/>
              <a:gd name="connsiteX11" fmla="*/ 501420 w 770982"/>
              <a:gd name="connsiteY11" fmla="*/ 516960 h 619354"/>
              <a:gd name="connsiteX12" fmla="*/ 570476 w 770982"/>
              <a:gd name="connsiteY12" fmla="*/ 416947 h 619354"/>
              <a:gd name="connsiteX13" fmla="*/ 639533 w 770982"/>
              <a:gd name="connsiteY13" fmla="*/ 343129 h 619354"/>
              <a:gd name="connsiteX14" fmla="*/ 765739 w 770982"/>
              <a:gd name="connsiteY14" fmla="*/ 281216 h 619354"/>
              <a:gd name="connsiteX15" fmla="*/ 737164 w 770982"/>
              <a:gd name="connsiteY15" fmla="*/ 224066 h 619354"/>
              <a:gd name="connsiteX16" fmla="*/ 646676 w 770982"/>
              <a:gd name="connsiteY16" fmla="*/ 102622 h 619354"/>
              <a:gd name="connsiteX17" fmla="*/ 501420 w 770982"/>
              <a:gd name="connsiteY17" fmla="*/ 26423 h 619354"/>
              <a:gd name="connsiteX18" fmla="*/ 394264 w 770982"/>
              <a:gd name="connsiteY18" fmla="*/ 228 h 619354"/>
              <a:gd name="connsiteX19" fmla="*/ 299014 w 770982"/>
              <a:gd name="connsiteY19" fmla="*/ 14516 h 619354"/>
              <a:gd name="connsiteX20" fmla="*/ 299014 w 770982"/>
              <a:gd name="connsiteY20" fmla="*/ 14516 h 619354"/>
              <a:gd name="connsiteX21" fmla="*/ 299014 w 770982"/>
              <a:gd name="connsiteY21" fmla="*/ 14516 h 619354"/>
              <a:gd name="connsiteX0" fmla="*/ 299014 w 742088"/>
              <a:gd name="connsiteY0" fmla="*/ 14516 h 619354"/>
              <a:gd name="connsiteX1" fmla="*/ 210907 w 742088"/>
              <a:gd name="connsiteY1" fmla="*/ 45472 h 619354"/>
              <a:gd name="connsiteX2" fmla="*/ 113277 w 742088"/>
              <a:gd name="connsiteY2" fmla="*/ 133579 h 619354"/>
              <a:gd name="connsiteX3" fmla="*/ 51364 w 742088"/>
              <a:gd name="connsiteY3" fmla="*/ 185966 h 619354"/>
              <a:gd name="connsiteX4" fmla="*/ 6120 w 742088"/>
              <a:gd name="connsiteY4" fmla="*/ 271691 h 619354"/>
              <a:gd name="connsiteX5" fmla="*/ 10882 w 742088"/>
              <a:gd name="connsiteY5" fmla="*/ 416947 h 619354"/>
              <a:gd name="connsiteX6" fmla="*/ 70414 w 742088"/>
              <a:gd name="connsiteY6" fmla="*/ 481241 h 619354"/>
              <a:gd name="connsiteX7" fmla="*/ 187095 w 742088"/>
              <a:gd name="connsiteY7" fmla="*/ 571729 h 619354"/>
              <a:gd name="connsiteX8" fmla="*/ 263295 w 742088"/>
              <a:gd name="connsiteY8" fmla="*/ 616972 h 619354"/>
              <a:gd name="connsiteX9" fmla="*/ 346639 w 742088"/>
              <a:gd name="connsiteY9" fmla="*/ 619354 h 619354"/>
              <a:gd name="connsiteX10" fmla="*/ 432364 w 742088"/>
              <a:gd name="connsiteY10" fmla="*/ 607448 h 619354"/>
              <a:gd name="connsiteX11" fmla="*/ 501420 w 742088"/>
              <a:gd name="connsiteY11" fmla="*/ 516960 h 619354"/>
              <a:gd name="connsiteX12" fmla="*/ 570476 w 742088"/>
              <a:gd name="connsiteY12" fmla="*/ 416947 h 619354"/>
              <a:gd name="connsiteX13" fmla="*/ 639533 w 742088"/>
              <a:gd name="connsiteY13" fmla="*/ 343129 h 619354"/>
              <a:gd name="connsiteX14" fmla="*/ 720495 w 742088"/>
              <a:gd name="connsiteY14" fmla="*/ 281216 h 619354"/>
              <a:gd name="connsiteX15" fmla="*/ 737164 w 742088"/>
              <a:gd name="connsiteY15" fmla="*/ 224066 h 619354"/>
              <a:gd name="connsiteX16" fmla="*/ 646676 w 742088"/>
              <a:gd name="connsiteY16" fmla="*/ 102622 h 619354"/>
              <a:gd name="connsiteX17" fmla="*/ 501420 w 742088"/>
              <a:gd name="connsiteY17" fmla="*/ 26423 h 619354"/>
              <a:gd name="connsiteX18" fmla="*/ 394264 w 742088"/>
              <a:gd name="connsiteY18" fmla="*/ 228 h 619354"/>
              <a:gd name="connsiteX19" fmla="*/ 299014 w 742088"/>
              <a:gd name="connsiteY19" fmla="*/ 14516 h 619354"/>
              <a:gd name="connsiteX20" fmla="*/ 299014 w 742088"/>
              <a:gd name="connsiteY20" fmla="*/ 14516 h 619354"/>
              <a:gd name="connsiteX21" fmla="*/ 299014 w 742088"/>
              <a:gd name="connsiteY21" fmla="*/ 14516 h 619354"/>
              <a:gd name="connsiteX0" fmla="*/ 299014 w 742088"/>
              <a:gd name="connsiteY0" fmla="*/ 16327 h 621165"/>
              <a:gd name="connsiteX1" fmla="*/ 210907 w 742088"/>
              <a:gd name="connsiteY1" fmla="*/ 47283 h 621165"/>
              <a:gd name="connsiteX2" fmla="*/ 113277 w 742088"/>
              <a:gd name="connsiteY2" fmla="*/ 135390 h 621165"/>
              <a:gd name="connsiteX3" fmla="*/ 51364 w 742088"/>
              <a:gd name="connsiteY3" fmla="*/ 187777 h 621165"/>
              <a:gd name="connsiteX4" fmla="*/ 6120 w 742088"/>
              <a:gd name="connsiteY4" fmla="*/ 273502 h 621165"/>
              <a:gd name="connsiteX5" fmla="*/ 10882 w 742088"/>
              <a:gd name="connsiteY5" fmla="*/ 418758 h 621165"/>
              <a:gd name="connsiteX6" fmla="*/ 70414 w 742088"/>
              <a:gd name="connsiteY6" fmla="*/ 483052 h 621165"/>
              <a:gd name="connsiteX7" fmla="*/ 187095 w 742088"/>
              <a:gd name="connsiteY7" fmla="*/ 573540 h 621165"/>
              <a:gd name="connsiteX8" fmla="*/ 263295 w 742088"/>
              <a:gd name="connsiteY8" fmla="*/ 618783 h 621165"/>
              <a:gd name="connsiteX9" fmla="*/ 346639 w 742088"/>
              <a:gd name="connsiteY9" fmla="*/ 621165 h 621165"/>
              <a:gd name="connsiteX10" fmla="*/ 432364 w 742088"/>
              <a:gd name="connsiteY10" fmla="*/ 609259 h 621165"/>
              <a:gd name="connsiteX11" fmla="*/ 501420 w 742088"/>
              <a:gd name="connsiteY11" fmla="*/ 518771 h 621165"/>
              <a:gd name="connsiteX12" fmla="*/ 570476 w 742088"/>
              <a:gd name="connsiteY12" fmla="*/ 418758 h 621165"/>
              <a:gd name="connsiteX13" fmla="*/ 639533 w 742088"/>
              <a:gd name="connsiteY13" fmla="*/ 344940 h 621165"/>
              <a:gd name="connsiteX14" fmla="*/ 720495 w 742088"/>
              <a:gd name="connsiteY14" fmla="*/ 283027 h 621165"/>
              <a:gd name="connsiteX15" fmla="*/ 737164 w 742088"/>
              <a:gd name="connsiteY15" fmla="*/ 225877 h 621165"/>
              <a:gd name="connsiteX16" fmla="*/ 646676 w 742088"/>
              <a:gd name="connsiteY16" fmla="*/ 104433 h 621165"/>
              <a:gd name="connsiteX17" fmla="*/ 513326 w 742088"/>
              <a:gd name="connsiteY17" fmla="*/ 63953 h 621165"/>
              <a:gd name="connsiteX18" fmla="*/ 394264 w 742088"/>
              <a:gd name="connsiteY18" fmla="*/ 2039 h 621165"/>
              <a:gd name="connsiteX19" fmla="*/ 299014 w 742088"/>
              <a:gd name="connsiteY19" fmla="*/ 16327 h 621165"/>
              <a:gd name="connsiteX20" fmla="*/ 299014 w 742088"/>
              <a:gd name="connsiteY20" fmla="*/ 16327 h 621165"/>
              <a:gd name="connsiteX21" fmla="*/ 299014 w 742088"/>
              <a:gd name="connsiteY21" fmla="*/ 16327 h 621165"/>
              <a:gd name="connsiteX0" fmla="*/ 299014 w 744693"/>
              <a:gd name="connsiteY0" fmla="*/ 16327 h 621165"/>
              <a:gd name="connsiteX1" fmla="*/ 210907 w 744693"/>
              <a:gd name="connsiteY1" fmla="*/ 47283 h 621165"/>
              <a:gd name="connsiteX2" fmla="*/ 113277 w 744693"/>
              <a:gd name="connsiteY2" fmla="*/ 135390 h 621165"/>
              <a:gd name="connsiteX3" fmla="*/ 51364 w 744693"/>
              <a:gd name="connsiteY3" fmla="*/ 187777 h 621165"/>
              <a:gd name="connsiteX4" fmla="*/ 6120 w 744693"/>
              <a:gd name="connsiteY4" fmla="*/ 273502 h 621165"/>
              <a:gd name="connsiteX5" fmla="*/ 10882 w 744693"/>
              <a:gd name="connsiteY5" fmla="*/ 418758 h 621165"/>
              <a:gd name="connsiteX6" fmla="*/ 70414 w 744693"/>
              <a:gd name="connsiteY6" fmla="*/ 483052 h 621165"/>
              <a:gd name="connsiteX7" fmla="*/ 187095 w 744693"/>
              <a:gd name="connsiteY7" fmla="*/ 573540 h 621165"/>
              <a:gd name="connsiteX8" fmla="*/ 263295 w 744693"/>
              <a:gd name="connsiteY8" fmla="*/ 618783 h 621165"/>
              <a:gd name="connsiteX9" fmla="*/ 346639 w 744693"/>
              <a:gd name="connsiteY9" fmla="*/ 621165 h 621165"/>
              <a:gd name="connsiteX10" fmla="*/ 432364 w 744693"/>
              <a:gd name="connsiteY10" fmla="*/ 609259 h 621165"/>
              <a:gd name="connsiteX11" fmla="*/ 501420 w 744693"/>
              <a:gd name="connsiteY11" fmla="*/ 518771 h 621165"/>
              <a:gd name="connsiteX12" fmla="*/ 570476 w 744693"/>
              <a:gd name="connsiteY12" fmla="*/ 418758 h 621165"/>
              <a:gd name="connsiteX13" fmla="*/ 639533 w 744693"/>
              <a:gd name="connsiteY13" fmla="*/ 344940 h 621165"/>
              <a:gd name="connsiteX14" fmla="*/ 720495 w 744693"/>
              <a:gd name="connsiteY14" fmla="*/ 283027 h 621165"/>
              <a:gd name="connsiteX15" fmla="*/ 737164 w 744693"/>
              <a:gd name="connsiteY15" fmla="*/ 225877 h 621165"/>
              <a:gd name="connsiteX16" fmla="*/ 610957 w 744693"/>
              <a:gd name="connsiteY16" fmla="*/ 152058 h 621165"/>
              <a:gd name="connsiteX17" fmla="*/ 513326 w 744693"/>
              <a:gd name="connsiteY17" fmla="*/ 63953 h 621165"/>
              <a:gd name="connsiteX18" fmla="*/ 394264 w 744693"/>
              <a:gd name="connsiteY18" fmla="*/ 2039 h 621165"/>
              <a:gd name="connsiteX19" fmla="*/ 299014 w 744693"/>
              <a:gd name="connsiteY19" fmla="*/ 16327 h 621165"/>
              <a:gd name="connsiteX20" fmla="*/ 299014 w 744693"/>
              <a:gd name="connsiteY20" fmla="*/ 16327 h 621165"/>
              <a:gd name="connsiteX21" fmla="*/ 299014 w 744693"/>
              <a:gd name="connsiteY21" fmla="*/ 16327 h 621165"/>
              <a:gd name="connsiteX0" fmla="*/ 299014 w 720759"/>
              <a:gd name="connsiteY0" fmla="*/ 16327 h 621165"/>
              <a:gd name="connsiteX1" fmla="*/ 210907 w 720759"/>
              <a:gd name="connsiteY1" fmla="*/ 47283 h 621165"/>
              <a:gd name="connsiteX2" fmla="*/ 113277 w 720759"/>
              <a:gd name="connsiteY2" fmla="*/ 135390 h 621165"/>
              <a:gd name="connsiteX3" fmla="*/ 51364 w 720759"/>
              <a:gd name="connsiteY3" fmla="*/ 187777 h 621165"/>
              <a:gd name="connsiteX4" fmla="*/ 6120 w 720759"/>
              <a:gd name="connsiteY4" fmla="*/ 273502 h 621165"/>
              <a:gd name="connsiteX5" fmla="*/ 10882 w 720759"/>
              <a:gd name="connsiteY5" fmla="*/ 418758 h 621165"/>
              <a:gd name="connsiteX6" fmla="*/ 70414 w 720759"/>
              <a:gd name="connsiteY6" fmla="*/ 483052 h 621165"/>
              <a:gd name="connsiteX7" fmla="*/ 187095 w 720759"/>
              <a:gd name="connsiteY7" fmla="*/ 573540 h 621165"/>
              <a:gd name="connsiteX8" fmla="*/ 263295 w 720759"/>
              <a:gd name="connsiteY8" fmla="*/ 618783 h 621165"/>
              <a:gd name="connsiteX9" fmla="*/ 346639 w 720759"/>
              <a:gd name="connsiteY9" fmla="*/ 621165 h 621165"/>
              <a:gd name="connsiteX10" fmla="*/ 432364 w 720759"/>
              <a:gd name="connsiteY10" fmla="*/ 609259 h 621165"/>
              <a:gd name="connsiteX11" fmla="*/ 501420 w 720759"/>
              <a:gd name="connsiteY11" fmla="*/ 518771 h 621165"/>
              <a:gd name="connsiteX12" fmla="*/ 570476 w 720759"/>
              <a:gd name="connsiteY12" fmla="*/ 418758 h 621165"/>
              <a:gd name="connsiteX13" fmla="*/ 639533 w 720759"/>
              <a:gd name="connsiteY13" fmla="*/ 344940 h 621165"/>
              <a:gd name="connsiteX14" fmla="*/ 720495 w 720759"/>
              <a:gd name="connsiteY14" fmla="*/ 283027 h 621165"/>
              <a:gd name="connsiteX15" fmla="*/ 610957 w 720759"/>
              <a:gd name="connsiteY15" fmla="*/ 152058 h 621165"/>
              <a:gd name="connsiteX16" fmla="*/ 513326 w 720759"/>
              <a:gd name="connsiteY16" fmla="*/ 63953 h 621165"/>
              <a:gd name="connsiteX17" fmla="*/ 394264 w 720759"/>
              <a:gd name="connsiteY17" fmla="*/ 2039 h 621165"/>
              <a:gd name="connsiteX18" fmla="*/ 299014 w 720759"/>
              <a:gd name="connsiteY18" fmla="*/ 16327 h 621165"/>
              <a:gd name="connsiteX19" fmla="*/ 299014 w 720759"/>
              <a:gd name="connsiteY19" fmla="*/ 16327 h 621165"/>
              <a:gd name="connsiteX20" fmla="*/ 299014 w 720759"/>
              <a:gd name="connsiteY20" fmla="*/ 16327 h 621165"/>
              <a:gd name="connsiteX0" fmla="*/ 299014 w 641220"/>
              <a:gd name="connsiteY0" fmla="*/ 16327 h 621165"/>
              <a:gd name="connsiteX1" fmla="*/ 210907 w 641220"/>
              <a:gd name="connsiteY1" fmla="*/ 47283 h 621165"/>
              <a:gd name="connsiteX2" fmla="*/ 113277 w 641220"/>
              <a:gd name="connsiteY2" fmla="*/ 135390 h 621165"/>
              <a:gd name="connsiteX3" fmla="*/ 51364 w 641220"/>
              <a:gd name="connsiteY3" fmla="*/ 187777 h 621165"/>
              <a:gd name="connsiteX4" fmla="*/ 6120 w 641220"/>
              <a:gd name="connsiteY4" fmla="*/ 273502 h 621165"/>
              <a:gd name="connsiteX5" fmla="*/ 10882 w 641220"/>
              <a:gd name="connsiteY5" fmla="*/ 418758 h 621165"/>
              <a:gd name="connsiteX6" fmla="*/ 70414 w 641220"/>
              <a:gd name="connsiteY6" fmla="*/ 483052 h 621165"/>
              <a:gd name="connsiteX7" fmla="*/ 187095 w 641220"/>
              <a:gd name="connsiteY7" fmla="*/ 573540 h 621165"/>
              <a:gd name="connsiteX8" fmla="*/ 263295 w 641220"/>
              <a:gd name="connsiteY8" fmla="*/ 618783 h 621165"/>
              <a:gd name="connsiteX9" fmla="*/ 346639 w 641220"/>
              <a:gd name="connsiteY9" fmla="*/ 621165 h 621165"/>
              <a:gd name="connsiteX10" fmla="*/ 432364 w 641220"/>
              <a:gd name="connsiteY10" fmla="*/ 609259 h 621165"/>
              <a:gd name="connsiteX11" fmla="*/ 501420 w 641220"/>
              <a:gd name="connsiteY11" fmla="*/ 518771 h 621165"/>
              <a:gd name="connsiteX12" fmla="*/ 570476 w 641220"/>
              <a:gd name="connsiteY12" fmla="*/ 418758 h 621165"/>
              <a:gd name="connsiteX13" fmla="*/ 639533 w 641220"/>
              <a:gd name="connsiteY13" fmla="*/ 344940 h 621165"/>
              <a:gd name="connsiteX14" fmla="*/ 610957 w 641220"/>
              <a:gd name="connsiteY14" fmla="*/ 152058 h 621165"/>
              <a:gd name="connsiteX15" fmla="*/ 513326 w 641220"/>
              <a:gd name="connsiteY15" fmla="*/ 63953 h 621165"/>
              <a:gd name="connsiteX16" fmla="*/ 394264 w 641220"/>
              <a:gd name="connsiteY16" fmla="*/ 2039 h 621165"/>
              <a:gd name="connsiteX17" fmla="*/ 299014 w 641220"/>
              <a:gd name="connsiteY17" fmla="*/ 16327 h 621165"/>
              <a:gd name="connsiteX18" fmla="*/ 299014 w 641220"/>
              <a:gd name="connsiteY18" fmla="*/ 16327 h 621165"/>
              <a:gd name="connsiteX19" fmla="*/ 299014 w 641220"/>
              <a:gd name="connsiteY19" fmla="*/ 16327 h 621165"/>
              <a:gd name="connsiteX0" fmla="*/ 299014 w 649193"/>
              <a:gd name="connsiteY0" fmla="*/ 16327 h 621165"/>
              <a:gd name="connsiteX1" fmla="*/ 210907 w 649193"/>
              <a:gd name="connsiteY1" fmla="*/ 47283 h 621165"/>
              <a:gd name="connsiteX2" fmla="*/ 113277 w 649193"/>
              <a:gd name="connsiteY2" fmla="*/ 135390 h 621165"/>
              <a:gd name="connsiteX3" fmla="*/ 51364 w 649193"/>
              <a:gd name="connsiteY3" fmla="*/ 187777 h 621165"/>
              <a:gd name="connsiteX4" fmla="*/ 6120 w 649193"/>
              <a:gd name="connsiteY4" fmla="*/ 273502 h 621165"/>
              <a:gd name="connsiteX5" fmla="*/ 10882 w 649193"/>
              <a:gd name="connsiteY5" fmla="*/ 418758 h 621165"/>
              <a:gd name="connsiteX6" fmla="*/ 70414 w 649193"/>
              <a:gd name="connsiteY6" fmla="*/ 483052 h 621165"/>
              <a:gd name="connsiteX7" fmla="*/ 187095 w 649193"/>
              <a:gd name="connsiteY7" fmla="*/ 573540 h 621165"/>
              <a:gd name="connsiteX8" fmla="*/ 263295 w 649193"/>
              <a:gd name="connsiteY8" fmla="*/ 618783 h 621165"/>
              <a:gd name="connsiteX9" fmla="*/ 346639 w 649193"/>
              <a:gd name="connsiteY9" fmla="*/ 621165 h 621165"/>
              <a:gd name="connsiteX10" fmla="*/ 432364 w 649193"/>
              <a:gd name="connsiteY10" fmla="*/ 609259 h 621165"/>
              <a:gd name="connsiteX11" fmla="*/ 501420 w 649193"/>
              <a:gd name="connsiteY11" fmla="*/ 518771 h 621165"/>
              <a:gd name="connsiteX12" fmla="*/ 637151 w 649193"/>
              <a:gd name="connsiteY12" fmla="*/ 452095 h 621165"/>
              <a:gd name="connsiteX13" fmla="*/ 639533 w 649193"/>
              <a:gd name="connsiteY13" fmla="*/ 344940 h 621165"/>
              <a:gd name="connsiteX14" fmla="*/ 610957 w 649193"/>
              <a:gd name="connsiteY14" fmla="*/ 152058 h 621165"/>
              <a:gd name="connsiteX15" fmla="*/ 513326 w 649193"/>
              <a:gd name="connsiteY15" fmla="*/ 63953 h 621165"/>
              <a:gd name="connsiteX16" fmla="*/ 394264 w 649193"/>
              <a:gd name="connsiteY16" fmla="*/ 2039 h 621165"/>
              <a:gd name="connsiteX17" fmla="*/ 299014 w 649193"/>
              <a:gd name="connsiteY17" fmla="*/ 16327 h 621165"/>
              <a:gd name="connsiteX18" fmla="*/ 299014 w 649193"/>
              <a:gd name="connsiteY18" fmla="*/ 16327 h 621165"/>
              <a:gd name="connsiteX19" fmla="*/ 299014 w 649193"/>
              <a:gd name="connsiteY19" fmla="*/ 16327 h 621165"/>
              <a:gd name="connsiteX0" fmla="*/ 299014 w 648333"/>
              <a:gd name="connsiteY0" fmla="*/ 16327 h 626446"/>
              <a:gd name="connsiteX1" fmla="*/ 210907 w 648333"/>
              <a:gd name="connsiteY1" fmla="*/ 47283 h 626446"/>
              <a:gd name="connsiteX2" fmla="*/ 113277 w 648333"/>
              <a:gd name="connsiteY2" fmla="*/ 135390 h 626446"/>
              <a:gd name="connsiteX3" fmla="*/ 51364 w 648333"/>
              <a:gd name="connsiteY3" fmla="*/ 187777 h 626446"/>
              <a:gd name="connsiteX4" fmla="*/ 6120 w 648333"/>
              <a:gd name="connsiteY4" fmla="*/ 273502 h 626446"/>
              <a:gd name="connsiteX5" fmla="*/ 10882 w 648333"/>
              <a:gd name="connsiteY5" fmla="*/ 418758 h 626446"/>
              <a:gd name="connsiteX6" fmla="*/ 70414 w 648333"/>
              <a:gd name="connsiteY6" fmla="*/ 483052 h 626446"/>
              <a:gd name="connsiteX7" fmla="*/ 187095 w 648333"/>
              <a:gd name="connsiteY7" fmla="*/ 573540 h 626446"/>
              <a:gd name="connsiteX8" fmla="*/ 263295 w 648333"/>
              <a:gd name="connsiteY8" fmla="*/ 618783 h 626446"/>
              <a:gd name="connsiteX9" fmla="*/ 346639 w 648333"/>
              <a:gd name="connsiteY9" fmla="*/ 621165 h 626446"/>
              <a:gd name="connsiteX10" fmla="*/ 432364 w 648333"/>
              <a:gd name="connsiteY10" fmla="*/ 609259 h 626446"/>
              <a:gd name="connsiteX11" fmla="*/ 513326 w 648333"/>
              <a:gd name="connsiteY11" fmla="*/ 428284 h 626446"/>
              <a:gd name="connsiteX12" fmla="*/ 637151 w 648333"/>
              <a:gd name="connsiteY12" fmla="*/ 452095 h 626446"/>
              <a:gd name="connsiteX13" fmla="*/ 639533 w 648333"/>
              <a:gd name="connsiteY13" fmla="*/ 344940 h 626446"/>
              <a:gd name="connsiteX14" fmla="*/ 610957 w 648333"/>
              <a:gd name="connsiteY14" fmla="*/ 152058 h 626446"/>
              <a:gd name="connsiteX15" fmla="*/ 513326 w 648333"/>
              <a:gd name="connsiteY15" fmla="*/ 63953 h 626446"/>
              <a:gd name="connsiteX16" fmla="*/ 394264 w 648333"/>
              <a:gd name="connsiteY16" fmla="*/ 2039 h 626446"/>
              <a:gd name="connsiteX17" fmla="*/ 299014 w 648333"/>
              <a:gd name="connsiteY17" fmla="*/ 16327 h 626446"/>
              <a:gd name="connsiteX18" fmla="*/ 299014 w 648333"/>
              <a:gd name="connsiteY18" fmla="*/ 16327 h 626446"/>
              <a:gd name="connsiteX19" fmla="*/ 299014 w 648333"/>
              <a:gd name="connsiteY19" fmla="*/ 16327 h 626446"/>
              <a:gd name="connsiteX0" fmla="*/ 299014 w 648333"/>
              <a:gd name="connsiteY0" fmla="*/ 0 h 610119"/>
              <a:gd name="connsiteX1" fmla="*/ 210907 w 648333"/>
              <a:gd name="connsiteY1" fmla="*/ 30956 h 610119"/>
              <a:gd name="connsiteX2" fmla="*/ 113277 w 648333"/>
              <a:gd name="connsiteY2" fmla="*/ 119063 h 610119"/>
              <a:gd name="connsiteX3" fmla="*/ 51364 w 648333"/>
              <a:gd name="connsiteY3" fmla="*/ 171450 h 610119"/>
              <a:gd name="connsiteX4" fmla="*/ 6120 w 648333"/>
              <a:gd name="connsiteY4" fmla="*/ 257175 h 610119"/>
              <a:gd name="connsiteX5" fmla="*/ 10882 w 648333"/>
              <a:gd name="connsiteY5" fmla="*/ 402431 h 610119"/>
              <a:gd name="connsiteX6" fmla="*/ 70414 w 648333"/>
              <a:gd name="connsiteY6" fmla="*/ 466725 h 610119"/>
              <a:gd name="connsiteX7" fmla="*/ 187095 w 648333"/>
              <a:gd name="connsiteY7" fmla="*/ 557213 h 610119"/>
              <a:gd name="connsiteX8" fmla="*/ 263295 w 648333"/>
              <a:gd name="connsiteY8" fmla="*/ 602456 h 610119"/>
              <a:gd name="connsiteX9" fmla="*/ 346639 w 648333"/>
              <a:gd name="connsiteY9" fmla="*/ 604838 h 610119"/>
              <a:gd name="connsiteX10" fmla="*/ 432364 w 648333"/>
              <a:gd name="connsiteY10" fmla="*/ 592932 h 610119"/>
              <a:gd name="connsiteX11" fmla="*/ 513326 w 648333"/>
              <a:gd name="connsiteY11" fmla="*/ 411957 h 610119"/>
              <a:gd name="connsiteX12" fmla="*/ 637151 w 648333"/>
              <a:gd name="connsiteY12" fmla="*/ 435768 h 610119"/>
              <a:gd name="connsiteX13" fmla="*/ 639533 w 648333"/>
              <a:gd name="connsiteY13" fmla="*/ 328613 h 610119"/>
              <a:gd name="connsiteX14" fmla="*/ 610957 w 648333"/>
              <a:gd name="connsiteY14" fmla="*/ 135731 h 610119"/>
              <a:gd name="connsiteX15" fmla="*/ 513326 w 648333"/>
              <a:gd name="connsiteY15" fmla="*/ 47626 h 610119"/>
              <a:gd name="connsiteX16" fmla="*/ 372832 w 648333"/>
              <a:gd name="connsiteY16" fmla="*/ 78581 h 610119"/>
              <a:gd name="connsiteX17" fmla="*/ 299014 w 648333"/>
              <a:gd name="connsiteY17" fmla="*/ 0 h 610119"/>
              <a:gd name="connsiteX18" fmla="*/ 299014 w 648333"/>
              <a:gd name="connsiteY18" fmla="*/ 0 h 610119"/>
              <a:gd name="connsiteX19" fmla="*/ 299014 w 648333"/>
              <a:gd name="connsiteY19" fmla="*/ 0 h 610119"/>
              <a:gd name="connsiteX0" fmla="*/ 299014 w 648333"/>
              <a:gd name="connsiteY0" fmla="*/ 0 h 610119"/>
              <a:gd name="connsiteX1" fmla="*/ 210907 w 648333"/>
              <a:gd name="connsiteY1" fmla="*/ 30956 h 610119"/>
              <a:gd name="connsiteX2" fmla="*/ 113277 w 648333"/>
              <a:gd name="connsiteY2" fmla="*/ 119063 h 610119"/>
              <a:gd name="connsiteX3" fmla="*/ 51364 w 648333"/>
              <a:gd name="connsiteY3" fmla="*/ 171450 h 610119"/>
              <a:gd name="connsiteX4" fmla="*/ 6120 w 648333"/>
              <a:gd name="connsiteY4" fmla="*/ 257175 h 610119"/>
              <a:gd name="connsiteX5" fmla="*/ 10882 w 648333"/>
              <a:gd name="connsiteY5" fmla="*/ 402431 h 610119"/>
              <a:gd name="connsiteX6" fmla="*/ 70414 w 648333"/>
              <a:gd name="connsiteY6" fmla="*/ 466725 h 610119"/>
              <a:gd name="connsiteX7" fmla="*/ 187095 w 648333"/>
              <a:gd name="connsiteY7" fmla="*/ 557213 h 610119"/>
              <a:gd name="connsiteX8" fmla="*/ 263295 w 648333"/>
              <a:gd name="connsiteY8" fmla="*/ 602456 h 610119"/>
              <a:gd name="connsiteX9" fmla="*/ 346639 w 648333"/>
              <a:gd name="connsiteY9" fmla="*/ 604838 h 610119"/>
              <a:gd name="connsiteX10" fmla="*/ 432364 w 648333"/>
              <a:gd name="connsiteY10" fmla="*/ 592932 h 610119"/>
              <a:gd name="connsiteX11" fmla="*/ 513326 w 648333"/>
              <a:gd name="connsiteY11" fmla="*/ 411957 h 610119"/>
              <a:gd name="connsiteX12" fmla="*/ 637151 w 648333"/>
              <a:gd name="connsiteY12" fmla="*/ 435768 h 610119"/>
              <a:gd name="connsiteX13" fmla="*/ 639533 w 648333"/>
              <a:gd name="connsiteY13" fmla="*/ 328613 h 610119"/>
              <a:gd name="connsiteX14" fmla="*/ 610957 w 648333"/>
              <a:gd name="connsiteY14" fmla="*/ 135731 h 610119"/>
              <a:gd name="connsiteX15" fmla="*/ 513326 w 648333"/>
              <a:gd name="connsiteY15" fmla="*/ 47626 h 610119"/>
              <a:gd name="connsiteX16" fmla="*/ 372832 w 648333"/>
              <a:gd name="connsiteY16" fmla="*/ 78581 h 610119"/>
              <a:gd name="connsiteX17" fmla="*/ 299014 w 648333"/>
              <a:gd name="connsiteY17" fmla="*/ 0 h 610119"/>
              <a:gd name="connsiteX18" fmla="*/ 299014 w 648333"/>
              <a:gd name="connsiteY18" fmla="*/ 0 h 610119"/>
              <a:gd name="connsiteX0" fmla="*/ 294252 w 648333"/>
              <a:gd name="connsiteY0" fmla="*/ 134076 h 610845"/>
              <a:gd name="connsiteX1" fmla="*/ 210907 w 648333"/>
              <a:gd name="connsiteY1" fmla="*/ 31682 h 610845"/>
              <a:gd name="connsiteX2" fmla="*/ 113277 w 648333"/>
              <a:gd name="connsiteY2" fmla="*/ 119789 h 610845"/>
              <a:gd name="connsiteX3" fmla="*/ 51364 w 648333"/>
              <a:gd name="connsiteY3" fmla="*/ 172176 h 610845"/>
              <a:gd name="connsiteX4" fmla="*/ 6120 w 648333"/>
              <a:gd name="connsiteY4" fmla="*/ 257901 h 610845"/>
              <a:gd name="connsiteX5" fmla="*/ 10882 w 648333"/>
              <a:gd name="connsiteY5" fmla="*/ 403157 h 610845"/>
              <a:gd name="connsiteX6" fmla="*/ 70414 w 648333"/>
              <a:gd name="connsiteY6" fmla="*/ 467451 h 610845"/>
              <a:gd name="connsiteX7" fmla="*/ 187095 w 648333"/>
              <a:gd name="connsiteY7" fmla="*/ 557939 h 610845"/>
              <a:gd name="connsiteX8" fmla="*/ 263295 w 648333"/>
              <a:gd name="connsiteY8" fmla="*/ 603182 h 610845"/>
              <a:gd name="connsiteX9" fmla="*/ 346639 w 648333"/>
              <a:gd name="connsiteY9" fmla="*/ 605564 h 610845"/>
              <a:gd name="connsiteX10" fmla="*/ 432364 w 648333"/>
              <a:gd name="connsiteY10" fmla="*/ 593658 h 610845"/>
              <a:gd name="connsiteX11" fmla="*/ 513326 w 648333"/>
              <a:gd name="connsiteY11" fmla="*/ 412683 h 610845"/>
              <a:gd name="connsiteX12" fmla="*/ 637151 w 648333"/>
              <a:gd name="connsiteY12" fmla="*/ 436494 h 610845"/>
              <a:gd name="connsiteX13" fmla="*/ 639533 w 648333"/>
              <a:gd name="connsiteY13" fmla="*/ 329339 h 610845"/>
              <a:gd name="connsiteX14" fmla="*/ 610957 w 648333"/>
              <a:gd name="connsiteY14" fmla="*/ 136457 h 610845"/>
              <a:gd name="connsiteX15" fmla="*/ 513326 w 648333"/>
              <a:gd name="connsiteY15" fmla="*/ 48352 h 610845"/>
              <a:gd name="connsiteX16" fmla="*/ 372832 w 648333"/>
              <a:gd name="connsiteY16" fmla="*/ 79307 h 610845"/>
              <a:gd name="connsiteX17" fmla="*/ 299014 w 648333"/>
              <a:gd name="connsiteY17" fmla="*/ 726 h 610845"/>
              <a:gd name="connsiteX18" fmla="*/ 294252 w 648333"/>
              <a:gd name="connsiteY18" fmla="*/ 134076 h 610845"/>
              <a:gd name="connsiteX0" fmla="*/ 294252 w 648333"/>
              <a:gd name="connsiteY0" fmla="*/ 102394 h 579163"/>
              <a:gd name="connsiteX1" fmla="*/ 210907 w 648333"/>
              <a:gd name="connsiteY1" fmla="*/ 0 h 579163"/>
              <a:gd name="connsiteX2" fmla="*/ 113277 w 648333"/>
              <a:gd name="connsiteY2" fmla="*/ 88107 h 579163"/>
              <a:gd name="connsiteX3" fmla="*/ 51364 w 648333"/>
              <a:gd name="connsiteY3" fmla="*/ 140494 h 579163"/>
              <a:gd name="connsiteX4" fmla="*/ 6120 w 648333"/>
              <a:gd name="connsiteY4" fmla="*/ 226219 h 579163"/>
              <a:gd name="connsiteX5" fmla="*/ 10882 w 648333"/>
              <a:gd name="connsiteY5" fmla="*/ 371475 h 579163"/>
              <a:gd name="connsiteX6" fmla="*/ 70414 w 648333"/>
              <a:gd name="connsiteY6" fmla="*/ 435769 h 579163"/>
              <a:gd name="connsiteX7" fmla="*/ 187095 w 648333"/>
              <a:gd name="connsiteY7" fmla="*/ 526257 h 579163"/>
              <a:gd name="connsiteX8" fmla="*/ 263295 w 648333"/>
              <a:gd name="connsiteY8" fmla="*/ 571500 h 579163"/>
              <a:gd name="connsiteX9" fmla="*/ 346639 w 648333"/>
              <a:gd name="connsiteY9" fmla="*/ 573882 h 579163"/>
              <a:gd name="connsiteX10" fmla="*/ 432364 w 648333"/>
              <a:gd name="connsiteY10" fmla="*/ 561976 h 579163"/>
              <a:gd name="connsiteX11" fmla="*/ 513326 w 648333"/>
              <a:gd name="connsiteY11" fmla="*/ 381001 h 579163"/>
              <a:gd name="connsiteX12" fmla="*/ 637151 w 648333"/>
              <a:gd name="connsiteY12" fmla="*/ 404812 h 579163"/>
              <a:gd name="connsiteX13" fmla="*/ 639533 w 648333"/>
              <a:gd name="connsiteY13" fmla="*/ 297657 h 579163"/>
              <a:gd name="connsiteX14" fmla="*/ 610957 w 648333"/>
              <a:gd name="connsiteY14" fmla="*/ 104775 h 579163"/>
              <a:gd name="connsiteX15" fmla="*/ 513326 w 648333"/>
              <a:gd name="connsiteY15" fmla="*/ 16670 h 579163"/>
              <a:gd name="connsiteX16" fmla="*/ 372832 w 648333"/>
              <a:gd name="connsiteY16" fmla="*/ 47625 h 579163"/>
              <a:gd name="connsiteX17" fmla="*/ 294252 w 648333"/>
              <a:gd name="connsiteY17" fmla="*/ 102394 h 579163"/>
              <a:gd name="connsiteX0" fmla="*/ 294252 w 648333"/>
              <a:gd name="connsiteY0" fmla="*/ 87761 h 564530"/>
              <a:gd name="connsiteX1" fmla="*/ 113277 w 648333"/>
              <a:gd name="connsiteY1" fmla="*/ 73474 h 564530"/>
              <a:gd name="connsiteX2" fmla="*/ 51364 w 648333"/>
              <a:gd name="connsiteY2" fmla="*/ 125861 h 564530"/>
              <a:gd name="connsiteX3" fmla="*/ 6120 w 648333"/>
              <a:gd name="connsiteY3" fmla="*/ 211586 h 564530"/>
              <a:gd name="connsiteX4" fmla="*/ 10882 w 648333"/>
              <a:gd name="connsiteY4" fmla="*/ 356842 h 564530"/>
              <a:gd name="connsiteX5" fmla="*/ 70414 w 648333"/>
              <a:gd name="connsiteY5" fmla="*/ 421136 h 564530"/>
              <a:gd name="connsiteX6" fmla="*/ 187095 w 648333"/>
              <a:gd name="connsiteY6" fmla="*/ 511624 h 564530"/>
              <a:gd name="connsiteX7" fmla="*/ 263295 w 648333"/>
              <a:gd name="connsiteY7" fmla="*/ 556867 h 564530"/>
              <a:gd name="connsiteX8" fmla="*/ 346639 w 648333"/>
              <a:gd name="connsiteY8" fmla="*/ 559249 h 564530"/>
              <a:gd name="connsiteX9" fmla="*/ 432364 w 648333"/>
              <a:gd name="connsiteY9" fmla="*/ 547343 h 564530"/>
              <a:gd name="connsiteX10" fmla="*/ 513326 w 648333"/>
              <a:gd name="connsiteY10" fmla="*/ 366368 h 564530"/>
              <a:gd name="connsiteX11" fmla="*/ 637151 w 648333"/>
              <a:gd name="connsiteY11" fmla="*/ 390179 h 564530"/>
              <a:gd name="connsiteX12" fmla="*/ 639533 w 648333"/>
              <a:gd name="connsiteY12" fmla="*/ 283024 h 564530"/>
              <a:gd name="connsiteX13" fmla="*/ 610957 w 648333"/>
              <a:gd name="connsiteY13" fmla="*/ 90142 h 564530"/>
              <a:gd name="connsiteX14" fmla="*/ 513326 w 648333"/>
              <a:gd name="connsiteY14" fmla="*/ 2037 h 564530"/>
              <a:gd name="connsiteX15" fmla="*/ 372832 w 648333"/>
              <a:gd name="connsiteY15" fmla="*/ 32992 h 564530"/>
              <a:gd name="connsiteX16" fmla="*/ 294252 w 648333"/>
              <a:gd name="connsiteY16" fmla="*/ 87761 h 564530"/>
              <a:gd name="connsiteX0" fmla="*/ 294252 w 648333"/>
              <a:gd name="connsiteY0" fmla="*/ 87761 h 564530"/>
              <a:gd name="connsiteX1" fmla="*/ 241864 w 648333"/>
              <a:gd name="connsiteY1" fmla="*/ 163962 h 564530"/>
              <a:gd name="connsiteX2" fmla="*/ 51364 w 648333"/>
              <a:gd name="connsiteY2" fmla="*/ 125861 h 564530"/>
              <a:gd name="connsiteX3" fmla="*/ 6120 w 648333"/>
              <a:gd name="connsiteY3" fmla="*/ 211586 h 564530"/>
              <a:gd name="connsiteX4" fmla="*/ 10882 w 648333"/>
              <a:gd name="connsiteY4" fmla="*/ 356842 h 564530"/>
              <a:gd name="connsiteX5" fmla="*/ 70414 w 648333"/>
              <a:gd name="connsiteY5" fmla="*/ 421136 h 564530"/>
              <a:gd name="connsiteX6" fmla="*/ 187095 w 648333"/>
              <a:gd name="connsiteY6" fmla="*/ 511624 h 564530"/>
              <a:gd name="connsiteX7" fmla="*/ 263295 w 648333"/>
              <a:gd name="connsiteY7" fmla="*/ 556867 h 564530"/>
              <a:gd name="connsiteX8" fmla="*/ 346639 w 648333"/>
              <a:gd name="connsiteY8" fmla="*/ 559249 h 564530"/>
              <a:gd name="connsiteX9" fmla="*/ 432364 w 648333"/>
              <a:gd name="connsiteY9" fmla="*/ 547343 h 564530"/>
              <a:gd name="connsiteX10" fmla="*/ 513326 w 648333"/>
              <a:gd name="connsiteY10" fmla="*/ 366368 h 564530"/>
              <a:gd name="connsiteX11" fmla="*/ 637151 w 648333"/>
              <a:gd name="connsiteY11" fmla="*/ 390179 h 564530"/>
              <a:gd name="connsiteX12" fmla="*/ 639533 w 648333"/>
              <a:gd name="connsiteY12" fmla="*/ 283024 h 564530"/>
              <a:gd name="connsiteX13" fmla="*/ 610957 w 648333"/>
              <a:gd name="connsiteY13" fmla="*/ 90142 h 564530"/>
              <a:gd name="connsiteX14" fmla="*/ 513326 w 648333"/>
              <a:gd name="connsiteY14" fmla="*/ 2037 h 564530"/>
              <a:gd name="connsiteX15" fmla="*/ 372832 w 648333"/>
              <a:gd name="connsiteY15" fmla="*/ 32992 h 564530"/>
              <a:gd name="connsiteX16" fmla="*/ 294252 w 648333"/>
              <a:gd name="connsiteY16" fmla="*/ 87761 h 564530"/>
              <a:gd name="connsiteX0" fmla="*/ 306428 w 660509"/>
              <a:gd name="connsiteY0" fmla="*/ 87761 h 564530"/>
              <a:gd name="connsiteX1" fmla="*/ 254040 w 660509"/>
              <a:gd name="connsiteY1" fmla="*/ 163962 h 564530"/>
              <a:gd name="connsiteX2" fmla="*/ 18296 w 660509"/>
              <a:gd name="connsiteY2" fmla="*/ 211586 h 564530"/>
              <a:gd name="connsiteX3" fmla="*/ 23058 w 660509"/>
              <a:gd name="connsiteY3" fmla="*/ 356842 h 564530"/>
              <a:gd name="connsiteX4" fmla="*/ 82590 w 660509"/>
              <a:gd name="connsiteY4" fmla="*/ 421136 h 564530"/>
              <a:gd name="connsiteX5" fmla="*/ 199271 w 660509"/>
              <a:gd name="connsiteY5" fmla="*/ 511624 h 564530"/>
              <a:gd name="connsiteX6" fmla="*/ 275471 w 660509"/>
              <a:gd name="connsiteY6" fmla="*/ 556867 h 564530"/>
              <a:gd name="connsiteX7" fmla="*/ 358815 w 660509"/>
              <a:gd name="connsiteY7" fmla="*/ 559249 h 564530"/>
              <a:gd name="connsiteX8" fmla="*/ 444540 w 660509"/>
              <a:gd name="connsiteY8" fmla="*/ 547343 h 564530"/>
              <a:gd name="connsiteX9" fmla="*/ 525502 w 660509"/>
              <a:gd name="connsiteY9" fmla="*/ 366368 h 564530"/>
              <a:gd name="connsiteX10" fmla="*/ 649327 w 660509"/>
              <a:gd name="connsiteY10" fmla="*/ 390179 h 564530"/>
              <a:gd name="connsiteX11" fmla="*/ 651709 w 660509"/>
              <a:gd name="connsiteY11" fmla="*/ 283024 h 564530"/>
              <a:gd name="connsiteX12" fmla="*/ 623133 w 660509"/>
              <a:gd name="connsiteY12" fmla="*/ 90142 h 564530"/>
              <a:gd name="connsiteX13" fmla="*/ 525502 w 660509"/>
              <a:gd name="connsiteY13" fmla="*/ 2037 h 564530"/>
              <a:gd name="connsiteX14" fmla="*/ 385008 w 660509"/>
              <a:gd name="connsiteY14" fmla="*/ 32992 h 564530"/>
              <a:gd name="connsiteX15" fmla="*/ 306428 w 660509"/>
              <a:gd name="connsiteY15" fmla="*/ 87761 h 564530"/>
              <a:gd name="connsiteX0" fmla="*/ 283497 w 637578"/>
              <a:gd name="connsiteY0" fmla="*/ 87761 h 564530"/>
              <a:gd name="connsiteX1" fmla="*/ 231109 w 637578"/>
              <a:gd name="connsiteY1" fmla="*/ 163962 h 564530"/>
              <a:gd name="connsiteX2" fmla="*/ 50134 w 637578"/>
              <a:gd name="connsiteY2" fmla="*/ 209205 h 564530"/>
              <a:gd name="connsiteX3" fmla="*/ 127 w 637578"/>
              <a:gd name="connsiteY3" fmla="*/ 356842 h 564530"/>
              <a:gd name="connsiteX4" fmla="*/ 59659 w 637578"/>
              <a:gd name="connsiteY4" fmla="*/ 421136 h 564530"/>
              <a:gd name="connsiteX5" fmla="*/ 176340 w 637578"/>
              <a:gd name="connsiteY5" fmla="*/ 511624 h 564530"/>
              <a:gd name="connsiteX6" fmla="*/ 252540 w 637578"/>
              <a:gd name="connsiteY6" fmla="*/ 556867 h 564530"/>
              <a:gd name="connsiteX7" fmla="*/ 335884 w 637578"/>
              <a:gd name="connsiteY7" fmla="*/ 559249 h 564530"/>
              <a:gd name="connsiteX8" fmla="*/ 421609 w 637578"/>
              <a:gd name="connsiteY8" fmla="*/ 547343 h 564530"/>
              <a:gd name="connsiteX9" fmla="*/ 502571 w 637578"/>
              <a:gd name="connsiteY9" fmla="*/ 366368 h 564530"/>
              <a:gd name="connsiteX10" fmla="*/ 626396 w 637578"/>
              <a:gd name="connsiteY10" fmla="*/ 390179 h 564530"/>
              <a:gd name="connsiteX11" fmla="*/ 628778 w 637578"/>
              <a:gd name="connsiteY11" fmla="*/ 283024 h 564530"/>
              <a:gd name="connsiteX12" fmla="*/ 600202 w 637578"/>
              <a:gd name="connsiteY12" fmla="*/ 90142 h 564530"/>
              <a:gd name="connsiteX13" fmla="*/ 502571 w 637578"/>
              <a:gd name="connsiteY13" fmla="*/ 2037 h 564530"/>
              <a:gd name="connsiteX14" fmla="*/ 362077 w 637578"/>
              <a:gd name="connsiteY14" fmla="*/ 32992 h 564530"/>
              <a:gd name="connsiteX15" fmla="*/ 283497 w 637578"/>
              <a:gd name="connsiteY15" fmla="*/ 87761 h 564530"/>
              <a:gd name="connsiteX0" fmla="*/ 253810 w 607891"/>
              <a:gd name="connsiteY0" fmla="*/ 87761 h 564530"/>
              <a:gd name="connsiteX1" fmla="*/ 201422 w 607891"/>
              <a:gd name="connsiteY1" fmla="*/ 163962 h 564530"/>
              <a:gd name="connsiteX2" fmla="*/ 20447 w 607891"/>
              <a:gd name="connsiteY2" fmla="*/ 209205 h 564530"/>
              <a:gd name="connsiteX3" fmla="*/ 10922 w 607891"/>
              <a:gd name="connsiteY3" fmla="*/ 342555 h 564530"/>
              <a:gd name="connsiteX4" fmla="*/ 29972 w 607891"/>
              <a:gd name="connsiteY4" fmla="*/ 421136 h 564530"/>
              <a:gd name="connsiteX5" fmla="*/ 146653 w 607891"/>
              <a:gd name="connsiteY5" fmla="*/ 511624 h 564530"/>
              <a:gd name="connsiteX6" fmla="*/ 222853 w 607891"/>
              <a:gd name="connsiteY6" fmla="*/ 556867 h 564530"/>
              <a:gd name="connsiteX7" fmla="*/ 306197 w 607891"/>
              <a:gd name="connsiteY7" fmla="*/ 559249 h 564530"/>
              <a:gd name="connsiteX8" fmla="*/ 391922 w 607891"/>
              <a:gd name="connsiteY8" fmla="*/ 547343 h 564530"/>
              <a:gd name="connsiteX9" fmla="*/ 472884 w 607891"/>
              <a:gd name="connsiteY9" fmla="*/ 366368 h 564530"/>
              <a:gd name="connsiteX10" fmla="*/ 596709 w 607891"/>
              <a:gd name="connsiteY10" fmla="*/ 390179 h 564530"/>
              <a:gd name="connsiteX11" fmla="*/ 599091 w 607891"/>
              <a:gd name="connsiteY11" fmla="*/ 283024 h 564530"/>
              <a:gd name="connsiteX12" fmla="*/ 570515 w 607891"/>
              <a:gd name="connsiteY12" fmla="*/ 90142 h 564530"/>
              <a:gd name="connsiteX13" fmla="*/ 472884 w 607891"/>
              <a:gd name="connsiteY13" fmla="*/ 2037 h 564530"/>
              <a:gd name="connsiteX14" fmla="*/ 332390 w 607891"/>
              <a:gd name="connsiteY14" fmla="*/ 32992 h 564530"/>
              <a:gd name="connsiteX15" fmla="*/ 253810 w 607891"/>
              <a:gd name="connsiteY15" fmla="*/ 87761 h 564530"/>
              <a:gd name="connsiteX0" fmla="*/ 258536 w 612617"/>
              <a:gd name="connsiteY0" fmla="*/ 87761 h 564530"/>
              <a:gd name="connsiteX1" fmla="*/ 206148 w 612617"/>
              <a:gd name="connsiteY1" fmla="*/ 163962 h 564530"/>
              <a:gd name="connsiteX2" fmla="*/ 25173 w 612617"/>
              <a:gd name="connsiteY2" fmla="*/ 209205 h 564530"/>
              <a:gd name="connsiteX3" fmla="*/ 15648 w 612617"/>
              <a:gd name="connsiteY3" fmla="*/ 342555 h 564530"/>
              <a:gd name="connsiteX4" fmla="*/ 120423 w 612617"/>
              <a:gd name="connsiteY4" fmla="*/ 387798 h 564530"/>
              <a:gd name="connsiteX5" fmla="*/ 151379 w 612617"/>
              <a:gd name="connsiteY5" fmla="*/ 511624 h 564530"/>
              <a:gd name="connsiteX6" fmla="*/ 227579 w 612617"/>
              <a:gd name="connsiteY6" fmla="*/ 556867 h 564530"/>
              <a:gd name="connsiteX7" fmla="*/ 310923 w 612617"/>
              <a:gd name="connsiteY7" fmla="*/ 559249 h 564530"/>
              <a:gd name="connsiteX8" fmla="*/ 396648 w 612617"/>
              <a:gd name="connsiteY8" fmla="*/ 547343 h 564530"/>
              <a:gd name="connsiteX9" fmla="*/ 477610 w 612617"/>
              <a:gd name="connsiteY9" fmla="*/ 366368 h 564530"/>
              <a:gd name="connsiteX10" fmla="*/ 601435 w 612617"/>
              <a:gd name="connsiteY10" fmla="*/ 390179 h 564530"/>
              <a:gd name="connsiteX11" fmla="*/ 603817 w 612617"/>
              <a:gd name="connsiteY11" fmla="*/ 283024 h 564530"/>
              <a:gd name="connsiteX12" fmla="*/ 575241 w 612617"/>
              <a:gd name="connsiteY12" fmla="*/ 90142 h 564530"/>
              <a:gd name="connsiteX13" fmla="*/ 477610 w 612617"/>
              <a:gd name="connsiteY13" fmla="*/ 2037 h 564530"/>
              <a:gd name="connsiteX14" fmla="*/ 337116 w 612617"/>
              <a:gd name="connsiteY14" fmla="*/ 32992 h 564530"/>
              <a:gd name="connsiteX15" fmla="*/ 258536 w 612617"/>
              <a:gd name="connsiteY15" fmla="*/ 87761 h 564530"/>
              <a:gd name="connsiteX0" fmla="*/ 258536 w 612617"/>
              <a:gd name="connsiteY0" fmla="*/ 87761 h 564530"/>
              <a:gd name="connsiteX1" fmla="*/ 206148 w 612617"/>
              <a:gd name="connsiteY1" fmla="*/ 163962 h 564530"/>
              <a:gd name="connsiteX2" fmla="*/ 25173 w 612617"/>
              <a:gd name="connsiteY2" fmla="*/ 209205 h 564530"/>
              <a:gd name="connsiteX3" fmla="*/ 15648 w 612617"/>
              <a:gd name="connsiteY3" fmla="*/ 342555 h 564530"/>
              <a:gd name="connsiteX4" fmla="*/ 120423 w 612617"/>
              <a:gd name="connsiteY4" fmla="*/ 387798 h 564530"/>
              <a:gd name="connsiteX5" fmla="*/ 227579 w 612617"/>
              <a:gd name="connsiteY5" fmla="*/ 556867 h 564530"/>
              <a:gd name="connsiteX6" fmla="*/ 310923 w 612617"/>
              <a:gd name="connsiteY6" fmla="*/ 559249 h 564530"/>
              <a:gd name="connsiteX7" fmla="*/ 396648 w 612617"/>
              <a:gd name="connsiteY7" fmla="*/ 547343 h 564530"/>
              <a:gd name="connsiteX8" fmla="*/ 477610 w 612617"/>
              <a:gd name="connsiteY8" fmla="*/ 366368 h 564530"/>
              <a:gd name="connsiteX9" fmla="*/ 601435 w 612617"/>
              <a:gd name="connsiteY9" fmla="*/ 390179 h 564530"/>
              <a:gd name="connsiteX10" fmla="*/ 603817 w 612617"/>
              <a:gd name="connsiteY10" fmla="*/ 283024 h 564530"/>
              <a:gd name="connsiteX11" fmla="*/ 575241 w 612617"/>
              <a:gd name="connsiteY11" fmla="*/ 90142 h 564530"/>
              <a:gd name="connsiteX12" fmla="*/ 477610 w 612617"/>
              <a:gd name="connsiteY12" fmla="*/ 2037 h 564530"/>
              <a:gd name="connsiteX13" fmla="*/ 337116 w 612617"/>
              <a:gd name="connsiteY13" fmla="*/ 32992 h 564530"/>
              <a:gd name="connsiteX14" fmla="*/ 258536 w 612617"/>
              <a:gd name="connsiteY14" fmla="*/ 87761 h 564530"/>
              <a:gd name="connsiteX0" fmla="*/ 258536 w 612617"/>
              <a:gd name="connsiteY0" fmla="*/ 87761 h 575851"/>
              <a:gd name="connsiteX1" fmla="*/ 206148 w 612617"/>
              <a:gd name="connsiteY1" fmla="*/ 163962 h 575851"/>
              <a:gd name="connsiteX2" fmla="*/ 25173 w 612617"/>
              <a:gd name="connsiteY2" fmla="*/ 209205 h 575851"/>
              <a:gd name="connsiteX3" fmla="*/ 15648 w 612617"/>
              <a:gd name="connsiteY3" fmla="*/ 342555 h 575851"/>
              <a:gd name="connsiteX4" fmla="*/ 120423 w 612617"/>
              <a:gd name="connsiteY4" fmla="*/ 387798 h 575851"/>
              <a:gd name="connsiteX5" fmla="*/ 310923 w 612617"/>
              <a:gd name="connsiteY5" fmla="*/ 559249 h 575851"/>
              <a:gd name="connsiteX6" fmla="*/ 396648 w 612617"/>
              <a:gd name="connsiteY6" fmla="*/ 547343 h 575851"/>
              <a:gd name="connsiteX7" fmla="*/ 477610 w 612617"/>
              <a:gd name="connsiteY7" fmla="*/ 366368 h 575851"/>
              <a:gd name="connsiteX8" fmla="*/ 601435 w 612617"/>
              <a:gd name="connsiteY8" fmla="*/ 390179 h 575851"/>
              <a:gd name="connsiteX9" fmla="*/ 603817 w 612617"/>
              <a:gd name="connsiteY9" fmla="*/ 283024 h 575851"/>
              <a:gd name="connsiteX10" fmla="*/ 575241 w 612617"/>
              <a:gd name="connsiteY10" fmla="*/ 90142 h 575851"/>
              <a:gd name="connsiteX11" fmla="*/ 477610 w 612617"/>
              <a:gd name="connsiteY11" fmla="*/ 2037 h 575851"/>
              <a:gd name="connsiteX12" fmla="*/ 337116 w 612617"/>
              <a:gd name="connsiteY12" fmla="*/ 32992 h 575851"/>
              <a:gd name="connsiteX13" fmla="*/ 258536 w 612617"/>
              <a:gd name="connsiteY13" fmla="*/ 87761 h 575851"/>
              <a:gd name="connsiteX0" fmla="*/ 258536 w 612617"/>
              <a:gd name="connsiteY0" fmla="*/ 87761 h 547372"/>
              <a:gd name="connsiteX1" fmla="*/ 206148 w 612617"/>
              <a:gd name="connsiteY1" fmla="*/ 163962 h 547372"/>
              <a:gd name="connsiteX2" fmla="*/ 25173 w 612617"/>
              <a:gd name="connsiteY2" fmla="*/ 209205 h 547372"/>
              <a:gd name="connsiteX3" fmla="*/ 15648 w 612617"/>
              <a:gd name="connsiteY3" fmla="*/ 342555 h 547372"/>
              <a:gd name="connsiteX4" fmla="*/ 120423 w 612617"/>
              <a:gd name="connsiteY4" fmla="*/ 387798 h 547372"/>
              <a:gd name="connsiteX5" fmla="*/ 256155 w 612617"/>
              <a:gd name="connsiteY5" fmla="*/ 380655 h 547372"/>
              <a:gd name="connsiteX6" fmla="*/ 396648 w 612617"/>
              <a:gd name="connsiteY6" fmla="*/ 547343 h 547372"/>
              <a:gd name="connsiteX7" fmla="*/ 477610 w 612617"/>
              <a:gd name="connsiteY7" fmla="*/ 366368 h 547372"/>
              <a:gd name="connsiteX8" fmla="*/ 601435 w 612617"/>
              <a:gd name="connsiteY8" fmla="*/ 390179 h 547372"/>
              <a:gd name="connsiteX9" fmla="*/ 603817 w 612617"/>
              <a:gd name="connsiteY9" fmla="*/ 283024 h 547372"/>
              <a:gd name="connsiteX10" fmla="*/ 575241 w 612617"/>
              <a:gd name="connsiteY10" fmla="*/ 90142 h 547372"/>
              <a:gd name="connsiteX11" fmla="*/ 477610 w 612617"/>
              <a:gd name="connsiteY11" fmla="*/ 2037 h 547372"/>
              <a:gd name="connsiteX12" fmla="*/ 337116 w 612617"/>
              <a:gd name="connsiteY12" fmla="*/ 32992 h 547372"/>
              <a:gd name="connsiteX13" fmla="*/ 258536 w 612617"/>
              <a:gd name="connsiteY13" fmla="*/ 87761 h 547372"/>
              <a:gd name="connsiteX0" fmla="*/ 258536 w 612617"/>
              <a:gd name="connsiteY0" fmla="*/ 87761 h 547372"/>
              <a:gd name="connsiteX1" fmla="*/ 206148 w 612617"/>
              <a:gd name="connsiteY1" fmla="*/ 163962 h 547372"/>
              <a:gd name="connsiteX2" fmla="*/ 25173 w 612617"/>
              <a:gd name="connsiteY2" fmla="*/ 209205 h 547372"/>
              <a:gd name="connsiteX3" fmla="*/ 15648 w 612617"/>
              <a:gd name="connsiteY3" fmla="*/ 342555 h 547372"/>
              <a:gd name="connsiteX4" fmla="*/ 120423 w 612617"/>
              <a:gd name="connsiteY4" fmla="*/ 387798 h 547372"/>
              <a:gd name="connsiteX5" fmla="*/ 256155 w 612617"/>
              <a:gd name="connsiteY5" fmla="*/ 380655 h 547372"/>
              <a:gd name="connsiteX6" fmla="*/ 396648 w 612617"/>
              <a:gd name="connsiteY6" fmla="*/ 547343 h 547372"/>
              <a:gd name="connsiteX7" fmla="*/ 477610 w 612617"/>
              <a:gd name="connsiteY7" fmla="*/ 366368 h 547372"/>
              <a:gd name="connsiteX8" fmla="*/ 601435 w 612617"/>
              <a:gd name="connsiteY8" fmla="*/ 390179 h 547372"/>
              <a:gd name="connsiteX9" fmla="*/ 603817 w 612617"/>
              <a:gd name="connsiteY9" fmla="*/ 283024 h 547372"/>
              <a:gd name="connsiteX10" fmla="*/ 575241 w 612617"/>
              <a:gd name="connsiteY10" fmla="*/ 90142 h 547372"/>
              <a:gd name="connsiteX11" fmla="*/ 477610 w 612617"/>
              <a:gd name="connsiteY11" fmla="*/ 2037 h 547372"/>
              <a:gd name="connsiteX12" fmla="*/ 337116 w 612617"/>
              <a:gd name="connsiteY12" fmla="*/ 32992 h 547372"/>
              <a:gd name="connsiteX13" fmla="*/ 258536 w 612617"/>
              <a:gd name="connsiteY13" fmla="*/ 87761 h 547372"/>
              <a:gd name="connsiteX0" fmla="*/ 258536 w 612617"/>
              <a:gd name="connsiteY0" fmla="*/ 87761 h 392293"/>
              <a:gd name="connsiteX1" fmla="*/ 206148 w 612617"/>
              <a:gd name="connsiteY1" fmla="*/ 163962 h 392293"/>
              <a:gd name="connsiteX2" fmla="*/ 25173 w 612617"/>
              <a:gd name="connsiteY2" fmla="*/ 209205 h 392293"/>
              <a:gd name="connsiteX3" fmla="*/ 15648 w 612617"/>
              <a:gd name="connsiteY3" fmla="*/ 342555 h 392293"/>
              <a:gd name="connsiteX4" fmla="*/ 120423 w 612617"/>
              <a:gd name="connsiteY4" fmla="*/ 387798 h 392293"/>
              <a:gd name="connsiteX5" fmla="*/ 256155 w 612617"/>
              <a:gd name="connsiteY5" fmla="*/ 380655 h 392293"/>
              <a:gd name="connsiteX6" fmla="*/ 379979 w 612617"/>
              <a:gd name="connsiteY6" fmla="*/ 359224 h 392293"/>
              <a:gd name="connsiteX7" fmla="*/ 477610 w 612617"/>
              <a:gd name="connsiteY7" fmla="*/ 366368 h 392293"/>
              <a:gd name="connsiteX8" fmla="*/ 601435 w 612617"/>
              <a:gd name="connsiteY8" fmla="*/ 390179 h 392293"/>
              <a:gd name="connsiteX9" fmla="*/ 603817 w 612617"/>
              <a:gd name="connsiteY9" fmla="*/ 283024 h 392293"/>
              <a:gd name="connsiteX10" fmla="*/ 575241 w 612617"/>
              <a:gd name="connsiteY10" fmla="*/ 90142 h 392293"/>
              <a:gd name="connsiteX11" fmla="*/ 477610 w 612617"/>
              <a:gd name="connsiteY11" fmla="*/ 2037 h 392293"/>
              <a:gd name="connsiteX12" fmla="*/ 337116 w 612617"/>
              <a:gd name="connsiteY12" fmla="*/ 32992 h 392293"/>
              <a:gd name="connsiteX13" fmla="*/ 258536 w 612617"/>
              <a:gd name="connsiteY13" fmla="*/ 87761 h 392293"/>
              <a:gd name="connsiteX0" fmla="*/ 298770 w 652851"/>
              <a:gd name="connsiteY0" fmla="*/ 87761 h 392293"/>
              <a:gd name="connsiteX1" fmla="*/ 246382 w 652851"/>
              <a:gd name="connsiteY1" fmla="*/ 163962 h 392293"/>
              <a:gd name="connsiteX2" fmla="*/ 13019 w 652851"/>
              <a:gd name="connsiteY2" fmla="*/ 209205 h 392293"/>
              <a:gd name="connsiteX3" fmla="*/ 55882 w 652851"/>
              <a:gd name="connsiteY3" fmla="*/ 342555 h 392293"/>
              <a:gd name="connsiteX4" fmla="*/ 160657 w 652851"/>
              <a:gd name="connsiteY4" fmla="*/ 387798 h 392293"/>
              <a:gd name="connsiteX5" fmla="*/ 296389 w 652851"/>
              <a:gd name="connsiteY5" fmla="*/ 380655 h 392293"/>
              <a:gd name="connsiteX6" fmla="*/ 420213 w 652851"/>
              <a:gd name="connsiteY6" fmla="*/ 359224 h 392293"/>
              <a:gd name="connsiteX7" fmla="*/ 517844 w 652851"/>
              <a:gd name="connsiteY7" fmla="*/ 366368 h 392293"/>
              <a:gd name="connsiteX8" fmla="*/ 641669 w 652851"/>
              <a:gd name="connsiteY8" fmla="*/ 390179 h 392293"/>
              <a:gd name="connsiteX9" fmla="*/ 644051 w 652851"/>
              <a:gd name="connsiteY9" fmla="*/ 283024 h 392293"/>
              <a:gd name="connsiteX10" fmla="*/ 615475 w 652851"/>
              <a:gd name="connsiteY10" fmla="*/ 90142 h 392293"/>
              <a:gd name="connsiteX11" fmla="*/ 517844 w 652851"/>
              <a:gd name="connsiteY11" fmla="*/ 2037 h 392293"/>
              <a:gd name="connsiteX12" fmla="*/ 377350 w 652851"/>
              <a:gd name="connsiteY12" fmla="*/ 32992 h 392293"/>
              <a:gd name="connsiteX13" fmla="*/ 298770 w 652851"/>
              <a:gd name="connsiteY13" fmla="*/ 87761 h 392293"/>
              <a:gd name="connsiteX0" fmla="*/ 301876 w 655957"/>
              <a:gd name="connsiteY0" fmla="*/ 87761 h 568924"/>
              <a:gd name="connsiteX1" fmla="*/ 249488 w 655957"/>
              <a:gd name="connsiteY1" fmla="*/ 163962 h 568924"/>
              <a:gd name="connsiteX2" fmla="*/ 16125 w 655957"/>
              <a:gd name="connsiteY2" fmla="*/ 209205 h 568924"/>
              <a:gd name="connsiteX3" fmla="*/ 58988 w 655957"/>
              <a:gd name="connsiteY3" fmla="*/ 342555 h 568924"/>
              <a:gd name="connsiteX4" fmla="*/ 282826 w 655957"/>
              <a:gd name="connsiteY4" fmla="*/ 568773 h 568924"/>
              <a:gd name="connsiteX5" fmla="*/ 299495 w 655957"/>
              <a:gd name="connsiteY5" fmla="*/ 380655 h 568924"/>
              <a:gd name="connsiteX6" fmla="*/ 423319 w 655957"/>
              <a:gd name="connsiteY6" fmla="*/ 359224 h 568924"/>
              <a:gd name="connsiteX7" fmla="*/ 520950 w 655957"/>
              <a:gd name="connsiteY7" fmla="*/ 366368 h 568924"/>
              <a:gd name="connsiteX8" fmla="*/ 644775 w 655957"/>
              <a:gd name="connsiteY8" fmla="*/ 390179 h 568924"/>
              <a:gd name="connsiteX9" fmla="*/ 647157 w 655957"/>
              <a:gd name="connsiteY9" fmla="*/ 283024 h 568924"/>
              <a:gd name="connsiteX10" fmla="*/ 618581 w 655957"/>
              <a:gd name="connsiteY10" fmla="*/ 90142 h 568924"/>
              <a:gd name="connsiteX11" fmla="*/ 520950 w 655957"/>
              <a:gd name="connsiteY11" fmla="*/ 2037 h 568924"/>
              <a:gd name="connsiteX12" fmla="*/ 380456 w 655957"/>
              <a:gd name="connsiteY12" fmla="*/ 32992 h 568924"/>
              <a:gd name="connsiteX13" fmla="*/ 301876 w 655957"/>
              <a:gd name="connsiteY13" fmla="*/ 87761 h 568924"/>
              <a:gd name="connsiteX0" fmla="*/ 299959 w 654040"/>
              <a:gd name="connsiteY0" fmla="*/ 87761 h 568924"/>
              <a:gd name="connsiteX1" fmla="*/ 261858 w 654040"/>
              <a:gd name="connsiteY1" fmla="*/ 178249 h 568924"/>
              <a:gd name="connsiteX2" fmla="*/ 14208 w 654040"/>
              <a:gd name="connsiteY2" fmla="*/ 209205 h 568924"/>
              <a:gd name="connsiteX3" fmla="*/ 57071 w 654040"/>
              <a:gd name="connsiteY3" fmla="*/ 342555 h 568924"/>
              <a:gd name="connsiteX4" fmla="*/ 280909 w 654040"/>
              <a:gd name="connsiteY4" fmla="*/ 568773 h 568924"/>
              <a:gd name="connsiteX5" fmla="*/ 297578 w 654040"/>
              <a:gd name="connsiteY5" fmla="*/ 380655 h 568924"/>
              <a:gd name="connsiteX6" fmla="*/ 421402 w 654040"/>
              <a:gd name="connsiteY6" fmla="*/ 359224 h 568924"/>
              <a:gd name="connsiteX7" fmla="*/ 519033 w 654040"/>
              <a:gd name="connsiteY7" fmla="*/ 366368 h 568924"/>
              <a:gd name="connsiteX8" fmla="*/ 642858 w 654040"/>
              <a:gd name="connsiteY8" fmla="*/ 390179 h 568924"/>
              <a:gd name="connsiteX9" fmla="*/ 645240 w 654040"/>
              <a:gd name="connsiteY9" fmla="*/ 283024 h 568924"/>
              <a:gd name="connsiteX10" fmla="*/ 616664 w 654040"/>
              <a:gd name="connsiteY10" fmla="*/ 90142 h 568924"/>
              <a:gd name="connsiteX11" fmla="*/ 519033 w 654040"/>
              <a:gd name="connsiteY11" fmla="*/ 2037 h 568924"/>
              <a:gd name="connsiteX12" fmla="*/ 378539 w 654040"/>
              <a:gd name="connsiteY12" fmla="*/ 32992 h 568924"/>
              <a:gd name="connsiteX13" fmla="*/ 299959 w 654040"/>
              <a:gd name="connsiteY13" fmla="*/ 87761 h 568924"/>
              <a:gd name="connsiteX0" fmla="*/ 378539 w 654040"/>
              <a:gd name="connsiteY0" fmla="*/ 34282 h 570214"/>
              <a:gd name="connsiteX1" fmla="*/ 261858 w 654040"/>
              <a:gd name="connsiteY1" fmla="*/ 179539 h 570214"/>
              <a:gd name="connsiteX2" fmla="*/ 14208 w 654040"/>
              <a:gd name="connsiteY2" fmla="*/ 210495 h 570214"/>
              <a:gd name="connsiteX3" fmla="*/ 57071 w 654040"/>
              <a:gd name="connsiteY3" fmla="*/ 343845 h 570214"/>
              <a:gd name="connsiteX4" fmla="*/ 280909 w 654040"/>
              <a:gd name="connsiteY4" fmla="*/ 570063 h 570214"/>
              <a:gd name="connsiteX5" fmla="*/ 297578 w 654040"/>
              <a:gd name="connsiteY5" fmla="*/ 381945 h 570214"/>
              <a:gd name="connsiteX6" fmla="*/ 421402 w 654040"/>
              <a:gd name="connsiteY6" fmla="*/ 360514 h 570214"/>
              <a:gd name="connsiteX7" fmla="*/ 519033 w 654040"/>
              <a:gd name="connsiteY7" fmla="*/ 367658 h 570214"/>
              <a:gd name="connsiteX8" fmla="*/ 642858 w 654040"/>
              <a:gd name="connsiteY8" fmla="*/ 391469 h 570214"/>
              <a:gd name="connsiteX9" fmla="*/ 645240 w 654040"/>
              <a:gd name="connsiteY9" fmla="*/ 284314 h 570214"/>
              <a:gd name="connsiteX10" fmla="*/ 616664 w 654040"/>
              <a:gd name="connsiteY10" fmla="*/ 91432 h 570214"/>
              <a:gd name="connsiteX11" fmla="*/ 519033 w 654040"/>
              <a:gd name="connsiteY11" fmla="*/ 3327 h 570214"/>
              <a:gd name="connsiteX12" fmla="*/ 378539 w 654040"/>
              <a:gd name="connsiteY12" fmla="*/ 34282 h 570214"/>
              <a:gd name="connsiteX0" fmla="*/ 378539 w 654040"/>
              <a:gd name="connsiteY0" fmla="*/ 3768 h 539700"/>
              <a:gd name="connsiteX1" fmla="*/ 261858 w 654040"/>
              <a:gd name="connsiteY1" fmla="*/ 149025 h 539700"/>
              <a:gd name="connsiteX2" fmla="*/ 14208 w 654040"/>
              <a:gd name="connsiteY2" fmla="*/ 179981 h 539700"/>
              <a:gd name="connsiteX3" fmla="*/ 57071 w 654040"/>
              <a:gd name="connsiteY3" fmla="*/ 313331 h 539700"/>
              <a:gd name="connsiteX4" fmla="*/ 280909 w 654040"/>
              <a:gd name="connsiteY4" fmla="*/ 539549 h 539700"/>
              <a:gd name="connsiteX5" fmla="*/ 297578 w 654040"/>
              <a:gd name="connsiteY5" fmla="*/ 351431 h 539700"/>
              <a:gd name="connsiteX6" fmla="*/ 421402 w 654040"/>
              <a:gd name="connsiteY6" fmla="*/ 330000 h 539700"/>
              <a:gd name="connsiteX7" fmla="*/ 519033 w 654040"/>
              <a:gd name="connsiteY7" fmla="*/ 337144 h 539700"/>
              <a:gd name="connsiteX8" fmla="*/ 642858 w 654040"/>
              <a:gd name="connsiteY8" fmla="*/ 360955 h 539700"/>
              <a:gd name="connsiteX9" fmla="*/ 645240 w 654040"/>
              <a:gd name="connsiteY9" fmla="*/ 253800 h 539700"/>
              <a:gd name="connsiteX10" fmla="*/ 616664 w 654040"/>
              <a:gd name="connsiteY10" fmla="*/ 60918 h 539700"/>
              <a:gd name="connsiteX11" fmla="*/ 378539 w 654040"/>
              <a:gd name="connsiteY11" fmla="*/ 3768 h 539700"/>
              <a:gd name="connsiteX0" fmla="*/ 616664 w 654040"/>
              <a:gd name="connsiteY0" fmla="*/ 2332 h 481114"/>
              <a:gd name="connsiteX1" fmla="*/ 261858 w 654040"/>
              <a:gd name="connsiteY1" fmla="*/ 90439 h 481114"/>
              <a:gd name="connsiteX2" fmla="*/ 14208 w 654040"/>
              <a:gd name="connsiteY2" fmla="*/ 121395 h 481114"/>
              <a:gd name="connsiteX3" fmla="*/ 57071 w 654040"/>
              <a:gd name="connsiteY3" fmla="*/ 254745 h 481114"/>
              <a:gd name="connsiteX4" fmla="*/ 280909 w 654040"/>
              <a:gd name="connsiteY4" fmla="*/ 480963 h 481114"/>
              <a:gd name="connsiteX5" fmla="*/ 297578 w 654040"/>
              <a:gd name="connsiteY5" fmla="*/ 292845 h 481114"/>
              <a:gd name="connsiteX6" fmla="*/ 421402 w 654040"/>
              <a:gd name="connsiteY6" fmla="*/ 271414 h 481114"/>
              <a:gd name="connsiteX7" fmla="*/ 519033 w 654040"/>
              <a:gd name="connsiteY7" fmla="*/ 278558 h 481114"/>
              <a:gd name="connsiteX8" fmla="*/ 642858 w 654040"/>
              <a:gd name="connsiteY8" fmla="*/ 302369 h 481114"/>
              <a:gd name="connsiteX9" fmla="*/ 645240 w 654040"/>
              <a:gd name="connsiteY9" fmla="*/ 195214 h 481114"/>
              <a:gd name="connsiteX10" fmla="*/ 616664 w 654040"/>
              <a:gd name="connsiteY10" fmla="*/ 2332 h 481114"/>
              <a:gd name="connsiteX0" fmla="*/ 530939 w 658945"/>
              <a:gd name="connsiteY0" fmla="*/ 45721 h 391153"/>
              <a:gd name="connsiteX1" fmla="*/ 261858 w 658945"/>
              <a:gd name="connsiteY1" fmla="*/ 478 h 391153"/>
              <a:gd name="connsiteX2" fmla="*/ 14208 w 658945"/>
              <a:gd name="connsiteY2" fmla="*/ 31434 h 391153"/>
              <a:gd name="connsiteX3" fmla="*/ 57071 w 658945"/>
              <a:gd name="connsiteY3" fmla="*/ 164784 h 391153"/>
              <a:gd name="connsiteX4" fmla="*/ 280909 w 658945"/>
              <a:gd name="connsiteY4" fmla="*/ 391002 h 391153"/>
              <a:gd name="connsiteX5" fmla="*/ 297578 w 658945"/>
              <a:gd name="connsiteY5" fmla="*/ 202884 h 391153"/>
              <a:gd name="connsiteX6" fmla="*/ 421402 w 658945"/>
              <a:gd name="connsiteY6" fmla="*/ 181453 h 391153"/>
              <a:gd name="connsiteX7" fmla="*/ 519033 w 658945"/>
              <a:gd name="connsiteY7" fmla="*/ 188597 h 391153"/>
              <a:gd name="connsiteX8" fmla="*/ 642858 w 658945"/>
              <a:gd name="connsiteY8" fmla="*/ 212408 h 391153"/>
              <a:gd name="connsiteX9" fmla="*/ 645240 w 658945"/>
              <a:gd name="connsiteY9" fmla="*/ 105253 h 391153"/>
              <a:gd name="connsiteX10" fmla="*/ 530939 w 658945"/>
              <a:gd name="connsiteY10" fmla="*/ 45721 h 391153"/>
              <a:gd name="connsiteX0" fmla="*/ 530939 w 654076"/>
              <a:gd name="connsiteY0" fmla="*/ 45721 h 391153"/>
              <a:gd name="connsiteX1" fmla="*/ 261858 w 654076"/>
              <a:gd name="connsiteY1" fmla="*/ 478 h 391153"/>
              <a:gd name="connsiteX2" fmla="*/ 14208 w 654076"/>
              <a:gd name="connsiteY2" fmla="*/ 31434 h 391153"/>
              <a:gd name="connsiteX3" fmla="*/ 57071 w 654076"/>
              <a:gd name="connsiteY3" fmla="*/ 164784 h 391153"/>
              <a:gd name="connsiteX4" fmla="*/ 280909 w 654076"/>
              <a:gd name="connsiteY4" fmla="*/ 391002 h 391153"/>
              <a:gd name="connsiteX5" fmla="*/ 297578 w 654076"/>
              <a:gd name="connsiteY5" fmla="*/ 202884 h 391153"/>
              <a:gd name="connsiteX6" fmla="*/ 421402 w 654076"/>
              <a:gd name="connsiteY6" fmla="*/ 181453 h 391153"/>
              <a:gd name="connsiteX7" fmla="*/ 614283 w 654076"/>
              <a:gd name="connsiteY7" fmla="*/ 312422 h 391153"/>
              <a:gd name="connsiteX8" fmla="*/ 642858 w 654076"/>
              <a:gd name="connsiteY8" fmla="*/ 212408 h 391153"/>
              <a:gd name="connsiteX9" fmla="*/ 645240 w 654076"/>
              <a:gd name="connsiteY9" fmla="*/ 105253 h 391153"/>
              <a:gd name="connsiteX10" fmla="*/ 530939 w 654076"/>
              <a:gd name="connsiteY10" fmla="*/ 45721 h 391153"/>
              <a:gd name="connsiteX0" fmla="*/ 530939 w 664731"/>
              <a:gd name="connsiteY0" fmla="*/ 45721 h 391153"/>
              <a:gd name="connsiteX1" fmla="*/ 261858 w 664731"/>
              <a:gd name="connsiteY1" fmla="*/ 478 h 391153"/>
              <a:gd name="connsiteX2" fmla="*/ 14208 w 664731"/>
              <a:gd name="connsiteY2" fmla="*/ 31434 h 391153"/>
              <a:gd name="connsiteX3" fmla="*/ 57071 w 664731"/>
              <a:gd name="connsiteY3" fmla="*/ 164784 h 391153"/>
              <a:gd name="connsiteX4" fmla="*/ 280909 w 664731"/>
              <a:gd name="connsiteY4" fmla="*/ 391002 h 391153"/>
              <a:gd name="connsiteX5" fmla="*/ 297578 w 664731"/>
              <a:gd name="connsiteY5" fmla="*/ 202884 h 391153"/>
              <a:gd name="connsiteX6" fmla="*/ 421402 w 664731"/>
              <a:gd name="connsiteY6" fmla="*/ 181453 h 391153"/>
              <a:gd name="connsiteX7" fmla="*/ 614283 w 664731"/>
              <a:gd name="connsiteY7" fmla="*/ 312422 h 391153"/>
              <a:gd name="connsiteX8" fmla="*/ 661908 w 664731"/>
              <a:gd name="connsiteY8" fmla="*/ 236221 h 391153"/>
              <a:gd name="connsiteX9" fmla="*/ 645240 w 664731"/>
              <a:gd name="connsiteY9" fmla="*/ 105253 h 391153"/>
              <a:gd name="connsiteX10" fmla="*/ 530939 w 664731"/>
              <a:gd name="connsiteY10" fmla="*/ 45721 h 391153"/>
              <a:gd name="connsiteX0" fmla="*/ 530939 w 664731"/>
              <a:gd name="connsiteY0" fmla="*/ 45721 h 391153"/>
              <a:gd name="connsiteX1" fmla="*/ 261858 w 664731"/>
              <a:gd name="connsiteY1" fmla="*/ 478 h 391153"/>
              <a:gd name="connsiteX2" fmla="*/ 14208 w 664731"/>
              <a:gd name="connsiteY2" fmla="*/ 31434 h 391153"/>
              <a:gd name="connsiteX3" fmla="*/ 57071 w 664731"/>
              <a:gd name="connsiteY3" fmla="*/ 164784 h 391153"/>
              <a:gd name="connsiteX4" fmla="*/ 280909 w 664731"/>
              <a:gd name="connsiteY4" fmla="*/ 391002 h 391153"/>
              <a:gd name="connsiteX5" fmla="*/ 297578 w 664731"/>
              <a:gd name="connsiteY5" fmla="*/ 202884 h 391153"/>
              <a:gd name="connsiteX6" fmla="*/ 449977 w 664731"/>
              <a:gd name="connsiteY6" fmla="*/ 348141 h 391153"/>
              <a:gd name="connsiteX7" fmla="*/ 614283 w 664731"/>
              <a:gd name="connsiteY7" fmla="*/ 312422 h 391153"/>
              <a:gd name="connsiteX8" fmla="*/ 661908 w 664731"/>
              <a:gd name="connsiteY8" fmla="*/ 236221 h 391153"/>
              <a:gd name="connsiteX9" fmla="*/ 645240 w 664731"/>
              <a:gd name="connsiteY9" fmla="*/ 105253 h 391153"/>
              <a:gd name="connsiteX10" fmla="*/ 530939 w 664731"/>
              <a:gd name="connsiteY10" fmla="*/ 45721 h 391153"/>
              <a:gd name="connsiteX0" fmla="*/ 530939 w 664731"/>
              <a:gd name="connsiteY0" fmla="*/ 45721 h 399537"/>
              <a:gd name="connsiteX1" fmla="*/ 261858 w 664731"/>
              <a:gd name="connsiteY1" fmla="*/ 478 h 399537"/>
              <a:gd name="connsiteX2" fmla="*/ 14208 w 664731"/>
              <a:gd name="connsiteY2" fmla="*/ 31434 h 399537"/>
              <a:gd name="connsiteX3" fmla="*/ 57071 w 664731"/>
              <a:gd name="connsiteY3" fmla="*/ 164784 h 399537"/>
              <a:gd name="connsiteX4" fmla="*/ 280909 w 664731"/>
              <a:gd name="connsiteY4" fmla="*/ 391002 h 399537"/>
              <a:gd name="connsiteX5" fmla="*/ 449977 w 664731"/>
              <a:gd name="connsiteY5" fmla="*/ 348141 h 399537"/>
              <a:gd name="connsiteX6" fmla="*/ 614283 w 664731"/>
              <a:gd name="connsiteY6" fmla="*/ 312422 h 399537"/>
              <a:gd name="connsiteX7" fmla="*/ 661908 w 664731"/>
              <a:gd name="connsiteY7" fmla="*/ 236221 h 399537"/>
              <a:gd name="connsiteX8" fmla="*/ 645240 w 664731"/>
              <a:gd name="connsiteY8" fmla="*/ 105253 h 399537"/>
              <a:gd name="connsiteX9" fmla="*/ 530939 w 664731"/>
              <a:gd name="connsiteY9" fmla="*/ 45721 h 399537"/>
              <a:gd name="connsiteX0" fmla="*/ 530939 w 664731"/>
              <a:gd name="connsiteY0" fmla="*/ 45721 h 400364"/>
              <a:gd name="connsiteX1" fmla="*/ 261858 w 664731"/>
              <a:gd name="connsiteY1" fmla="*/ 478 h 400364"/>
              <a:gd name="connsiteX2" fmla="*/ 14208 w 664731"/>
              <a:gd name="connsiteY2" fmla="*/ 31434 h 400364"/>
              <a:gd name="connsiteX3" fmla="*/ 57071 w 664731"/>
              <a:gd name="connsiteY3" fmla="*/ 164784 h 400364"/>
              <a:gd name="connsiteX4" fmla="*/ 280909 w 664731"/>
              <a:gd name="connsiteY4" fmla="*/ 391002 h 400364"/>
              <a:gd name="connsiteX5" fmla="*/ 464264 w 664731"/>
              <a:gd name="connsiteY5" fmla="*/ 352904 h 400364"/>
              <a:gd name="connsiteX6" fmla="*/ 614283 w 664731"/>
              <a:gd name="connsiteY6" fmla="*/ 312422 h 400364"/>
              <a:gd name="connsiteX7" fmla="*/ 661908 w 664731"/>
              <a:gd name="connsiteY7" fmla="*/ 236221 h 400364"/>
              <a:gd name="connsiteX8" fmla="*/ 645240 w 664731"/>
              <a:gd name="connsiteY8" fmla="*/ 105253 h 400364"/>
              <a:gd name="connsiteX9" fmla="*/ 530939 w 664731"/>
              <a:gd name="connsiteY9" fmla="*/ 45721 h 400364"/>
              <a:gd name="connsiteX0" fmla="*/ 530797 w 664589"/>
              <a:gd name="connsiteY0" fmla="*/ 45721 h 387728"/>
              <a:gd name="connsiteX1" fmla="*/ 261716 w 664589"/>
              <a:gd name="connsiteY1" fmla="*/ 478 h 387728"/>
              <a:gd name="connsiteX2" fmla="*/ 14066 w 664589"/>
              <a:gd name="connsiteY2" fmla="*/ 31434 h 387728"/>
              <a:gd name="connsiteX3" fmla="*/ 56929 w 664589"/>
              <a:gd name="connsiteY3" fmla="*/ 164784 h 387728"/>
              <a:gd name="connsiteX4" fmla="*/ 276004 w 664589"/>
              <a:gd name="connsiteY4" fmla="*/ 376714 h 387728"/>
              <a:gd name="connsiteX5" fmla="*/ 464122 w 664589"/>
              <a:gd name="connsiteY5" fmla="*/ 352904 h 387728"/>
              <a:gd name="connsiteX6" fmla="*/ 614141 w 664589"/>
              <a:gd name="connsiteY6" fmla="*/ 312422 h 387728"/>
              <a:gd name="connsiteX7" fmla="*/ 661766 w 664589"/>
              <a:gd name="connsiteY7" fmla="*/ 236221 h 387728"/>
              <a:gd name="connsiteX8" fmla="*/ 645098 w 664589"/>
              <a:gd name="connsiteY8" fmla="*/ 105253 h 387728"/>
              <a:gd name="connsiteX9" fmla="*/ 530797 w 664589"/>
              <a:gd name="connsiteY9" fmla="*/ 45721 h 387728"/>
              <a:gd name="connsiteX0" fmla="*/ 548585 w 682377"/>
              <a:gd name="connsiteY0" fmla="*/ 96080 h 1028963"/>
              <a:gd name="connsiteX1" fmla="*/ 279504 w 682377"/>
              <a:gd name="connsiteY1" fmla="*/ 50837 h 1028963"/>
              <a:gd name="connsiteX2" fmla="*/ 31854 w 682377"/>
              <a:gd name="connsiteY2" fmla="*/ 81793 h 1028963"/>
              <a:gd name="connsiteX3" fmla="*/ 31855 w 682377"/>
              <a:gd name="connsiteY3" fmla="*/ 1024768 h 1028963"/>
              <a:gd name="connsiteX4" fmla="*/ 293792 w 682377"/>
              <a:gd name="connsiteY4" fmla="*/ 427073 h 1028963"/>
              <a:gd name="connsiteX5" fmla="*/ 481910 w 682377"/>
              <a:gd name="connsiteY5" fmla="*/ 403263 h 1028963"/>
              <a:gd name="connsiteX6" fmla="*/ 631929 w 682377"/>
              <a:gd name="connsiteY6" fmla="*/ 362781 h 1028963"/>
              <a:gd name="connsiteX7" fmla="*/ 679554 w 682377"/>
              <a:gd name="connsiteY7" fmla="*/ 286580 h 1028963"/>
              <a:gd name="connsiteX8" fmla="*/ 662886 w 682377"/>
              <a:gd name="connsiteY8" fmla="*/ 155612 h 1028963"/>
              <a:gd name="connsiteX9" fmla="*/ 548585 w 682377"/>
              <a:gd name="connsiteY9" fmla="*/ 96080 h 1028963"/>
              <a:gd name="connsiteX0" fmla="*/ 606447 w 1172304"/>
              <a:gd name="connsiteY0" fmla="*/ 96080 h 1179431"/>
              <a:gd name="connsiteX1" fmla="*/ 337366 w 1172304"/>
              <a:gd name="connsiteY1" fmla="*/ 50837 h 1179431"/>
              <a:gd name="connsiteX2" fmla="*/ 89716 w 1172304"/>
              <a:gd name="connsiteY2" fmla="*/ 81793 h 1179431"/>
              <a:gd name="connsiteX3" fmla="*/ 89717 w 1172304"/>
              <a:gd name="connsiteY3" fmla="*/ 1024768 h 1179431"/>
              <a:gd name="connsiteX4" fmla="*/ 1166041 w 1172304"/>
              <a:gd name="connsiteY4" fmla="*/ 1117635 h 1179431"/>
              <a:gd name="connsiteX5" fmla="*/ 539772 w 1172304"/>
              <a:gd name="connsiteY5" fmla="*/ 403263 h 1179431"/>
              <a:gd name="connsiteX6" fmla="*/ 689791 w 1172304"/>
              <a:gd name="connsiteY6" fmla="*/ 362781 h 1179431"/>
              <a:gd name="connsiteX7" fmla="*/ 737416 w 1172304"/>
              <a:gd name="connsiteY7" fmla="*/ 286580 h 1179431"/>
              <a:gd name="connsiteX8" fmla="*/ 720748 w 1172304"/>
              <a:gd name="connsiteY8" fmla="*/ 155612 h 1179431"/>
              <a:gd name="connsiteX9" fmla="*/ 606447 w 1172304"/>
              <a:gd name="connsiteY9" fmla="*/ 96080 h 1179431"/>
              <a:gd name="connsiteX0" fmla="*/ 606447 w 1340471"/>
              <a:gd name="connsiteY0" fmla="*/ 96080 h 1120802"/>
              <a:gd name="connsiteX1" fmla="*/ 337366 w 1340471"/>
              <a:gd name="connsiteY1" fmla="*/ 50837 h 1120802"/>
              <a:gd name="connsiteX2" fmla="*/ 89716 w 1340471"/>
              <a:gd name="connsiteY2" fmla="*/ 81793 h 1120802"/>
              <a:gd name="connsiteX3" fmla="*/ 89717 w 1340471"/>
              <a:gd name="connsiteY3" fmla="*/ 1024768 h 1120802"/>
              <a:gd name="connsiteX4" fmla="*/ 1166041 w 1340471"/>
              <a:gd name="connsiteY4" fmla="*/ 1117635 h 1120802"/>
              <a:gd name="connsiteX5" fmla="*/ 539772 w 1340471"/>
              <a:gd name="connsiteY5" fmla="*/ 403263 h 1120802"/>
              <a:gd name="connsiteX6" fmla="*/ 689791 w 1340471"/>
              <a:gd name="connsiteY6" fmla="*/ 362781 h 1120802"/>
              <a:gd name="connsiteX7" fmla="*/ 737416 w 1340471"/>
              <a:gd name="connsiteY7" fmla="*/ 286580 h 1120802"/>
              <a:gd name="connsiteX8" fmla="*/ 720748 w 1340471"/>
              <a:gd name="connsiteY8" fmla="*/ 155612 h 1120802"/>
              <a:gd name="connsiteX9" fmla="*/ 606447 w 1340471"/>
              <a:gd name="connsiteY9" fmla="*/ 96080 h 1120802"/>
              <a:gd name="connsiteX0" fmla="*/ 671689 w 1405713"/>
              <a:gd name="connsiteY0" fmla="*/ 96080 h 1120802"/>
              <a:gd name="connsiteX1" fmla="*/ 402608 w 1405713"/>
              <a:gd name="connsiteY1" fmla="*/ 50837 h 1120802"/>
              <a:gd name="connsiteX2" fmla="*/ 154958 w 1405713"/>
              <a:gd name="connsiteY2" fmla="*/ 81793 h 1120802"/>
              <a:gd name="connsiteX3" fmla="*/ 154959 w 1405713"/>
              <a:gd name="connsiteY3" fmla="*/ 1024768 h 1120802"/>
              <a:gd name="connsiteX4" fmla="*/ 1231283 w 1405713"/>
              <a:gd name="connsiteY4" fmla="*/ 1117635 h 1120802"/>
              <a:gd name="connsiteX5" fmla="*/ 605014 w 1405713"/>
              <a:gd name="connsiteY5" fmla="*/ 403263 h 1120802"/>
              <a:gd name="connsiteX6" fmla="*/ 755033 w 1405713"/>
              <a:gd name="connsiteY6" fmla="*/ 362781 h 1120802"/>
              <a:gd name="connsiteX7" fmla="*/ 802658 w 1405713"/>
              <a:gd name="connsiteY7" fmla="*/ 286580 h 1120802"/>
              <a:gd name="connsiteX8" fmla="*/ 785990 w 1405713"/>
              <a:gd name="connsiteY8" fmla="*/ 155612 h 1120802"/>
              <a:gd name="connsiteX9" fmla="*/ 671689 w 1405713"/>
              <a:gd name="connsiteY9" fmla="*/ 96080 h 1120802"/>
              <a:gd name="connsiteX0" fmla="*/ 671689 w 1604040"/>
              <a:gd name="connsiteY0" fmla="*/ 96080 h 1117721"/>
              <a:gd name="connsiteX1" fmla="*/ 402608 w 1604040"/>
              <a:gd name="connsiteY1" fmla="*/ 50837 h 1117721"/>
              <a:gd name="connsiteX2" fmla="*/ 154958 w 1604040"/>
              <a:gd name="connsiteY2" fmla="*/ 81793 h 1117721"/>
              <a:gd name="connsiteX3" fmla="*/ 154959 w 1604040"/>
              <a:gd name="connsiteY3" fmla="*/ 1024768 h 1117721"/>
              <a:gd name="connsiteX4" fmla="*/ 1231283 w 1604040"/>
              <a:gd name="connsiteY4" fmla="*/ 1117635 h 1117721"/>
              <a:gd name="connsiteX5" fmla="*/ 1586089 w 1604040"/>
              <a:gd name="connsiteY5" fmla="*/ 1008100 h 1117721"/>
              <a:gd name="connsiteX6" fmla="*/ 755033 w 1604040"/>
              <a:gd name="connsiteY6" fmla="*/ 362781 h 1117721"/>
              <a:gd name="connsiteX7" fmla="*/ 802658 w 1604040"/>
              <a:gd name="connsiteY7" fmla="*/ 286580 h 1117721"/>
              <a:gd name="connsiteX8" fmla="*/ 785990 w 1604040"/>
              <a:gd name="connsiteY8" fmla="*/ 155612 h 1117721"/>
              <a:gd name="connsiteX9" fmla="*/ 671689 w 1604040"/>
              <a:gd name="connsiteY9" fmla="*/ 96080 h 1117721"/>
              <a:gd name="connsiteX0" fmla="*/ 671689 w 1586321"/>
              <a:gd name="connsiteY0" fmla="*/ 96080 h 1117721"/>
              <a:gd name="connsiteX1" fmla="*/ 402608 w 1586321"/>
              <a:gd name="connsiteY1" fmla="*/ 50837 h 1117721"/>
              <a:gd name="connsiteX2" fmla="*/ 154958 w 1586321"/>
              <a:gd name="connsiteY2" fmla="*/ 81793 h 1117721"/>
              <a:gd name="connsiteX3" fmla="*/ 154959 w 1586321"/>
              <a:gd name="connsiteY3" fmla="*/ 1024768 h 1117721"/>
              <a:gd name="connsiteX4" fmla="*/ 1231283 w 1586321"/>
              <a:gd name="connsiteY4" fmla="*/ 1117635 h 1117721"/>
              <a:gd name="connsiteX5" fmla="*/ 1586089 w 1586321"/>
              <a:gd name="connsiteY5" fmla="*/ 1008100 h 1117721"/>
              <a:gd name="connsiteX6" fmla="*/ 1293195 w 1586321"/>
              <a:gd name="connsiteY6" fmla="*/ 800931 h 1117721"/>
              <a:gd name="connsiteX7" fmla="*/ 802658 w 1586321"/>
              <a:gd name="connsiteY7" fmla="*/ 286580 h 1117721"/>
              <a:gd name="connsiteX8" fmla="*/ 785990 w 1586321"/>
              <a:gd name="connsiteY8" fmla="*/ 155612 h 1117721"/>
              <a:gd name="connsiteX9" fmla="*/ 671689 w 1586321"/>
              <a:gd name="connsiteY9" fmla="*/ 96080 h 1117721"/>
              <a:gd name="connsiteX0" fmla="*/ 671689 w 1586321"/>
              <a:gd name="connsiteY0" fmla="*/ 96080 h 1117721"/>
              <a:gd name="connsiteX1" fmla="*/ 402608 w 1586321"/>
              <a:gd name="connsiteY1" fmla="*/ 50837 h 1117721"/>
              <a:gd name="connsiteX2" fmla="*/ 154958 w 1586321"/>
              <a:gd name="connsiteY2" fmla="*/ 81793 h 1117721"/>
              <a:gd name="connsiteX3" fmla="*/ 154959 w 1586321"/>
              <a:gd name="connsiteY3" fmla="*/ 1024768 h 1117721"/>
              <a:gd name="connsiteX4" fmla="*/ 1231283 w 1586321"/>
              <a:gd name="connsiteY4" fmla="*/ 1117635 h 1117721"/>
              <a:gd name="connsiteX5" fmla="*/ 1586089 w 1586321"/>
              <a:gd name="connsiteY5" fmla="*/ 1008100 h 1117721"/>
              <a:gd name="connsiteX6" fmla="*/ 1293195 w 1586321"/>
              <a:gd name="connsiteY6" fmla="*/ 800931 h 1117721"/>
              <a:gd name="connsiteX7" fmla="*/ 1283671 w 1586321"/>
              <a:gd name="connsiteY7" fmla="*/ 405642 h 1117721"/>
              <a:gd name="connsiteX8" fmla="*/ 785990 w 1586321"/>
              <a:gd name="connsiteY8" fmla="*/ 155612 h 1117721"/>
              <a:gd name="connsiteX9" fmla="*/ 671689 w 1586321"/>
              <a:gd name="connsiteY9" fmla="*/ 96080 h 1117721"/>
              <a:gd name="connsiteX0" fmla="*/ 671689 w 1586321"/>
              <a:gd name="connsiteY0" fmla="*/ 96080 h 1117721"/>
              <a:gd name="connsiteX1" fmla="*/ 402608 w 1586321"/>
              <a:gd name="connsiteY1" fmla="*/ 50837 h 1117721"/>
              <a:gd name="connsiteX2" fmla="*/ 154958 w 1586321"/>
              <a:gd name="connsiteY2" fmla="*/ 81793 h 1117721"/>
              <a:gd name="connsiteX3" fmla="*/ 154959 w 1586321"/>
              <a:gd name="connsiteY3" fmla="*/ 1024768 h 1117721"/>
              <a:gd name="connsiteX4" fmla="*/ 1231283 w 1586321"/>
              <a:gd name="connsiteY4" fmla="*/ 1117635 h 1117721"/>
              <a:gd name="connsiteX5" fmla="*/ 1586089 w 1586321"/>
              <a:gd name="connsiteY5" fmla="*/ 1008100 h 1117721"/>
              <a:gd name="connsiteX6" fmla="*/ 1293195 w 1586321"/>
              <a:gd name="connsiteY6" fmla="*/ 800931 h 1117721"/>
              <a:gd name="connsiteX7" fmla="*/ 1283671 w 1586321"/>
              <a:gd name="connsiteY7" fmla="*/ 405642 h 1117721"/>
              <a:gd name="connsiteX8" fmla="*/ 1057452 w 1586321"/>
              <a:gd name="connsiteY8" fmla="*/ 184187 h 1117721"/>
              <a:gd name="connsiteX9" fmla="*/ 671689 w 1586321"/>
              <a:gd name="connsiteY9" fmla="*/ 96080 h 1117721"/>
              <a:gd name="connsiteX0" fmla="*/ 771702 w 1586321"/>
              <a:gd name="connsiteY0" fmla="*/ 195823 h 1122214"/>
              <a:gd name="connsiteX1" fmla="*/ 402608 w 1586321"/>
              <a:gd name="connsiteY1" fmla="*/ 55330 h 1122214"/>
              <a:gd name="connsiteX2" fmla="*/ 154958 w 1586321"/>
              <a:gd name="connsiteY2" fmla="*/ 86286 h 1122214"/>
              <a:gd name="connsiteX3" fmla="*/ 154959 w 1586321"/>
              <a:gd name="connsiteY3" fmla="*/ 1029261 h 1122214"/>
              <a:gd name="connsiteX4" fmla="*/ 1231283 w 1586321"/>
              <a:gd name="connsiteY4" fmla="*/ 1122128 h 1122214"/>
              <a:gd name="connsiteX5" fmla="*/ 1586089 w 1586321"/>
              <a:gd name="connsiteY5" fmla="*/ 1012593 h 1122214"/>
              <a:gd name="connsiteX6" fmla="*/ 1293195 w 1586321"/>
              <a:gd name="connsiteY6" fmla="*/ 805424 h 1122214"/>
              <a:gd name="connsiteX7" fmla="*/ 1283671 w 1586321"/>
              <a:gd name="connsiteY7" fmla="*/ 410135 h 1122214"/>
              <a:gd name="connsiteX8" fmla="*/ 1057452 w 1586321"/>
              <a:gd name="connsiteY8" fmla="*/ 188680 h 1122214"/>
              <a:gd name="connsiteX9" fmla="*/ 771702 w 1586321"/>
              <a:gd name="connsiteY9" fmla="*/ 195823 h 1122214"/>
              <a:gd name="connsiteX0" fmla="*/ 774049 w 1588668"/>
              <a:gd name="connsiteY0" fmla="*/ 174854 h 1101245"/>
              <a:gd name="connsiteX1" fmla="*/ 462105 w 1588668"/>
              <a:gd name="connsiteY1" fmla="*/ 91511 h 1101245"/>
              <a:gd name="connsiteX2" fmla="*/ 157305 w 1588668"/>
              <a:gd name="connsiteY2" fmla="*/ 65317 h 1101245"/>
              <a:gd name="connsiteX3" fmla="*/ 157306 w 1588668"/>
              <a:gd name="connsiteY3" fmla="*/ 1008292 h 1101245"/>
              <a:gd name="connsiteX4" fmla="*/ 1233630 w 1588668"/>
              <a:gd name="connsiteY4" fmla="*/ 1101159 h 1101245"/>
              <a:gd name="connsiteX5" fmla="*/ 1588436 w 1588668"/>
              <a:gd name="connsiteY5" fmla="*/ 991624 h 1101245"/>
              <a:gd name="connsiteX6" fmla="*/ 1295542 w 1588668"/>
              <a:gd name="connsiteY6" fmla="*/ 784455 h 1101245"/>
              <a:gd name="connsiteX7" fmla="*/ 1286018 w 1588668"/>
              <a:gd name="connsiteY7" fmla="*/ 389166 h 1101245"/>
              <a:gd name="connsiteX8" fmla="*/ 1059799 w 1588668"/>
              <a:gd name="connsiteY8" fmla="*/ 167711 h 1101245"/>
              <a:gd name="connsiteX9" fmla="*/ 774049 w 1588668"/>
              <a:gd name="connsiteY9" fmla="*/ 174854 h 1101245"/>
              <a:gd name="connsiteX0" fmla="*/ 696666 w 1511285"/>
              <a:gd name="connsiteY0" fmla="*/ 159913 h 1104580"/>
              <a:gd name="connsiteX1" fmla="*/ 384722 w 1511285"/>
              <a:gd name="connsiteY1" fmla="*/ 76570 h 1104580"/>
              <a:gd name="connsiteX2" fmla="*/ 113259 w 1511285"/>
              <a:gd name="connsiteY2" fmla="*/ 69426 h 1104580"/>
              <a:gd name="connsiteX3" fmla="*/ 79923 w 1511285"/>
              <a:gd name="connsiteY3" fmla="*/ 993351 h 1104580"/>
              <a:gd name="connsiteX4" fmla="*/ 1156247 w 1511285"/>
              <a:gd name="connsiteY4" fmla="*/ 1086218 h 1104580"/>
              <a:gd name="connsiteX5" fmla="*/ 1511053 w 1511285"/>
              <a:gd name="connsiteY5" fmla="*/ 976683 h 1104580"/>
              <a:gd name="connsiteX6" fmla="*/ 1218159 w 1511285"/>
              <a:gd name="connsiteY6" fmla="*/ 769514 h 1104580"/>
              <a:gd name="connsiteX7" fmla="*/ 1208635 w 1511285"/>
              <a:gd name="connsiteY7" fmla="*/ 374225 h 1104580"/>
              <a:gd name="connsiteX8" fmla="*/ 982416 w 1511285"/>
              <a:gd name="connsiteY8" fmla="*/ 152770 h 1104580"/>
              <a:gd name="connsiteX9" fmla="*/ 696666 w 1511285"/>
              <a:gd name="connsiteY9" fmla="*/ 159913 h 1104580"/>
              <a:gd name="connsiteX0" fmla="*/ 709887 w 1524506"/>
              <a:gd name="connsiteY0" fmla="*/ 104947 h 1049614"/>
              <a:gd name="connsiteX1" fmla="*/ 397943 w 1524506"/>
              <a:gd name="connsiteY1" fmla="*/ 21604 h 1049614"/>
              <a:gd name="connsiteX2" fmla="*/ 126480 w 1524506"/>
              <a:gd name="connsiteY2" fmla="*/ 14460 h 1049614"/>
              <a:gd name="connsiteX3" fmla="*/ 93144 w 1524506"/>
              <a:gd name="connsiteY3" fmla="*/ 938385 h 1049614"/>
              <a:gd name="connsiteX4" fmla="*/ 1169468 w 1524506"/>
              <a:gd name="connsiteY4" fmla="*/ 1031252 h 1049614"/>
              <a:gd name="connsiteX5" fmla="*/ 1524274 w 1524506"/>
              <a:gd name="connsiteY5" fmla="*/ 921717 h 1049614"/>
              <a:gd name="connsiteX6" fmla="*/ 1231380 w 1524506"/>
              <a:gd name="connsiteY6" fmla="*/ 714548 h 1049614"/>
              <a:gd name="connsiteX7" fmla="*/ 1221856 w 1524506"/>
              <a:gd name="connsiteY7" fmla="*/ 319259 h 1049614"/>
              <a:gd name="connsiteX8" fmla="*/ 995637 w 1524506"/>
              <a:gd name="connsiteY8" fmla="*/ 97804 h 1049614"/>
              <a:gd name="connsiteX9" fmla="*/ 709887 w 1524506"/>
              <a:gd name="connsiteY9" fmla="*/ 104947 h 1049614"/>
              <a:gd name="connsiteX0" fmla="*/ 709887 w 1524506"/>
              <a:gd name="connsiteY0" fmla="*/ 110702 h 1055369"/>
              <a:gd name="connsiteX1" fmla="*/ 397943 w 1524506"/>
              <a:gd name="connsiteY1" fmla="*/ 27359 h 1055369"/>
              <a:gd name="connsiteX2" fmla="*/ 126480 w 1524506"/>
              <a:gd name="connsiteY2" fmla="*/ 20215 h 1055369"/>
              <a:gd name="connsiteX3" fmla="*/ 93144 w 1524506"/>
              <a:gd name="connsiteY3" fmla="*/ 944140 h 1055369"/>
              <a:gd name="connsiteX4" fmla="*/ 1169468 w 1524506"/>
              <a:gd name="connsiteY4" fmla="*/ 1037007 h 1055369"/>
              <a:gd name="connsiteX5" fmla="*/ 1524274 w 1524506"/>
              <a:gd name="connsiteY5" fmla="*/ 927472 h 1055369"/>
              <a:gd name="connsiteX6" fmla="*/ 1231380 w 1524506"/>
              <a:gd name="connsiteY6" fmla="*/ 720303 h 1055369"/>
              <a:gd name="connsiteX7" fmla="*/ 1221856 w 1524506"/>
              <a:gd name="connsiteY7" fmla="*/ 325014 h 1055369"/>
              <a:gd name="connsiteX8" fmla="*/ 995637 w 1524506"/>
              <a:gd name="connsiteY8" fmla="*/ 103559 h 1055369"/>
              <a:gd name="connsiteX9" fmla="*/ 709887 w 1524506"/>
              <a:gd name="connsiteY9" fmla="*/ 110702 h 1055369"/>
              <a:gd name="connsiteX0" fmla="*/ 714649 w 1524506"/>
              <a:gd name="connsiteY0" fmla="*/ 124826 h 1050443"/>
              <a:gd name="connsiteX1" fmla="*/ 397943 w 1524506"/>
              <a:gd name="connsiteY1" fmla="*/ 22433 h 1050443"/>
              <a:gd name="connsiteX2" fmla="*/ 126480 w 1524506"/>
              <a:gd name="connsiteY2" fmla="*/ 15289 h 1050443"/>
              <a:gd name="connsiteX3" fmla="*/ 93144 w 1524506"/>
              <a:gd name="connsiteY3" fmla="*/ 939214 h 1050443"/>
              <a:gd name="connsiteX4" fmla="*/ 1169468 w 1524506"/>
              <a:gd name="connsiteY4" fmla="*/ 1032081 h 1050443"/>
              <a:gd name="connsiteX5" fmla="*/ 1524274 w 1524506"/>
              <a:gd name="connsiteY5" fmla="*/ 922546 h 1050443"/>
              <a:gd name="connsiteX6" fmla="*/ 1231380 w 1524506"/>
              <a:gd name="connsiteY6" fmla="*/ 715377 h 1050443"/>
              <a:gd name="connsiteX7" fmla="*/ 1221856 w 1524506"/>
              <a:gd name="connsiteY7" fmla="*/ 320088 h 1050443"/>
              <a:gd name="connsiteX8" fmla="*/ 995637 w 1524506"/>
              <a:gd name="connsiteY8" fmla="*/ 98633 h 1050443"/>
              <a:gd name="connsiteX9" fmla="*/ 714649 w 1524506"/>
              <a:gd name="connsiteY9" fmla="*/ 124826 h 1050443"/>
              <a:gd name="connsiteX0" fmla="*/ 714649 w 1600664"/>
              <a:gd name="connsiteY0" fmla="*/ 124826 h 1049192"/>
              <a:gd name="connsiteX1" fmla="*/ 397943 w 1600664"/>
              <a:gd name="connsiteY1" fmla="*/ 22433 h 1049192"/>
              <a:gd name="connsiteX2" fmla="*/ 126480 w 1600664"/>
              <a:gd name="connsiteY2" fmla="*/ 15289 h 1049192"/>
              <a:gd name="connsiteX3" fmla="*/ 93144 w 1600664"/>
              <a:gd name="connsiteY3" fmla="*/ 939214 h 1049192"/>
              <a:gd name="connsiteX4" fmla="*/ 1169468 w 1600664"/>
              <a:gd name="connsiteY4" fmla="*/ 1032081 h 1049192"/>
              <a:gd name="connsiteX5" fmla="*/ 1600474 w 1600664"/>
              <a:gd name="connsiteY5" fmla="*/ 941596 h 1049192"/>
              <a:gd name="connsiteX6" fmla="*/ 1231380 w 1600664"/>
              <a:gd name="connsiteY6" fmla="*/ 715377 h 1049192"/>
              <a:gd name="connsiteX7" fmla="*/ 1221856 w 1600664"/>
              <a:gd name="connsiteY7" fmla="*/ 320088 h 1049192"/>
              <a:gd name="connsiteX8" fmla="*/ 995637 w 1600664"/>
              <a:gd name="connsiteY8" fmla="*/ 98633 h 1049192"/>
              <a:gd name="connsiteX9" fmla="*/ 714649 w 1600664"/>
              <a:gd name="connsiteY9" fmla="*/ 124826 h 1049192"/>
              <a:gd name="connsiteX0" fmla="*/ 714649 w 1553063"/>
              <a:gd name="connsiteY0" fmla="*/ 124826 h 1047950"/>
              <a:gd name="connsiteX1" fmla="*/ 397943 w 1553063"/>
              <a:gd name="connsiteY1" fmla="*/ 22433 h 1047950"/>
              <a:gd name="connsiteX2" fmla="*/ 126480 w 1553063"/>
              <a:gd name="connsiteY2" fmla="*/ 15289 h 1047950"/>
              <a:gd name="connsiteX3" fmla="*/ 93144 w 1553063"/>
              <a:gd name="connsiteY3" fmla="*/ 939214 h 1047950"/>
              <a:gd name="connsiteX4" fmla="*/ 1169468 w 1553063"/>
              <a:gd name="connsiteY4" fmla="*/ 1032081 h 1047950"/>
              <a:gd name="connsiteX5" fmla="*/ 1552849 w 1553063"/>
              <a:gd name="connsiteY5" fmla="*/ 960646 h 1047950"/>
              <a:gd name="connsiteX6" fmla="*/ 1231380 w 1553063"/>
              <a:gd name="connsiteY6" fmla="*/ 715377 h 1047950"/>
              <a:gd name="connsiteX7" fmla="*/ 1221856 w 1553063"/>
              <a:gd name="connsiteY7" fmla="*/ 320088 h 1047950"/>
              <a:gd name="connsiteX8" fmla="*/ 995637 w 1553063"/>
              <a:gd name="connsiteY8" fmla="*/ 98633 h 1047950"/>
              <a:gd name="connsiteX9" fmla="*/ 714649 w 1553063"/>
              <a:gd name="connsiteY9" fmla="*/ 124826 h 1047950"/>
              <a:gd name="connsiteX0" fmla="*/ 714649 w 2250824"/>
              <a:gd name="connsiteY0" fmla="*/ 124826 h 1047950"/>
              <a:gd name="connsiteX1" fmla="*/ 397943 w 2250824"/>
              <a:gd name="connsiteY1" fmla="*/ 22433 h 1047950"/>
              <a:gd name="connsiteX2" fmla="*/ 126480 w 2250824"/>
              <a:gd name="connsiteY2" fmla="*/ 15289 h 1047950"/>
              <a:gd name="connsiteX3" fmla="*/ 93144 w 2250824"/>
              <a:gd name="connsiteY3" fmla="*/ 939214 h 1047950"/>
              <a:gd name="connsiteX4" fmla="*/ 1169468 w 2250824"/>
              <a:gd name="connsiteY4" fmla="*/ 1032081 h 1047950"/>
              <a:gd name="connsiteX5" fmla="*/ 1552849 w 2250824"/>
              <a:gd name="connsiteY5" fmla="*/ 960646 h 1047950"/>
              <a:gd name="connsiteX6" fmla="*/ 2250555 w 2250824"/>
              <a:gd name="connsiteY6" fmla="*/ 782052 h 1047950"/>
              <a:gd name="connsiteX7" fmla="*/ 1221856 w 2250824"/>
              <a:gd name="connsiteY7" fmla="*/ 320088 h 1047950"/>
              <a:gd name="connsiteX8" fmla="*/ 995637 w 2250824"/>
              <a:gd name="connsiteY8" fmla="*/ 98633 h 1047950"/>
              <a:gd name="connsiteX9" fmla="*/ 714649 w 2250824"/>
              <a:gd name="connsiteY9" fmla="*/ 124826 h 1047950"/>
              <a:gd name="connsiteX0" fmla="*/ 642207 w 2178382"/>
              <a:gd name="connsiteY0" fmla="*/ 122038 h 1029555"/>
              <a:gd name="connsiteX1" fmla="*/ 325501 w 2178382"/>
              <a:gd name="connsiteY1" fmla="*/ 19645 h 1029555"/>
              <a:gd name="connsiteX2" fmla="*/ 406463 w 2178382"/>
              <a:gd name="connsiteY2" fmla="*/ 574476 h 1029555"/>
              <a:gd name="connsiteX3" fmla="*/ 20702 w 2178382"/>
              <a:gd name="connsiteY3" fmla="*/ 936426 h 1029555"/>
              <a:gd name="connsiteX4" fmla="*/ 1097026 w 2178382"/>
              <a:gd name="connsiteY4" fmla="*/ 1029293 h 1029555"/>
              <a:gd name="connsiteX5" fmla="*/ 1480407 w 2178382"/>
              <a:gd name="connsiteY5" fmla="*/ 957858 h 1029555"/>
              <a:gd name="connsiteX6" fmla="*/ 2178113 w 2178382"/>
              <a:gd name="connsiteY6" fmla="*/ 779264 h 1029555"/>
              <a:gd name="connsiteX7" fmla="*/ 1149414 w 2178382"/>
              <a:gd name="connsiteY7" fmla="*/ 317300 h 1029555"/>
              <a:gd name="connsiteX8" fmla="*/ 923195 w 2178382"/>
              <a:gd name="connsiteY8" fmla="*/ 95845 h 1029555"/>
              <a:gd name="connsiteX9" fmla="*/ 642207 w 2178382"/>
              <a:gd name="connsiteY9" fmla="*/ 122038 h 1029555"/>
              <a:gd name="connsiteX0" fmla="*/ 642222 w 2178397"/>
              <a:gd name="connsiteY0" fmla="*/ 34773 h 942290"/>
              <a:gd name="connsiteX1" fmla="*/ 406478 w 2178397"/>
              <a:gd name="connsiteY1" fmla="*/ 487211 h 942290"/>
              <a:gd name="connsiteX2" fmla="*/ 20717 w 2178397"/>
              <a:gd name="connsiteY2" fmla="*/ 849161 h 942290"/>
              <a:gd name="connsiteX3" fmla="*/ 1097041 w 2178397"/>
              <a:gd name="connsiteY3" fmla="*/ 942028 h 942290"/>
              <a:gd name="connsiteX4" fmla="*/ 1480422 w 2178397"/>
              <a:gd name="connsiteY4" fmla="*/ 870593 h 942290"/>
              <a:gd name="connsiteX5" fmla="*/ 2178128 w 2178397"/>
              <a:gd name="connsiteY5" fmla="*/ 691999 h 942290"/>
              <a:gd name="connsiteX6" fmla="*/ 1149429 w 2178397"/>
              <a:gd name="connsiteY6" fmla="*/ 230035 h 942290"/>
              <a:gd name="connsiteX7" fmla="*/ 923210 w 2178397"/>
              <a:gd name="connsiteY7" fmla="*/ 8580 h 942290"/>
              <a:gd name="connsiteX8" fmla="*/ 642222 w 2178397"/>
              <a:gd name="connsiteY8" fmla="*/ 34773 h 942290"/>
              <a:gd name="connsiteX0" fmla="*/ 795707 w 2179482"/>
              <a:gd name="connsiteY0" fmla="*/ 337671 h 935626"/>
              <a:gd name="connsiteX1" fmla="*/ 407563 w 2179482"/>
              <a:gd name="connsiteY1" fmla="*/ 480547 h 935626"/>
              <a:gd name="connsiteX2" fmla="*/ 21802 w 2179482"/>
              <a:gd name="connsiteY2" fmla="*/ 842497 h 935626"/>
              <a:gd name="connsiteX3" fmla="*/ 1098126 w 2179482"/>
              <a:gd name="connsiteY3" fmla="*/ 935364 h 935626"/>
              <a:gd name="connsiteX4" fmla="*/ 1481507 w 2179482"/>
              <a:gd name="connsiteY4" fmla="*/ 863929 h 935626"/>
              <a:gd name="connsiteX5" fmla="*/ 2179213 w 2179482"/>
              <a:gd name="connsiteY5" fmla="*/ 685335 h 935626"/>
              <a:gd name="connsiteX6" fmla="*/ 1150514 w 2179482"/>
              <a:gd name="connsiteY6" fmla="*/ 223371 h 935626"/>
              <a:gd name="connsiteX7" fmla="*/ 924295 w 2179482"/>
              <a:gd name="connsiteY7" fmla="*/ 1916 h 935626"/>
              <a:gd name="connsiteX8" fmla="*/ 795707 w 2179482"/>
              <a:gd name="connsiteY8" fmla="*/ 337671 h 935626"/>
              <a:gd name="connsiteX0" fmla="*/ 795707 w 2179482"/>
              <a:gd name="connsiteY0" fmla="*/ 128981 h 726936"/>
              <a:gd name="connsiteX1" fmla="*/ 407563 w 2179482"/>
              <a:gd name="connsiteY1" fmla="*/ 271857 h 726936"/>
              <a:gd name="connsiteX2" fmla="*/ 21802 w 2179482"/>
              <a:gd name="connsiteY2" fmla="*/ 633807 h 726936"/>
              <a:gd name="connsiteX3" fmla="*/ 1098126 w 2179482"/>
              <a:gd name="connsiteY3" fmla="*/ 726674 h 726936"/>
              <a:gd name="connsiteX4" fmla="*/ 1481507 w 2179482"/>
              <a:gd name="connsiteY4" fmla="*/ 655239 h 726936"/>
              <a:gd name="connsiteX5" fmla="*/ 2179213 w 2179482"/>
              <a:gd name="connsiteY5" fmla="*/ 476645 h 726936"/>
              <a:gd name="connsiteX6" fmla="*/ 1150514 w 2179482"/>
              <a:gd name="connsiteY6" fmla="*/ 14681 h 726936"/>
              <a:gd name="connsiteX7" fmla="*/ 795707 w 2179482"/>
              <a:gd name="connsiteY7" fmla="*/ 128981 h 726936"/>
              <a:gd name="connsiteX0" fmla="*/ 795707 w 2179816"/>
              <a:gd name="connsiteY0" fmla="*/ 81507 h 679462"/>
              <a:gd name="connsiteX1" fmla="*/ 407563 w 2179816"/>
              <a:gd name="connsiteY1" fmla="*/ 224383 h 679462"/>
              <a:gd name="connsiteX2" fmla="*/ 21802 w 2179816"/>
              <a:gd name="connsiteY2" fmla="*/ 586333 h 679462"/>
              <a:gd name="connsiteX3" fmla="*/ 1098126 w 2179816"/>
              <a:gd name="connsiteY3" fmla="*/ 679200 h 679462"/>
              <a:gd name="connsiteX4" fmla="*/ 1481507 w 2179816"/>
              <a:gd name="connsiteY4" fmla="*/ 607765 h 679462"/>
              <a:gd name="connsiteX5" fmla="*/ 2179213 w 2179816"/>
              <a:gd name="connsiteY5" fmla="*/ 429171 h 679462"/>
              <a:gd name="connsiteX6" fmla="*/ 1622002 w 2179816"/>
              <a:gd name="connsiteY6" fmla="*/ 19594 h 679462"/>
              <a:gd name="connsiteX7" fmla="*/ 795707 w 2179816"/>
              <a:gd name="connsiteY7" fmla="*/ 81507 h 679462"/>
              <a:gd name="connsiteX0" fmla="*/ 795707 w 2179852"/>
              <a:gd name="connsiteY0" fmla="*/ 104813 h 674193"/>
              <a:gd name="connsiteX1" fmla="*/ 407563 w 2179852"/>
              <a:gd name="connsiteY1" fmla="*/ 219114 h 674193"/>
              <a:gd name="connsiteX2" fmla="*/ 21802 w 2179852"/>
              <a:gd name="connsiteY2" fmla="*/ 581064 h 674193"/>
              <a:gd name="connsiteX3" fmla="*/ 1098126 w 2179852"/>
              <a:gd name="connsiteY3" fmla="*/ 673931 h 674193"/>
              <a:gd name="connsiteX4" fmla="*/ 1481507 w 2179852"/>
              <a:gd name="connsiteY4" fmla="*/ 602496 h 674193"/>
              <a:gd name="connsiteX5" fmla="*/ 2179213 w 2179852"/>
              <a:gd name="connsiteY5" fmla="*/ 423902 h 674193"/>
              <a:gd name="connsiteX6" fmla="*/ 1622002 w 2179852"/>
              <a:gd name="connsiteY6" fmla="*/ 14325 h 674193"/>
              <a:gd name="connsiteX7" fmla="*/ 795707 w 2179852"/>
              <a:gd name="connsiteY7" fmla="*/ 104813 h 674193"/>
              <a:gd name="connsiteX0" fmla="*/ 795707 w 1989856"/>
              <a:gd name="connsiteY0" fmla="*/ 107518 h 676856"/>
              <a:gd name="connsiteX1" fmla="*/ 407563 w 1989856"/>
              <a:gd name="connsiteY1" fmla="*/ 221819 h 676856"/>
              <a:gd name="connsiteX2" fmla="*/ 21802 w 1989856"/>
              <a:gd name="connsiteY2" fmla="*/ 583769 h 676856"/>
              <a:gd name="connsiteX3" fmla="*/ 1098126 w 1989856"/>
              <a:gd name="connsiteY3" fmla="*/ 676636 h 676856"/>
              <a:gd name="connsiteX4" fmla="*/ 1481507 w 1989856"/>
              <a:gd name="connsiteY4" fmla="*/ 605201 h 676856"/>
              <a:gd name="connsiteX5" fmla="*/ 1988713 w 1989856"/>
              <a:gd name="connsiteY5" fmla="*/ 469470 h 676856"/>
              <a:gd name="connsiteX6" fmla="*/ 1622002 w 1989856"/>
              <a:gd name="connsiteY6" fmla="*/ 17030 h 676856"/>
              <a:gd name="connsiteX7" fmla="*/ 795707 w 1989856"/>
              <a:gd name="connsiteY7" fmla="*/ 107518 h 676856"/>
              <a:gd name="connsiteX0" fmla="*/ 795707 w 2005230"/>
              <a:gd name="connsiteY0" fmla="*/ 107518 h 676856"/>
              <a:gd name="connsiteX1" fmla="*/ 407563 w 2005230"/>
              <a:gd name="connsiteY1" fmla="*/ 221819 h 676856"/>
              <a:gd name="connsiteX2" fmla="*/ 21802 w 2005230"/>
              <a:gd name="connsiteY2" fmla="*/ 583769 h 676856"/>
              <a:gd name="connsiteX3" fmla="*/ 1098126 w 2005230"/>
              <a:gd name="connsiteY3" fmla="*/ 676636 h 676856"/>
              <a:gd name="connsiteX4" fmla="*/ 1481507 w 2005230"/>
              <a:gd name="connsiteY4" fmla="*/ 605201 h 676856"/>
              <a:gd name="connsiteX5" fmla="*/ 1988713 w 2005230"/>
              <a:gd name="connsiteY5" fmla="*/ 469470 h 676856"/>
              <a:gd name="connsiteX6" fmla="*/ 1858240 w 2005230"/>
              <a:gd name="connsiteY6" fmla="*/ 214741 h 676856"/>
              <a:gd name="connsiteX7" fmla="*/ 1622002 w 2005230"/>
              <a:gd name="connsiteY7" fmla="*/ 17030 h 676856"/>
              <a:gd name="connsiteX8" fmla="*/ 795707 w 2005230"/>
              <a:gd name="connsiteY8" fmla="*/ 107518 h 676856"/>
              <a:gd name="connsiteX0" fmla="*/ 795707 w 2067261"/>
              <a:gd name="connsiteY0" fmla="*/ 95687 h 665025"/>
              <a:gd name="connsiteX1" fmla="*/ 407563 w 2067261"/>
              <a:gd name="connsiteY1" fmla="*/ 209988 h 665025"/>
              <a:gd name="connsiteX2" fmla="*/ 21802 w 2067261"/>
              <a:gd name="connsiteY2" fmla="*/ 571938 h 665025"/>
              <a:gd name="connsiteX3" fmla="*/ 1098126 w 2067261"/>
              <a:gd name="connsiteY3" fmla="*/ 664805 h 665025"/>
              <a:gd name="connsiteX4" fmla="*/ 1481507 w 2067261"/>
              <a:gd name="connsiteY4" fmla="*/ 593370 h 665025"/>
              <a:gd name="connsiteX5" fmla="*/ 1988713 w 2067261"/>
              <a:gd name="connsiteY5" fmla="*/ 457639 h 665025"/>
              <a:gd name="connsiteX6" fmla="*/ 2039215 w 2067261"/>
              <a:gd name="connsiteY6" fmla="*/ 60035 h 665025"/>
              <a:gd name="connsiteX7" fmla="*/ 1622002 w 2067261"/>
              <a:gd name="connsiteY7" fmla="*/ 5199 h 665025"/>
              <a:gd name="connsiteX8" fmla="*/ 795707 w 2067261"/>
              <a:gd name="connsiteY8" fmla="*/ 95687 h 665025"/>
              <a:gd name="connsiteX0" fmla="*/ 795707 w 2067261"/>
              <a:gd name="connsiteY0" fmla="*/ 124849 h 694187"/>
              <a:gd name="connsiteX1" fmla="*/ 407563 w 2067261"/>
              <a:gd name="connsiteY1" fmla="*/ 239150 h 694187"/>
              <a:gd name="connsiteX2" fmla="*/ 21802 w 2067261"/>
              <a:gd name="connsiteY2" fmla="*/ 601100 h 694187"/>
              <a:gd name="connsiteX3" fmla="*/ 1098126 w 2067261"/>
              <a:gd name="connsiteY3" fmla="*/ 693967 h 694187"/>
              <a:gd name="connsiteX4" fmla="*/ 1481507 w 2067261"/>
              <a:gd name="connsiteY4" fmla="*/ 622532 h 694187"/>
              <a:gd name="connsiteX5" fmla="*/ 1988713 w 2067261"/>
              <a:gd name="connsiteY5" fmla="*/ 486801 h 694187"/>
              <a:gd name="connsiteX6" fmla="*/ 2039215 w 2067261"/>
              <a:gd name="connsiteY6" fmla="*/ 89197 h 694187"/>
              <a:gd name="connsiteX7" fmla="*/ 1602952 w 2067261"/>
              <a:gd name="connsiteY7" fmla="*/ 1023 h 694187"/>
              <a:gd name="connsiteX8" fmla="*/ 795707 w 2067261"/>
              <a:gd name="connsiteY8" fmla="*/ 124849 h 694187"/>
              <a:gd name="connsiteX0" fmla="*/ 814900 w 2067404"/>
              <a:gd name="connsiteY0" fmla="*/ 105074 h 693462"/>
              <a:gd name="connsiteX1" fmla="*/ 407706 w 2067404"/>
              <a:gd name="connsiteY1" fmla="*/ 238425 h 693462"/>
              <a:gd name="connsiteX2" fmla="*/ 21945 w 2067404"/>
              <a:gd name="connsiteY2" fmla="*/ 600375 h 693462"/>
              <a:gd name="connsiteX3" fmla="*/ 1098269 w 2067404"/>
              <a:gd name="connsiteY3" fmla="*/ 693242 h 693462"/>
              <a:gd name="connsiteX4" fmla="*/ 1481650 w 2067404"/>
              <a:gd name="connsiteY4" fmla="*/ 621807 h 693462"/>
              <a:gd name="connsiteX5" fmla="*/ 1988856 w 2067404"/>
              <a:gd name="connsiteY5" fmla="*/ 486076 h 693462"/>
              <a:gd name="connsiteX6" fmla="*/ 2039358 w 2067404"/>
              <a:gd name="connsiteY6" fmla="*/ 88472 h 693462"/>
              <a:gd name="connsiteX7" fmla="*/ 1603095 w 2067404"/>
              <a:gd name="connsiteY7" fmla="*/ 298 h 693462"/>
              <a:gd name="connsiteX8" fmla="*/ 814900 w 2067404"/>
              <a:gd name="connsiteY8" fmla="*/ 105074 h 693462"/>
              <a:gd name="connsiteX0" fmla="*/ 833373 w 2085877"/>
              <a:gd name="connsiteY0" fmla="*/ 105074 h 706306"/>
              <a:gd name="connsiteX1" fmla="*/ 426179 w 2085877"/>
              <a:gd name="connsiteY1" fmla="*/ 238425 h 706306"/>
              <a:gd name="connsiteX2" fmla="*/ 40418 w 2085877"/>
              <a:gd name="connsiteY2" fmla="*/ 600375 h 706306"/>
              <a:gd name="connsiteX3" fmla="*/ 1116742 w 2085877"/>
              <a:gd name="connsiteY3" fmla="*/ 693242 h 706306"/>
              <a:gd name="connsiteX4" fmla="*/ 1500123 w 2085877"/>
              <a:gd name="connsiteY4" fmla="*/ 621807 h 706306"/>
              <a:gd name="connsiteX5" fmla="*/ 2007329 w 2085877"/>
              <a:gd name="connsiteY5" fmla="*/ 486076 h 706306"/>
              <a:gd name="connsiteX6" fmla="*/ 2057831 w 2085877"/>
              <a:gd name="connsiteY6" fmla="*/ 88472 h 706306"/>
              <a:gd name="connsiteX7" fmla="*/ 1621568 w 2085877"/>
              <a:gd name="connsiteY7" fmla="*/ 298 h 706306"/>
              <a:gd name="connsiteX8" fmla="*/ 833373 w 2085877"/>
              <a:gd name="connsiteY8" fmla="*/ 105074 h 70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5877" h="706306">
                <a:moveTo>
                  <a:pt x="833373" y="105074"/>
                </a:moveTo>
                <a:cubicBezTo>
                  <a:pt x="634142" y="144762"/>
                  <a:pt x="558338" y="155875"/>
                  <a:pt x="426179" y="238425"/>
                </a:cubicBezTo>
                <a:cubicBezTo>
                  <a:pt x="294020" y="320975"/>
                  <a:pt x="-131826" y="438847"/>
                  <a:pt x="40418" y="600375"/>
                </a:cubicBezTo>
                <a:cubicBezTo>
                  <a:pt x="212662" y="761903"/>
                  <a:pt x="873458" y="689670"/>
                  <a:pt x="1116742" y="693242"/>
                </a:cubicBezTo>
                <a:cubicBezTo>
                  <a:pt x="1360026" y="696814"/>
                  <a:pt x="1351692" y="656335"/>
                  <a:pt x="1500123" y="621807"/>
                </a:cubicBezTo>
                <a:cubicBezTo>
                  <a:pt x="1648554" y="587279"/>
                  <a:pt x="1944540" y="551153"/>
                  <a:pt x="2007329" y="486076"/>
                </a:cubicBezTo>
                <a:cubicBezTo>
                  <a:pt x="2070118" y="420999"/>
                  <a:pt x="2118950" y="163879"/>
                  <a:pt x="2057831" y="88472"/>
                </a:cubicBezTo>
                <a:cubicBezTo>
                  <a:pt x="1996713" y="13065"/>
                  <a:pt x="1825644" y="-2469"/>
                  <a:pt x="1621568" y="298"/>
                </a:cubicBezTo>
                <a:cubicBezTo>
                  <a:pt x="1417492" y="3065"/>
                  <a:pt x="1032604" y="65386"/>
                  <a:pt x="833373" y="105074"/>
                </a:cubicBezTo>
                <a:close/>
              </a:path>
            </a:pathLst>
          </a:cu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37" name="Freihandform 36"/>
          <p:cNvSpPr/>
          <p:nvPr/>
        </p:nvSpPr>
        <p:spPr>
          <a:xfrm rot="5400000">
            <a:off x="3634047" y="-1717217"/>
            <a:ext cx="1869554" cy="9137652"/>
          </a:xfrm>
          <a:custGeom>
            <a:avLst/>
            <a:gdLst>
              <a:gd name="connsiteX0" fmla="*/ 0 w 4133850"/>
              <a:gd name="connsiteY0" fmla="*/ 0 h 5229556"/>
              <a:gd name="connsiteX1" fmla="*/ 104775 w 4133850"/>
              <a:gd name="connsiteY1" fmla="*/ 123825 h 5229556"/>
              <a:gd name="connsiteX2" fmla="*/ 123825 w 4133850"/>
              <a:gd name="connsiteY2" fmla="*/ 171450 h 5229556"/>
              <a:gd name="connsiteX3" fmla="*/ 152400 w 4133850"/>
              <a:gd name="connsiteY3" fmla="*/ 219075 h 5229556"/>
              <a:gd name="connsiteX4" fmla="*/ 171450 w 4133850"/>
              <a:gd name="connsiteY4" fmla="*/ 276225 h 5229556"/>
              <a:gd name="connsiteX5" fmla="*/ 209550 w 4133850"/>
              <a:gd name="connsiteY5" fmla="*/ 323850 h 5229556"/>
              <a:gd name="connsiteX6" fmla="*/ 238125 w 4133850"/>
              <a:gd name="connsiteY6" fmla="*/ 371475 h 5229556"/>
              <a:gd name="connsiteX7" fmla="*/ 304800 w 4133850"/>
              <a:gd name="connsiteY7" fmla="*/ 438150 h 5229556"/>
              <a:gd name="connsiteX8" fmla="*/ 323850 w 4133850"/>
              <a:gd name="connsiteY8" fmla="*/ 466725 h 5229556"/>
              <a:gd name="connsiteX9" fmla="*/ 342900 w 4133850"/>
              <a:gd name="connsiteY9" fmla="*/ 514350 h 5229556"/>
              <a:gd name="connsiteX10" fmla="*/ 371475 w 4133850"/>
              <a:gd name="connsiteY10" fmla="*/ 533400 h 5229556"/>
              <a:gd name="connsiteX11" fmla="*/ 390525 w 4133850"/>
              <a:gd name="connsiteY11" fmla="*/ 561975 h 5229556"/>
              <a:gd name="connsiteX12" fmla="*/ 400050 w 4133850"/>
              <a:gd name="connsiteY12" fmla="*/ 590550 h 5229556"/>
              <a:gd name="connsiteX13" fmla="*/ 428625 w 4133850"/>
              <a:gd name="connsiteY13" fmla="*/ 628650 h 5229556"/>
              <a:gd name="connsiteX14" fmla="*/ 438150 w 4133850"/>
              <a:gd name="connsiteY14" fmla="*/ 657225 h 5229556"/>
              <a:gd name="connsiteX15" fmla="*/ 457200 w 4133850"/>
              <a:gd name="connsiteY15" fmla="*/ 723900 h 5229556"/>
              <a:gd name="connsiteX16" fmla="*/ 485775 w 4133850"/>
              <a:gd name="connsiteY16" fmla="*/ 781050 h 5229556"/>
              <a:gd name="connsiteX17" fmla="*/ 495300 w 4133850"/>
              <a:gd name="connsiteY17" fmla="*/ 819150 h 5229556"/>
              <a:gd name="connsiteX18" fmla="*/ 561975 w 4133850"/>
              <a:gd name="connsiteY18" fmla="*/ 942975 h 5229556"/>
              <a:gd name="connsiteX19" fmla="*/ 619125 w 4133850"/>
              <a:gd name="connsiteY19" fmla="*/ 1038225 h 5229556"/>
              <a:gd name="connsiteX20" fmla="*/ 638175 w 4133850"/>
              <a:gd name="connsiteY20" fmla="*/ 1066800 h 5229556"/>
              <a:gd name="connsiteX21" fmla="*/ 676275 w 4133850"/>
              <a:gd name="connsiteY21" fmla="*/ 1095375 h 5229556"/>
              <a:gd name="connsiteX22" fmla="*/ 714375 w 4133850"/>
              <a:gd name="connsiteY22" fmla="*/ 1171575 h 5229556"/>
              <a:gd name="connsiteX23" fmla="*/ 723900 w 4133850"/>
              <a:gd name="connsiteY23" fmla="*/ 1200150 h 5229556"/>
              <a:gd name="connsiteX24" fmla="*/ 771525 w 4133850"/>
              <a:gd name="connsiteY24" fmla="*/ 1257300 h 5229556"/>
              <a:gd name="connsiteX25" fmla="*/ 828675 w 4133850"/>
              <a:gd name="connsiteY25" fmla="*/ 1333500 h 5229556"/>
              <a:gd name="connsiteX26" fmla="*/ 933450 w 4133850"/>
              <a:gd name="connsiteY26" fmla="*/ 1457325 h 5229556"/>
              <a:gd name="connsiteX27" fmla="*/ 981075 w 4133850"/>
              <a:gd name="connsiteY27" fmla="*/ 1524000 h 5229556"/>
              <a:gd name="connsiteX28" fmla="*/ 1028700 w 4133850"/>
              <a:gd name="connsiteY28" fmla="*/ 1581150 h 5229556"/>
              <a:gd name="connsiteX29" fmla="*/ 1095375 w 4133850"/>
              <a:gd name="connsiteY29" fmla="*/ 1695450 h 5229556"/>
              <a:gd name="connsiteX30" fmla="*/ 1200150 w 4133850"/>
              <a:gd name="connsiteY30" fmla="*/ 1828800 h 5229556"/>
              <a:gd name="connsiteX31" fmla="*/ 1238250 w 4133850"/>
              <a:gd name="connsiteY31" fmla="*/ 1914525 h 5229556"/>
              <a:gd name="connsiteX32" fmla="*/ 1247775 w 4133850"/>
              <a:gd name="connsiteY32" fmla="*/ 1943100 h 5229556"/>
              <a:gd name="connsiteX33" fmla="*/ 1323975 w 4133850"/>
              <a:gd name="connsiteY33" fmla="*/ 2095500 h 5229556"/>
              <a:gd name="connsiteX34" fmla="*/ 1400175 w 4133850"/>
              <a:gd name="connsiteY34" fmla="*/ 2247900 h 5229556"/>
              <a:gd name="connsiteX35" fmla="*/ 1419225 w 4133850"/>
              <a:gd name="connsiteY35" fmla="*/ 2305050 h 5229556"/>
              <a:gd name="connsiteX36" fmla="*/ 1447800 w 4133850"/>
              <a:gd name="connsiteY36" fmla="*/ 2381250 h 5229556"/>
              <a:gd name="connsiteX37" fmla="*/ 1504950 w 4133850"/>
              <a:gd name="connsiteY37" fmla="*/ 2543175 h 5229556"/>
              <a:gd name="connsiteX38" fmla="*/ 1581150 w 4133850"/>
              <a:gd name="connsiteY38" fmla="*/ 2828925 h 5229556"/>
              <a:gd name="connsiteX39" fmla="*/ 1676400 w 4133850"/>
              <a:gd name="connsiteY39" fmla="*/ 3028950 h 5229556"/>
              <a:gd name="connsiteX40" fmla="*/ 1704975 w 4133850"/>
              <a:gd name="connsiteY40" fmla="*/ 3076575 h 5229556"/>
              <a:gd name="connsiteX41" fmla="*/ 1790700 w 4133850"/>
              <a:gd name="connsiteY41" fmla="*/ 3228975 h 5229556"/>
              <a:gd name="connsiteX42" fmla="*/ 1819275 w 4133850"/>
              <a:gd name="connsiteY42" fmla="*/ 3324225 h 5229556"/>
              <a:gd name="connsiteX43" fmla="*/ 1847850 w 4133850"/>
              <a:gd name="connsiteY43" fmla="*/ 3371850 h 5229556"/>
              <a:gd name="connsiteX44" fmla="*/ 1914525 w 4133850"/>
              <a:gd name="connsiteY44" fmla="*/ 3505200 h 5229556"/>
              <a:gd name="connsiteX45" fmla="*/ 1933575 w 4133850"/>
              <a:gd name="connsiteY45" fmla="*/ 3533775 h 5229556"/>
              <a:gd name="connsiteX46" fmla="*/ 1952625 w 4133850"/>
              <a:gd name="connsiteY46" fmla="*/ 3571875 h 5229556"/>
              <a:gd name="connsiteX47" fmla="*/ 1962150 w 4133850"/>
              <a:gd name="connsiteY47" fmla="*/ 3600450 h 5229556"/>
              <a:gd name="connsiteX48" fmla="*/ 2019300 w 4133850"/>
              <a:gd name="connsiteY48" fmla="*/ 3667125 h 5229556"/>
              <a:gd name="connsiteX49" fmla="*/ 2047875 w 4133850"/>
              <a:gd name="connsiteY49" fmla="*/ 3714750 h 5229556"/>
              <a:gd name="connsiteX50" fmla="*/ 2143125 w 4133850"/>
              <a:gd name="connsiteY50" fmla="*/ 3838575 h 5229556"/>
              <a:gd name="connsiteX51" fmla="*/ 2181225 w 4133850"/>
              <a:gd name="connsiteY51" fmla="*/ 3867150 h 5229556"/>
              <a:gd name="connsiteX52" fmla="*/ 2247900 w 4133850"/>
              <a:gd name="connsiteY52" fmla="*/ 3943350 h 5229556"/>
              <a:gd name="connsiteX53" fmla="*/ 2276475 w 4133850"/>
              <a:gd name="connsiteY53" fmla="*/ 3971925 h 5229556"/>
              <a:gd name="connsiteX54" fmla="*/ 2428875 w 4133850"/>
              <a:gd name="connsiteY54" fmla="*/ 4171950 h 5229556"/>
              <a:gd name="connsiteX55" fmla="*/ 2466975 w 4133850"/>
              <a:gd name="connsiteY55" fmla="*/ 4229100 h 5229556"/>
              <a:gd name="connsiteX56" fmla="*/ 2505075 w 4133850"/>
              <a:gd name="connsiteY56" fmla="*/ 4248150 h 5229556"/>
              <a:gd name="connsiteX57" fmla="*/ 2552700 w 4133850"/>
              <a:gd name="connsiteY57" fmla="*/ 4295775 h 5229556"/>
              <a:gd name="connsiteX58" fmla="*/ 2695575 w 4133850"/>
              <a:gd name="connsiteY58" fmla="*/ 4400550 h 5229556"/>
              <a:gd name="connsiteX59" fmla="*/ 2752725 w 4133850"/>
              <a:gd name="connsiteY59" fmla="*/ 4429125 h 5229556"/>
              <a:gd name="connsiteX60" fmla="*/ 2838450 w 4133850"/>
              <a:gd name="connsiteY60" fmla="*/ 4457700 h 5229556"/>
              <a:gd name="connsiteX61" fmla="*/ 3190875 w 4133850"/>
              <a:gd name="connsiteY61" fmla="*/ 4667250 h 5229556"/>
              <a:gd name="connsiteX62" fmla="*/ 3467100 w 4133850"/>
              <a:gd name="connsiteY62" fmla="*/ 4848225 h 5229556"/>
              <a:gd name="connsiteX63" fmla="*/ 3590925 w 4133850"/>
              <a:gd name="connsiteY63" fmla="*/ 4933950 h 5229556"/>
              <a:gd name="connsiteX64" fmla="*/ 3638550 w 4133850"/>
              <a:gd name="connsiteY64" fmla="*/ 4953000 h 5229556"/>
              <a:gd name="connsiteX65" fmla="*/ 3705225 w 4133850"/>
              <a:gd name="connsiteY65" fmla="*/ 5010150 h 5229556"/>
              <a:gd name="connsiteX66" fmla="*/ 3790950 w 4133850"/>
              <a:gd name="connsiteY66" fmla="*/ 5048250 h 5229556"/>
              <a:gd name="connsiteX67" fmla="*/ 3952875 w 4133850"/>
              <a:gd name="connsiteY67" fmla="*/ 5162550 h 5229556"/>
              <a:gd name="connsiteX68" fmla="*/ 4038600 w 4133850"/>
              <a:gd name="connsiteY68" fmla="*/ 5181600 h 5229556"/>
              <a:gd name="connsiteX69" fmla="*/ 4057650 w 4133850"/>
              <a:gd name="connsiteY69" fmla="*/ 5219700 h 5229556"/>
              <a:gd name="connsiteX70" fmla="*/ 4133850 w 4133850"/>
              <a:gd name="connsiteY70" fmla="*/ 5229225 h 5229556"/>
              <a:gd name="connsiteX0" fmla="*/ 0 w 4133850"/>
              <a:gd name="connsiteY0" fmla="*/ 0 h 5229556"/>
              <a:gd name="connsiteX1" fmla="*/ 104775 w 4133850"/>
              <a:gd name="connsiteY1" fmla="*/ 123825 h 5229556"/>
              <a:gd name="connsiteX2" fmla="*/ 123825 w 4133850"/>
              <a:gd name="connsiteY2" fmla="*/ 171450 h 5229556"/>
              <a:gd name="connsiteX3" fmla="*/ 152400 w 4133850"/>
              <a:gd name="connsiteY3" fmla="*/ 219075 h 5229556"/>
              <a:gd name="connsiteX4" fmla="*/ 171450 w 4133850"/>
              <a:gd name="connsiteY4" fmla="*/ 276225 h 5229556"/>
              <a:gd name="connsiteX5" fmla="*/ 209550 w 4133850"/>
              <a:gd name="connsiteY5" fmla="*/ 323850 h 5229556"/>
              <a:gd name="connsiteX6" fmla="*/ 238125 w 4133850"/>
              <a:gd name="connsiteY6" fmla="*/ 371475 h 5229556"/>
              <a:gd name="connsiteX7" fmla="*/ 304800 w 4133850"/>
              <a:gd name="connsiteY7" fmla="*/ 438150 h 5229556"/>
              <a:gd name="connsiteX8" fmla="*/ 323850 w 4133850"/>
              <a:gd name="connsiteY8" fmla="*/ 466725 h 5229556"/>
              <a:gd name="connsiteX9" fmla="*/ 342900 w 4133850"/>
              <a:gd name="connsiteY9" fmla="*/ 514350 h 5229556"/>
              <a:gd name="connsiteX10" fmla="*/ 371475 w 4133850"/>
              <a:gd name="connsiteY10" fmla="*/ 533400 h 5229556"/>
              <a:gd name="connsiteX11" fmla="*/ 390525 w 4133850"/>
              <a:gd name="connsiteY11" fmla="*/ 561975 h 5229556"/>
              <a:gd name="connsiteX12" fmla="*/ 400050 w 4133850"/>
              <a:gd name="connsiteY12" fmla="*/ 590550 h 5229556"/>
              <a:gd name="connsiteX13" fmla="*/ 428625 w 4133850"/>
              <a:gd name="connsiteY13" fmla="*/ 628650 h 5229556"/>
              <a:gd name="connsiteX14" fmla="*/ 438150 w 4133850"/>
              <a:gd name="connsiteY14" fmla="*/ 657225 h 5229556"/>
              <a:gd name="connsiteX15" fmla="*/ 457200 w 4133850"/>
              <a:gd name="connsiteY15" fmla="*/ 723900 h 5229556"/>
              <a:gd name="connsiteX16" fmla="*/ 485775 w 4133850"/>
              <a:gd name="connsiteY16" fmla="*/ 781050 h 5229556"/>
              <a:gd name="connsiteX17" fmla="*/ 495300 w 4133850"/>
              <a:gd name="connsiteY17" fmla="*/ 819150 h 5229556"/>
              <a:gd name="connsiteX18" fmla="*/ 561975 w 4133850"/>
              <a:gd name="connsiteY18" fmla="*/ 942975 h 5229556"/>
              <a:gd name="connsiteX19" fmla="*/ 619125 w 4133850"/>
              <a:gd name="connsiteY19" fmla="*/ 1038225 h 5229556"/>
              <a:gd name="connsiteX20" fmla="*/ 638175 w 4133850"/>
              <a:gd name="connsiteY20" fmla="*/ 1066800 h 5229556"/>
              <a:gd name="connsiteX21" fmla="*/ 676275 w 4133850"/>
              <a:gd name="connsiteY21" fmla="*/ 1095375 h 5229556"/>
              <a:gd name="connsiteX22" fmla="*/ 714375 w 4133850"/>
              <a:gd name="connsiteY22" fmla="*/ 1171575 h 5229556"/>
              <a:gd name="connsiteX23" fmla="*/ 723900 w 4133850"/>
              <a:gd name="connsiteY23" fmla="*/ 1200150 h 5229556"/>
              <a:gd name="connsiteX24" fmla="*/ 771525 w 4133850"/>
              <a:gd name="connsiteY24" fmla="*/ 1257300 h 5229556"/>
              <a:gd name="connsiteX25" fmla="*/ 828675 w 4133850"/>
              <a:gd name="connsiteY25" fmla="*/ 1333500 h 5229556"/>
              <a:gd name="connsiteX26" fmla="*/ 933450 w 4133850"/>
              <a:gd name="connsiteY26" fmla="*/ 1457325 h 5229556"/>
              <a:gd name="connsiteX27" fmla="*/ 981075 w 4133850"/>
              <a:gd name="connsiteY27" fmla="*/ 1524000 h 5229556"/>
              <a:gd name="connsiteX28" fmla="*/ 1028700 w 4133850"/>
              <a:gd name="connsiteY28" fmla="*/ 1581150 h 5229556"/>
              <a:gd name="connsiteX29" fmla="*/ 1095375 w 4133850"/>
              <a:gd name="connsiteY29" fmla="*/ 1695450 h 5229556"/>
              <a:gd name="connsiteX30" fmla="*/ 1200150 w 4133850"/>
              <a:gd name="connsiteY30" fmla="*/ 1828800 h 5229556"/>
              <a:gd name="connsiteX31" fmla="*/ 1238250 w 4133850"/>
              <a:gd name="connsiteY31" fmla="*/ 1914525 h 5229556"/>
              <a:gd name="connsiteX32" fmla="*/ 1247775 w 4133850"/>
              <a:gd name="connsiteY32" fmla="*/ 1943100 h 5229556"/>
              <a:gd name="connsiteX33" fmla="*/ 1323975 w 4133850"/>
              <a:gd name="connsiteY33" fmla="*/ 2095500 h 5229556"/>
              <a:gd name="connsiteX34" fmla="*/ 1400175 w 4133850"/>
              <a:gd name="connsiteY34" fmla="*/ 2247900 h 5229556"/>
              <a:gd name="connsiteX35" fmla="*/ 1419225 w 4133850"/>
              <a:gd name="connsiteY35" fmla="*/ 2305050 h 5229556"/>
              <a:gd name="connsiteX36" fmla="*/ 1447800 w 4133850"/>
              <a:gd name="connsiteY36" fmla="*/ 2381250 h 5229556"/>
              <a:gd name="connsiteX37" fmla="*/ 1504950 w 4133850"/>
              <a:gd name="connsiteY37" fmla="*/ 2543175 h 5229556"/>
              <a:gd name="connsiteX38" fmla="*/ 1447800 w 4133850"/>
              <a:gd name="connsiteY38" fmla="*/ 2838450 h 5229556"/>
              <a:gd name="connsiteX39" fmla="*/ 1676400 w 4133850"/>
              <a:gd name="connsiteY39" fmla="*/ 3028950 h 5229556"/>
              <a:gd name="connsiteX40" fmla="*/ 1704975 w 4133850"/>
              <a:gd name="connsiteY40" fmla="*/ 3076575 h 5229556"/>
              <a:gd name="connsiteX41" fmla="*/ 1790700 w 4133850"/>
              <a:gd name="connsiteY41" fmla="*/ 3228975 h 5229556"/>
              <a:gd name="connsiteX42" fmla="*/ 1819275 w 4133850"/>
              <a:gd name="connsiteY42" fmla="*/ 3324225 h 5229556"/>
              <a:gd name="connsiteX43" fmla="*/ 1847850 w 4133850"/>
              <a:gd name="connsiteY43" fmla="*/ 3371850 h 5229556"/>
              <a:gd name="connsiteX44" fmla="*/ 1914525 w 4133850"/>
              <a:gd name="connsiteY44" fmla="*/ 3505200 h 5229556"/>
              <a:gd name="connsiteX45" fmla="*/ 1933575 w 4133850"/>
              <a:gd name="connsiteY45" fmla="*/ 3533775 h 5229556"/>
              <a:gd name="connsiteX46" fmla="*/ 1952625 w 4133850"/>
              <a:gd name="connsiteY46" fmla="*/ 3571875 h 5229556"/>
              <a:gd name="connsiteX47" fmla="*/ 1962150 w 4133850"/>
              <a:gd name="connsiteY47" fmla="*/ 3600450 h 5229556"/>
              <a:gd name="connsiteX48" fmla="*/ 2019300 w 4133850"/>
              <a:gd name="connsiteY48" fmla="*/ 3667125 h 5229556"/>
              <a:gd name="connsiteX49" fmla="*/ 2047875 w 4133850"/>
              <a:gd name="connsiteY49" fmla="*/ 3714750 h 5229556"/>
              <a:gd name="connsiteX50" fmla="*/ 2143125 w 4133850"/>
              <a:gd name="connsiteY50" fmla="*/ 3838575 h 5229556"/>
              <a:gd name="connsiteX51" fmla="*/ 2181225 w 4133850"/>
              <a:gd name="connsiteY51" fmla="*/ 3867150 h 5229556"/>
              <a:gd name="connsiteX52" fmla="*/ 2247900 w 4133850"/>
              <a:gd name="connsiteY52" fmla="*/ 3943350 h 5229556"/>
              <a:gd name="connsiteX53" fmla="*/ 2276475 w 4133850"/>
              <a:gd name="connsiteY53" fmla="*/ 3971925 h 5229556"/>
              <a:gd name="connsiteX54" fmla="*/ 2428875 w 4133850"/>
              <a:gd name="connsiteY54" fmla="*/ 4171950 h 5229556"/>
              <a:gd name="connsiteX55" fmla="*/ 2466975 w 4133850"/>
              <a:gd name="connsiteY55" fmla="*/ 4229100 h 5229556"/>
              <a:gd name="connsiteX56" fmla="*/ 2505075 w 4133850"/>
              <a:gd name="connsiteY56" fmla="*/ 4248150 h 5229556"/>
              <a:gd name="connsiteX57" fmla="*/ 2552700 w 4133850"/>
              <a:gd name="connsiteY57" fmla="*/ 4295775 h 5229556"/>
              <a:gd name="connsiteX58" fmla="*/ 2695575 w 4133850"/>
              <a:gd name="connsiteY58" fmla="*/ 4400550 h 5229556"/>
              <a:gd name="connsiteX59" fmla="*/ 2752725 w 4133850"/>
              <a:gd name="connsiteY59" fmla="*/ 4429125 h 5229556"/>
              <a:gd name="connsiteX60" fmla="*/ 2838450 w 4133850"/>
              <a:gd name="connsiteY60" fmla="*/ 4457700 h 5229556"/>
              <a:gd name="connsiteX61" fmla="*/ 3190875 w 4133850"/>
              <a:gd name="connsiteY61" fmla="*/ 4667250 h 5229556"/>
              <a:gd name="connsiteX62" fmla="*/ 3467100 w 4133850"/>
              <a:gd name="connsiteY62" fmla="*/ 4848225 h 5229556"/>
              <a:gd name="connsiteX63" fmla="*/ 3590925 w 4133850"/>
              <a:gd name="connsiteY63" fmla="*/ 4933950 h 5229556"/>
              <a:gd name="connsiteX64" fmla="*/ 3638550 w 4133850"/>
              <a:gd name="connsiteY64" fmla="*/ 4953000 h 5229556"/>
              <a:gd name="connsiteX65" fmla="*/ 3705225 w 4133850"/>
              <a:gd name="connsiteY65" fmla="*/ 5010150 h 5229556"/>
              <a:gd name="connsiteX66" fmla="*/ 3790950 w 4133850"/>
              <a:gd name="connsiteY66" fmla="*/ 5048250 h 5229556"/>
              <a:gd name="connsiteX67" fmla="*/ 3952875 w 4133850"/>
              <a:gd name="connsiteY67" fmla="*/ 5162550 h 5229556"/>
              <a:gd name="connsiteX68" fmla="*/ 4038600 w 4133850"/>
              <a:gd name="connsiteY68" fmla="*/ 5181600 h 5229556"/>
              <a:gd name="connsiteX69" fmla="*/ 4057650 w 4133850"/>
              <a:gd name="connsiteY69" fmla="*/ 5219700 h 5229556"/>
              <a:gd name="connsiteX70" fmla="*/ 4133850 w 4133850"/>
              <a:gd name="connsiteY70" fmla="*/ 5229225 h 5229556"/>
              <a:gd name="connsiteX0" fmla="*/ 0 w 4133850"/>
              <a:gd name="connsiteY0" fmla="*/ 0 h 5229556"/>
              <a:gd name="connsiteX1" fmla="*/ 104775 w 4133850"/>
              <a:gd name="connsiteY1" fmla="*/ 123825 h 5229556"/>
              <a:gd name="connsiteX2" fmla="*/ 123825 w 4133850"/>
              <a:gd name="connsiteY2" fmla="*/ 171450 h 5229556"/>
              <a:gd name="connsiteX3" fmla="*/ 152400 w 4133850"/>
              <a:gd name="connsiteY3" fmla="*/ 219075 h 5229556"/>
              <a:gd name="connsiteX4" fmla="*/ 171450 w 4133850"/>
              <a:gd name="connsiteY4" fmla="*/ 276225 h 5229556"/>
              <a:gd name="connsiteX5" fmla="*/ 209550 w 4133850"/>
              <a:gd name="connsiteY5" fmla="*/ 323850 h 5229556"/>
              <a:gd name="connsiteX6" fmla="*/ 238125 w 4133850"/>
              <a:gd name="connsiteY6" fmla="*/ 371475 h 5229556"/>
              <a:gd name="connsiteX7" fmla="*/ 304800 w 4133850"/>
              <a:gd name="connsiteY7" fmla="*/ 438150 h 5229556"/>
              <a:gd name="connsiteX8" fmla="*/ 323850 w 4133850"/>
              <a:gd name="connsiteY8" fmla="*/ 466725 h 5229556"/>
              <a:gd name="connsiteX9" fmla="*/ 342900 w 4133850"/>
              <a:gd name="connsiteY9" fmla="*/ 514350 h 5229556"/>
              <a:gd name="connsiteX10" fmla="*/ 371475 w 4133850"/>
              <a:gd name="connsiteY10" fmla="*/ 533400 h 5229556"/>
              <a:gd name="connsiteX11" fmla="*/ 390525 w 4133850"/>
              <a:gd name="connsiteY11" fmla="*/ 561975 h 5229556"/>
              <a:gd name="connsiteX12" fmla="*/ 400050 w 4133850"/>
              <a:gd name="connsiteY12" fmla="*/ 590550 h 5229556"/>
              <a:gd name="connsiteX13" fmla="*/ 428625 w 4133850"/>
              <a:gd name="connsiteY13" fmla="*/ 628650 h 5229556"/>
              <a:gd name="connsiteX14" fmla="*/ 438150 w 4133850"/>
              <a:gd name="connsiteY14" fmla="*/ 657225 h 5229556"/>
              <a:gd name="connsiteX15" fmla="*/ 457200 w 4133850"/>
              <a:gd name="connsiteY15" fmla="*/ 723900 h 5229556"/>
              <a:gd name="connsiteX16" fmla="*/ 485775 w 4133850"/>
              <a:gd name="connsiteY16" fmla="*/ 781050 h 5229556"/>
              <a:gd name="connsiteX17" fmla="*/ 495300 w 4133850"/>
              <a:gd name="connsiteY17" fmla="*/ 819150 h 5229556"/>
              <a:gd name="connsiteX18" fmla="*/ 561975 w 4133850"/>
              <a:gd name="connsiteY18" fmla="*/ 942975 h 5229556"/>
              <a:gd name="connsiteX19" fmla="*/ 619125 w 4133850"/>
              <a:gd name="connsiteY19" fmla="*/ 1038225 h 5229556"/>
              <a:gd name="connsiteX20" fmla="*/ 638175 w 4133850"/>
              <a:gd name="connsiteY20" fmla="*/ 1066800 h 5229556"/>
              <a:gd name="connsiteX21" fmla="*/ 676275 w 4133850"/>
              <a:gd name="connsiteY21" fmla="*/ 1095375 h 5229556"/>
              <a:gd name="connsiteX22" fmla="*/ 714375 w 4133850"/>
              <a:gd name="connsiteY22" fmla="*/ 1171575 h 5229556"/>
              <a:gd name="connsiteX23" fmla="*/ 723900 w 4133850"/>
              <a:gd name="connsiteY23" fmla="*/ 1200150 h 5229556"/>
              <a:gd name="connsiteX24" fmla="*/ 771525 w 4133850"/>
              <a:gd name="connsiteY24" fmla="*/ 1257300 h 5229556"/>
              <a:gd name="connsiteX25" fmla="*/ 828675 w 4133850"/>
              <a:gd name="connsiteY25" fmla="*/ 1333500 h 5229556"/>
              <a:gd name="connsiteX26" fmla="*/ 933450 w 4133850"/>
              <a:gd name="connsiteY26" fmla="*/ 1457325 h 5229556"/>
              <a:gd name="connsiteX27" fmla="*/ 981075 w 4133850"/>
              <a:gd name="connsiteY27" fmla="*/ 1524000 h 5229556"/>
              <a:gd name="connsiteX28" fmla="*/ 1028700 w 4133850"/>
              <a:gd name="connsiteY28" fmla="*/ 1581150 h 5229556"/>
              <a:gd name="connsiteX29" fmla="*/ 1095375 w 4133850"/>
              <a:gd name="connsiteY29" fmla="*/ 1695450 h 5229556"/>
              <a:gd name="connsiteX30" fmla="*/ 1200150 w 4133850"/>
              <a:gd name="connsiteY30" fmla="*/ 1828800 h 5229556"/>
              <a:gd name="connsiteX31" fmla="*/ 1238250 w 4133850"/>
              <a:gd name="connsiteY31" fmla="*/ 1914525 h 5229556"/>
              <a:gd name="connsiteX32" fmla="*/ 1247775 w 4133850"/>
              <a:gd name="connsiteY32" fmla="*/ 1943100 h 5229556"/>
              <a:gd name="connsiteX33" fmla="*/ 1323975 w 4133850"/>
              <a:gd name="connsiteY33" fmla="*/ 2095500 h 5229556"/>
              <a:gd name="connsiteX34" fmla="*/ 1400175 w 4133850"/>
              <a:gd name="connsiteY34" fmla="*/ 2247900 h 5229556"/>
              <a:gd name="connsiteX35" fmla="*/ 1419225 w 4133850"/>
              <a:gd name="connsiteY35" fmla="*/ 2305050 h 5229556"/>
              <a:gd name="connsiteX36" fmla="*/ 1447800 w 4133850"/>
              <a:gd name="connsiteY36" fmla="*/ 2381250 h 5229556"/>
              <a:gd name="connsiteX37" fmla="*/ 1447800 w 4133850"/>
              <a:gd name="connsiteY37" fmla="*/ 2838450 h 5229556"/>
              <a:gd name="connsiteX38" fmla="*/ 1676400 w 4133850"/>
              <a:gd name="connsiteY38" fmla="*/ 3028950 h 5229556"/>
              <a:gd name="connsiteX39" fmla="*/ 1704975 w 4133850"/>
              <a:gd name="connsiteY39" fmla="*/ 3076575 h 5229556"/>
              <a:gd name="connsiteX40" fmla="*/ 1790700 w 4133850"/>
              <a:gd name="connsiteY40" fmla="*/ 3228975 h 5229556"/>
              <a:gd name="connsiteX41" fmla="*/ 1819275 w 4133850"/>
              <a:gd name="connsiteY41" fmla="*/ 3324225 h 5229556"/>
              <a:gd name="connsiteX42" fmla="*/ 1847850 w 4133850"/>
              <a:gd name="connsiteY42" fmla="*/ 3371850 h 5229556"/>
              <a:gd name="connsiteX43" fmla="*/ 1914525 w 4133850"/>
              <a:gd name="connsiteY43" fmla="*/ 3505200 h 5229556"/>
              <a:gd name="connsiteX44" fmla="*/ 1933575 w 4133850"/>
              <a:gd name="connsiteY44" fmla="*/ 3533775 h 5229556"/>
              <a:gd name="connsiteX45" fmla="*/ 1952625 w 4133850"/>
              <a:gd name="connsiteY45" fmla="*/ 3571875 h 5229556"/>
              <a:gd name="connsiteX46" fmla="*/ 1962150 w 4133850"/>
              <a:gd name="connsiteY46" fmla="*/ 3600450 h 5229556"/>
              <a:gd name="connsiteX47" fmla="*/ 2019300 w 4133850"/>
              <a:gd name="connsiteY47" fmla="*/ 3667125 h 5229556"/>
              <a:gd name="connsiteX48" fmla="*/ 2047875 w 4133850"/>
              <a:gd name="connsiteY48" fmla="*/ 3714750 h 5229556"/>
              <a:gd name="connsiteX49" fmla="*/ 2143125 w 4133850"/>
              <a:gd name="connsiteY49" fmla="*/ 3838575 h 5229556"/>
              <a:gd name="connsiteX50" fmla="*/ 2181225 w 4133850"/>
              <a:gd name="connsiteY50" fmla="*/ 3867150 h 5229556"/>
              <a:gd name="connsiteX51" fmla="*/ 2247900 w 4133850"/>
              <a:gd name="connsiteY51" fmla="*/ 3943350 h 5229556"/>
              <a:gd name="connsiteX52" fmla="*/ 2276475 w 4133850"/>
              <a:gd name="connsiteY52" fmla="*/ 3971925 h 5229556"/>
              <a:gd name="connsiteX53" fmla="*/ 2428875 w 4133850"/>
              <a:gd name="connsiteY53" fmla="*/ 4171950 h 5229556"/>
              <a:gd name="connsiteX54" fmla="*/ 2466975 w 4133850"/>
              <a:gd name="connsiteY54" fmla="*/ 4229100 h 5229556"/>
              <a:gd name="connsiteX55" fmla="*/ 2505075 w 4133850"/>
              <a:gd name="connsiteY55" fmla="*/ 4248150 h 5229556"/>
              <a:gd name="connsiteX56" fmla="*/ 2552700 w 4133850"/>
              <a:gd name="connsiteY56" fmla="*/ 4295775 h 5229556"/>
              <a:gd name="connsiteX57" fmla="*/ 2695575 w 4133850"/>
              <a:gd name="connsiteY57" fmla="*/ 4400550 h 5229556"/>
              <a:gd name="connsiteX58" fmla="*/ 2752725 w 4133850"/>
              <a:gd name="connsiteY58" fmla="*/ 4429125 h 5229556"/>
              <a:gd name="connsiteX59" fmla="*/ 2838450 w 4133850"/>
              <a:gd name="connsiteY59" fmla="*/ 4457700 h 5229556"/>
              <a:gd name="connsiteX60" fmla="*/ 3190875 w 4133850"/>
              <a:gd name="connsiteY60" fmla="*/ 4667250 h 5229556"/>
              <a:gd name="connsiteX61" fmla="*/ 3467100 w 4133850"/>
              <a:gd name="connsiteY61" fmla="*/ 4848225 h 5229556"/>
              <a:gd name="connsiteX62" fmla="*/ 3590925 w 4133850"/>
              <a:gd name="connsiteY62" fmla="*/ 4933950 h 5229556"/>
              <a:gd name="connsiteX63" fmla="*/ 3638550 w 4133850"/>
              <a:gd name="connsiteY63" fmla="*/ 4953000 h 5229556"/>
              <a:gd name="connsiteX64" fmla="*/ 3705225 w 4133850"/>
              <a:gd name="connsiteY64" fmla="*/ 5010150 h 5229556"/>
              <a:gd name="connsiteX65" fmla="*/ 3790950 w 4133850"/>
              <a:gd name="connsiteY65" fmla="*/ 5048250 h 5229556"/>
              <a:gd name="connsiteX66" fmla="*/ 3952875 w 4133850"/>
              <a:gd name="connsiteY66" fmla="*/ 5162550 h 5229556"/>
              <a:gd name="connsiteX67" fmla="*/ 4038600 w 4133850"/>
              <a:gd name="connsiteY67" fmla="*/ 5181600 h 5229556"/>
              <a:gd name="connsiteX68" fmla="*/ 4057650 w 4133850"/>
              <a:gd name="connsiteY68" fmla="*/ 5219700 h 5229556"/>
              <a:gd name="connsiteX69" fmla="*/ 4133850 w 4133850"/>
              <a:gd name="connsiteY69" fmla="*/ 5229225 h 5229556"/>
              <a:gd name="connsiteX0" fmla="*/ 0 w 4371975"/>
              <a:gd name="connsiteY0" fmla="*/ 0 h 5153356"/>
              <a:gd name="connsiteX1" fmla="*/ 342900 w 4371975"/>
              <a:gd name="connsiteY1" fmla="*/ 47625 h 5153356"/>
              <a:gd name="connsiteX2" fmla="*/ 361950 w 4371975"/>
              <a:gd name="connsiteY2" fmla="*/ 95250 h 5153356"/>
              <a:gd name="connsiteX3" fmla="*/ 390525 w 4371975"/>
              <a:gd name="connsiteY3" fmla="*/ 142875 h 5153356"/>
              <a:gd name="connsiteX4" fmla="*/ 409575 w 4371975"/>
              <a:gd name="connsiteY4" fmla="*/ 200025 h 5153356"/>
              <a:gd name="connsiteX5" fmla="*/ 447675 w 4371975"/>
              <a:gd name="connsiteY5" fmla="*/ 247650 h 5153356"/>
              <a:gd name="connsiteX6" fmla="*/ 476250 w 4371975"/>
              <a:gd name="connsiteY6" fmla="*/ 295275 h 5153356"/>
              <a:gd name="connsiteX7" fmla="*/ 542925 w 4371975"/>
              <a:gd name="connsiteY7" fmla="*/ 361950 h 5153356"/>
              <a:gd name="connsiteX8" fmla="*/ 561975 w 4371975"/>
              <a:gd name="connsiteY8" fmla="*/ 390525 h 5153356"/>
              <a:gd name="connsiteX9" fmla="*/ 581025 w 4371975"/>
              <a:gd name="connsiteY9" fmla="*/ 438150 h 5153356"/>
              <a:gd name="connsiteX10" fmla="*/ 609600 w 4371975"/>
              <a:gd name="connsiteY10" fmla="*/ 457200 h 5153356"/>
              <a:gd name="connsiteX11" fmla="*/ 628650 w 4371975"/>
              <a:gd name="connsiteY11" fmla="*/ 485775 h 5153356"/>
              <a:gd name="connsiteX12" fmla="*/ 638175 w 4371975"/>
              <a:gd name="connsiteY12" fmla="*/ 514350 h 5153356"/>
              <a:gd name="connsiteX13" fmla="*/ 666750 w 4371975"/>
              <a:gd name="connsiteY13" fmla="*/ 552450 h 5153356"/>
              <a:gd name="connsiteX14" fmla="*/ 676275 w 4371975"/>
              <a:gd name="connsiteY14" fmla="*/ 581025 h 5153356"/>
              <a:gd name="connsiteX15" fmla="*/ 695325 w 4371975"/>
              <a:gd name="connsiteY15" fmla="*/ 647700 h 5153356"/>
              <a:gd name="connsiteX16" fmla="*/ 723900 w 4371975"/>
              <a:gd name="connsiteY16" fmla="*/ 704850 h 5153356"/>
              <a:gd name="connsiteX17" fmla="*/ 733425 w 4371975"/>
              <a:gd name="connsiteY17" fmla="*/ 742950 h 5153356"/>
              <a:gd name="connsiteX18" fmla="*/ 800100 w 4371975"/>
              <a:gd name="connsiteY18" fmla="*/ 866775 h 5153356"/>
              <a:gd name="connsiteX19" fmla="*/ 857250 w 4371975"/>
              <a:gd name="connsiteY19" fmla="*/ 962025 h 5153356"/>
              <a:gd name="connsiteX20" fmla="*/ 876300 w 4371975"/>
              <a:gd name="connsiteY20" fmla="*/ 990600 h 5153356"/>
              <a:gd name="connsiteX21" fmla="*/ 914400 w 4371975"/>
              <a:gd name="connsiteY21" fmla="*/ 1019175 h 5153356"/>
              <a:gd name="connsiteX22" fmla="*/ 952500 w 4371975"/>
              <a:gd name="connsiteY22" fmla="*/ 1095375 h 5153356"/>
              <a:gd name="connsiteX23" fmla="*/ 962025 w 4371975"/>
              <a:gd name="connsiteY23" fmla="*/ 1123950 h 5153356"/>
              <a:gd name="connsiteX24" fmla="*/ 1009650 w 4371975"/>
              <a:gd name="connsiteY24" fmla="*/ 1181100 h 5153356"/>
              <a:gd name="connsiteX25" fmla="*/ 1066800 w 4371975"/>
              <a:gd name="connsiteY25" fmla="*/ 1257300 h 5153356"/>
              <a:gd name="connsiteX26" fmla="*/ 1171575 w 4371975"/>
              <a:gd name="connsiteY26" fmla="*/ 1381125 h 5153356"/>
              <a:gd name="connsiteX27" fmla="*/ 1219200 w 4371975"/>
              <a:gd name="connsiteY27" fmla="*/ 1447800 h 5153356"/>
              <a:gd name="connsiteX28" fmla="*/ 1266825 w 4371975"/>
              <a:gd name="connsiteY28" fmla="*/ 1504950 h 5153356"/>
              <a:gd name="connsiteX29" fmla="*/ 1333500 w 4371975"/>
              <a:gd name="connsiteY29" fmla="*/ 1619250 h 5153356"/>
              <a:gd name="connsiteX30" fmla="*/ 1438275 w 4371975"/>
              <a:gd name="connsiteY30" fmla="*/ 1752600 h 5153356"/>
              <a:gd name="connsiteX31" fmla="*/ 1476375 w 4371975"/>
              <a:gd name="connsiteY31" fmla="*/ 1838325 h 5153356"/>
              <a:gd name="connsiteX32" fmla="*/ 1485900 w 4371975"/>
              <a:gd name="connsiteY32" fmla="*/ 1866900 h 5153356"/>
              <a:gd name="connsiteX33" fmla="*/ 1562100 w 4371975"/>
              <a:gd name="connsiteY33" fmla="*/ 2019300 h 5153356"/>
              <a:gd name="connsiteX34" fmla="*/ 1638300 w 4371975"/>
              <a:gd name="connsiteY34" fmla="*/ 2171700 h 5153356"/>
              <a:gd name="connsiteX35" fmla="*/ 1657350 w 4371975"/>
              <a:gd name="connsiteY35" fmla="*/ 2228850 h 5153356"/>
              <a:gd name="connsiteX36" fmla="*/ 1685925 w 4371975"/>
              <a:gd name="connsiteY36" fmla="*/ 2305050 h 5153356"/>
              <a:gd name="connsiteX37" fmla="*/ 1685925 w 4371975"/>
              <a:gd name="connsiteY37" fmla="*/ 2762250 h 5153356"/>
              <a:gd name="connsiteX38" fmla="*/ 1914525 w 4371975"/>
              <a:gd name="connsiteY38" fmla="*/ 2952750 h 5153356"/>
              <a:gd name="connsiteX39" fmla="*/ 1943100 w 4371975"/>
              <a:gd name="connsiteY39" fmla="*/ 3000375 h 5153356"/>
              <a:gd name="connsiteX40" fmla="*/ 2028825 w 4371975"/>
              <a:gd name="connsiteY40" fmla="*/ 3152775 h 5153356"/>
              <a:gd name="connsiteX41" fmla="*/ 2057400 w 4371975"/>
              <a:gd name="connsiteY41" fmla="*/ 3248025 h 5153356"/>
              <a:gd name="connsiteX42" fmla="*/ 2085975 w 4371975"/>
              <a:gd name="connsiteY42" fmla="*/ 3295650 h 5153356"/>
              <a:gd name="connsiteX43" fmla="*/ 2152650 w 4371975"/>
              <a:gd name="connsiteY43" fmla="*/ 3429000 h 5153356"/>
              <a:gd name="connsiteX44" fmla="*/ 2171700 w 4371975"/>
              <a:gd name="connsiteY44" fmla="*/ 3457575 h 5153356"/>
              <a:gd name="connsiteX45" fmla="*/ 2190750 w 4371975"/>
              <a:gd name="connsiteY45" fmla="*/ 3495675 h 5153356"/>
              <a:gd name="connsiteX46" fmla="*/ 2200275 w 4371975"/>
              <a:gd name="connsiteY46" fmla="*/ 3524250 h 5153356"/>
              <a:gd name="connsiteX47" fmla="*/ 2257425 w 4371975"/>
              <a:gd name="connsiteY47" fmla="*/ 3590925 h 5153356"/>
              <a:gd name="connsiteX48" fmla="*/ 2286000 w 4371975"/>
              <a:gd name="connsiteY48" fmla="*/ 3638550 h 5153356"/>
              <a:gd name="connsiteX49" fmla="*/ 2381250 w 4371975"/>
              <a:gd name="connsiteY49" fmla="*/ 3762375 h 5153356"/>
              <a:gd name="connsiteX50" fmla="*/ 2419350 w 4371975"/>
              <a:gd name="connsiteY50" fmla="*/ 3790950 h 5153356"/>
              <a:gd name="connsiteX51" fmla="*/ 2486025 w 4371975"/>
              <a:gd name="connsiteY51" fmla="*/ 3867150 h 5153356"/>
              <a:gd name="connsiteX52" fmla="*/ 2514600 w 4371975"/>
              <a:gd name="connsiteY52" fmla="*/ 3895725 h 5153356"/>
              <a:gd name="connsiteX53" fmla="*/ 2667000 w 4371975"/>
              <a:gd name="connsiteY53" fmla="*/ 4095750 h 5153356"/>
              <a:gd name="connsiteX54" fmla="*/ 2705100 w 4371975"/>
              <a:gd name="connsiteY54" fmla="*/ 4152900 h 5153356"/>
              <a:gd name="connsiteX55" fmla="*/ 2743200 w 4371975"/>
              <a:gd name="connsiteY55" fmla="*/ 4171950 h 5153356"/>
              <a:gd name="connsiteX56" fmla="*/ 2790825 w 4371975"/>
              <a:gd name="connsiteY56" fmla="*/ 4219575 h 5153356"/>
              <a:gd name="connsiteX57" fmla="*/ 2933700 w 4371975"/>
              <a:gd name="connsiteY57" fmla="*/ 4324350 h 5153356"/>
              <a:gd name="connsiteX58" fmla="*/ 2990850 w 4371975"/>
              <a:gd name="connsiteY58" fmla="*/ 4352925 h 5153356"/>
              <a:gd name="connsiteX59" fmla="*/ 3076575 w 4371975"/>
              <a:gd name="connsiteY59" fmla="*/ 4381500 h 5153356"/>
              <a:gd name="connsiteX60" fmla="*/ 3429000 w 4371975"/>
              <a:gd name="connsiteY60" fmla="*/ 4591050 h 5153356"/>
              <a:gd name="connsiteX61" fmla="*/ 3705225 w 4371975"/>
              <a:gd name="connsiteY61" fmla="*/ 4772025 h 5153356"/>
              <a:gd name="connsiteX62" fmla="*/ 3829050 w 4371975"/>
              <a:gd name="connsiteY62" fmla="*/ 4857750 h 5153356"/>
              <a:gd name="connsiteX63" fmla="*/ 3876675 w 4371975"/>
              <a:gd name="connsiteY63" fmla="*/ 4876800 h 5153356"/>
              <a:gd name="connsiteX64" fmla="*/ 3943350 w 4371975"/>
              <a:gd name="connsiteY64" fmla="*/ 4933950 h 5153356"/>
              <a:gd name="connsiteX65" fmla="*/ 4029075 w 4371975"/>
              <a:gd name="connsiteY65" fmla="*/ 4972050 h 5153356"/>
              <a:gd name="connsiteX66" fmla="*/ 4191000 w 4371975"/>
              <a:gd name="connsiteY66" fmla="*/ 5086350 h 5153356"/>
              <a:gd name="connsiteX67" fmla="*/ 4276725 w 4371975"/>
              <a:gd name="connsiteY67" fmla="*/ 5105400 h 5153356"/>
              <a:gd name="connsiteX68" fmla="*/ 4295775 w 4371975"/>
              <a:gd name="connsiteY68" fmla="*/ 5143500 h 5153356"/>
              <a:gd name="connsiteX69" fmla="*/ 4371975 w 4371975"/>
              <a:gd name="connsiteY69" fmla="*/ 5153025 h 5153356"/>
              <a:gd name="connsiteX0" fmla="*/ 0 w 4433887"/>
              <a:gd name="connsiteY0" fmla="*/ 0 h 5143831"/>
              <a:gd name="connsiteX1" fmla="*/ 404812 w 4433887"/>
              <a:gd name="connsiteY1" fmla="*/ 38100 h 5143831"/>
              <a:gd name="connsiteX2" fmla="*/ 423862 w 4433887"/>
              <a:gd name="connsiteY2" fmla="*/ 85725 h 5143831"/>
              <a:gd name="connsiteX3" fmla="*/ 452437 w 4433887"/>
              <a:gd name="connsiteY3" fmla="*/ 133350 h 5143831"/>
              <a:gd name="connsiteX4" fmla="*/ 471487 w 4433887"/>
              <a:gd name="connsiteY4" fmla="*/ 190500 h 5143831"/>
              <a:gd name="connsiteX5" fmla="*/ 509587 w 4433887"/>
              <a:gd name="connsiteY5" fmla="*/ 238125 h 5143831"/>
              <a:gd name="connsiteX6" fmla="*/ 538162 w 4433887"/>
              <a:gd name="connsiteY6" fmla="*/ 285750 h 5143831"/>
              <a:gd name="connsiteX7" fmla="*/ 604837 w 4433887"/>
              <a:gd name="connsiteY7" fmla="*/ 352425 h 5143831"/>
              <a:gd name="connsiteX8" fmla="*/ 623887 w 4433887"/>
              <a:gd name="connsiteY8" fmla="*/ 381000 h 5143831"/>
              <a:gd name="connsiteX9" fmla="*/ 642937 w 4433887"/>
              <a:gd name="connsiteY9" fmla="*/ 428625 h 5143831"/>
              <a:gd name="connsiteX10" fmla="*/ 671512 w 4433887"/>
              <a:gd name="connsiteY10" fmla="*/ 447675 h 5143831"/>
              <a:gd name="connsiteX11" fmla="*/ 690562 w 4433887"/>
              <a:gd name="connsiteY11" fmla="*/ 476250 h 5143831"/>
              <a:gd name="connsiteX12" fmla="*/ 700087 w 4433887"/>
              <a:gd name="connsiteY12" fmla="*/ 504825 h 5143831"/>
              <a:gd name="connsiteX13" fmla="*/ 728662 w 4433887"/>
              <a:gd name="connsiteY13" fmla="*/ 542925 h 5143831"/>
              <a:gd name="connsiteX14" fmla="*/ 738187 w 4433887"/>
              <a:gd name="connsiteY14" fmla="*/ 571500 h 5143831"/>
              <a:gd name="connsiteX15" fmla="*/ 757237 w 4433887"/>
              <a:gd name="connsiteY15" fmla="*/ 638175 h 5143831"/>
              <a:gd name="connsiteX16" fmla="*/ 785812 w 4433887"/>
              <a:gd name="connsiteY16" fmla="*/ 695325 h 5143831"/>
              <a:gd name="connsiteX17" fmla="*/ 795337 w 4433887"/>
              <a:gd name="connsiteY17" fmla="*/ 733425 h 5143831"/>
              <a:gd name="connsiteX18" fmla="*/ 862012 w 4433887"/>
              <a:gd name="connsiteY18" fmla="*/ 857250 h 5143831"/>
              <a:gd name="connsiteX19" fmla="*/ 919162 w 4433887"/>
              <a:gd name="connsiteY19" fmla="*/ 952500 h 5143831"/>
              <a:gd name="connsiteX20" fmla="*/ 938212 w 4433887"/>
              <a:gd name="connsiteY20" fmla="*/ 981075 h 5143831"/>
              <a:gd name="connsiteX21" fmla="*/ 976312 w 4433887"/>
              <a:gd name="connsiteY21" fmla="*/ 1009650 h 5143831"/>
              <a:gd name="connsiteX22" fmla="*/ 1014412 w 4433887"/>
              <a:gd name="connsiteY22" fmla="*/ 1085850 h 5143831"/>
              <a:gd name="connsiteX23" fmla="*/ 1023937 w 4433887"/>
              <a:gd name="connsiteY23" fmla="*/ 1114425 h 5143831"/>
              <a:gd name="connsiteX24" fmla="*/ 1071562 w 4433887"/>
              <a:gd name="connsiteY24" fmla="*/ 1171575 h 5143831"/>
              <a:gd name="connsiteX25" fmla="*/ 1128712 w 4433887"/>
              <a:gd name="connsiteY25" fmla="*/ 1247775 h 5143831"/>
              <a:gd name="connsiteX26" fmla="*/ 1233487 w 4433887"/>
              <a:gd name="connsiteY26" fmla="*/ 1371600 h 5143831"/>
              <a:gd name="connsiteX27" fmla="*/ 1281112 w 4433887"/>
              <a:gd name="connsiteY27" fmla="*/ 1438275 h 5143831"/>
              <a:gd name="connsiteX28" fmla="*/ 1328737 w 4433887"/>
              <a:gd name="connsiteY28" fmla="*/ 1495425 h 5143831"/>
              <a:gd name="connsiteX29" fmla="*/ 1395412 w 4433887"/>
              <a:gd name="connsiteY29" fmla="*/ 1609725 h 5143831"/>
              <a:gd name="connsiteX30" fmla="*/ 1500187 w 4433887"/>
              <a:gd name="connsiteY30" fmla="*/ 1743075 h 5143831"/>
              <a:gd name="connsiteX31" fmla="*/ 1538287 w 4433887"/>
              <a:gd name="connsiteY31" fmla="*/ 1828800 h 5143831"/>
              <a:gd name="connsiteX32" fmla="*/ 1547812 w 4433887"/>
              <a:gd name="connsiteY32" fmla="*/ 1857375 h 5143831"/>
              <a:gd name="connsiteX33" fmla="*/ 1624012 w 4433887"/>
              <a:gd name="connsiteY33" fmla="*/ 2009775 h 5143831"/>
              <a:gd name="connsiteX34" fmla="*/ 1700212 w 4433887"/>
              <a:gd name="connsiteY34" fmla="*/ 2162175 h 5143831"/>
              <a:gd name="connsiteX35" fmla="*/ 1719262 w 4433887"/>
              <a:gd name="connsiteY35" fmla="*/ 2219325 h 5143831"/>
              <a:gd name="connsiteX36" fmla="*/ 1747837 w 4433887"/>
              <a:gd name="connsiteY36" fmla="*/ 2295525 h 5143831"/>
              <a:gd name="connsiteX37" fmla="*/ 1747837 w 4433887"/>
              <a:gd name="connsiteY37" fmla="*/ 2752725 h 5143831"/>
              <a:gd name="connsiteX38" fmla="*/ 1976437 w 4433887"/>
              <a:gd name="connsiteY38" fmla="*/ 2943225 h 5143831"/>
              <a:gd name="connsiteX39" fmla="*/ 2005012 w 4433887"/>
              <a:gd name="connsiteY39" fmla="*/ 2990850 h 5143831"/>
              <a:gd name="connsiteX40" fmla="*/ 2090737 w 4433887"/>
              <a:gd name="connsiteY40" fmla="*/ 3143250 h 5143831"/>
              <a:gd name="connsiteX41" fmla="*/ 2119312 w 4433887"/>
              <a:gd name="connsiteY41" fmla="*/ 3238500 h 5143831"/>
              <a:gd name="connsiteX42" fmla="*/ 2147887 w 4433887"/>
              <a:gd name="connsiteY42" fmla="*/ 3286125 h 5143831"/>
              <a:gd name="connsiteX43" fmla="*/ 2214562 w 4433887"/>
              <a:gd name="connsiteY43" fmla="*/ 3419475 h 5143831"/>
              <a:gd name="connsiteX44" fmla="*/ 2233612 w 4433887"/>
              <a:gd name="connsiteY44" fmla="*/ 3448050 h 5143831"/>
              <a:gd name="connsiteX45" fmla="*/ 2252662 w 4433887"/>
              <a:gd name="connsiteY45" fmla="*/ 3486150 h 5143831"/>
              <a:gd name="connsiteX46" fmla="*/ 2262187 w 4433887"/>
              <a:gd name="connsiteY46" fmla="*/ 3514725 h 5143831"/>
              <a:gd name="connsiteX47" fmla="*/ 2319337 w 4433887"/>
              <a:gd name="connsiteY47" fmla="*/ 3581400 h 5143831"/>
              <a:gd name="connsiteX48" fmla="*/ 2347912 w 4433887"/>
              <a:gd name="connsiteY48" fmla="*/ 3629025 h 5143831"/>
              <a:gd name="connsiteX49" fmla="*/ 2443162 w 4433887"/>
              <a:gd name="connsiteY49" fmla="*/ 3752850 h 5143831"/>
              <a:gd name="connsiteX50" fmla="*/ 2481262 w 4433887"/>
              <a:gd name="connsiteY50" fmla="*/ 3781425 h 5143831"/>
              <a:gd name="connsiteX51" fmla="*/ 2547937 w 4433887"/>
              <a:gd name="connsiteY51" fmla="*/ 3857625 h 5143831"/>
              <a:gd name="connsiteX52" fmla="*/ 2576512 w 4433887"/>
              <a:gd name="connsiteY52" fmla="*/ 3886200 h 5143831"/>
              <a:gd name="connsiteX53" fmla="*/ 2728912 w 4433887"/>
              <a:gd name="connsiteY53" fmla="*/ 4086225 h 5143831"/>
              <a:gd name="connsiteX54" fmla="*/ 2767012 w 4433887"/>
              <a:gd name="connsiteY54" fmla="*/ 4143375 h 5143831"/>
              <a:gd name="connsiteX55" fmla="*/ 2805112 w 4433887"/>
              <a:gd name="connsiteY55" fmla="*/ 4162425 h 5143831"/>
              <a:gd name="connsiteX56" fmla="*/ 2852737 w 4433887"/>
              <a:gd name="connsiteY56" fmla="*/ 4210050 h 5143831"/>
              <a:gd name="connsiteX57" fmla="*/ 2995612 w 4433887"/>
              <a:gd name="connsiteY57" fmla="*/ 4314825 h 5143831"/>
              <a:gd name="connsiteX58" fmla="*/ 3052762 w 4433887"/>
              <a:gd name="connsiteY58" fmla="*/ 4343400 h 5143831"/>
              <a:gd name="connsiteX59" fmla="*/ 3138487 w 4433887"/>
              <a:gd name="connsiteY59" fmla="*/ 4371975 h 5143831"/>
              <a:gd name="connsiteX60" fmla="*/ 3490912 w 4433887"/>
              <a:gd name="connsiteY60" fmla="*/ 4581525 h 5143831"/>
              <a:gd name="connsiteX61" fmla="*/ 3767137 w 4433887"/>
              <a:gd name="connsiteY61" fmla="*/ 4762500 h 5143831"/>
              <a:gd name="connsiteX62" fmla="*/ 3890962 w 4433887"/>
              <a:gd name="connsiteY62" fmla="*/ 4848225 h 5143831"/>
              <a:gd name="connsiteX63" fmla="*/ 3938587 w 4433887"/>
              <a:gd name="connsiteY63" fmla="*/ 4867275 h 5143831"/>
              <a:gd name="connsiteX64" fmla="*/ 4005262 w 4433887"/>
              <a:gd name="connsiteY64" fmla="*/ 4924425 h 5143831"/>
              <a:gd name="connsiteX65" fmla="*/ 4090987 w 4433887"/>
              <a:gd name="connsiteY65" fmla="*/ 4962525 h 5143831"/>
              <a:gd name="connsiteX66" fmla="*/ 4252912 w 4433887"/>
              <a:gd name="connsiteY66" fmla="*/ 5076825 h 5143831"/>
              <a:gd name="connsiteX67" fmla="*/ 4338637 w 4433887"/>
              <a:gd name="connsiteY67" fmla="*/ 5095875 h 5143831"/>
              <a:gd name="connsiteX68" fmla="*/ 4357687 w 4433887"/>
              <a:gd name="connsiteY68" fmla="*/ 5133975 h 5143831"/>
              <a:gd name="connsiteX69" fmla="*/ 4433887 w 4433887"/>
              <a:gd name="connsiteY6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452437 w 4433887"/>
              <a:gd name="connsiteY2" fmla="*/ 133350 h 5143831"/>
              <a:gd name="connsiteX3" fmla="*/ 471487 w 4433887"/>
              <a:gd name="connsiteY3" fmla="*/ 190500 h 5143831"/>
              <a:gd name="connsiteX4" fmla="*/ 509587 w 4433887"/>
              <a:gd name="connsiteY4" fmla="*/ 238125 h 5143831"/>
              <a:gd name="connsiteX5" fmla="*/ 538162 w 4433887"/>
              <a:gd name="connsiteY5" fmla="*/ 285750 h 5143831"/>
              <a:gd name="connsiteX6" fmla="*/ 604837 w 4433887"/>
              <a:gd name="connsiteY6" fmla="*/ 352425 h 5143831"/>
              <a:gd name="connsiteX7" fmla="*/ 623887 w 4433887"/>
              <a:gd name="connsiteY7" fmla="*/ 381000 h 5143831"/>
              <a:gd name="connsiteX8" fmla="*/ 642937 w 4433887"/>
              <a:gd name="connsiteY8" fmla="*/ 428625 h 5143831"/>
              <a:gd name="connsiteX9" fmla="*/ 671512 w 4433887"/>
              <a:gd name="connsiteY9" fmla="*/ 447675 h 5143831"/>
              <a:gd name="connsiteX10" fmla="*/ 690562 w 4433887"/>
              <a:gd name="connsiteY10" fmla="*/ 476250 h 5143831"/>
              <a:gd name="connsiteX11" fmla="*/ 700087 w 4433887"/>
              <a:gd name="connsiteY11" fmla="*/ 504825 h 5143831"/>
              <a:gd name="connsiteX12" fmla="*/ 728662 w 4433887"/>
              <a:gd name="connsiteY12" fmla="*/ 542925 h 5143831"/>
              <a:gd name="connsiteX13" fmla="*/ 738187 w 4433887"/>
              <a:gd name="connsiteY13" fmla="*/ 571500 h 5143831"/>
              <a:gd name="connsiteX14" fmla="*/ 757237 w 4433887"/>
              <a:gd name="connsiteY14" fmla="*/ 638175 h 5143831"/>
              <a:gd name="connsiteX15" fmla="*/ 785812 w 4433887"/>
              <a:gd name="connsiteY15" fmla="*/ 695325 h 5143831"/>
              <a:gd name="connsiteX16" fmla="*/ 795337 w 4433887"/>
              <a:gd name="connsiteY16" fmla="*/ 733425 h 5143831"/>
              <a:gd name="connsiteX17" fmla="*/ 862012 w 4433887"/>
              <a:gd name="connsiteY17" fmla="*/ 857250 h 5143831"/>
              <a:gd name="connsiteX18" fmla="*/ 919162 w 4433887"/>
              <a:gd name="connsiteY18" fmla="*/ 952500 h 5143831"/>
              <a:gd name="connsiteX19" fmla="*/ 938212 w 4433887"/>
              <a:gd name="connsiteY19" fmla="*/ 981075 h 5143831"/>
              <a:gd name="connsiteX20" fmla="*/ 976312 w 4433887"/>
              <a:gd name="connsiteY20" fmla="*/ 1009650 h 5143831"/>
              <a:gd name="connsiteX21" fmla="*/ 1014412 w 4433887"/>
              <a:gd name="connsiteY21" fmla="*/ 1085850 h 5143831"/>
              <a:gd name="connsiteX22" fmla="*/ 1023937 w 4433887"/>
              <a:gd name="connsiteY22" fmla="*/ 1114425 h 5143831"/>
              <a:gd name="connsiteX23" fmla="*/ 1071562 w 4433887"/>
              <a:gd name="connsiteY23" fmla="*/ 1171575 h 5143831"/>
              <a:gd name="connsiteX24" fmla="*/ 1128712 w 4433887"/>
              <a:gd name="connsiteY24" fmla="*/ 1247775 h 5143831"/>
              <a:gd name="connsiteX25" fmla="*/ 1233487 w 4433887"/>
              <a:gd name="connsiteY25" fmla="*/ 1371600 h 5143831"/>
              <a:gd name="connsiteX26" fmla="*/ 1281112 w 4433887"/>
              <a:gd name="connsiteY26" fmla="*/ 1438275 h 5143831"/>
              <a:gd name="connsiteX27" fmla="*/ 1328737 w 4433887"/>
              <a:gd name="connsiteY27" fmla="*/ 1495425 h 5143831"/>
              <a:gd name="connsiteX28" fmla="*/ 1395412 w 4433887"/>
              <a:gd name="connsiteY28" fmla="*/ 1609725 h 5143831"/>
              <a:gd name="connsiteX29" fmla="*/ 1500187 w 4433887"/>
              <a:gd name="connsiteY29" fmla="*/ 1743075 h 5143831"/>
              <a:gd name="connsiteX30" fmla="*/ 1538287 w 4433887"/>
              <a:gd name="connsiteY30" fmla="*/ 1828800 h 5143831"/>
              <a:gd name="connsiteX31" fmla="*/ 1547812 w 4433887"/>
              <a:gd name="connsiteY31" fmla="*/ 1857375 h 5143831"/>
              <a:gd name="connsiteX32" fmla="*/ 1624012 w 4433887"/>
              <a:gd name="connsiteY32" fmla="*/ 2009775 h 5143831"/>
              <a:gd name="connsiteX33" fmla="*/ 1700212 w 4433887"/>
              <a:gd name="connsiteY33" fmla="*/ 2162175 h 5143831"/>
              <a:gd name="connsiteX34" fmla="*/ 1719262 w 4433887"/>
              <a:gd name="connsiteY34" fmla="*/ 2219325 h 5143831"/>
              <a:gd name="connsiteX35" fmla="*/ 1747837 w 4433887"/>
              <a:gd name="connsiteY35" fmla="*/ 2295525 h 5143831"/>
              <a:gd name="connsiteX36" fmla="*/ 1747837 w 4433887"/>
              <a:gd name="connsiteY36" fmla="*/ 2752725 h 5143831"/>
              <a:gd name="connsiteX37" fmla="*/ 1976437 w 4433887"/>
              <a:gd name="connsiteY37" fmla="*/ 2943225 h 5143831"/>
              <a:gd name="connsiteX38" fmla="*/ 2005012 w 4433887"/>
              <a:gd name="connsiteY38" fmla="*/ 2990850 h 5143831"/>
              <a:gd name="connsiteX39" fmla="*/ 2090737 w 4433887"/>
              <a:gd name="connsiteY39" fmla="*/ 3143250 h 5143831"/>
              <a:gd name="connsiteX40" fmla="*/ 2119312 w 4433887"/>
              <a:gd name="connsiteY40" fmla="*/ 3238500 h 5143831"/>
              <a:gd name="connsiteX41" fmla="*/ 2147887 w 4433887"/>
              <a:gd name="connsiteY41" fmla="*/ 3286125 h 5143831"/>
              <a:gd name="connsiteX42" fmla="*/ 2214562 w 4433887"/>
              <a:gd name="connsiteY42" fmla="*/ 3419475 h 5143831"/>
              <a:gd name="connsiteX43" fmla="*/ 2233612 w 4433887"/>
              <a:gd name="connsiteY43" fmla="*/ 3448050 h 5143831"/>
              <a:gd name="connsiteX44" fmla="*/ 2252662 w 4433887"/>
              <a:gd name="connsiteY44" fmla="*/ 3486150 h 5143831"/>
              <a:gd name="connsiteX45" fmla="*/ 2262187 w 4433887"/>
              <a:gd name="connsiteY45" fmla="*/ 3514725 h 5143831"/>
              <a:gd name="connsiteX46" fmla="*/ 2319337 w 4433887"/>
              <a:gd name="connsiteY46" fmla="*/ 3581400 h 5143831"/>
              <a:gd name="connsiteX47" fmla="*/ 2347912 w 4433887"/>
              <a:gd name="connsiteY47" fmla="*/ 3629025 h 5143831"/>
              <a:gd name="connsiteX48" fmla="*/ 2443162 w 4433887"/>
              <a:gd name="connsiteY48" fmla="*/ 3752850 h 5143831"/>
              <a:gd name="connsiteX49" fmla="*/ 2481262 w 4433887"/>
              <a:gd name="connsiteY49" fmla="*/ 3781425 h 5143831"/>
              <a:gd name="connsiteX50" fmla="*/ 2547937 w 4433887"/>
              <a:gd name="connsiteY50" fmla="*/ 3857625 h 5143831"/>
              <a:gd name="connsiteX51" fmla="*/ 2576512 w 4433887"/>
              <a:gd name="connsiteY51" fmla="*/ 3886200 h 5143831"/>
              <a:gd name="connsiteX52" fmla="*/ 2728912 w 4433887"/>
              <a:gd name="connsiteY52" fmla="*/ 4086225 h 5143831"/>
              <a:gd name="connsiteX53" fmla="*/ 2767012 w 4433887"/>
              <a:gd name="connsiteY53" fmla="*/ 4143375 h 5143831"/>
              <a:gd name="connsiteX54" fmla="*/ 2805112 w 4433887"/>
              <a:gd name="connsiteY54" fmla="*/ 4162425 h 5143831"/>
              <a:gd name="connsiteX55" fmla="*/ 2852737 w 4433887"/>
              <a:gd name="connsiteY55" fmla="*/ 4210050 h 5143831"/>
              <a:gd name="connsiteX56" fmla="*/ 2995612 w 4433887"/>
              <a:gd name="connsiteY56" fmla="*/ 4314825 h 5143831"/>
              <a:gd name="connsiteX57" fmla="*/ 3052762 w 4433887"/>
              <a:gd name="connsiteY57" fmla="*/ 4343400 h 5143831"/>
              <a:gd name="connsiteX58" fmla="*/ 3138487 w 4433887"/>
              <a:gd name="connsiteY58" fmla="*/ 4371975 h 5143831"/>
              <a:gd name="connsiteX59" fmla="*/ 3490912 w 4433887"/>
              <a:gd name="connsiteY59" fmla="*/ 4581525 h 5143831"/>
              <a:gd name="connsiteX60" fmla="*/ 3767137 w 4433887"/>
              <a:gd name="connsiteY60" fmla="*/ 4762500 h 5143831"/>
              <a:gd name="connsiteX61" fmla="*/ 3890962 w 4433887"/>
              <a:gd name="connsiteY61" fmla="*/ 4848225 h 5143831"/>
              <a:gd name="connsiteX62" fmla="*/ 3938587 w 4433887"/>
              <a:gd name="connsiteY62" fmla="*/ 4867275 h 5143831"/>
              <a:gd name="connsiteX63" fmla="*/ 4005262 w 4433887"/>
              <a:gd name="connsiteY63" fmla="*/ 4924425 h 5143831"/>
              <a:gd name="connsiteX64" fmla="*/ 4090987 w 4433887"/>
              <a:gd name="connsiteY64" fmla="*/ 4962525 h 5143831"/>
              <a:gd name="connsiteX65" fmla="*/ 4252912 w 4433887"/>
              <a:gd name="connsiteY65" fmla="*/ 5076825 h 5143831"/>
              <a:gd name="connsiteX66" fmla="*/ 4338637 w 4433887"/>
              <a:gd name="connsiteY66" fmla="*/ 5095875 h 5143831"/>
              <a:gd name="connsiteX67" fmla="*/ 4357687 w 4433887"/>
              <a:gd name="connsiteY67" fmla="*/ 5133975 h 5143831"/>
              <a:gd name="connsiteX68" fmla="*/ 4433887 w 4433887"/>
              <a:gd name="connsiteY68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471487 w 4433887"/>
              <a:gd name="connsiteY2" fmla="*/ 190500 h 5143831"/>
              <a:gd name="connsiteX3" fmla="*/ 509587 w 4433887"/>
              <a:gd name="connsiteY3" fmla="*/ 238125 h 5143831"/>
              <a:gd name="connsiteX4" fmla="*/ 538162 w 4433887"/>
              <a:gd name="connsiteY4" fmla="*/ 285750 h 5143831"/>
              <a:gd name="connsiteX5" fmla="*/ 604837 w 4433887"/>
              <a:gd name="connsiteY5" fmla="*/ 352425 h 5143831"/>
              <a:gd name="connsiteX6" fmla="*/ 623887 w 4433887"/>
              <a:gd name="connsiteY6" fmla="*/ 381000 h 5143831"/>
              <a:gd name="connsiteX7" fmla="*/ 642937 w 4433887"/>
              <a:gd name="connsiteY7" fmla="*/ 428625 h 5143831"/>
              <a:gd name="connsiteX8" fmla="*/ 671512 w 4433887"/>
              <a:gd name="connsiteY8" fmla="*/ 447675 h 5143831"/>
              <a:gd name="connsiteX9" fmla="*/ 690562 w 4433887"/>
              <a:gd name="connsiteY9" fmla="*/ 476250 h 5143831"/>
              <a:gd name="connsiteX10" fmla="*/ 700087 w 4433887"/>
              <a:gd name="connsiteY10" fmla="*/ 504825 h 5143831"/>
              <a:gd name="connsiteX11" fmla="*/ 728662 w 4433887"/>
              <a:gd name="connsiteY11" fmla="*/ 542925 h 5143831"/>
              <a:gd name="connsiteX12" fmla="*/ 738187 w 4433887"/>
              <a:gd name="connsiteY12" fmla="*/ 571500 h 5143831"/>
              <a:gd name="connsiteX13" fmla="*/ 757237 w 4433887"/>
              <a:gd name="connsiteY13" fmla="*/ 638175 h 5143831"/>
              <a:gd name="connsiteX14" fmla="*/ 785812 w 4433887"/>
              <a:gd name="connsiteY14" fmla="*/ 695325 h 5143831"/>
              <a:gd name="connsiteX15" fmla="*/ 795337 w 4433887"/>
              <a:gd name="connsiteY15" fmla="*/ 733425 h 5143831"/>
              <a:gd name="connsiteX16" fmla="*/ 862012 w 4433887"/>
              <a:gd name="connsiteY16" fmla="*/ 857250 h 5143831"/>
              <a:gd name="connsiteX17" fmla="*/ 919162 w 4433887"/>
              <a:gd name="connsiteY17" fmla="*/ 952500 h 5143831"/>
              <a:gd name="connsiteX18" fmla="*/ 938212 w 4433887"/>
              <a:gd name="connsiteY18" fmla="*/ 981075 h 5143831"/>
              <a:gd name="connsiteX19" fmla="*/ 976312 w 4433887"/>
              <a:gd name="connsiteY19" fmla="*/ 1009650 h 5143831"/>
              <a:gd name="connsiteX20" fmla="*/ 1014412 w 4433887"/>
              <a:gd name="connsiteY20" fmla="*/ 1085850 h 5143831"/>
              <a:gd name="connsiteX21" fmla="*/ 1023937 w 4433887"/>
              <a:gd name="connsiteY21" fmla="*/ 1114425 h 5143831"/>
              <a:gd name="connsiteX22" fmla="*/ 1071562 w 4433887"/>
              <a:gd name="connsiteY22" fmla="*/ 1171575 h 5143831"/>
              <a:gd name="connsiteX23" fmla="*/ 1128712 w 4433887"/>
              <a:gd name="connsiteY23" fmla="*/ 1247775 h 5143831"/>
              <a:gd name="connsiteX24" fmla="*/ 1233487 w 4433887"/>
              <a:gd name="connsiteY24" fmla="*/ 1371600 h 5143831"/>
              <a:gd name="connsiteX25" fmla="*/ 1281112 w 4433887"/>
              <a:gd name="connsiteY25" fmla="*/ 1438275 h 5143831"/>
              <a:gd name="connsiteX26" fmla="*/ 1328737 w 4433887"/>
              <a:gd name="connsiteY26" fmla="*/ 1495425 h 5143831"/>
              <a:gd name="connsiteX27" fmla="*/ 1395412 w 4433887"/>
              <a:gd name="connsiteY27" fmla="*/ 1609725 h 5143831"/>
              <a:gd name="connsiteX28" fmla="*/ 1500187 w 4433887"/>
              <a:gd name="connsiteY28" fmla="*/ 1743075 h 5143831"/>
              <a:gd name="connsiteX29" fmla="*/ 1538287 w 4433887"/>
              <a:gd name="connsiteY29" fmla="*/ 1828800 h 5143831"/>
              <a:gd name="connsiteX30" fmla="*/ 1547812 w 4433887"/>
              <a:gd name="connsiteY30" fmla="*/ 1857375 h 5143831"/>
              <a:gd name="connsiteX31" fmla="*/ 1624012 w 4433887"/>
              <a:gd name="connsiteY31" fmla="*/ 2009775 h 5143831"/>
              <a:gd name="connsiteX32" fmla="*/ 1700212 w 4433887"/>
              <a:gd name="connsiteY32" fmla="*/ 2162175 h 5143831"/>
              <a:gd name="connsiteX33" fmla="*/ 1719262 w 4433887"/>
              <a:gd name="connsiteY33" fmla="*/ 2219325 h 5143831"/>
              <a:gd name="connsiteX34" fmla="*/ 1747837 w 4433887"/>
              <a:gd name="connsiteY34" fmla="*/ 2295525 h 5143831"/>
              <a:gd name="connsiteX35" fmla="*/ 1747837 w 4433887"/>
              <a:gd name="connsiteY35" fmla="*/ 2752725 h 5143831"/>
              <a:gd name="connsiteX36" fmla="*/ 1976437 w 4433887"/>
              <a:gd name="connsiteY36" fmla="*/ 2943225 h 5143831"/>
              <a:gd name="connsiteX37" fmla="*/ 2005012 w 4433887"/>
              <a:gd name="connsiteY37" fmla="*/ 2990850 h 5143831"/>
              <a:gd name="connsiteX38" fmla="*/ 2090737 w 4433887"/>
              <a:gd name="connsiteY38" fmla="*/ 3143250 h 5143831"/>
              <a:gd name="connsiteX39" fmla="*/ 2119312 w 4433887"/>
              <a:gd name="connsiteY39" fmla="*/ 3238500 h 5143831"/>
              <a:gd name="connsiteX40" fmla="*/ 2147887 w 4433887"/>
              <a:gd name="connsiteY40" fmla="*/ 3286125 h 5143831"/>
              <a:gd name="connsiteX41" fmla="*/ 2214562 w 4433887"/>
              <a:gd name="connsiteY41" fmla="*/ 3419475 h 5143831"/>
              <a:gd name="connsiteX42" fmla="*/ 2233612 w 4433887"/>
              <a:gd name="connsiteY42" fmla="*/ 3448050 h 5143831"/>
              <a:gd name="connsiteX43" fmla="*/ 2252662 w 4433887"/>
              <a:gd name="connsiteY43" fmla="*/ 3486150 h 5143831"/>
              <a:gd name="connsiteX44" fmla="*/ 2262187 w 4433887"/>
              <a:gd name="connsiteY44" fmla="*/ 3514725 h 5143831"/>
              <a:gd name="connsiteX45" fmla="*/ 2319337 w 4433887"/>
              <a:gd name="connsiteY45" fmla="*/ 3581400 h 5143831"/>
              <a:gd name="connsiteX46" fmla="*/ 2347912 w 4433887"/>
              <a:gd name="connsiteY46" fmla="*/ 3629025 h 5143831"/>
              <a:gd name="connsiteX47" fmla="*/ 2443162 w 4433887"/>
              <a:gd name="connsiteY47" fmla="*/ 3752850 h 5143831"/>
              <a:gd name="connsiteX48" fmla="*/ 2481262 w 4433887"/>
              <a:gd name="connsiteY48" fmla="*/ 3781425 h 5143831"/>
              <a:gd name="connsiteX49" fmla="*/ 2547937 w 4433887"/>
              <a:gd name="connsiteY49" fmla="*/ 3857625 h 5143831"/>
              <a:gd name="connsiteX50" fmla="*/ 2576512 w 4433887"/>
              <a:gd name="connsiteY50" fmla="*/ 3886200 h 5143831"/>
              <a:gd name="connsiteX51" fmla="*/ 2728912 w 4433887"/>
              <a:gd name="connsiteY51" fmla="*/ 4086225 h 5143831"/>
              <a:gd name="connsiteX52" fmla="*/ 2767012 w 4433887"/>
              <a:gd name="connsiteY52" fmla="*/ 4143375 h 5143831"/>
              <a:gd name="connsiteX53" fmla="*/ 2805112 w 4433887"/>
              <a:gd name="connsiteY53" fmla="*/ 4162425 h 5143831"/>
              <a:gd name="connsiteX54" fmla="*/ 2852737 w 4433887"/>
              <a:gd name="connsiteY54" fmla="*/ 4210050 h 5143831"/>
              <a:gd name="connsiteX55" fmla="*/ 2995612 w 4433887"/>
              <a:gd name="connsiteY55" fmla="*/ 4314825 h 5143831"/>
              <a:gd name="connsiteX56" fmla="*/ 3052762 w 4433887"/>
              <a:gd name="connsiteY56" fmla="*/ 4343400 h 5143831"/>
              <a:gd name="connsiteX57" fmla="*/ 3138487 w 4433887"/>
              <a:gd name="connsiteY57" fmla="*/ 4371975 h 5143831"/>
              <a:gd name="connsiteX58" fmla="*/ 3490912 w 4433887"/>
              <a:gd name="connsiteY58" fmla="*/ 4581525 h 5143831"/>
              <a:gd name="connsiteX59" fmla="*/ 3767137 w 4433887"/>
              <a:gd name="connsiteY59" fmla="*/ 4762500 h 5143831"/>
              <a:gd name="connsiteX60" fmla="*/ 3890962 w 4433887"/>
              <a:gd name="connsiteY60" fmla="*/ 4848225 h 5143831"/>
              <a:gd name="connsiteX61" fmla="*/ 3938587 w 4433887"/>
              <a:gd name="connsiteY61" fmla="*/ 4867275 h 5143831"/>
              <a:gd name="connsiteX62" fmla="*/ 4005262 w 4433887"/>
              <a:gd name="connsiteY62" fmla="*/ 4924425 h 5143831"/>
              <a:gd name="connsiteX63" fmla="*/ 4090987 w 4433887"/>
              <a:gd name="connsiteY63" fmla="*/ 4962525 h 5143831"/>
              <a:gd name="connsiteX64" fmla="*/ 4252912 w 4433887"/>
              <a:gd name="connsiteY64" fmla="*/ 5076825 h 5143831"/>
              <a:gd name="connsiteX65" fmla="*/ 4338637 w 4433887"/>
              <a:gd name="connsiteY65" fmla="*/ 5095875 h 5143831"/>
              <a:gd name="connsiteX66" fmla="*/ 4357687 w 4433887"/>
              <a:gd name="connsiteY66" fmla="*/ 5133975 h 5143831"/>
              <a:gd name="connsiteX67" fmla="*/ 4433887 w 4433887"/>
              <a:gd name="connsiteY67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19162 w 4433887"/>
              <a:gd name="connsiteY16" fmla="*/ 952500 h 5143831"/>
              <a:gd name="connsiteX17" fmla="*/ 938212 w 4433887"/>
              <a:gd name="connsiteY17" fmla="*/ 981075 h 5143831"/>
              <a:gd name="connsiteX18" fmla="*/ 976312 w 4433887"/>
              <a:gd name="connsiteY18" fmla="*/ 1009650 h 5143831"/>
              <a:gd name="connsiteX19" fmla="*/ 1014412 w 4433887"/>
              <a:gd name="connsiteY19" fmla="*/ 1085850 h 5143831"/>
              <a:gd name="connsiteX20" fmla="*/ 1023937 w 4433887"/>
              <a:gd name="connsiteY20" fmla="*/ 1114425 h 5143831"/>
              <a:gd name="connsiteX21" fmla="*/ 1071562 w 4433887"/>
              <a:gd name="connsiteY21" fmla="*/ 1171575 h 5143831"/>
              <a:gd name="connsiteX22" fmla="*/ 1128712 w 4433887"/>
              <a:gd name="connsiteY22" fmla="*/ 1247775 h 5143831"/>
              <a:gd name="connsiteX23" fmla="*/ 1233487 w 4433887"/>
              <a:gd name="connsiteY23" fmla="*/ 1371600 h 5143831"/>
              <a:gd name="connsiteX24" fmla="*/ 1281112 w 4433887"/>
              <a:gd name="connsiteY24" fmla="*/ 1438275 h 5143831"/>
              <a:gd name="connsiteX25" fmla="*/ 1328737 w 4433887"/>
              <a:gd name="connsiteY25" fmla="*/ 1495425 h 5143831"/>
              <a:gd name="connsiteX26" fmla="*/ 1395412 w 4433887"/>
              <a:gd name="connsiteY26" fmla="*/ 1609725 h 5143831"/>
              <a:gd name="connsiteX27" fmla="*/ 1500187 w 4433887"/>
              <a:gd name="connsiteY27" fmla="*/ 1743075 h 5143831"/>
              <a:gd name="connsiteX28" fmla="*/ 1538287 w 4433887"/>
              <a:gd name="connsiteY28" fmla="*/ 1828800 h 5143831"/>
              <a:gd name="connsiteX29" fmla="*/ 1547812 w 4433887"/>
              <a:gd name="connsiteY29" fmla="*/ 1857375 h 5143831"/>
              <a:gd name="connsiteX30" fmla="*/ 1624012 w 4433887"/>
              <a:gd name="connsiteY30" fmla="*/ 2009775 h 5143831"/>
              <a:gd name="connsiteX31" fmla="*/ 1700212 w 4433887"/>
              <a:gd name="connsiteY31" fmla="*/ 2162175 h 5143831"/>
              <a:gd name="connsiteX32" fmla="*/ 1719262 w 4433887"/>
              <a:gd name="connsiteY32" fmla="*/ 2219325 h 5143831"/>
              <a:gd name="connsiteX33" fmla="*/ 1747837 w 4433887"/>
              <a:gd name="connsiteY33" fmla="*/ 2295525 h 5143831"/>
              <a:gd name="connsiteX34" fmla="*/ 1747837 w 4433887"/>
              <a:gd name="connsiteY34" fmla="*/ 2752725 h 5143831"/>
              <a:gd name="connsiteX35" fmla="*/ 1976437 w 4433887"/>
              <a:gd name="connsiteY35" fmla="*/ 2943225 h 5143831"/>
              <a:gd name="connsiteX36" fmla="*/ 2005012 w 4433887"/>
              <a:gd name="connsiteY36" fmla="*/ 2990850 h 5143831"/>
              <a:gd name="connsiteX37" fmla="*/ 2090737 w 4433887"/>
              <a:gd name="connsiteY37" fmla="*/ 3143250 h 5143831"/>
              <a:gd name="connsiteX38" fmla="*/ 2119312 w 4433887"/>
              <a:gd name="connsiteY38" fmla="*/ 3238500 h 5143831"/>
              <a:gd name="connsiteX39" fmla="*/ 2147887 w 4433887"/>
              <a:gd name="connsiteY39" fmla="*/ 3286125 h 5143831"/>
              <a:gd name="connsiteX40" fmla="*/ 2214562 w 4433887"/>
              <a:gd name="connsiteY40" fmla="*/ 3419475 h 5143831"/>
              <a:gd name="connsiteX41" fmla="*/ 2233612 w 4433887"/>
              <a:gd name="connsiteY41" fmla="*/ 3448050 h 5143831"/>
              <a:gd name="connsiteX42" fmla="*/ 2252662 w 4433887"/>
              <a:gd name="connsiteY42" fmla="*/ 3486150 h 5143831"/>
              <a:gd name="connsiteX43" fmla="*/ 2262187 w 4433887"/>
              <a:gd name="connsiteY43" fmla="*/ 3514725 h 5143831"/>
              <a:gd name="connsiteX44" fmla="*/ 2319337 w 4433887"/>
              <a:gd name="connsiteY44" fmla="*/ 3581400 h 5143831"/>
              <a:gd name="connsiteX45" fmla="*/ 2347912 w 4433887"/>
              <a:gd name="connsiteY45" fmla="*/ 3629025 h 5143831"/>
              <a:gd name="connsiteX46" fmla="*/ 2443162 w 4433887"/>
              <a:gd name="connsiteY46" fmla="*/ 3752850 h 5143831"/>
              <a:gd name="connsiteX47" fmla="*/ 2481262 w 4433887"/>
              <a:gd name="connsiteY47" fmla="*/ 3781425 h 5143831"/>
              <a:gd name="connsiteX48" fmla="*/ 2547937 w 4433887"/>
              <a:gd name="connsiteY48" fmla="*/ 3857625 h 5143831"/>
              <a:gd name="connsiteX49" fmla="*/ 2576512 w 4433887"/>
              <a:gd name="connsiteY49" fmla="*/ 3886200 h 5143831"/>
              <a:gd name="connsiteX50" fmla="*/ 2728912 w 4433887"/>
              <a:gd name="connsiteY50" fmla="*/ 4086225 h 5143831"/>
              <a:gd name="connsiteX51" fmla="*/ 2767012 w 4433887"/>
              <a:gd name="connsiteY51" fmla="*/ 4143375 h 5143831"/>
              <a:gd name="connsiteX52" fmla="*/ 2805112 w 4433887"/>
              <a:gd name="connsiteY52" fmla="*/ 4162425 h 5143831"/>
              <a:gd name="connsiteX53" fmla="*/ 2852737 w 4433887"/>
              <a:gd name="connsiteY53" fmla="*/ 4210050 h 5143831"/>
              <a:gd name="connsiteX54" fmla="*/ 2995612 w 4433887"/>
              <a:gd name="connsiteY54" fmla="*/ 4314825 h 5143831"/>
              <a:gd name="connsiteX55" fmla="*/ 3052762 w 4433887"/>
              <a:gd name="connsiteY55" fmla="*/ 4343400 h 5143831"/>
              <a:gd name="connsiteX56" fmla="*/ 3138487 w 4433887"/>
              <a:gd name="connsiteY56" fmla="*/ 4371975 h 5143831"/>
              <a:gd name="connsiteX57" fmla="*/ 3490912 w 4433887"/>
              <a:gd name="connsiteY57" fmla="*/ 4581525 h 5143831"/>
              <a:gd name="connsiteX58" fmla="*/ 3767137 w 4433887"/>
              <a:gd name="connsiteY58" fmla="*/ 4762500 h 5143831"/>
              <a:gd name="connsiteX59" fmla="*/ 3890962 w 4433887"/>
              <a:gd name="connsiteY59" fmla="*/ 4848225 h 5143831"/>
              <a:gd name="connsiteX60" fmla="*/ 3938587 w 4433887"/>
              <a:gd name="connsiteY60" fmla="*/ 4867275 h 5143831"/>
              <a:gd name="connsiteX61" fmla="*/ 4005262 w 4433887"/>
              <a:gd name="connsiteY61" fmla="*/ 4924425 h 5143831"/>
              <a:gd name="connsiteX62" fmla="*/ 4090987 w 4433887"/>
              <a:gd name="connsiteY62" fmla="*/ 4962525 h 5143831"/>
              <a:gd name="connsiteX63" fmla="*/ 4252912 w 4433887"/>
              <a:gd name="connsiteY63" fmla="*/ 5076825 h 5143831"/>
              <a:gd name="connsiteX64" fmla="*/ 4338637 w 4433887"/>
              <a:gd name="connsiteY64" fmla="*/ 5095875 h 5143831"/>
              <a:gd name="connsiteX65" fmla="*/ 4357687 w 4433887"/>
              <a:gd name="connsiteY65" fmla="*/ 5133975 h 5143831"/>
              <a:gd name="connsiteX66" fmla="*/ 4433887 w 4433887"/>
              <a:gd name="connsiteY66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19162 w 4433887"/>
              <a:gd name="connsiteY16" fmla="*/ 952500 h 5143831"/>
              <a:gd name="connsiteX17" fmla="*/ 938212 w 4433887"/>
              <a:gd name="connsiteY17" fmla="*/ 981075 h 5143831"/>
              <a:gd name="connsiteX18" fmla="*/ 976312 w 4433887"/>
              <a:gd name="connsiteY18" fmla="*/ 1009650 h 5143831"/>
              <a:gd name="connsiteX19" fmla="*/ 1014412 w 4433887"/>
              <a:gd name="connsiteY19" fmla="*/ 1085850 h 5143831"/>
              <a:gd name="connsiteX20" fmla="*/ 1023937 w 4433887"/>
              <a:gd name="connsiteY20" fmla="*/ 1114425 h 5143831"/>
              <a:gd name="connsiteX21" fmla="*/ 1071562 w 4433887"/>
              <a:gd name="connsiteY21" fmla="*/ 1171575 h 5143831"/>
              <a:gd name="connsiteX22" fmla="*/ 919162 w 4433887"/>
              <a:gd name="connsiteY22" fmla="*/ 1419225 h 5143831"/>
              <a:gd name="connsiteX23" fmla="*/ 1233487 w 4433887"/>
              <a:gd name="connsiteY23" fmla="*/ 1371600 h 5143831"/>
              <a:gd name="connsiteX24" fmla="*/ 1281112 w 4433887"/>
              <a:gd name="connsiteY24" fmla="*/ 1438275 h 5143831"/>
              <a:gd name="connsiteX25" fmla="*/ 1328737 w 4433887"/>
              <a:gd name="connsiteY25" fmla="*/ 1495425 h 5143831"/>
              <a:gd name="connsiteX26" fmla="*/ 1395412 w 4433887"/>
              <a:gd name="connsiteY26" fmla="*/ 1609725 h 5143831"/>
              <a:gd name="connsiteX27" fmla="*/ 1500187 w 4433887"/>
              <a:gd name="connsiteY27" fmla="*/ 1743075 h 5143831"/>
              <a:gd name="connsiteX28" fmla="*/ 1538287 w 4433887"/>
              <a:gd name="connsiteY28" fmla="*/ 1828800 h 5143831"/>
              <a:gd name="connsiteX29" fmla="*/ 1547812 w 4433887"/>
              <a:gd name="connsiteY29" fmla="*/ 1857375 h 5143831"/>
              <a:gd name="connsiteX30" fmla="*/ 1624012 w 4433887"/>
              <a:gd name="connsiteY30" fmla="*/ 2009775 h 5143831"/>
              <a:gd name="connsiteX31" fmla="*/ 1700212 w 4433887"/>
              <a:gd name="connsiteY31" fmla="*/ 2162175 h 5143831"/>
              <a:gd name="connsiteX32" fmla="*/ 1719262 w 4433887"/>
              <a:gd name="connsiteY32" fmla="*/ 2219325 h 5143831"/>
              <a:gd name="connsiteX33" fmla="*/ 1747837 w 4433887"/>
              <a:gd name="connsiteY33" fmla="*/ 2295525 h 5143831"/>
              <a:gd name="connsiteX34" fmla="*/ 1747837 w 4433887"/>
              <a:gd name="connsiteY34" fmla="*/ 2752725 h 5143831"/>
              <a:gd name="connsiteX35" fmla="*/ 1976437 w 4433887"/>
              <a:gd name="connsiteY35" fmla="*/ 2943225 h 5143831"/>
              <a:gd name="connsiteX36" fmla="*/ 2005012 w 4433887"/>
              <a:gd name="connsiteY36" fmla="*/ 2990850 h 5143831"/>
              <a:gd name="connsiteX37" fmla="*/ 2090737 w 4433887"/>
              <a:gd name="connsiteY37" fmla="*/ 3143250 h 5143831"/>
              <a:gd name="connsiteX38" fmla="*/ 2119312 w 4433887"/>
              <a:gd name="connsiteY38" fmla="*/ 3238500 h 5143831"/>
              <a:gd name="connsiteX39" fmla="*/ 2147887 w 4433887"/>
              <a:gd name="connsiteY39" fmla="*/ 3286125 h 5143831"/>
              <a:gd name="connsiteX40" fmla="*/ 2214562 w 4433887"/>
              <a:gd name="connsiteY40" fmla="*/ 3419475 h 5143831"/>
              <a:gd name="connsiteX41" fmla="*/ 2233612 w 4433887"/>
              <a:gd name="connsiteY41" fmla="*/ 3448050 h 5143831"/>
              <a:gd name="connsiteX42" fmla="*/ 2252662 w 4433887"/>
              <a:gd name="connsiteY42" fmla="*/ 3486150 h 5143831"/>
              <a:gd name="connsiteX43" fmla="*/ 2262187 w 4433887"/>
              <a:gd name="connsiteY43" fmla="*/ 3514725 h 5143831"/>
              <a:gd name="connsiteX44" fmla="*/ 2319337 w 4433887"/>
              <a:gd name="connsiteY44" fmla="*/ 3581400 h 5143831"/>
              <a:gd name="connsiteX45" fmla="*/ 2347912 w 4433887"/>
              <a:gd name="connsiteY45" fmla="*/ 3629025 h 5143831"/>
              <a:gd name="connsiteX46" fmla="*/ 2443162 w 4433887"/>
              <a:gd name="connsiteY46" fmla="*/ 3752850 h 5143831"/>
              <a:gd name="connsiteX47" fmla="*/ 2481262 w 4433887"/>
              <a:gd name="connsiteY47" fmla="*/ 3781425 h 5143831"/>
              <a:gd name="connsiteX48" fmla="*/ 2547937 w 4433887"/>
              <a:gd name="connsiteY48" fmla="*/ 3857625 h 5143831"/>
              <a:gd name="connsiteX49" fmla="*/ 2576512 w 4433887"/>
              <a:gd name="connsiteY49" fmla="*/ 3886200 h 5143831"/>
              <a:gd name="connsiteX50" fmla="*/ 2728912 w 4433887"/>
              <a:gd name="connsiteY50" fmla="*/ 4086225 h 5143831"/>
              <a:gd name="connsiteX51" fmla="*/ 2767012 w 4433887"/>
              <a:gd name="connsiteY51" fmla="*/ 4143375 h 5143831"/>
              <a:gd name="connsiteX52" fmla="*/ 2805112 w 4433887"/>
              <a:gd name="connsiteY52" fmla="*/ 4162425 h 5143831"/>
              <a:gd name="connsiteX53" fmla="*/ 2852737 w 4433887"/>
              <a:gd name="connsiteY53" fmla="*/ 4210050 h 5143831"/>
              <a:gd name="connsiteX54" fmla="*/ 2995612 w 4433887"/>
              <a:gd name="connsiteY54" fmla="*/ 4314825 h 5143831"/>
              <a:gd name="connsiteX55" fmla="*/ 3052762 w 4433887"/>
              <a:gd name="connsiteY55" fmla="*/ 4343400 h 5143831"/>
              <a:gd name="connsiteX56" fmla="*/ 3138487 w 4433887"/>
              <a:gd name="connsiteY56" fmla="*/ 4371975 h 5143831"/>
              <a:gd name="connsiteX57" fmla="*/ 3490912 w 4433887"/>
              <a:gd name="connsiteY57" fmla="*/ 4581525 h 5143831"/>
              <a:gd name="connsiteX58" fmla="*/ 3767137 w 4433887"/>
              <a:gd name="connsiteY58" fmla="*/ 4762500 h 5143831"/>
              <a:gd name="connsiteX59" fmla="*/ 3890962 w 4433887"/>
              <a:gd name="connsiteY59" fmla="*/ 4848225 h 5143831"/>
              <a:gd name="connsiteX60" fmla="*/ 3938587 w 4433887"/>
              <a:gd name="connsiteY60" fmla="*/ 4867275 h 5143831"/>
              <a:gd name="connsiteX61" fmla="*/ 4005262 w 4433887"/>
              <a:gd name="connsiteY61" fmla="*/ 4924425 h 5143831"/>
              <a:gd name="connsiteX62" fmla="*/ 4090987 w 4433887"/>
              <a:gd name="connsiteY62" fmla="*/ 4962525 h 5143831"/>
              <a:gd name="connsiteX63" fmla="*/ 4252912 w 4433887"/>
              <a:gd name="connsiteY63" fmla="*/ 5076825 h 5143831"/>
              <a:gd name="connsiteX64" fmla="*/ 4338637 w 4433887"/>
              <a:gd name="connsiteY64" fmla="*/ 5095875 h 5143831"/>
              <a:gd name="connsiteX65" fmla="*/ 4357687 w 4433887"/>
              <a:gd name="connsiteY65" fmla="*/ 5133975 h 5143831"/>
              <a:gd name="connsiteX66" fmla="*/ 4433887 w 4433887"/>
              <a:gd name="connsiteY66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19162 w 4433887"/>
              <a:gd name="connsiteY16" fmla="*/ 952500 h 5143831"/>
              <a:gd name="connsiteX17" fmla="*/ 938212 w 4433887"/>
              <a:gd name="connsiteY17" fmla="*/ 981075 h 5143831"/>
              <a:gd name="connsiteX18" fmla="*/ 976312 w 4433887"/>
              <a:gd name="connsiteY18" fmla="*/ 1009650 h 5143831"/>
              <a:gd name="connsiteX19" fmla="*/ 1014412 w 4433887"/>
              <a:gd name="connsiteY19" fmla="*/ 1085850 h 5143831"/>
              <a:gd name="connsiteX20" fmla="*/ 1023937 w 4433887"/>
              <a:gd name="connsiteY20" fmla="*/ 1114425 h 5143831"/>
              <a:gd name="connsiteX21" fmla="*/ 919162 w 4433887"/>
              <a:gd name="connsiteY21" fmla="*/ 1419225 h 5143831"/>
              <a:gd name="connsiteX22" fmla="*/ 1233487 w 4433887"/>
              <a:gd name="connsiteY22" fmla="*/ 1371600 h 5143831"/>
              <a:gd name="connsiteX23" fmla="*/ 1281112 w 4433887"/>
              <a:gd name="connsiteY23" fmla="*/ 1438275 h 5143831"/>
              <a:gd name="connsiteX24" fmla="*/ 1328737 w 4433887"/>
              <a:gd name="connsiteY24" fmla="*/ 1495425 h 5143831"/>
              <a:gd name="connsiteX25" fmla="*/ 1395412 w 4433887"/>
              <a:gd name="connsiteY25" fmla="*/ 1609725 h 5143831"/>
              <a:gd name="connsiteX26" fmla="*/ 1500187 w 4433887"/>
              <a:gd name="connsiteY26" fmla="*/ 1743075 h 5143831"/>
              <a:gd name="connsiteX27" fmla="*/ 1538287 w 4433887"/>
              <a:gd name="connsiteY27" fmla="*/ 1828800 h 5143831"/>
              <a:gd name="connsiteX28" fmla="*/ 1547812 w 4433887"/>
              <a:gd name="connsiteY28" fmla="*/ 1857375 h 5143831"/>
              <a:gd name="connsiteX29" fmla="*/ 1624012 w 4433887"/>
              <a:gd name="connsiteY29" fmla="*/ 2009775 h 5143831"/>
              <a:gd name="connsiteX30" fmla="*/ 1700212 w 4433887"/>
              <a:gd name="connsiteY30" fmla="*/ 2162175 h 5143831"/>
              <a:gd name="connsiteX31" fmla="*/ 1719262 w 4433887"/>
              <a:gd name="connsiteY31" fmla="*/ 2219325 h 5143831"/>
              <a:gd name="connsiteX32" fmla="*/ 1747837 w 4433887"/>
              <a:gd name="connsiteY32" fmla="*/ 2295525 h 5143831"/>
              <a:gd name="connsiteX33" fmla="*/ 1747837 w 4433887"/>
              <a:gd name="connsiteY33" fmla="*/ 2752725 h 5143831"/>
              <a:gd name="connsiteX34" fmla="*/ 1976437 w 4433887"/>
              <a:gd name="connsiteY34" fmla="*/ 2943225 h 5143831"/>
              <a:gd name="connsiteX35" fmla="*/ 2005012 w 4433887"/>
              <a:gd name="connsiteY35" fmla="*/ 2990850 h 5143831"/>
              <a:gd name="connsiteX36" fmla="*/ 2090737 w 4433887"/>
              <a:gd name="connsiteY36" fmla="*/ 3143250 h 5143831"/>
              <a:gd name="connsiteX37" fmla="*/ 2119312 w 4433887"/>
              <a:gd name="connsiteY37" fmla="*/ 3238500 h 5143831"/>
              <a:gd name="connsiteX38" fmla="*/ 2147887 w 4433887"/>
              <a:gd name="connsiteY38" fmla="*/ 3286125 h 5143831"/>
              <a:gd name="connsiteX39" fmla="*/ 2214562 w 4433887"/>
              <a:gd name="connsiteY39" fmla="*/ 3419475 h 5143831"/>
              <a:gd name="connsiteX40" fmla="*/ 2233612 w 4433887"/>
              <a:gd name="connsiteY40" fmla="*/ 3448050 h 5143831"/>
              <a:gd name="connsiteX41" fmla="*/ 2252662 w 4433887"/>
              <a:gd name="connsiteY41" fmla="*/ 3486150 h 5143831"/>
              <a:gd name="connsiteX42" fmla="*/ 2262187 w 4433887"/>
              <a:gd name="connsiteY42" fmla="*/ 3514725 h 5143831"/>
              <a:gd name="connsiteX43" fmla="*/ 2319337 w 4433887"/>
              <a:gd name="connsiteY43" fmla="*/ 3581400 h 5143831"/>
              <a:gd name="connsiteX44" fmla="*/ 2347912 w 4433887"/>
              <a:gd name="connsiteY44" fmla="*/ 3629025 h 5143831"/>
              <a:gd name="connsiteX45" fmla="*/ 2443162 w 4433887"/>
              <a:gd name="connsiteY45" fmla="*/ 3752850 h 5143831"/>
              <a:gd name="connsiteX46" fmla="*/ 2481262 w 4433887"/>
              <a:gd name="connsiteY46" fmla="*/ 3781425 h 5143831"/>
              <a:gd name="connsiteX47" fmla="*/ 2547937 w 4433887"/>
              <a:gd name="connsiteY47" fmla="*/ 3857625 h 5143831"/>
              <a:gd name="connsiteX48" fmla="*/ 2576512 w 4433887"/>
              <a:gd name="connsiteY48" fmla="*/ 3886200 h 5143831"/>
              <a:gd name="connsiteX49" fmla="*/ 2728912 w 4433887"/>
              <a:gd name="connsiteY49" fmla="*/ 4086225 h 5143831"/>
              <a:gd name="connsiteX50" fmla="*/ 2767012 w 4433887"/>
              <a:gd name="connsiteY50" fmla="*/ 4143375 h 5143831"/>
              <a:gd name="connsiteX51" fmla="*/ 2805112 w 4433887"/>
              <a:gd name="connsiteY51" fmla="*/ 4162425 h 5143831"/>
              <a:gd name="connsiteX52" fmla="*/ 2852737 w 4433887"/>
              <a:gd name="connsiteY52" fmla="*/ 4210050 h 5143831"/>
              <a:gd name="connsiteX53" fmla="*/ 2995612 w 4433887"/>
              <a:gd name="connsiteY53" fmla="*/ 4314825 h 5143831"/>
              <a:gd name="connsiteX54" fmla="*/ 3052762 w 4433887"/>
              <a:gd name="connsiteY54" fmla="*/ 4343400 h 5143831"/>
              <a:gd name="connsiteX55" fmla="*/ 3138487 w 4433887"/>
              <a:gd name="connsiteY55" fmla="*/ 4371975 h 5143831"/>
              <a:gd name="connsiteX56" fmla="*/ 3490912 w 4433887"/>
              <a:gd name="connsiteY56" fmla="*/ 4581525 h 5143831"/>
              <a:gd name="connsiteX57" fmla="*/ 3767137 w 4433887"/>
              <a:gd name="connsiteY57" fmla="*/ 4762500 h 5143831"/>
              <a:gd name="connsiteX58" fmla="*/ 3890962 w 4433887"/>
              <a:gd name="connsiteY58" fmla="*/ 4848225 h 5143831"/>
              <a:gd name="connsiteX59" fmla="*/ 3938587 w 4433887"/>
              <a:gd name="connsiteY59" fmla="*/ 4867275 h 5143831"/>
              <a:gd name="connsiteX60" fmla="*/ 4005262 w 4433887"/>
              <a:gd name="connsiteY60" fmla="*/ 4924425 h 5143831"/>
              <a:gd name="connsiteX61" fmla="*/ 4090987 w 4433887"/>
              <a:gd name="connsiteY61" fmla="*/ 4962525 h 5143831"/>
              <a:gd name="connsiteX62" fmla="*/ 4252912 w 4433887"/>
              <a:gd name="connsiteY62" fmla="*/ 5076825 h 5143831"/>
              <a:gd name="connsiteX63" fmla="*/ 4338637 w 4433887"/>
              <a:gd name="connsiteY63" fmla="*/ 5095875 h 5143831"/>
              <a:gd name="connsiteX64" fmla="*/ 4357687 w 4433887"/>
              <a:gd name="connsiteY64" fmla="*/ 5133975 h 5143831"/>
              <a:gd name="connsiteX65" fmla="*/ 4433887 w 4433887"/>
              <a:gd name="connsiteY65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19162 w 4433887"/>
              <a:gd name="connsiteY16" fmla="*/ 952500 h 5143831"/>
              <a:gd name="connsiteX17" fmla="*/ 938212 w 4433887"/>
              <a:gd name="connsiteY17" fmla="*/ 981075 h 5143831"/>
              <a:gd name="connsiteX18" fmla="*/ 976312 w 4433887"/>
              <a:gd name="connsiteY18" fmla="*/ 1009650 h 5143831"/>
              <a:gd name="connsiteX19" fmla="*/ 1014412 w 4433887"/>
              <a:gd name="connsiteY19" fmla="*/ 1085850 h 5143831"/>
              <a:gd name="connsiteX20" fmla="*/ 919162 w 4433887"/>
              <a:gd name="connsiteY20" fmla="*/ 1419225 h 5143831"/>
              <a:gd name="connsiteX21" fmla="*/ 1233487 w 4433887"/>
              <a:gd name="connsiteY21" fmla="*/ 1371600 h 5143831"/>
              <a:gd name="connsiteX22" fmla="*/ 1281112 w 4433887"/>
              <a:gd name="connsiteY22" fmla="*/ 1438275 h 5143831"/>
              <a:gd name="connsiteX23" fmla="*/ 1328737 w 4433887"/>
              <a:gd name="connsiteY23" fmla="*/ 1495425 h 5143831"/>
              <a:gd name="connsiteX24" fmla="*/ 1395412 w 4433887"/>
              <a:gd name="connsiteY24" fmla="*/ 1609725 h 5143831"/>
              <a:gd name="connsiteX25" fmla="*/ 1500187 w 4433887"/>
              <a:gd name="connsiteY25" fmla="*/ 1743075 h 5143831"/>
              <a:gd name="connsiteX26" fmla="*/ 1538287 w 4433887"/>
              <a:gd name="connsiteY26" fmla="*/ 1828800 h 5143831"/>
              <a:gd name="connsiteX27" fmla="*/ 1547812 w 4433887"/>
              <a:gd name="connsiteY27" fmla="*/ 1857375 h 5143831"/>
              <a:gd name="connsiteX28" fmla="*/ 1624012 w 4433887"/>
              <a:gd name="connsiteY28" fmla="*/ 2009775 h 5143831"/>
              <a:gd name="connsiteX29" fmla="*/ 1700212 w 4433887"/>
              <a:gd name="connsiteY29" fmla="*/ 2162175 h 5143831"/>
              <a:gd name="connsiteX30" fmla="*/ 1719262 w 4433887"/>
              <a:gd name="connsiteY30" fmla="*/ 2219325 h 5143831"/>
              <a:gd name="connsiteX31" fmla="*/ 1747837 w 4433887"/>
              <a:gd name="connsiteY31" fmla="*/ 2295525 h 5143831"/>
              <a:gd name="connsiteX32" fmla="*/ 1747837 w 4433887"/>
              <a:gd name="connsiteY32" fmla="*/ 2752725 h 5143831"/>
              <a:gd name="connsiteX33" fmla="*/ 1976437 w 4433887"/>
              <a:gd name="connsiteY33" fmla="*/ 2943225 h 5143831"/>
              <a:gd name="connsiteX34" fmla="*/ 2005012 w 4433887"/>
              <a:gd name="connsiteY34" fmla="*/ 2990850 h 5143831"/>
              <a:gd name="connsiteX35" fmla="*/ 2090737 w 4433887"/>
              <a:gd name="connsiteY35" fmla="*/ 3143250 h 5143831"/>
              <a:gd name="connsiteX36" fmla="*/ 2119312 w 4433887"/>
              <a:gd name="connsiteY36" fmla="*/ 3238500 h 5143831"/>
              <a:gd name="connsiteX37" fmla="*/ 2147887 w 4433887"/>
              <a:gd name="connsiteY37" fmla="*/ 3286125 h 5143831"/>
              <a:gd name="connsiteX38" fmla="*/ 2214562 w 4433887"/>
              <a:gd name="connsiteY38" fmla="*/ 3419475 h 5143831"/>
              <a:gd name="connsiteX39" fmla="*/ 2233612 w 4433887"/>
              <a:gd name="connsiteY39" fmla="*/ 3448050 h 5143831"/>
              <a:gd name="connsiteX40" fmla="*/ 2252662 w 4433887"/>
              <a:gd name="connsiteY40" fmla="*/ 3486150 h 5143831"/>
              <a:gd name="connsiteX41" fmla="*/ 2262187 w 4433887"/>
              <a:gd name="connsiteY41" fmla="*/ 3514725 h 5143831"/>
              <a:gd name="connsiteX42" fmla="*/ 2319337 w 4433887"/>
              <a:gd name="connsiteY42" fmla="*/ 3581400 h 5143831"/>
              <a:gd name="connsiteX43" fmla="*/ 2347912 w 4433887"/>
              <a:gd name="connsiteY43" fmla="*/ 3629025 h 5143831"/>
              <a:gd name="connsiteX44" fmla="*/ 2443162 w 4433887"/>
              <a:gd name="connsiteY44" fmla="*/ 3752850 h 5143831"/>
              <a:gd name="connsiteX45" fmla="*/ 2481262 w 4433887"/>
              <a:gd name="connsiteY45" fmla="*/ 3781425 h 5143831"/>
              <a:gd name="connsiteX46" fmla="*/ 2547937 w 4433887"/>
              <a:gd name="connsiteY46" fmla="*/ 3857625 h 5143831"/>
              <a:gd name="connsiteX47" fmla="*/ 2576512 w 4433887"/>
              <a:gd name="connsiteY47" fmla="*/ 3886200 h 5143831"/>
              <a:gd name="connsiteX48" fmla="*/ 2728912 w 4433887"/>
              <a:gd name="connsiteY48" fmla="*/ 4086225 h 5143831"/>
              <a:gd name="connsiteX49" fmla="*/ 2767012 w 4433887"/>
              <a:gd name="connsiteY49" fmla="*/ 4143375 h 5143831"/>
              <a:gd name="connsiteX50" fmla="*/ 2805112 w 4433887"/>
              <a:gd name="connsiteY50" fmla="*/ 4162425 h 5143831"/>
              <a:gd name="connsiteX51" fmla="*/ 2852737 w 4433887"/>
              <a:gd name="connsiteY51" fmla="*/ 4210050 h 5143831"/>
              <a:gd name="connsiteX52" fmla="*/ 2995612 w 4433887"/>
              <a:gd name="connsiteY52" fmla="*/ 4314825 h 5143831"/>
              <a:gd name="connsiteX53" fmla="*/ 3052762 w 4433887"/>
              <a:gd name="connsiteY53" fmla="*/ 4343400 h 5143831"/>
              <a:gd name="connsiteX54" fmla="*/ 3138487 w 4433887"/>
              <a:gd name="connsiteY54" fmla="*/ 4371975 h 5143831"/>
              <a:gd name="connsiteX55" fmla="*/ 3490912 w 4433887"/>
              <a:gd name="connsiteY55" fmla="*/ 4581525 h 5143831"/>
              <a:gd name="connsiteX56" fmla="*/ 3767137 w 4433887"/>
              <a:gd name="connsiteY56" fmla="*/ 4762500 h 5143831"/>
              <a:gd name="connsiteX57" fmla="*/ 3890962 w 4433887"/>
              <a:gd name="connsiteY57" fmla="*/ 4848225 h 5143831"/>
              <a:gd name="connsiteX58" fmla="*/ 3938587 w 4433887"/>
              <a:gd name="connsiteY58" fmla="*/ 4867275 h 5143831"/>
              <a:gd name="connsiteX59" fmla="*/ 4005262 w 4433887"/>
              <a:gd name="connsiteY59" fmla="*/ 4924425 h 5143831"/>
              <a:gd name="connsiteX60" fmla="*/ 4090987 w 4433887"/>
              <a:gd name="connsiteY60" fmla="*/ 4962525 h 5143831"/>
              <a:gd name="connsiteX61" fmla="*/ 4252912 w 4433887"/>
              <a:gd name="connsiteY61" fmla="*/ 5076825 h 5143831"/>
              <a:gd name="connsiteX62" fmla="*/ 4338637 w 4433887"/>
              <a:gd name="connsiteY62" fmla="*/ 5095875 h 5143831"/>
              <a:gd name="connsiteX63" fmla="*/ 4357687 w 4433887"/>
              <a:gd name="connsiteY63" fmla="*/ 5133975 h 5143831"/>
              <a:gd name="connsiteX64" fmla="*/ 4433887 w 4433887"/>
              <a:gd name="connsiteY64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19162 w 4433887"/>
              <a:gd name="connsiteY16" fmla="*/ 952500 h 5143831"/>
              <a:gd name="connsiteX17" fmla="*/ 938212 w 4433887"/>
              <a:gd name="connsiteY17" fmla="*/ 981075 h 5143831"/>
              <a:gd name="connsiteX18" fmla="*/ 1014412 w 4433887"/>
              <a:gd name="connsiteY18" fmla="*/ 1085850 h 5143831"/>
              <a:gd name="connsiteX19" fmla="*/ 919162 w 4433887"/>
              <a:gd name="connsiteY19" fmla="*/ 1419225 h 5143831"/>
              <a:gd name="connsiteX20" fmla="*/ 1233487 w 4433887"/>
              <a:gd name="connsiteY20" fmla="*/ 1371600 h 5143831"/>
              <a:gd name="connsiteX21" fmla="*/ 1281112 w 4433887"/>
              <a:gd name="connsiteY21" fmla="*/ 1438275 h 5143831"/>
              <a:gd name="connsiteX22" fmla="*/ 1328737 w 4433887"/>
              <a:gd name="connsiteY22" fmla="*/ 1495425 h 5143831"/>
              <a:gd name="connsiteX23" fmla="*/ 1395412 w 4433887"/>
              <a:gd name="connsiteY23" fmla="*/ 1609725 h 5143831"/>
              <a:gd name="connsiteX24" fmla="*/ 1500187 w 4433887"/>
              <a:gd name="connsiteY24" fmla="*/ 1743075 h 5143831"/>
              <a:gd name="connsiteX25" fmla="*/ 1538287 w 4433887"/>
              <a:gd name="connsiteY25" fmla="*/ 1828800 h 5143831"/>
              <a:gd name="connsiteX26" fmla="*/ 1547812 w 4433887"/>
              <a:gd name="connsiteY26" fmla="*/ 1857375 h 5143831"/>
              <a:gd name="connsiteX27" fmla="*/ 1624012 w 4433887"/>
              <a:gd name="connsiteY27" fmla="*/ 2009775 h 5143831"/>
              <a:gd name="connsiteX28" fmla="*/ 1700212 w 4433887"/>
              <a:gd name="connsiteY28" fmla="*/ 2162175 h 5143831"/>
              <a:gd name="connsiteX29" fmla="*/ 1719262 w 4433887"/>
              <a:gd name="connsiteY29" fmla="*/ 2219325 h 5143831"/>
              <a:gd name="connsiteX30" fmla="*/ 1747837 w 4433887"/>
              <a:gd name="connsiteY30" fmla="*/ 2295525 h 5143831"/>
              <a:gd name="connsiteX31" fmla="*/ 1747837 w 4433887"/>
              <a:gd name="connsiteY31" fmla="*/ 2752725 h 5143831"/>
              <a:gd name="connsiteX32" fmla="*/ 1976437 w 4433887"/>
              <a:gd name="connsiteY32" fmla="*/ 2943225 h 5143831"/>
              <a:gd name="connsiteX33" fmla="*/ 2005012 w 4433887"/>
              <a:gd name="connsiteY33" fmla="*/ 2990850 h 5143831"/>
              <a:gd name="connsiteX34" fmla="*/ 2090737 w 4433887"/>
              <a:gd name="connsiteY34" fmla="*/ 3143250 h 5143831"/>
              <a:gd name="connsiteX35" fmla="*/ 2119312 w 4433887"/>
              <a:gd name="connsiteY35" fmla="*/ 3238500 h 5143831"/>
              <a:gd name="connsiteX36" fmla="*/ 2147887 w 4433887"/>
              <a:gd name="connsiteY36" fmla="*/ 3286125 h 5143831"/>
              <a:gd name="connsiteX37" fmla="*/ 2214562 w 4433887"/>
              <a:gd name="connsiteY37" fmla="*/ 3419475 h 5143831"/>
              <a:gd name="connsiteX38" fmla="*/ 2233612 w 4433887"/>
              <a:gd name="connsiteY38" fmla="*/ 3448050 h 5143831"/>
              <a:gd name="connsiteX39" fmla="*/ 2252662 w 4433887"/>
              <a:gd name="connsiteY39" fmla="*/ 3486150 h 5143831"/>
              <a:gd name="connsiteX40" fmla="*/ 2262187 w 4433887"/>
              <a:gd name="connsiteY40" fmla="*/ 3514725 h 5143831"/>
              <a:gd name="connsiteX41" fmla="*/ 2319337 w 4433887"/>
              <a:gd name="connsiteY41" fmla="*/ 3581400 h 5143831"/>
              <a:gd name="connsiteX42" fmla="*/ 2347912 w 4433887"/>
              <a:gd name="connsiteY42" fmla="*/ 3629025 h 5143831"/>
              <a:gd name="connsiteX43" fmla="*/ 2443162 w 4433887"/>
              <a:gd name="connsiteY43" fmla="*/ 3752850 h 5143831"/>
              <a:gd name="connsiteX44" fmla="*/ 2481262 w 4433887"/>
              <a:gd name="connsiteY44" fmla="*/ 3781425 h 5143831"/>
              <a:gd name="connsiteX45" fmla="*/ 2547937 w 4433887"/>
              <a:gd name="connsiteY45" fmla="*/ 3857625 h 5143831"/>
              <a:gd name="connsiteX46" fmla="*/ 2576512 w 4433887"/>
              <a:gd name="connsiteY46" fmla="*/ 3886200 h 5143831"/>
              <a:gd name="connsiteX47" fmla="*/ 2728912 w 4433887"/>
              <a:gd name="connsiteY47" fmla="*/ 4086225 h 5143831"/>
              <a:gd name="connsiteX48" fmla="*/ 2767012 w 4433887"/>
              <a:gd name="connsiteY48" fmla="*/ 4143375 h 5143831"/>
              <a:gd name="connsiteX49" fmla="*/ 2805112 w 4433887"/>
              <a:gd name="connsiteY49" fmla="*/ 4162425 h 5143831"/>
              <a:gd name="connsiteX50" fmla="*/ 2852737 w 4433887"/>
              <a:gd name="connsiteY50" fmla="*/ 4210050 h 5143831"/>
              <a:gd name="connsiteX51" fmla="*/ 2995612 w 4433887"/>
              <a:gd name="connsiteY51" fmla="*/ 4314825 h 5143831"/>
              <a:gd name="connsiteX52" fmla="*/ 3052762 w 4433887"/>
              <a:gd name="connsiteY52" fmla="*/ 4343400 h 5143831"/>
              <a:gd name="connsiteX53" fmla="*/ 3138487 w 4433887"/>
              <a:gd name="connsiteY53" fmla="*/ 4371975 h 5143831"/>
              <a:gd name="connsiteX54" fmla="*/ 3490912 w 4433887"/>
              <a:gd name="connsiteY54" fmla="*/ 4581525 h 5143831"/>
              <a:gd name="connsiteX55" fmla="*/ 3767137 w 4433887"/>
              <a:gd name="connsiteY55" fmla="*/ 4762500 h 5143831"/>
              <a:gd name="connsiteX56" fmla="*/ 3890962 w 4433887"/>
              <a:gd name="connsiteY56" fmla="*/ 4848225 h 5143831"/>
              <a:gd name="connsiteX57" fmla="*/ 3938587 w 4433887"/>
              <a:gd name="connsiteY57" fmla="*/ 4867275 h 5143831"/>
              <a:gd name="connsiteX58" fmla="*/ 4005262 w 4433887"/>
              <a:gd name="connsiteY58" fmla="*/ 4924425 h 5143831"/>
              <a:gd name="connsiteX59" fmla="*/ 4090987 w 4433887"/>
              <a:gd name="connsiteY59" fmla="*/ 4962525 h 5143831"/>
              <a:gd name="connsiteX60" fmla="*/ 4252912 w 4433887"/>
              <a:gd name="connsiteY60" fmla="*/ 5076825 h 5143831"/>
              <a:gd name="connsiteX61" fmla="*/ 4338637 w 4433887"/>
              <a:gd name="connsiteY61" fmla="*/ 5095875 h 5143831"/>
              <a:gd name="connsiteX62" fmla="*/ 4357687 w 4433887"/>
              <a:gd name="connsiteY62" fmla="*/ 5133975 h 5143831"/>
              <a:gd name="connsiteX63" fmla="*/ 4433887 w 4433887"/>
              <a:gd name="connsiteY63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19162 w 4433887"/>
              <a:gd name="connsiteY16" fmla="*/ 952500 h 5143831"/>
              <a:gd name="connsiteX17" fmla="*/ 938212 w 4433887"/>
              <a:gd name="connsiteY17" fmla="*/ 981075 h 5143831"/>
              <a:gd name="connsiteX18" fmla="*/ 919162 w 4433887"/>
              <a:gd name="connsiteY18" fmla="*/ 1419225 h 5143831"/>
              <a:gd name="connsiteX19" fmla="*/ 1233487 w 4433887"/>
              <a:gd name="connsiteY19" fmla="*/ 1371600 h 5143831"/>
              <a:gd name="connsiteX20" fmla="*/ 1281112 w 4433887"/>
              <a:gd name="connsiteY20" fmla="*/ 1438275 h 5143831"/>
              <a:gd name="connsiteX21" fmla="*/ 1328737 w 4433887"/>
              <a:gd name="connsiteY21" fmla="*/ 1495425 h 5143831"/>
              <a:gd name="connsiteX22" fmla="*/ 1395412 w 4433887"/>
              <a:gd name="connsiteY22" fmla="*/ 1609725 h 5143831"/>
              <a:gd name="connsiteX23" fmla="*/ 1500187 w 4433887"/>
              <a:gd name="connsiteY23" fmla="*/ 1743075 h 5143831"/>
              <a:gd name="connsiteX24" fmla="*/ 1538287 w 4433887"/>
              <a:gd name="connsiteY24" fmla="*/ 1828800 h 5143831"/>
              <a:gd name="connsiteX25" fmla="*/ 1547812 w 4433887"/>
              <a:gd name="connsiteY25" fmla="*/ 1857375 h 5143831"/>
              <a:gd name="connsiteX26" fmla="*/ 1624012 w 4433887"/>
              <a:gd name="connsiteY26" fmla="*/ 2009775 h 5143831"/>
              <a:gd name="connsiteX27" fmla="*/ 1700212 w 4433887"/>
              <a:gd name="connsiteY27" fmla="*/ 2162175 h 5143831"/>
              <a:gd name="connsiteX28" fmla="*/ 1719262 w 4433887"/>
              <a:gd name="connsiteY28" fmla="*/ 2219325 h 5143831"/>
              <a:gd name="connsiteX29" fmla="*/ 1747837 w 4433887"/>
              <a:gd name="connsiteY29" fmla="*/ 2295525 h 5143831"/>
              <a:gd name="connsiteX30" fmla="*/ 1747837 w 4433887"/>
              <a:gd name="connsiteY30" fmla="*/ 2752725 h 5143831"/>
              <a:gd name="connsiteX31" fmla="*/ 1976437 w 4433887"/>
              <a:gd name="connsiteY31" fmla="*/ 2943225 h 5143831"/>
              <a:gd name="connsiteX32" fmla="*/ 2005012 w 4433887"/>
              <a:gd name="connsiteY32" fmla="*/ 2990850 h 5143831"/>
              <a:gd name="connsiteX33" fmla="*/ 2090737 w 4433887"/>
              <a:gd name="connsiteY33" fmla="*/ 3143250 h 5143831"/>
              <a:gd name="connsiteX34" fmla="*/ 2119312 w 4433887"/>
              <a:gd name="connsiteY34" fmla="*/ 3238500 h 5143831"/>
              <a:gd name="connsiteX35" fmla="*/ 2147887 w 4433887"/>
              <a:gd name="connsiteY35" fmla="*/ 3286125 h 5143831"/>
              <a:gd name="connsiteX36" fmla="*/ 2214562 w 4433887"/>
              <a:gd name="connsiteY36" fmla="*/ 3419475 h 5143831"/>
              <a:gd name="connsiteX37" fmla="*/ 2233612 w 4433887"/>
              <a:gd name="connsiteY37" fmla="*/ 3448050 h 5143831"/>
              <a:gd name="connsiteX38" fmla="*/ 2252662 w 4433887"/>
              <a:gd name="connsiteY38" fmla="*/ 3486150 h 5143831"/>
              <a:gd name="connsiteX39" fmla="*/ 2262187 w 4433887"/>
              <a:gd name="connsiteY39" fmla="*/ 3514725 h 5143831"/>
              <a:gd name="connsiteX40" fmla="*/ 2319337 w 4433887"/>
              <a:gd name="connsiteY40" fmla="*/ 3581400 h 5143831"/>
              <a:gd name="connsiteX41" fmla="*/ 2347912 w 4433887"/>
              <a:gd name="connsiteY41" fmla="*/ 3629025 h 5143831"/>
              <a:gd name="connsiteX42" fmla="*/ 2443162 w 4433887"/>
              <a:gd name="connsiteY42" fmla="*/ 3752850 h 5143831"/>
              <a:gd name="connsiteX43" fmla="*/ 2481262 w 4433887"/>
              <a:gd name="connsiteY43" fmla="*/ 3781425 h 5143831"/>
              <a:gd name="connsiteX44" fmla="*/ 2547937 w 4433887"/>
              <a:gd name="connsiteY44" fmla="*/ 3857625 h 5143831"/>
              <a:gd name="connsiteX45" fmla="*/ 2576512 w 4433887"/>
              <a:gd name="connsiteY45" fmla="*/ 3886200 h 5143831"/>
              <a:gd name="connsiteX46" fmla="*/ 2728912 w 4433887"/>
              <a:gd name="connsiteY46" fmla="*/ 4086225 h 5143831"/>
              <a:gd name="connsiteX47" fmla="*/ 2767012 w 4433887"/>
              <a:gd name="connsiteY47" fmla="*/ 4143375 h 5143831"/>
              <a:gd name="connsiteX48" fmla="*/ 2805112 w 4433887"/>
              <a:gd name="connsiteY48" fmla="*/ 4162425 h 5143831"/>
              <a:gd name="connsiteX49" fmla="*/ 2852737 w 4433887"/>
              <a:gd name="connsiteY49" fmla="*/ 4210050 h 5143831"/>
              <a:gd name="connsiteX50" fmla="*/ 2995612 w 4433887"/>
              <a:gd name="connsiteY50" fmla="*/ 4314825 h 5143831"/>
              <a:gd name="connsiteX51" fmla="*/ 3052762 w 4433887"/>
              <a:gd name="connsiteY51" fmla="*/ 4343400 h 5143831"/>
              <a:gd name="connsiteX52" fmla="*/ 3138487 w 4433887"/>
              <a:gd name="connsiteY52" fmla="*/ 4371975 h 5143831"/>
              <a:gd name="connsiteX53" fmla="*/ 3490912 w 4433887"/>
              <a:gd name="connsiteY53" fmla="*/ 4581525 h 5143831"/>
              <a:gd name="connsiteX54" fmla="*/ 3767137 w 4433887"/>
              <a:gd name="connsiteY54" fmla="*/ 4762500 h 5143831"/>
              <a:gd name="connsiteX55" fmla="*/ 3890962 w 4433887"/>
              <a:gd name="connsiteY55" fmla="*/ 4848225 h 5143831"/>
              <a:gd name="connsiteX56" fmla="*/ 3938587 w 4433887"/>
              <a:gd name="connsiteY56" fmla="*/ 4867275 h 5143831"/>
              <a:gd name="connsiteX57" fmla="*/ 4005262 w 4433887"/>
              <a:gd name="connsiteY57" fmla="*/ 4924425 h 5143831"/>
              <a:gd name="connsiteX58" fmla="*/ 4090987 w 4433887"/>
              <a:gd name="connsiteY58" fmla="*/ 4962525 h 5143831"/>
              <a:gd name="connsiteX59" fmla="*/ 4252912 w 4433887"/>
              <a:gd name="connsiteY59" fmla="*/ 5076825 h 5143831"/>
              <a:gd name="connsiteX60" fmla="*/ 4338637 w 4433887"/>
              <a:gd name="connsiteY60" fmla="*/ 5095875 h 5143831"/>
              <a:gd name="connsiteX61" fmla="*/ 4357687 w 4433887"/>
              <a:gd name="connsiteY61" fmla="*/ 5133975 h 5143831"/>
              <a:gd name="connsiteX62" fmla="*/ 4433887 w 4433887"/>
              <a:gd name="connsiteY62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862012 w 4433887"/>
              <a:gd name="connsiteY15" fmla="*/ 857250 h 5143831"/>
              <a:gd name="connsiteX16" fmla="*/ 938212 w 4433887"/>
              <a:gd name="connsiteY16" fmla="*/ 981075 h 5143831"/>
              <a:gd name="connsiteX17" fmla="*/ 919162 w 4433887"/>
              <a:gd name="connsiteY17" fmla="*/ 1419225 h 5143831"/>
              <a:gd name="connsiteX18" fmla="*/ 1233487 w 4433887"/>
              <a:gd name="connsiteY18" fmla="*/ 1371600 h 5143831"/>
              <a:gd name="connsiteX19" fmla="*/ 1281112 w 4433887"/>
              <a:gd name="connsiteY19" fmla="*/ 1438275 h 5143831"/>
              <a:gd name="connsiteX20" fmla="*/ 1328737 w 4433887"/>
              <a:gd name="connsiteY20" fmla="*/ 1495425 h 5143831"/>
              <a:gd name="connsiteX21" fmla="*/ 1395412 w 4433887"/>
              <a:gd name="connsiteY21" fmla="*/ 1609725 h 5143831"/>
              <a:gd name="connsiteX22" fmla="*/ 1500187 w 4433887"/>
              <a:gd name="connsiteY22" fmla="*/ 1743075 h 5143831"/>
              <a:gd name="connsiteX23" fmla="*/ 1538287 w 4433887"/>
              <a:gd name="connsiteY23" fmla="*/ 1828800 h 5143831"/>
              <a:gd name="connsiteX24" fmla="*/ 1547812 w 4433887"/>
              <a:gd name="connsiteY24" fmla="*/ 1857375 h 5143831"/>
              <a:gd name="connsiteX25" fmla="*/ 1624012 w 4433887"/>
              <a:gd name="connsiteY25" fmla="*/ 2009775 h 5143831"/>
              <a:gd name="connsiteX26" fmla="*/ 1700212 w 4433887"/>
              <a:gd name="connsiteY26" fmla="*/ 2162175 h 5143831"/>
              <a:gd name="connsiteX27" fmla="*/ 1719262 w 4433887"/>
              <a:gd name="connsiteY27" fmla="*/ 2219325 h 5143831"/>
              <a:gd name="connsiteX28" fmla="*/ 1747837 w 4433887"/>
              <a:gd name="connsiteY28" fmla="*/ 2295525 h 5143831"/>
              <a:gd name="connsiteX29" fmla="*/ 1747837 w 4433887"/>
              <a:gd name="connsiteY29" fmla="*/ 2752725 h 5143831"/>
              <a:gd name="connsiteX30" fmla="*/ 1976437 w 4433887"/>
              <a:gd name="connsiteY30" fmla="*/ 2943225 h 5143831"/>
              <a:gd name="connsiteX31" fmla="*/ 2005012 w 4433887"/>
              <a:gd name="connsiteY31" fmla="*/ 2990850 h 5143831"/>
              <a:gd name="connsiteX32" fmla="*/ 2090737 w 4433887"/>
              <a:gd name="connsiteY32" fmla="*/ 3143250 h 5143831"/>
              <a:gd name="connsiteX33" fmla="*/ 2119312 w 4433887"/>
              <a:gd name="connsiteY33" fmla="*/ 3238500 h 5143831"/>
              <a:gd name="connsiteX34" fmla="*/ 2147887 w 4433887"/>
              <a:gd name="connsiteY34" fmla="*/ 3286125 h 5143831"/>
              <a:gd name="connsiteX35" fmla="*/ 2214562 w 4433887"/>
              <a:gd name="connsiteY35" fmla="*/ 3419475 h 5143831"/>
              <a:gd name="connsiteX36" fmla="*/ 2233612 w 4433887"/>
              <a:gd name="connsiteY36" fmla="*/ 3448050 h 5143831"/>
              <a:gd name="connsiteX37" fmla="*/ 2252662 w 4433887"/>
              <a:gd name="connsiteY37" fmla="*/ 3486150 h 5143831"/>
              <a:gd name="connsiteX38" fmla="*/ 2262187 w 4433887"/>
              <a:gd name="connsiteY38" fmla="*/ 3514725 h 5143831"/>
              <a:gd name="connsiteX39" fmla="*/ 2319337 w 4433887"/>
              <a:gd name="connsiteY39" fmla="*/ 3581400 h 5143831"/>
              <a:gd name="connsiteX40" fmla="*/ 2347912 w 4433887"/>
              <a:gd name="connsiteY40" fmla="*/ 3629025 h 5143831"/>
              <a:gd name="connsiteX41" fmla="*/ 2443162 w 4433887"/>
              <a:gd name="connsiteY41" fmla="*/ 3752850 h 5143831"/>
              <a:gd name="connsiteX42" fmla="*/ 2481262 w 4433887"/>
              <a:gd name="connsiteY42" fmla="*/ 3781425 h 5143831"/>
              <a:gd name="connsiteX43" fmla="*/ 2547937 w 4433887"/>
              <a:gd name="connsiteY43" fmla="*/ 3857625 h 5143831"/>
              <a:gd name="connsiteX44" fmla="*/ 2576512 w 4433887"/>
              <a:gd name="connsiteY44" fmla="*/ 3886200 h 5143831"/>
              <a:gd name="connsiteX45" fmla="*/ 2728912 w 4433887"/>
              <a:gd name="connsiteY45" fmla="*/ 4086225 h 5143831"/>
              <a:gd name="connsiteX46" fmla="*/ 2767012 w 4433887"/>
              <a:gd name="connsiteY46" fmla="*/ 4143375 h 5143831"/>
              <a:gd name="connsiteX47" fmla="*/ 2805112 w 4433887"/>
              <a:gd name="connsiteY47" fmla="*/ 4162425 h 5143831"/>
              <a:gd name="connsiteX48" fmla="*/ 2852737 w 4433887"/>
              <a:gd name="connsiteY48" fmla="*/ 4210050 h 5143831"/>
              <a:gd name="connsiteX49" fmla="*/ 2995612 w 4433887"/>
              <a:gd name="connsiteY49" fmla="*/ 4314825 h 5143831"/>
              <a:gd name="connsiteX50" fmla="*/ 3052762 w 4433887"/>
              <a:gd name="connsiteY50" fmla="*/ 4343400 h 5143831"/>
              <a:gd name="connsiteX51" fmla="*/ 3138487 w 4433887"/>
              <a:gd name="connsiteY51" fmla="*/ 4371975 h 5143831"/>
              <a:gd name="connsiteX52" fmla="*/ 3490912 w 4433887"/>
              <a:gd name="connsiteY52" fmla="*/ 4581525 h 5143831"/>
              <a:gd name="connsiteX53" fmla="*/ 3767137 w 4433887"/>
              <a:gd name="connsiteY53" fmla="*/ 4762500 h 5143831"/>
              <a:gd name="connsiteX54" fmla="*/ 3890962 w 4433887"/>
              <a:gd name="connsiteY54" fmla="*/ 4848225 h 5143831"/>
              <a:gd name="connsiteX55" fmla="*/ 3938587 w 4433887"/>
              <a:gd name="connsiteY55" fmla="*/ 4867275 h 5143831"/>
              <a:gd name="connsiteX56" fmla="*/ 4005262 w 4433887"/>
              <a:gd name="connsiteY56" fmla="*/ 4924425 h 5143831"/>
              <a:gd name="connsiteX57" fmla="*/ 4090987 w 4433887"/>
              <a:gd name="connsiteY57" fmla="*/ 4962525 h 5143831"/>
              <a:gd name="connsiteX58" fmla="*/ 4252912 w 4433887"/>
              <a:gd name="connsiteY58" fmla="*/ 5076825 h 5143831"/>
              <a:gd name="connsiteX59" fmla="*/ 4338637 w 4433887"/>
              <a:gd name="connsiteY59" fmla="*/ 5095875 h 5143831"/>
              <a:gd name="connsiteX60" fmla="*/ 4357687 w 4433887"/>
              <a:gd name="connsiteY60" fmla="*/ 5133975 h 5143831"/>
              <a:gd name="connsiteX61" fmla="*/ 4433887 w 4433887"/>
              <a:gd name="connsiteY61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09587 w 4433887"/>
              <a:gd name="connsiteY2" fmla="*/ 238125 h 5143831"/>
              <a:gd name="connsiteX3" fmla="*/ 538162 w 4433887"/>
              <a:gd name="connsiteY3" fmla="*/ 285750 h 5143831"/>
              <a:gd name="connsiteX4" fmla="*/ 604837 w 4433887"/>
              <a:gd name="connsiteY4" fmla="*/ 352425 h 5143831"/>
              <a:gd name="connsiteX5" fmla="*/ 623887 w 4433887"/>
              <a:gd name="connsiteY5" fmla="*/ 381000 h 5143831"/>
              <a:gd name="connsiteX6" fmla="*/ 642937 w 4433887"/>
              <a:gd name="connsiteY6" fmla="*/ 428625 h 5143831"/>
              <a:gd name="connsiteX7" fmla="*/ 671512 w 4433887"/>
              <a:gd name="connsiteY7" fmla="*/ 447675 h 5143831"/>
              <a:gd name="connsiteX8" fmla="*/ 690562 w 4433887"/>
              <a:gd name="connsiteY8" fmla="*/ 476250 h 5143831"/>
              <a:gd name="connsiteX9" fmla="*/ 700087 w 4433887"/>
              <a:gd name="connsiteY9" fmla="*/ 504825 h 5143831"/>
              <a:gd name="connsiteX10" fmla="*/ 728662 w 4433887"/>
              <a:gd name="connsiteY10" fmla="*/ 542925 h 5143831"/>
              <a:gd name="connsiteX11" fmla="*/ 738187 w 4433887"/>
              <a:gd name="connsiteY11" fmla="*/ 571500 h 5143831"/>
              <a:gd name="connsiteX12" fmla="*/ 757237 w 4433887"/>
              <a:gd name="connsiteY12" fmla="*/ 638175 h 5143831"/>
              <a:gd name="connsiteX13" fmla="*/ 785812 w 4433887"/>
              <a:gd name="connsiteY13" fmla="*/ 695325 h 5143831"/>
              <a:gd name="connsiteX14" fmla="*/ 795337 w 4433887"/>
              <a:gd name="connsiteY14" fmla="*/ 733425 h 5143831"/>
              <a:gd name="connsiteX15" fmla="*/ 938212 w 4433887"/>
              <a:gd name="connsiteY15" fmla="*/ 981075 h 5143831"/>
              <a:gd name="connsiteX16" fmla="*/ 919162 w 4433887"/>
              <a:gd name="connsiteY16" fmla="*/ 1419225 h 5143831"/>
              <a:gd name="connsiteX17" fmla="*/ 1233487 w 4433887"/>
              <a:gd name="connsiteY17" fmla="*/ 1371600 h 5143831"/>
              <a:gd name="connsiteX18" fmla="*/ 1281112 w 4433887"/>
              <a:gd name="connsiteY18" fmla="*/ 1438275 h 5143831"/>
              <a:gd name="connsiteX19" fmla="*/ 1328737 w 4433887"/>
              <a:gd name="connsiteY19" fmla="*/ 1495425 h 5143831"/>
              <a:gd name="connsiteX20" fmla="*/ 1395412 w 4433887"/>
              <a:gd name="connsiteY20" fmla="*/ 1609725 h 5143831"/>
              <a:gd name="connsiteX21" fmla="*/ 1500187 w 4433887"/>
              <a:gd name="connsiteY21" fmla="*/ 1743075 h 5143831"/>
              <a:gd name="connsiteX22" fmla="*/ 1538287 w 4433887"/>
              <a:gd name="connsiteY22" fmla="*/ 1828800 h 5143831"/>
              <a:gd name="connsiteX23" fmla="*/ 1547812 w 4433887"/>
              <a:gd name="connsiteY23" fmla="*/ 1857375 h 5143831"/>
              <a:gd name="connsiteX24" fmla="*/ 1624012 w 4433887"/>
              <a:gd name="connsiteY24" fmla="*/ 2009775 h 5143831"/>
              <a:gd name="connsiteX25" fmla="*/ 1700212 w 4433887"/>
              <a:gd name="connsiteY25" fmla="*/ 2162175 h 5143831"/>
              <a:gd name="connsiteX26" fmla="*/ 1719262 w 4433887"/>
              <a:gd name="connsiteY26" fmla="*/ 2219325 h 5143831"/>
              <a:gd name="connsiteX27" fmla="*/ 1747837 w 4433887"/>
              <a:gd name="connsiteY27" fmla="*/ 2295525 h 5143831"/>
              <a:gd name="connsiteX28" fmla="*/ 1747837 w 4433887"/>
              <a:gd name="connsiteY28" fmla="*/ 2752725 h 5143831"/>
              <a:gd name="connsiteX29" fmla="*/ 1976437 w 4433887"/>
              <a:gd name="connsiteY29" fmla="*/ 2943225 h 5143831"/>
              <a:gd name="connsiteX30" fmla="*/ 2005012 w 4433887"/>
              <a:gd name="connsiteY30" fmla="*/ 2990850 h 5143831"/>
              <a:gd name="connsiteX31" fmla="*/ 2090737 w 4433887"/>
              <a:gd name="connsiteY31" fmla="*/ 3143250 h 5143831"/>
              <a:gd name="connsiteX32" fmla="*/ 2119312 w 4433887"/>
              <a:gd name="connsiteY32" fmla="*/ 3238500 h 5143831"/>
              <a:gd name="connsiteX33" fmla="*/ 2147887 w 4433887"/>
              <a:gd name="connsiteY33" fmla="*/ 3286125 h 5143831"/>
              <a:gd name="connsiteX34" fmla="*/ 2214562 w 4433887"/>
              <a:gd name="connsiteY34" fmla="*/ 3419475 h 5143831"/>
              <a:gd name="connsiteX35" fmla="*/ 2233612 w 4433887"/>
              <a:gd name="connsiteY35" fmla="*/ 3448050 h 5143831"/>
              <a:gd name="connsiteX36" fmla="*/ 2252662 w 4433887"/>
              <a:gd name="connsiteY36" fmla="*/ 3486150 h 5143831"/>
              <a:gd name="connsiteX37" fmla="*/ 2262187 w 4433887"/>
              <a:gd name="connsiteY37" fmla="*/ 3514725 h 5143831"/>
              <a:gd name="connsiteX38" fmla="*/ 2319337 w 4433887"/>
              <a:gd name="connsiteY38" fmla="*/ 3581400 h 5143831"/>
              <a:gd name="connsiteX39" fmla="*/ 2347912 w 4433887"/>
              <a:gd name="connsiteY39" fmla="*/ 3629025 h 5143831"/>
              <a:gd name="connsiteX40" fmla="*/ 2443162 w 4433887"/>
              <a:gd name="connsiteY40" fmla="*/ 3752850 h 5143831"/>
              <a:gd name="connsiteX41" fmla="*/ 2481262 w 4433887"/>
              <a:gd name="connsiteY41" fmla="*/ 3781425 h 5143831"/>
              <a:gd name="connsiteX42" fmla="*/ 2547937 w 4433887"/>
              <a:gd name="connsiteY42" fmla="*/ 3857625 h 5143831"/>
              <a:gd name="connsiteX43" fmla="*/ 2576512 w 4433887"/>
              <a:gd name="connsiteY43" fmla="*/ 3886200 h 5143831"/>
              <a:gd name="connsiteX44" fmla="*/ 2728912 w 4433887"/>
              <a:gd name="connsiteY44" fmla="*/ 4086225 h 5143831"/>
              <a:gd name="connsiteX45" fmla="*/ 2767012 w 4433887"/>
              <a:gd name="connsiteY45" fmla="*/ 4143375 h 5143831"/>
              <a:gd name="connsiteX46" fmla="*/ 2805112 w 4433887"/>
              <a:gd name="connsiteY46" fmla="*/ 4162425 h 5143831"/>
              <a:gd name="connsiteX47" fmla="*/ 2852737 w 4433887"/>
              <a:gd name="connsiteY47" fmla="*/ 4210050 h 5143831"/>
              <a:gd name="connsiteX48" fmla="*/ 2995612 w 4433887"/>
              <a:gd name="connsiteY48" fmla="*/ 4314825 h 5143831"/>
              <a:gd name="connsiteX49" fmla="*/ 3052762 w 4433887"/>
              <a:gd name="connsiteY49" fmla="*/ 4343400 h 5143831"/>
              <a:gd name="connsiteX50" fmla="*/ 3138487 w 4433887"/>
              <a:gd name="connsiteY50" fmla="*/ 4371975 h 5143831"/>
              <a:gd name="connsiteX51" fmla="*/ 3490912 w 4433887"/>
              <a:gd name="connsiteY51" fmla="*/ 4581525 h 5143831"/>
              <a:gd name="connsiteX52" fmla="*/ 3767137 w 4433887"/>
              <a:gd name="connsiteY52" fmla="*/ 4762500 h 5143831"/>
              <a:gd name="connsiteX53" fmla="*/ 3890962 w 4433887"/>
              <a:gd name="connsiteY53" fmla="*/ 4848225 h 5143831"/>
              <a:gd name="connsiteX54" fmla="*/ 3938587 w 4433887"/>
              <a:gd name="connsiteY54" fmla="*/ 4867275 h 5143831"/>
              <a:gd name="connsiteX55" fmla="*/ 4005262 w 4433887"/>
              <a:gd name="connsiteY55" fmla="*/ 4924425 h 5143831"/>
              <a:gd name="connsiteX56" fmla="*/ 4090987 w 4433887"/>
              <a:gd name="connsiteY56" fmla="*/ 4962525 h 5143831"/>
              <a:gd name="connsiteX57" fmla="*/ 4252912 w 4433887"/>
              <a:gd name="connsiteY57" fmla="*/ 5076825 h 5143831"/>
              <a:gd name="connsiteX58" fmla="*/ 4338637 w 4433887"/>
              <a:gd name="connsiteY58" fmla="*/ 5095875 h 5143831"/>
              <a:gd name="connsiteX59" fmla="*/ 4357687 w 4433887"/>
              <a:gd name="connsiteY59" fmla="*/ 5133975 h 5143831"/>
              <a:gd name="connsiteX60" fmla="*/ 4433887 w 4433887"/>
              <a:gd name="connsiteY60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538162 w 4433887"/>
              <a:gd name="connsiteY2" fmla="*/ 285750 h 5143831"/>
              <a:gd name="connsiteX3" fmla="*/ 604837 w 4433887"/>
              <a:gd name="connsiteY3" fmla="*/ 352425 h 5143831"/>
              <a:gd name="connsiteX4" fmla="*/ 623887 w 4433887"/>
              <a:gd name="connsiteY4" fmla="*/ 381000 h 5143831"/>
              <a:gd name="connsiteX5" fmla="*/ 642937 w 4433887"/>
              <a:gd name="connsiteY5" fmla="*/ 428625 h 5143831"/>
              <a:gd name="connsiteX6" fmla="*/ 671512 w 4433887"/>
              <a:gd name="connsiteY6" fmla="*/ 447675 h 5143831"/>
              <a:gd name="connsiteX7" fmla="*/ 690562 w 4433887"/>
              <a:gd name="connsiteY7" fmla="*/ 476250 h 5143831"/>
              <a:gd name="connsiteX8" fmla="*/ 700087 w 4433887"/>
              <a:gd name="connsiteY8" fmla="*/ 504825 h 5143831"/>
              <a:gd name="connsiteX9" fmla="*/ 728662 w 4433887"/>
              <a:gd name="connsiteY9" fmla="*/ 542925 h 5143831"/>
              <a:gd name="connsiteX10" fmla="*/ 738187 w 4433887"/>
              <a:gd name="connsiteY10" fmla="*/ 571500 h 5143831"/>
              <a:gd name="connsiteX11" fmla="*/ 757237 w 4433887"/>
              <a:gd name="connsiteY11" fmla="*/ 638175 h 5143831"/>
              <a:gd name="connsiteX12" fmla="*/ 785812 w 4433887"/>
              <a:gd name="connsiteY12" fmla="*/ 695325 h 5143831"/>
              <a:gd name="connsiteX13" fmla="*/ 795337 w 4433887"/>
              <a:gd name="connsiteY13" fmla="*/ 733425 h 5143831"/>
              <a:gd name="connsiteX14" fmla="*/ 938212 w 4433887"/>
              <a:gd name="connsiteY14" fmla="*/ 981075 h 5143831"/>
              <a:gd name="connsiteX15" fmla="*/ 919162 w 4433887"/>
              <a:gd name="connsiteY15" fmla="*/ 1419225 h 5143831"/>
              <a:gd name="connsiteX16" fmla="*/ 1233487 w 4433887"/>
              <a:gd name="connsiteY16" fmla="*/ 1371600 h 5143831"/>
              <a:gd name="connsiteX17" fmla="*/ 1281112 w 4433887"/>
              <a:gd name="connsiteY17" fmla="*/ 1438275 h 5143831"/>
              <a:gd name="connsiteX18" fmla="*/ 1328737 w 4433887"/>
              <a:gd name="connsiteY18" fmla="*/ 1495425 h 5143831"/>
              <a:gd name="connsiteX19" fmla="*/ 1395412 w 4433887"/>
              <a:gd name="connsiteY19" fmla="*/ 1609725 h 5143831"/>
              <a:gd name="connsiteX20" fmla="*/ 1500187 w 4433887"/>
              <a:gd name="connsiteY20" fmla="*/ 1743075 h 5143831"/>
              <a:gd name="connsiteX21" fmla="*/ 1538287 w 4433887"/>
              <a:gd name="connsiteY21" fmla="*/ 1828800 h 5143831"/>
              <a:gd name="connsiteX22" fmla="*/ 1547812 w 4433887"/>
              <a:gd name="connsiteY22" fmla="*/ 1857375 h 5143831"/>
              <a:gd name="connsiteX23" fmla="*/ 1624012 w 4433887"/>
              <a:gd name="connsiteY23" fmla="*/ 2009775 h 5143831"/>
              <a:gd name="connsiteX24" fmla="*/ 1700212 w 4433887"/>
              <a:gd name="connsiteY24" fmla="*/ 2162175 h 5143831"/>
              <a:gd name="connsiteX25" fmla="*/ 1719262 w 4433887"/>
              <a:gd name="connsiteY25" fmla="*/ 2219325 h 5143831"/>
              <a:gd name="connsiteX26" fmla="*/ 1747837 w 4433887"/>
              <a:gd name="connsiteY26" fmla="*/ 2295525 h 5143831"/>
              <a:gd name="connsiteX27" fmla="*/ 1747837 w 4433887"/>
              <a:gd name="connsiteY27" fmla="*/ 2752725 h 5143831"/>
              <a:gd name="connsiteX28" fmla="*/ 1976437 w 4433887"/>
              <a:gd name="connsiteY28" fmla="*/ 2943225 h 5143831"/>
              <a:gd name="connsiteX29" fmla="*/ 2005012 w 4433887"/>
              <a:gd name="connsiteY29" fmla="*/ 2990850 h 5143831"/>
              <a:gd name="connsiteX30" fmla="*/ 2090737 w 4433887"/>
              <a:gd name="connsiteY30" fmla="*/ 3143250 h 5143831"/>
              <a:gd name="connsiteX31" fmla="*/ 2119312 w 4433887"/>
              <a:gd name="connsiteY31" fmla="*/ 3238500 h 5143831"/>
              <a:gd name="connsiteX32" fmla="*/ 2147887 w 4433887"/>
              <a:gd name="connsiteY32" fmla="*/ 3286125 h 5143831"/>
              <a:gd name="connsiteX33" fmla="*/ 2214562 w 4433887"/>
              <a:gd name="connsiteY33" fmla="*/ 3419475 h 5143831"/>
              <a:gd name="connsiteX34" fmla="*/ 2233612 w 4433887"/>
              <a:gd name="connsiteY34" fmla="*/ 3448050 h 5143831"/>
              <a:gd name="connsiteX35" fmla="*/ 2252662 w 4433887"/>
              <a:gd name="connsiteY35" fmla="*/ 3486150 h 5143831"/>
              <a:gd name="connsiteX36" fmla="*/ 2262187 w 4433887"/>
              <a:gd name="connsiteY36" fmla="*/ 3514725 h 5143831"/>
              <a:gd name="connsiteX37" fmla="*/ 2319337 w 4433887"/>
              <a:gd name="connsiteY37" fmla="*/ 3581400 h 5143831"/>
              <a:gd name="connsiteX38" fmla="*/ 2347912 w 4433887"/>
              <a:gd name="connsiteY38" fmla="*/ 3629025 h 5143831"/>
              <a:gd name="connsiteX39" fmla="*/ 2443162 w 4433887"/>
              <a:gd name="connsiteY39" fmla="*/ 3752850 h 5143831"/>
              <a:gd name="connsiteX40" fmla="*/ 2481262 w 4433887"/>
              <a:gd name="connsiteY40" fmla="*/ 3781425 h 5143831"/>
              <a:gd name="connsiteX41" fmla="*/ 2547937 w 4433887"/>
              <a:gd name="connsiteY41" fmla="*/ 3857625 h 5143831"/>
              <a:gd name="connsiteX42" fmla="*/ 2576512 w 4433887"/>
              <a:gd name="connsiteY42" fmla="*/ 3886200 h 5143831"/>
              <a:gd name="connsiteX43" fmla="*/ 2728912 w 4433887"/>
              <a:gd name="connsiteY43" fmla="*/ 4086225 h 5143831"/>
              <a:gd name="connsiteX44" fmla="*/ 2767012 w 4433887"/>
              <a:gd name="connsiteY44" fmla="*/ 4143375 h 5143831"/>
              <a:gd name="connsiteX45" fmla="*/ 2805112 w 4433887"/>
              <a:gd name="connsiteY45" fmla="*/ 4162425 h 5143831"/>
              <a:gd name="connsiteX46" fmla="*/ 2852737 w 4433887"/>
              <a:gd name="connsiteY46" fmla="*/ 4210050 h 5143831"/>
              <a:gd name="connsiteX47" fmla="*/ 2995612 w 4433887"/>
              <a:gd name="connsiteY47" fmla="*/ 4314825 h 5143831"/>
              <a:gd name="connsiteX48" fmla="*/ 3052762 w 4433887"/>
              <a:gd name="connsiteY48" fmla="*/ 4343400 h 5143831"/>
              <a:gd name="connsiteX49" fmla="*/ 3138487 w 4433887"/>
              <a:gd name="connsiteY49" fmla="*/ 4371975 h 5143831"/>
              <a:gd name="connsiteX50" fmla="*/ 3490912 w 4433887"/>
              <a:gd name="connsiteY50" fmla="*/ 4581525 h 5143831"/>
              <a:gd name="connsiteX51" fmla="*/ 3767137 w 4433887"/>
              <a:gd name="connsiteY51" fmla="*/ 4762500 h 5143831"/>
              <a:gd name="connsiteX52" fmla="*/ 3890962 w 4433887"/>
              <a:gd name="connsiteY52" fmla="*/ 4848225 h 5143831"/>
              <a:gd name="connsiteX53" fmla="*/ 3938587 w 4433887"/>
              <a:gd name="connsiteY53" fmla="*/ 4867275 h 5143831"/>
              <a:gd name="connsiteX54" fmla="*/ 4005262 w 4433887"/>
              <a:gd name="connsiteY54" fmla="*/ 4924425 h 5143831"/>
              <a:gd name="connsiteX55" fmla="*/ 4090987 w 4433887"/>
              <a:gd name="connsiteY55" fmla="*/ 4962525 h 5143831"/>
              <a:gd name="connsiteX56" fmla="*/ 4252912 w 4433887"/>
              <a:gd name="connsiteY56" fmla="*/ 5076825 h 5143831"/>
              <a:gd name="connsiteX57" fmla="*/ 4338637 w 4433887"/>
              <a:gd name="connsiteY57" fmla="*/ 5095875 h 5143831"/>
              <a:gd name="connsiteX58" fmla="*/ 4357687 w 4433887"/>
              <a:gd name="connsiteY58" fmla="*/ 5133975 h 5143831"/>
              <a:gd name="connsiteX59" fmla="*/ 4433887 w 4433887"/>
              <a:gd name="connsiteY5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623887 w 4433887"/>
              <a:gd name="connsiteY3" fmla="*/ 381000 h 5143831"/>
              <a:gd name="connsiteX4" fmla="*/ 642937 w 4433887"/>
              <a:gd name="connsiteY4" fmla="*/ 428625 h 5143831"/>
              <a:gd name="connsiteX5" fmla="*/ 671512 w 4433887"/>
              <a:gd name="connsiteY5" fmla="*/ 447675 h 5143831"/>
              <a:gd name="connsiteX6" fmla="*/ 690562 w 4433887"/>
              <a:gd name="connsiteY6" fmla="*/ 476250 h 5143831"/>
              <a:gd name="connsiteX7" fmla="*/ 700087 w 4433887"/>
              <a:gd name="connsiteY7" fmla="*/ 504825 h 5143831"/>
              <a:gd name="connsiteX8" fmla="*/ 728662 w 4433887"/>
              <a:gd name="connsiteY8" fmla="*/ 542925 h 5143831"/>
              <a:gd name="connsiteX9" fmla="*/ 738187 w 4433887"/>
              <a:gd name="connsiteY9" fmla="*/ 571500 h 5143831"/>
              <a:gd name="connsiteX10" fmla="*/ 757237 w 4433887"/>
              <a:gd name="connsiteY10" fmla="*/ 638175 h 5143831"/>
              <a:gd name="connsiteX11" fmla="*/ 785812 w 4433887"/>
              <a:gd name="connsiteY11" fmla="*/ 695325 h 5143831"/>
              <a:gd name="connsiteX12" fmla="*/ 795337 w 4433887"/>
              <a:gd name="connsiteY12" fmla="*/ 733425 h 5143831"/>
              <a:gd name="connsiteX13" fmla="*/ 938212 w 4433887"/>
              <a:gd name="connsiteY13" fmla="*/ 981075 h 5143831"/>
              <a:gd name="connsiteX14" fmla="*/ 919162 w 4433887"/>
              <a:gd name="connsiteY14" fmla="*/ 1419225 h 5143831"/>
              <a:gd name="connsiteX15" fmla="*/ 1233487 w 4433887"/>
              <a:gd name="connsiteY15" fmla="*/ 1371600 h 5143831"/>
              <a:gd name="connsiteX16" fmla="*/ 1281112 w 4433887"/>
              <a:gd name="connsiteY16" fmla="*/ 1438275 h 5143831"/>
              <a:gd name="connsiteX17" fmla="*/ 1328737 w 4433887"/>
              <a:gd name="connsiteY17" fmla="*/ 1495425 h 5143831"/>
              <a:gd name="connsiteX18" fmla="*/ 1395412 w 4433887"/>
              <a:gd name="connsiteY18" fmla="*/ 1609725 h 5143831"/>
              <a:gd name="connsiteX19" fmla="*/ 1500187 w 4433887"/>
              <a:gd name="connsiteY19" fmla="*/ 1743075 h 5143831"/>
              <a:gd name="connsiteX20" fmla="*/ 1538287 w 4433887"/>
              <a:gd name="connsiteY20" fmla="*/ 1828800 h 5143831"/>
              <a:gd name="connsiteX21" fmla="*/ 1547812 w 4433887"/>
              <a:gd name="connsiteY21" fmla="*/ 1857375 h 5143831"/>
              <a:gd name="connsiteX22" fmla="*/ 1624012 w 4433887"/>
              <a:gd name="connsiteY22" fmla="*/ 2009775 h 5143831"/>
              <a:gd name="connsiteX23" fmla="*/ 1700212 w 4433887"/>
              <a:gd name="connsiteY23" fmla="*/ 2162175 h 5143831"/>
              <a:gd name="connsiteX24" fmla="*/ 1719262 w 4433887"/>
              <a:gd name="connsiteY24" fmla="*/ 2219325 h 5143831"/>
              <a:gd name="connsiteX25" fmla="*/ 1747837 w 4433887"/>
              <a:gd name="connsiteY25" fmla="*/ 2295525 h 5143831"/>
              <a:gd name="connsiteX26" fmla="*/ 1747837 w 4433887"/>
              <a:gd name="connsiteY26" fmla="*/ 2752725 h 5143831"/>
              <a:gd name="connsiteX27" fmla="*/ 1976437 w 4433887"/>
              <a:gd name="connsiteY27" fmla="*/ 2943225 h 5143831"/>
              <a:gd name="connsiteX28" fmla="*/ 2005012 w 4433887"/>
              <a:gd name="connsiteY28" fmla="*/ 2990850 h 5143831"/>
              <a:gd name="connsiteX29" fmla="*/ 2090737 w 4433887"/>
              <a:gd name="connsiteY29" fmla="*/ 3143250 h 5143831"/>
              <a:gd name="connsiteX30" fmla="*/ 2119312 w 4433887"/>
              <a:gd name="connsiteY30" fmla="*/ 3238500 h 5143831"/>
              <a:gd name="connsiteX31" fmla="*/ 2147887 w 4433887"/>
              <a:gd name="connsiteY31" fmla="*/ 3286125 h 5143831"/>
              <a:gd name="connsiteX32" fmla="*/ 2214562 w 4433887"/>
              <a:gd name="connsiteY32" fmla="*/ 3419475 h 5143831"/>
              <a:gd name="connsiteX33" fmla="*/ 2233612 w 4433887"/>
              <a:gd name="connsiteY33" fmla="*/ 3448050 h 5143831"/>
              <a:gd name="connsiteX34" fmla="*/ 2252662 w 4433887"/>
              <a:gd name="connsiteY34" fmla="*/ 3486150 h 5143831"/>
              <a:gd name="connsiteX35" fmla="*/ 2262187 w 4433887"/>
              <a:gd name="connsiteY35" fmla="*/ 3514725 h 5143831"/>
              <a:gd name="connsiteX36" fmla="*/ 2319337 w 4433887"/>
              <a:gd name="connsiteY36" fmla="*/ 3581400 h 5143831"/>
              <a:gd name="connsiteX37" fmla="*/ 2347912 w 4433887"/>
              <a:gd name="connsiteY37" fmla="*/ 3629025 h 5143831"/>
              <a:gd name="connsiteX38" fmla="*/ 2443162 w 4433887"/>
              <a:gd name="connsiteY38" fmla="*/ 3752850 h 5143831"/>
              <a:gd name="connsiteX39" fmla="*/ 2481262 w 4433887"/>
              <a:gd name="connsiteY39" fmla="*/ 3781425 h 5143831"/>
              <a:gd name="connsiteX40" fmla="*/ 2547937 w 4433887"/>
              <a:gd name="connsiteY40" fmla="*/ 3857625 h 5143831"/>
              <a:gd name="connsiteX41" fmla="*/ 2576512 w 4433887"/>
              <a:gd name="connsiteY41" fmla="*/ 3886200 h 5143831"/>
              <a:gd name="connsiteX42" fmla="*/ 2728912 w 4433887"/>
              <a:gd name="connsiteY42" fmla="*/ 4086225 h 5143831"/>
              <a:gd name="connsiteX43" fmla="*/ 2767012 w 4433887"/>
              <a:gd name="connsiteY43" fmla="*/ 4143375 h 5143831"/>
              <a:gd name="connsiteX44" fmla="*/ 2805112 w 4433887"/>
              <a:gd name="connsiteY44" fmla="*/ 4162425 h 5143831"/>
              <a:gd name="connsiteX45" fmla="*/ 2852737 w 4433887"/>
              <a:gd name="connsiteY45" fmla="*/ 4210050 h 5143831"/>
              <a:gd name="connsiteX46" fmla="*/ 2995612 w 4433887"/>
              <a:gd name="connsiteY46" fmla="*/ 4314825 h 5143831"/>
              <a:gd name="connsiteX47" fmla="*/ 3052762 w 4433887"/>
              <a:gd name="connsiteY47" fmla="*/ 4343400 h 5143831"/>
              <a:gd name="connsiteX48" fmla="*/ 3138487 w 4433887"/>
              <a:gd name="connsiteY48" fmla="*/ 4371975 h 5143831"/>
              <a:gd name="connsiteX49" fmla="*/ 3490912 w 4433887"/>
              <a:gd name="connsiteY49" fmla="*/ 4581525 h 5143831"/>
              <a:gd name="connsiteX50" fmla="*/ 3767137 w 4433887"/>
              <a:gd name="connsiteY50" fmla="*/ 4762500 h 5143831"/>
              <a:gd name="connsiteX51" fmla="*/ 3890962 w 4433887"/>
              <a:gd name="connsiteY51" fmla="*/ 4848225 h 5143831"/>
              <a:gd name="connsiteX52" fmla="*/ 3938587 w 4433887"/>
              <a:gd name="connsiteY52" fmla="*/ 4867275 h 5143831"/>
              <a:gd name="connsiteX53" fmla="*/ 4005262 w 4433887"/>
              <a:gd name="connsiteY53" fmla="*/ 4924425 h 5143831"/>
              <a:gd name="connsiteX54" fmla="*/ 4090987 w 4433887"/>
              <a:gd name="connsiteY54" fmla="*/ 4962525 h 5143831"/>
              <a:gd name="connsiteX55" fmla="*/ 4252912 w 4433887"/>
              <a:gd name="connsiteY55" fmla="*/ 5076825 h 5143831"/>
              <a:gd name="connsiteX56" fmla="*/ 4338637 w 4433887"/>
              <a:gd name="connsiteY56" fmla="*/ 5095875 h 5143831"/>
              <a:gd name="connsiteX57" fmla="*/ 4357687 w 4433887"/>
              <a:gd name="connsiteY57" fmla="*/ 5133975 h 5143831"/>
              <a:gd name="connsiteX58" fmla="*/ 4433887 w 4433887"/>
              <a:gd name="connsiteY58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642937 w 4433887"/>
              <a:gd name="connsiteY3" fmla="*/ 428625 h 5143831"/>
              <a:gd name="connsiteX4" fmla="*/ 671512 w 4433887"/>
              <a:gd name="connsiteY4" fmla="*/ 447675 h 5143831"/>
              <a:gd name="connsiteX5" fmla="*/ 690562 w 4433887"/>
              <a:gd name="connsiteY5" fmla="*/ 476250 h 5143831"/>
              <a:gd name="connsiteX6" fmla="*/ 700087 w 4433887"/>
              <a:gd name="connsiteY6" fmla="*/ 504825 h 5143831"/>
              <a:gd name="connsiteX7" fmla="*/ 728662 w 4433887"/>
              <a:gd name="connsiteY7" fmla="*/ 542925 h 5143831"/>
              <a:gd name="connsiteX8" fmla="*/ 738187 w 4433887"/>
              <a:gd name="connsiteY8" fmla="*/ 571500 h 5143831"/>
              <a:gd name="connsiteX9" fmla="*/ 757237 w 4433887"/>
              <a:gd name="connsiteY9" fmla="*/ 638175 h 5143831"/>
              <a:gd name="connsiteX10" fmla="*/ 785812 w 4433887"/>
              <a:gd name="connsiteY10" fmla="*/ 695325 h 5143831"/>
              <a:gd name="connsiteX11" fmla="*/ 795337 w 4433887"/>
              <a:gd name="connsiteY11" fmla="*/ 733425 h 5143831"/>
              <a:gd name="connsiteX12" fmla="*/ 938212 w 4433887"/>
              <a:gd name="connsiteY12" fmla="*/ 981075 h 5143831"/>
              <a:gd name="connsiteX13" fmla="*/ 919162 w 4433887"/>
              <a:gd name="connsiteY13" fmla="*/ 1419225 h 5143831"/>
              <a:gd name="connsiteX14" fmla="*/ 1233487 w 4433887"/>
              <a:gd name="connsiteY14" fmla="*/ 1371600 h 5143831"/>
              <a:gd name="connsiteX15" fmla="*/ 1281112 w 4433887"/>
              <a:gd name="connsiteY15" fmla="*/ 1438275 h 5143831"/>
              <a:gd name="connsiteX16" fmla="*/ 1328737 w 4433887"/>
              <a:gd name="connsiteY16" fmla="*/ 1495425 h 5143831"/>
              <a:gd name="connsiteX17" fmla="*/ 1395412 w 4433887"/>
              <a:gd name="connsiteY17" fmla="*/ 1609725 h 5143831"/>
              <a:gd name="connsiteX18" fmla="*/ 1500187 w 4433887"/>
              <a:gd name="connsiteY18" fmla="*/ 1743075 h 5143831"/>
              <a:gd name="connsiteX19" fmla="*/ 1538287 w 4433887"/>
              <a:gd name="connsiteY19" fmla="*/ 1828800 h 5143831"/>
              <a:gd name="connsiteX20" fmla="*/ 1547812 w 4433887"/>
              <a:gd name="connsiteY20" fmla="*/ 1857375 h 5143831"/>
              <a:gd name="connsiteX21" fmla="*/ 1624012 w 4433887"/>
              <a:gd name="connsiteY21" fmla="*/ 2009775 h 5143831"/>
              <a:gd name="connsiteX22" fmla="*/ 1700212 w 4433887"/>
              <a:gd name="connsiteY22" fmla="*/ 2162175 h 5143831"/>
              <a:gd name="connsiteX23" fmla="*/ 1719262 w 4433887"/>
              <a:gd name="connsiteY23" fmla="*/ 2219325 h 5143831"/>
              <a:gd name="connsiteX24" fmla="*/ 1747837 w 4433887"/>
              <a:gd name="connsiteY24" fmla="*/ 2295525 h 5143831"/>
              <a:gd name="connsiteX25" fmla="*/ 1747837 w 4433887"/>
              <a:gd name="connsiteY25" fmla="*/ 2752725 h 5143831"/>
              <a:gd name="connsiteX26" fmla="*/ 1976437 w 4433887"/>
              <a:gd name="connsiteY26" fmla="*/ 2943225 h 5143831"/>
              <a:gd name="connsiteX27" fmla="*/ 2005012 w 4433887"/>
              <a:gd name="connsiteY27" fmla="*/ 2990850 h 5143831"/>
              <a:gd name="connsiteX28" fmla="*/ 2090737 w 4433887"/>
              <a:gd name="connsiteY28" fmla="*/ 3143250 h 5143831"/>
              <a:gd name="connsiteX29" fmla="*/ 2119312 w 4433887"/>
              <a:gd name="connsiteY29" fmla="*/ 3238500 h 5143831"/>
              <a:gd name="connsiteX30" fmla="*/ 2147887 w 4433887"/>
              <a:gd name="connsiteY30" fmla="*/ 3286125 h 5143831"/>
              <a:gd name="connsiteX31" fmla="*/ 2214562 w 4433887"/>
              <a:gd name="connsiteY31" fmla="*/ 3419475 h 5143831"/>
              <a:gd name="connsiteX32" fmla="*/ 2233612 w 4433887"/>
              <a:gd name="connsiteY32" fmla="*/ 3448050 h 5143831"/>
              <a:gd name="connsiteX33" fmla="*/ 2252662 w 4433887"/>
              <a:gd name="connsiteY33" fmla="*/ 3486150 h 5143831"/>
              <a:gd name="connsiteX34" fmla="*/ 2262187 w 4433887"/>
              <a:gd name="connsiteY34" fmla="*/ 3514725 h 5143831"/>
              <a:gd name="connsiteX35" fmla="*/ 2319337 w 4433887"/>
              <a:gd name="connsiteY35" fmla="*/ 3581400 h 5143831"/>
              <a:gd name="connsiteX36" fmla="*/ 2347912 w 4433887"/>
              <a:gd name="connsiteY36" fmla="*/ 3629025 h 5143831"/>
              <a:gd name="connsiteX37" fmla="*/ 2443162 w 4433887"/>
              <a:gd name="connsiteY37" fmla="*/ 3752850 h 5143831"/>
              <a:gd name="connsiteX38" fmla="*/ 2481262 w 4433887"/>
              <a:gd name="connsiteY38" fmla="*/ 3781425 h 5143831"/>
              <a:gd name="connsiteX39" fmla="*/ 2547937 w 4433887"/>
              <a:gd name="connsiteY39" fmla="*/ 3857625 h 5143831"/>
              <a:gd name="connsiteX40" fmla="*/ 2576512 w 4433887"/>
              <a:gd name="connsiteY40" fmla="*/ 3886200 h 5143831"/>
              <a:gd name="connsiteX41" fmla="*/ 2728912 w 4433887"/>
              <a:gd name="connsiteY41" fmla="*/ 4086225 h 5143831"/>
              <a:gd name="connsiteX42" fmla="*/ 2767012 w 4433887"/>
              <a:gd name="connsiteY42" fmla="*/ 4143375 h 5143831"/>
              <a:gd name="connsiteX43" fmla="*/ 2805112 w 4433887"/>
              <a:gd name="connsiteY43" fmla="*/ 4162425 h 5143831"/>
              <a:gd name="connsiteX44" fmla="*/ 2852737 w 4433887"/>
              <a:gd name="connsiteY44" fmla="*/ 4210050 h 5143831"/>
              <a:gd name="connsiteX45" fmla="*/ 2995612 w 4433887"/>
              <a:gd name="connsiteY45" fmla="*/ 4314825 h 5143831"/>
              <a:gd name="connsiteX46" fmla="*/ 3052762 w 4433887"/>
              <a:gd name="connsiteY46" fmla="*/ 4343400 h 5143831"/>
              <a:gd name="connsiteX47" fmla="*/ 3138487 w 4433887"/>
              <a:gd name="connsiteY47" fmla="*/ 4371975 h 5143831"/>
              <a:gd name="connsiteX48" fmla="*/ 3490912 w 4433887"/>
              <a:gd name="connsiteY48" fmla="*/ 4581525 h 5143831"/>
              <a:gd name="connsiteX49" fmla="*/ 3767137 w 4433887"/>
              <a:gd name="connsiteY49" fmla="*/ 4762500 h 5143831"/>
              <a:gd name="connsiteX50" fmla="*/ 3890962 w 4433887"/>
              <a:gd name="connsiteY50" fmla="*/ 4848225 h 5143831"/>
              <a:gd name="connsiteX51" fmla="*/ 3938587 w 4433887"/>
              <a:gd name="connsiteY51" fmla="*/ 4867275 h 5143831"/>
              <a:gd name="connsiteX52" fmla="*/ 4005262 w 4433887"/>
              <a:gd name="connsiteY52" fmla="*/ 4924425 h 5143831"/>
              <a:gd name="connsiteX53" fmla="*/ 4090987 w 4433887"/>
              <a:gd name="connsiteY53" fmla="*/ 4962525 h 5143831"/>
              <a:gd name="connsiteX54" fmla="*/ 4252912 w 4433887"/>
              <a:gd name="connsiteY54" fmla="*/ 5076825 h 5143831"/>
              <a:gd name="connsiteX55" fmla="*/ 4338637 w 4433887"/>
              <a:gd name="connsiteY55" fmla="*/ 5095875 h 5143831"/>
              <a:gd name="connsiteX56" fmla="*/ 4357687 w 4433887"/>
              <a:gd name="connsiteY56" fmla="*/ 5133975 h 5143831"/>
              <a:gd name="connsiteX57" fmla="*/ 4433887 w 4433887"/>
              <a:gd name="connsiteY57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671512 w 4433887"/>
              <a:gd name="connsiteY3" fmla="*/ 447675 h 5143831"/>
              <a:gd name="connsiteX4" fmla="*/ 690562 w 4433887"/>
              <a:gd name="connsiteY4" fmla="*/ 476250 h 5143831"/>
              <a:gd name="connsiteX5" fmla="*/ 700087 w 4433887"/>
              <a:gd name="connsiteY5" fmla="*/ 504825 h 5143831"/>
              <a:gd name="connsiteX6" fmla="*/ 728662 w 4433887"/>
              <a:gd name="connsiteY6" fmla="*/ 542925 h 5143831"/>
              <a:gd name="connsiteX7" fmla="*/ 738187 w 4433887"/>
              <a:gd name="connsiteY7" fmla="*/ 571500 h 5143831"/>
              <a:gd name="connsiteX8" fmla="*/ 757237 w 4433887"/>
              <a:gd name="connsiteY8" fmla="*/ 638175 h 5143831"/>
              <a:gd name="connsiteX9" fmla="*/ 785812 w 4433887"/>
              <a:gd name="connsiteY9" fmla="*/ 695325 h 5143831"/>
              <a:gd name="connsiteX10" fmla="*/ 795337 w 4433887"/>
              <a:gd name="connsiteY10" fmla="*/ 733425 h 5143831"/>
              <a:gd name="connsiteX11" fmla="*/ 938212 w 4433887"/>
              <a:gd name="connsiteY11" fmla="*/ 981075 h 5143831"/>
              <a:gd name="connsiteX12" fmla="*/ 919162 w 4433887"/>
              <a:gd name="connsiteY12" fmla="*/ 1419225 h 5143831"/>
              <a:gd name="connsiteX13" fmla="*/ 1233487 w 4433887"/>
              <a:gd name="connsiteY13" fmla="*/ 1371600 h 5143831"/>
              <a:gd name="connsiteX14" fmla="*/ 1281112 w 4433887"/>
              <a:gd name="connsiteY14" fmla="*/ 1438275 h 5143831"/>
              <a:gd name="connsiteX15" fmla="*/ 1328737 w 4433887"/>
              <a:gd name="connsiteY15" fmla="*/ 1495425 h 5143831"/>
              <a:gd name="connsiteX16" fmla="*/ 1395412 w 4433887"/>
              <a:gd name="connsiteY16" fmla="*/ 1609725 h 5143831"/>
              <a:gd name="connsiteX17" fmla="*/ 1500187 w 4433887"/>
              <a:gd name="connsiteY17" fmla="*/ 1743075 h 5143831"/>
              <a:gd name="connsiteX18" fmla="*/ 1538287 w 4433887"/>
              <a:gd name="connsiteY18" fmla="*/ 1828800 h 5143831"/>
              <a:gd name="connsiteX19" fmla="*/ 1547812 w 4433887"/>
              <a:gd name="connsiteY19" fmla="*/ 1857375 h 5143831"/>
              <a:gd name="connsiteX20" fmla="*/ 1624012 w 4433887"/>
              <a:gd name="connsiteY20" fmla="*/ 2009775 h 5143831"/>
              <a:gd name="connsiteX21" fmla="*/ 1700212 w 4433887"/>
              <a:gd name="connsiteY21" fmla="*/ 2162175 h 5143831"/>
              <a:gd name="connsiteX22" fmla="*/ 1719262 w 4433887"/>
              <a:gd name="connsiteY22" fmla="*/ 2219325 h 5143831"/>
              <a:gd name="connsiteX23" fmla="*/ 1747837 w 4433887"/>
              <a:gd name="connsiteY23" fmla="*/ 2295525 h 5143831"/>
              <a:gd name="connsiteX24" fmla="*/ 1747837 w 4433887"/>
              <a:gd name="connsiteY24" fmla="*/ 2752725 h 5143831"/>
              <a:gd name="connsiteX25" fmla="*/ 1976437 w 4433887"/>
              <a:gd name="connsiteY25" fmla="*/ 2943225 h 5143831"/>
              <a:gd name="connsiteX26" fmla="*/ 2005012 w 4433887"/>
              <a:gd name="connsiteY26" fmla="*/ 2990850 h 5143831"/>
              <a:gd name="connsiteX27" fmla="*/ 2090737 w 4433887"/>
              <a:gd name="connsiteY27" fmla="*/ 3143250 h 5143831"/>
              <a:gd name="connsiteX28" fmla="*/ 2119312 w 4433887"/>
              <a:gd name="connsiteY28" fmla="*/ 3238500 h 5143831"/>
              <a:gd name="connsiteX29" fmla="*/ 2147887 w 4433887"/>
              <a:gd name="connsiteY29" fmla="*/ 3286125 h 5143831"/>
              <a:gd name="connsiteX30" fmla="*/ 2214562 w 4433887"/>
              <a:gd name="connsiteY30" fmla="*/ 3419475 h 5143831"/>
              <a:gd name="connsiteX31" fmla="*/ 2233612 w 4433887"/>
              <a:gd name="connsiteY31" fmla="*/ 3448050 h 5143831"/>
              <a:gd name="connsiteX32" fmla="*/ 2252662 w 4433887"/>
              <a:gd name="connsiteY32" fmla="*/ 3486150 h 5143831"/>
              <a:gd name="connsiteX33" fmla="*/ 2262187 w 4433887"/>
              <a:gd name="connsiteY33" fmla="*/ 3514725 h 5143831"/>
              <a:gd name="connsiteX34" fmla="*/ 2319337 w 4433887"/>
              <a:gd name="connsiteY34" fmla="*/ 3581400 h 5143831"/>
              <a:gd name="connsiteX35" fmla="*/ 2347912 w 4433887"/>
              <a:gd name="connsiteY35" fmla="*/ 3629025 h 5143831"/>
              <a:gd name="connsiteX36" fmla="*/ 2443162 w 4433887"/>
              <a:gd name="connsiteY36" fmla="*/ 3752850 h 5143831"/>
              <a:gd name="connsiteX37" fmla="*/ 2481262 w 4433887"/>
              <a:gd name="connsiteY37" fmla="*/ 3781425 h 5143831"/>
              <a:gd name="connsiteX38" fmla="*/ 2547937 w 4433887"/>
              <a:gd name="connsiteY38" fmla="*/ 3857625 h 5143831"/>
              <a:gd name="connsiteX39" fmla="*/ 2576512 w 4433887"/>
              <a:gd name="connsiteY39" fmla="*/ 3886200 h 5143831"/>
              <a:gd name="connsiteX40" fmla="*/ 2728912 w 4433887"/>
              <a:gd name="connsiteY40" fmla="*/ 4086225 h 5143831"/>
              <a:gd name="connsiteX41" fmla="*/ 2767012 w 4433887"/>
              <a:gd name="connsiteY41" fmla="*/ 4143375 h 5143831"/>
              <a:gd name="connsiteX42" fmla="*/ 2805112 w 4433887"/>
              <a:gd name="connsiteY42" fmla="*/ 4162425 h 5143831"/>
              <a:gd name="connsiteX43" fmla="*/ 2852737 w 4433887"/>
              <a:gd name="connsiteY43" fmla="*/ 4210050 h 5143831"/>
              <a:gd name="connsiteX44" fmla="*/ 2995612 w 4433887"/>
              <a:gd name="connsiteY44" fmla="*/ 4314825 h 5143831"/>
              <a:gd name="connsiteX45" fmla="*/ 3052762 w 4433887"/>
              <a:gd name="connsiteY45" fmla="*/ 4343400 h 5143831"/>
              <a:gd name="connsiteX46" fmla="*/ 3138487 w 4433887"/>
              <a:gd name="connsiteY46" fmla="*/ 4371975 h 5143831"/>
              <a:gd name="connsiteX47" fmla="*/ 3490912 w 4433887"/>
              <a:gd name="connsiteY47" fmla="*/ 4581525 h 5143831"/>
              <a:gd name="connsiteX48" fmla="*/ 3767137 w 4433887"/>
              <a:gd name="connsiteY48" fmla="*/ 4762500 h 5143831"/>
              <a:gd name="connsiteX49" fmla="*/ 3890962 w 4433887"/>
              <a:gd name="connsiteY49" fmla="*/ 4848225 h 5143831"/>
              <a:gd name="connsiteX50" fmla="*/ 3938587 w 4433887"/>
              <a:gd name="connsiteY50" fmla="*/ 4867275 h 5143831"/>
              <a:gd name="connsiteX51" fmla="*/ 4005262 w 4433887"/>
              <a:gd name="connsiteY51" fmla="*/ 4924425 h 5143831"/>
              <a:gd name="connsiteX52" fmla="*/ 4090987 w 4433887"/>
              <a:gd name="connsiteY52" fmla="*/ 4962525 h 5143831"/>
              <a:gd name="connsiteX53" fmla="*/ 4252912 w 4433887"/>
              <a:gd name="connsiteY53" fmla="*/ 5076825 h 5143831"/>
              <a:gd name="connsiteX54" fmla="*/ 4338637 w 4433887"/>
              <a:gd name="connsiteY54" fmla="*/ 5095875 h 5143831"/>
              <a:gd name="connsiteX55" fmla="*/ 4357687 w 4433887"/>
              <a:gd name="connsiteY55" fmla="*/ 5133975 h 5143831"/>
              <a:gd name="connsiteX56" fmla="*/ 4433887 w 4433887"/>
              <a:gd name="connsiteY56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690562 w 4433887"/>
              <a:gd name="connsiteY3" fmla="*/ 476250 h 5143831"/>
              <a:gd name="connsiteX4" fmla="*/ 700087 w 4433887"/>
              <a:gd name="connsiteY4" fmla="*/ 504825 h 5143831"/>
              <a:gd name="connsiteX5" fmla="*/ 728662 w 4433887"/>
              <a:gd name="connsiteY5" fmla="*/ 542925 h 5143831"/>
              <a:gd name="connsiteX6" fmla="*/ 738187 w 4433887"/>
              <a:gd name="connsiteY6" fmla="*/ 571500 h 5143831"/>
              <a:gd name="connsiteX7" fmla="*/ 757237 w 4433887"/>
              <a:gd name="connsiteY7" fmla="*/ 638175 h 5143831"/>
              <a:gd name="connsiteX8" fmla="*/ 785812 w 4433887"/>
              <a:gd name="connsiteY8" fmla="*/ 695325 h 5143831"/>
              <a:gd name="connsiteX9" fmla="*/ 795337 w 4433887"/>
              <a:gd name="connsiteY9" fmla="*/ 733425 h 5143831"/>
              <a:gd name="connsiteX10" fmla="*/ 938212 w 4433887"/>
              <a:gd name="connsiteY10" fmla="*/ 981075 h 5143831"/>
              <a:gd name="connsiteX11" fmla="*/ 919162 w 4433887"/>
              <a:gd name="connsiteY11" fmla="*/ 1419225 h 5143831"/>
              <a:gd name="connsiteX12" fmla="*/ 1233487 w 4433887"/>
              <a:gd name="connsiteY12" fmla="*/ 1371600 h 5143831"/>
              <a:gd name="connsiteX13" fmla="*/ 1281112 w 4433887"/>
              <a:gd name="connsiteY13" fmla="*/ 1438275 h 5143831"/>
              <a:gd name="connsiteX14" fmla="*/ 1328737 w 4433887"/>
              <a:gd name="connsiteY14" fmla="*/ 1495425 h 5143831"/>
              <a:gd name="connsiteX15" fmla="*/ 1395412 w 4433887"/>
              <a:gd name="connsiteY15" fmla="*/ 1609725 h 5143831"/>
              <a:gd name="connsiteX16" fmla="*/ 1500187 w 4433887"/>
              <a:gd name="connsiteY16" fmla="*/ 1743075 h 5143831"/>
              <a:gd name="connsiteX17" fmla="*/ 1538287 w 4433887"/>
              <a:gd name="connsiteY17" fmla="*/ 1828800 h 5143831"/>
              <a:gd name="connsiteX18" fmla="*/ 1547812 w 4433887"/>
              <a:gd name="connsiteY18" fmla="*/ 1857375 h 5143831"/>
              <a:gd name="connsiteX19" fmla="*/ 1624012 w 4433887"/>
              <a:gd name="connsiteY19" fmla="*/ 2009775 h 5143831"/>
              <a:gd name="connsiteX20" fmla="*/ 1700212 w 4433887"/>
              <a:gd name="connsiteY20" fmla="*/ 2162175 h 5143831"/>
              <a:gd name="connsiteX21" fmla="*/ 1719262 w 4433887"/>
              <a:gd name="connsiteY21" fmla="*/ 2219325 h 5143831"/>
              <a:gd name="connsiteX22" fmla="*/ 1747837 w 4433887"/>
              <a:gd name="connsiteY22" fmla="*/ 2295525 h 5143831"/>
              <a:gd name="connsiteX23" fmla="*/ 1747837 w 4433887"/>
              <a:gd name="connsiteY23" fmla="*/ 2752725 h 5143831"/>
              <a:gd name="connsiteX24" fmla="*/ 1976437 w 4433887"/>
              <a:gd name="connsiteY24" fmla="*/ 2943225 h 5143831"/>
              <a:gd name="connsiteX25" fmla="*/ 2005012 w 4433887"/>
              <a:gd name="connsiteY25" fmla="*/ 2990850 h 5143831"/>
              <a:gd name="connsiteX26" fmla="*/ 2090737 w 4433887"/>
              <a:gd name="connsiteY26" fmla="*/ 3143250 h 5143831"/>
              <a:gd name="connsiteX27" fmla="*/ 2119312 w 4433887"/>
              <a:gd name="connsiteY27" fmla="*/ 3238500 h 5143831"/>
              <a:gd name="connsiteX28" fmla="*/ 2147887 w 4433887"/>
              <a:gd name="connsiteY28" fmla="*/ 3286125 h 5143831"/>
              <a:gd name="connsiteX29" fmla="*/ 2214562 w 4433887"/>
              <a:gd name="connsiteY29" fmla="*/ 3419475 h 5143831"/>
              <a:gd name="connsiteX30" fmla="*/ 2233612 w 4433887"/>
              <a:gd name="connsiteY30" fmla="*/ 3448050 h 5143831"/>
              <a:gd name="connsiteX31" fmla="*/ 2252662 w 4433887"/>
              <a:gd name="connsiteY31" fmla="*/ 3486150 h 5143831"/>
              <a:gd name="connsiteX32" fmla="*/ 2262187 w 4433887"/>
              <a:gd name="connsiteY32" fmla="*/ 3514725 h 5143831"/>
              <a:gd name="connsiteX33" fmla="*/ 2319337 w 4433887"/>
              <a:gd name="connsiteY33" fmla="*/ 3581400 h 5143831"/>
              <a:gd name="connsiteX34" fmla="*/ 2347912 w 4433887"/>
              <a:gd name="connsiteY34" fmla="*/ 3629025 h 5143831"/>
              <a:gd name="connsiteX35" fmla="*/ 2443162 w 4433887"/>
              <a:gd name="connsiteY35" fmla="*/ 3752850 h 5143831"/>
              <a:gd name="connsiteX36" fmla="*/ 2481262 w 4433887"/>
              <a:gd name="connsiteY36" fmla="*/ 3781425 h 5143831"/>
              <a:gd name="connsiteX37" fmla="*/ 2547937 w 4433887"/>
              <a:gd name="connsiteY37" fmla="*/ 3857625 h 5143831"/>
              <a:gd name="connsiteX38" fmla="*/ 2576512 w 4433887"/>
              <a:gd name="connsiteY38" fmla="*/ 3886200 h 5143831"/>
              <a:gd name="connsiteX39" fmla="*/ 2728912 w 4433887"/>
              <a:gd name="connsiteY39" fmla="*/ 4086225 h 5143831"/>
              <a:gd name="connsiteX40" fmla="*/ 2767012 w 4433887"/>
              <a:gd name="connsiteY40" fmla="*/ 4143375 h 5143831"/>
              <a:gd name="connsiteX41" fmla="*/ 2805112 w 4433887"/>
              <a:gd name="connsiteY41" fmla="*/ 4162425 h 5143831"/>
              <a:gd name="connsiteX42" fmla="*/ 2852737 w 4433887"/>
              <a:gd name="connsiteY42" fmla="*/ 4210050 h 5143831"/>
              <a:gd name="connsiteX43" fmla="*/ 2995612 w 4433887"/>
              <a:gd name="connsiteY43" fmla="*/ 4314825 h 5143831"/>
              <a:gd name="connsiteX44" fmla="*/ 3052762 w 4433887"/>
              <a:gd name="connsiteY44" fmla="*/ 4343400 h 5143831"/>
              <a:gd name="connsiteX45" fmla="*/ 3138487 w 4433887"/>
              <a:gd name="connsiteY45" fmla="*/ 4371975 h 5143831"/>
              <a:gd name="connsiteX46" fmla="*/ 3490912 w 4433887"/>
              <a:gd name="connsiteY46" fmla="*/ 4581525 h 5143831"/>
              <a:gd name="connsiteX47" fmla="*/ 3767137 w 4433887"/>
              <a:gd name="connsiteY47" fmla="*/ 4762500 h 5143831"/>
              <a:gd name="connsiteX48" fmla="*/ 3890962 w 4433887"/>
              <a:gd name="connsiteY48" fmla="*/ 4848225 h 5143831"/>
              <a:gd name="connsiteX49" fmla="*/ 3938587 w 4433887"/>
              <a:gd name="connsiteY49" fmla="*/ 4867275 h 5143831"/>
              <a:gd name="connsiteX50" fmla="*/ 4005262 w 4433887"/>
              <a:gd name="connsiteY50" fmla="*/ 4924425 h 5143831"/>
              <a:gd name="connsiteX51" fmla="*/ 4090987 w 4433887"/>
              <a:gd name="connsiteY51" fmla="*/ 4962525 h 5143831"/>
              <a:gd name="connsiteX52" fmla="*/ 4252912 w 4433887"/>
              <a:gd name="connsiteY52" fmla="*/ 5076825 h 5143831"/>
              <a:gd name="connsiteX53" fmla="*/ 4338637 w 4433887"/>
              <a:gd name="connsiteY53" fmla="*/ 5095875 h 5143831"/>
              <a:gd name="connsiteX54" fmla="*/ 4357687 w 4433887"/>
              <a:gd name="connsiteY54" fmla="*/ 5133975 h 5143831"/>
              <a:gd name="connsiteX55" fmla="*/ 4433887 w 4433887"/>
              <a:gd name="connsiteY55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00087 w 4433887"/>
              <a:gd name="connsiteY3" fmla="*/ 504825 h 5143831"/>
              <a:gd name="connsiteX4" fmla="*/ 728662 w 4433887"/>
              <a:gd name="connsiteY4" fmla="*/ 542925 h 5143831"/>
              <a:gd name="connsiteX5" fmla="*/ 738187 w 4433887"/>
              <a:gd name="connsiteY5" fmla="*/ 571500 h 5143831"/>
              <a:gd name="connsiteX6" fmla="*/ 757237 w 4433887"/>
              <a:gd name="connsiteY6" fmla="*/ 638175 h 5143831"/>
              <a:gd name="connsiteX7" fmla="*/ 785812 w 4433887"/>
              <a:gd name="connsiteY7" fmla="*/ 695325 h 5143831"/>
              <a:gd name="connsiteX8" fmla="*/ 795337 w 4433887"/>
              <a:gd name="connsiteY8" fmla="*/ 733425 h 5143831"/>
              <a:gd name="connsiteX9" fmla="*/ 938212 w 4433887"/>
              <a:gd name="connsiteY9" fmla="*/ 981075 h 5143831"/>
              <a:gd name="connsiteX10" fmla="*/ 919162 w 4433887"/>
              <a:gd name="connsiteY10" fmla="*/ 1419225 h 5143831"/>
              <a:gd name="connsiteX11" fmla="*/ 1233487 w 4433887"/>
              <a:gd name="connsiteY11" fmla="*/ 1371600 h 5143831"/>
              <a:gd name="connsiteX12" fmla="*/ 1281112 w 4433887"/>
              <a:gd name="connsiteY12" fmla="*/ 1438275 h 5143831"/>
              <a:gd name="connsiteX13" fmla="*/ 1328737 w 4433887"/>
              <a:gd name="connsiteY13" fmla="*/ 1495425 h 5143831"/>
              <a:gd name="connsiteX14" fmla="*/ 1395412 w 4433887"/>
              <a:gd name="connsiteY14" fmla="*/ 1609725 h 5143831"/>
              <a:gd name="connsiteX15" fmla="*/ 1500187 w 4433887"/>
              <a:gd name="connsiteY15" fmla="*/ 1743075 h 5143831"/>
              <a:gd name="connsiteX16" fmla="*/ 1538287 w 4433887"/>
              <a:gd name="connsiteY16" fmla="*/ 1828800 h 5143831"/>
              <a:gd name="connsiteX17" fmla="*/ 1547812 w 4433887"/>
              <a:gd name="connsiteY17" fmla="*/ 1857375 h 5143831"/>
              <a:gd name="connsiteX18" fmla="*/ 1624012 w 4433887"/>
              <a:gd name="connsiteY18" fmla="*/ 2009775 h 5143831"/>
              <a:gd name="connsiteX19" fmla="*/ 1700212 w 4433887"/>
              <a:gd name="connsiteY19" fmla="*/ 2162175 h 5143831"/>
              <a:gd name="connsiteX20" fmla="*/ 1719262 w 4433887"/>
              <a:gd name="connsiteY20" fmla="*/ 2219325 h 5143831"/>
              <a:gd name="connsiteX21" fmla="*/ 1747837 w 4433887"/>
              <a:gd name="connsiteY21" fmla="*/ 2295525 h 5143831"/>
              <a:gd name="connsiteX22" fmla="*/ 1747837 w 4433887"/>
              <a:gd name="connsiteY22" fmla="*/ 2752725 h 5143831"/>
              <a:gd name="connsiteX23" fmla="*/ 1976437 w 4433887"/>
              <a:gd name="connsiteY23" fmla="*/ 2943225 h 5143831"/>
              <a:gd name="connsiteX24" fmla="*/ 2005012 w 4433887"/>
              <a:gd name="connsiteY24" fmla="*/ 2990850 h 5143831"/>
              <a:gd name="connsiteX25" fmla="*/ 2090737 w 4433887"/>
              <a:gd name="connsiteY25" fmla="*/ 3143250 h 5143831"/>
              <a:gd name="connsiteX26" fmla="*/ 2119312 w 4433887"/>
              <a:gd name="connsiteY26" fmla="*/ 3238500 h 5143831"/>
              <a:gd name="connsiteX27" fmla="*/ 2147887 w 4433887"/>
              <a:gd name="connsiteY27" fmla="*/ 3286125 h 5143831"/>
              <a:gd name="connsiteX28" fmla="*/ 2214562 w 4433887"/>
              <a:gd name="connsiteY28" fmla="*/ 3419475 h 5143831"/>
              <a:gd name="connsiteX29" fmla="*/ 2233612 w 4433887"/>
              <a:gd name="connsiteY29" fmla="*/ 3448050 h 5143831"/>
              <a:gd name="connsiteX30" fmla="*/ 2252662 w 4433887"/>
              <a:gd name="connsiteY30" fmla="*/ 3486150 h 5143831"/>
              <a:gd name="connsiteX31" fmla="*/ 2262187 w 4433887"/>
              <a:gd name="connsiteY31" fmla="*/ 3514725 h 5143831"/>
              <a:gd name="connsiteX32" fmla="*/ 2319337 w 4433887"/>
              <a:gd name="connsiteY32" fmla="*/ 3581400 h 5143831"/>
              <a:gd name="connsiteX33" fmla="*/ 2347912 w 4433887"/>
              <a:gd name="connsiteY33" fmla="*/ 3629025 h 5143831"/>
              <a:gd name="connsiteX34" fmla="*/ 2443162 w 4433887"/>
              <a:gd name="connsiteY34" fmla="*/ 3752850 h 5143831"/>
              <a:gd name="connsiteX35" fmla="*/ 2481262 w 4433887"/>
              <a:gd name="connsiteY35" fmla="*/ 3781425 h 5143831"/>
              <a:gd name="connsiteX36" fmla="*/ 2547937 w 4433887"/>
              <a:gd name="connsiteY36" fmla="*/ 3857625 h 5143831"/>
              <a:gd name="connsiteX37" fmla="*/ 2576512 w 4433887"/>
              <a:gd name="connsiteY37" fmla="*/ 3886200 h 5143831"/>
              <a:gd name="connsiteX38" fmla="*/ 2728912 w 4433887"/>
              <a:gd name="connsiteY38" fmla="*/ 4086225 h 5143831"/>
              <a:gd name="connsiteX39" fmla="*/ 2767012 w 4433887"/>
              <a:gd name="connsiteY39" fmla="*/ 4143375 h 5143831"/>
              <a:gd name="connsiteX40" fmla="*/ 2805112 w 4433887"/>
              <a:gd name="connsiteY40" fmla="*/ 4162425 h 5143831"/>
              <a:gd name="connsiteX41" fmla="*/ 2852737 w 4433887"/>
              <a:gd name="connsiteY41" fmla="*/ 4210050 h 5143831"/>
              <a:gd name="connsiteX42" fmla="*/ 2995612 w 4433887"/>
              <a:gd name="connsiteY42" fmla="*/ 4314825 h 5143831"/>
              <a:gd name="connsiteX43" fmla="*/ 3052762 w 4433887"/>
              <a:gd name="connsiteY43" fmla="*/ 4343400 h 5143831"/>
              <a:gd name="connsiteX44" fmla="*/ 3138487 w 4433887"/>
              <a:gd name="connsiteY44" fmla="*/ 4371975 h 5143831"/>
              <a:gd name="connsiteX45" fmla="*/ 3490912 w 4433887"/>
              <a:gd name="connsiteY45" fmla="*/ 4581525 h 5143831"/>
              <a:gd name="connsiteX46" fmla="*/ 3767137 w 4433887"/>
              <a:gd name="connsiteY46" fmla="*/ 4762500 h 5143831"/>
              <a:gd name="connsiteX47" fmla="*/ 3890962 w 4433887"/>
              <a:gd name="connsiteY47" fmla="*/ 4848225 h 5143831"/>
              <a:gd name="connsiteX48" fmla="*/ 3938587 w 4433887"/>
              <a:gd name="connsiteY48" fmla="*/ 4867275 h 5143831"/>
              <a:gd name="connsiteX49" fmla="*/ 4005262 w 4433887"/>
              <a:gd name="connsiteY49" fmla="*/ 4924425 h 5143831"/>
              <a:gd name="connsiteX50" fmla="*/ 4090987 w 4433887"/>
              <a:gd name="connsiteY50" fmla="*/ 4962525 h 5143831"/>
              <a:gd name="connsiteX51" fmla="*/ 4252912 w 4433887"/>
              <a:gd name="connsiteY51" fmla="*/ 5076825 h 5143831"/>
              <a:gd name="connsiteX52" fmla="*/ 4338637 w 4433887"/>
              <a:gd name="connsiteY52" fmla="*/ 5095875 h 5143831"/>
              <a:gd name="connsiteX53" fmla="*/ 4357687 w 4433887"/>
              <a:gd name="connsiteY53" fmla="*/ 5133975 h 5143831"/>
              <a:gd name="connsiteX54" fmla="*/ 4433887 w 4433887"/>
              <a:gd name="connsiteY54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28662 w 4433887"/>
              <a:gd name="connsiteY3" fmla="*/ 542925 h 5143831"/>
              <a:gd name="connsiteX4" fmla="*/ 738187 w 4433887"/>
              <a:gd name="connsiteY4" fmla="*/ 571500 h 5143831"/>
              <a:gd name="connsiteX5" fmla="*/ 757237 w 4433887"/>
              <a:gd name="connsiteY5" fmla="*/ 638175 h 5143831"/>
              <a:gd name="connsiteX6" fmla="*/ 785812 w 4433887"/>
              <a:gd name="connsiteY6" fmla="*/ 695325 h 5143831"/>
              <a:gd name="connsiteX7" fmla="*/ 795337 w 4433887"/>
              <a:gd name="connsiteY7" fmla="*/ 733425 h 5143831"/>
              <a:gd name="connsiteX8" fmla="*/ 938212 w 4433887"/>
              <a:gd name="connsiteY8" fmla="*/ 981075 h 5143831"/>
              <a:gd name="connsiteX9" fmla="*/ 919162 w 4433887"/>
              <a:gd name="connsiteY9" fmla="*/ 1419225 h 5143831"/>
              <a:gd name="connsiteX10" fmla="*/ 1233487 w 4433887"/>
              <a:gd name="connsiteY10" fmla="*/ 1371600 h 5143831"/>
              <a:gd name="connsiteX11" fmla="*/ 1281112 w 4433887"/>
              <a:gd name="connsiteY11" fmla="*/ 1438275 h 5143831"/>
              <a:gd name="connsiteX12" fmla="*/ 1328737 w 4433887"/>
              <a:gd name="connsiteY12" fmla="*/ 1495425 h 5143831"/>
              <a:gd name="connsiteX13" fmla="*/ 1395412 w 4433887"/>
              <a:gd name="connsiteY13" fmla="*/ 1609725 h 5143831"/>
              <a:gd name="connsiteX14" fmla="*/ 1500187 w 4433887"/>
              <a:gd name="connsiteY14" fmla="*/ 1743075 h 5143831"/>
              <a:gd name="connsiteX15" fmla="*/ 1538287 w 4433887"/>
              <a:gd name="connsiteY15" fmla="*/ 1828800 h 5143831"/>
              <a:gd name="connsiteX16" fmla="*/ 1547812 w 4433887"/>
              <a:gd name="connsiteY16" fmla="*/ 1857375 h 5143831"/>
              <a:gd name="connsiteX17" fmla="*/ 1624012 w 4433887"/>
              <a:gd name="connsiteY17" fmla="*/ 2009775 h 5143831"/>
              <a:gd name="connsiteX18" fmla="*/ 1700212 w 4433887"/>
              <a:gd name="connsiteY18" fmla="*/ 2162175 h 5143831"/>
              <a:gd name="connsiteX19" fmla="*/ 1719262 w 4433887"/>
              <a:gd name="connsiteY19" fmla="*/ 2219325 h 5143831"/>
              <a:gd name="connsiteX20" fmla="*/ 1747837 w 4433887"/>
              <a:gd name="connsiteY20" fmla="*/ 2295525 h 5143831"/>
              <a:gd name="connsiteX21" fmla="*/ 1747837 w 4433887"/>
              <a:gd name="connsiteY21" fmla="*/ 2752725 h 5143831"/>
              <a:gd name="connsiteX22" fmla="*/ 1976437 w 4433887"/>
              <a:gd name="connsiteY22" fmla="*/ 2943225 h 5143831"/>
              <a:gd name="connsiteX23" fmla="*/ 2005012 w 4433887"/>
              <a:gd name="connsiteY23" fmla="*/ 2990850 h 5143831"/>
              <a:gd name="connsiteX24" fmla="*/ 2090737 w 4433887"/>
              <a:gd name="connsiteY24" fmla="*/ 3143250 h 5143831"/>
              <a:gd name="connsiteX25" fmla="*/ 2119312 w 4433887"/>
              <a:gd name="connsiteY25" fmla="*/ 3238500 h 5143831"/>
              <a:gd name="connsiteX26" fmla="*/ 2147887 w 4433887"/>
              <a:gd name="connsiteY26" fmla="*/ 3286125 h 5143831"/>
              <a:gd name="connsiteX27" fmla="*/ 2214562 w 4433887"/>
              <a:gd name="connsiteY27" fmla="*/ 3419475 h 5143831"/>
              <a:gd name="connsiteX28" fmla="*/ 2233612 w 4433887"/>
              <a:gd name="connsiteY28" fmla="*/ 3448050 h 5143831"/>
              <a:gd name="connsiteX29" fmla="*/ 2252662 w 4433887"/>
              <a:gd name="connsiteY29" fmla="*/ 3486150 h 5143831"/>
              <a:gd name="connsiteX30" fmla="*/ 2262187 w 4433887"/>
              <a:gd name="connsiteY30" fmla="*/ 3514725 h 5143831"/>
              <a:gd name="connsiteX31" fmla="*/ 2319337 w 4433887"/>
              <a:gd name="connsiteY31" fmla="*/ 3581400 h 5143831"/>
              <a:gd name="connsiteX32" fmla="*/ 2347912 w 4433887"/>
              <a:gd name="connsiteY32" fmla="*/ 3629025 h 5143831"/>
              <a:gd name="connsiteX33" fmla="*/ 2443162 w 4433887"/>
              <a:gd name="connsiteY33" fmla="*/ 3752850 h 5143831"/>
              <a:gd name="connsiteX34" fmla="*/ 2481262 w 4433887"/>
              <a:gd name="connsiteY34" fmla="*/ 3781425 h 5143831"/>
              <a:gd name="connsiteX35" fmla="*/ 2547937 w 4433887"/>
              <a:gd name="connsiteY35" fmla="*/ 3857625 h 5143831"/>
              <a:gd name="connsiteX36" fmla="*/ 2576512 w 4433887"/>
              <a:gd name="connsiteY36" fmla="*/ 3886200 h 5143831"/>
              <a:gd name="connsiteX37" fmla="*/ 2728912 w 4433887"/>
              <a:gd name="connsiteY37" fmla="*/ 4086225 h 5143831"/>
              <a:gd name="connsiteX38" fmla="*/ 2767012 w 4433887"/>
              <a:gd name="connsiteY38" fmla="*/ 4143375 h 5143831"/>
              <a:gd name="connsiteX39" fmla="*/ 2805112 w 4433887"/>
              <a:gd name="connsiteY39" fmla="*/ 4162425 h 5143831"/>
              <a:gd name="connsiteX40" fmla="*/ 2852737 w 4433887"/>
              <a:gd name="connsiteY40" fmla="*/ 4210050 h 5143831"/>
              <a:gd name="connsiteX41" fmla="*/ 2995612 w 4433887"/>
              <a:gd name="connsiteY41" fmla="*/ 4314825 h 5143831"/>
              <a:gd name="connsiteX42" fmla="*/ 3052762 w 4433887"/>
              <a:gd name="connsiteY42" fmla="*/ 4343400 h 5143831"/>
              <a:gd name="connsiteX43" fmla="*/ 3138487 w 4433887"/>
              <a:gd name="connsiteY43" fmla="*/ 4371975 h 5143831"/>
              <a:gd name="connsiteX44" fmla="*/ 3490912 w 4433887"/>
              <a:gd name="connsiteY44" fmla="*/ 4581525 h 5143831"/>
              <a:gd name="connsiteX45" fmla="*/ 3767137 w 4433887"/>
              <a:gd name="connsiteY45" fmla="*/ 4762500 h 5143831"/>
              <a:gd name="connsiteX46" fmla="*/ 3890962 w 4433887"/>
              <a:gd name="connsiteY46" fmla="*/ 4848225 h 5143831"/>
              <a:gd name="connsiteX47" fmla="*/ 3938587 w 4433887"/>
              <a:gd name="connsiteY47" fmla="*/ 4867275 h 5143831"/>
              <a:gd name="connsiteX48" fmla="*/ 4005262 w 4433887"/>
              <a:gd name="connsiteY48" fmla="*/ 4924425 h 5143831"/>
              <a:gd name="connsiteX49" fmla="*/ 4090987 w 4433887"/>
              <a:gd name="connsiteY49" fmla="*/ 4962525 h 5143831"/>
              <a:gd name="connsiteX50" fmla="*/ 4252912 w 4433887"/>
              <a:gd name="connsiteY50" fmla="*/ 5076825 h 5143831"/>
              <a:gd name="connsiteX51" fmla="*/ 4338637 w 4433887"/>
              <a:gd name="connsiteY51" fmla="*/ 5095875 h 5143831"/>
              <a:gd name="connsiteX52" fmla="*/ 4357687 w 4433887"/>
              <a:gd name="connsiteY52" fmla="*/ 5133975 h 5143831"/>
              <a:gd name="connsiteX53" fmla="*/ 4433887 w 4433887"/>
              <a:gd name="connsiteY53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71500 h 5143831"/>
              <a:gd name="connsiteX4" fmla="*/ 757237 w 4433887"/>
              <a:gd name="connsiteY4" fmla="*/ 638175 h 5143831"/>
              <a:gd name="connsiteX5" fmla="*/ 785812 w 4433887"/>
              <a:gd name="connsiteY5" fmla="*/ 695325 h 5143831"/>
              <a:gd name="connsiteX6" fmla="*/ 795337 w 4433887"/>
              <a:gd name="connsiteY6" fmla="*/ 733425 h 5143831"/>
              <a:gd name="connsiteX7" fmla="*/ 938212 w 4433887"/>
              <a:gd name="connsiteY7" fmla="*/ 981075 h 5143831"/>
              <a:gd name="connsiteX8" fmla="*/ 919162 w 4433887"/>
              <a:gd name="connsiteY8" fmla="*/ 1419225 h 5143831"/>
              <a:gd name="connsiteX9" fmla="*/ 1233487 w 4433887"/>
              <a:gd name="connsiteY9" fmla="*/ 1371600 h 5143831"/>
              <a:gd name="connsiteX10" fmla="*/ 1281112 w 4433887"/>
              <a:gd name="connsiteY10" fmla="*/ 1438275 h 5143831"/>
              <a:gd name="connsiteX11" fmla="*/ 1328737 w 4433887"/>
              <a:gd name="connsiteY11" fmla="*/ 1495425 h 5143831"/>
              <a:gd name="connsiteX12" fmla="*/ 1395412 w 4433887"/>
              <a:gd name="connsiteY12" fmla="*/ 1609725 h 5143831"/>
              <a:gd name="connsiteX13" fmla="*/ 1500187 w 4433887"/>
              <a:gd name="connsiteY13" fmla="*/ 1743075 h 5143831"/>
              <a:gd name="connsiteX14" fmla="*/ 1538287 w 4433887"/>
              <a:gd name="connsiteY14" fmla="*/ 1828800 h 5143831"/>
              <a:gd name="connsiteX15" fmla="*/ 1547812 w 4433887"/>
              <a:gd name="connsiteY15" fmla="*/ 1857375 h 5143831"/>
              <a:gd name="connsiteX16" fmla="*/ 1624012 w 4433887"/>
              <a:gd name="connsiteY16" fmla="*/ 2009775 h 5143831"/>
              <a:gd name="connsiteX17" fmla="*/ 1700212 w 4433887"/>
              <a:gd name="connsiteY17" fmla="*/ 2162175 h 5143831"/>
              <a:gd name="connsiteX18" fmla="*/ 1719262 w 4433887"/>
              <a:gd name="connsiteY18" fmla="*/ 2219325 h 5143831"/>
              <a:gd name="connsiteX19" fmla="*/ 1747837 w 4433887"/>
              <a:gd name="connsiteY19" fmla="*/ 2295525 h 5143831"/>
              <a:gd name="connsiteX20" fmla="*/ 1747837 w 4433887"/>
              <a:gd name="connsiteY20" fmla="*/ 2752725 h 5143831"/>
              <a:gd name="connsiteX21" fmla="*/ 1976437 w 4433887"/>
              <a:gd name="connsiteY21" fmla="*/ 2943225 h 5143831"/>
              <a:gd name="connsiteX22" fmla="*/ 2005012 w 4433887"/>
              <a:gd name="connsiteY22" fmla="*/ 2990850 h 5143831"/>
              <a:gd name="connsiteX23" fmla="*/ 2090737 w 4433887"/>
              <a:gd name="connsiteY23" fmla="*/ 3143250 h 5143831"/>
              <a:gd name="connsiteX24" fmla="*/ 2119312 w 4433887"/>
              <a:gd name="connsiteY24" fmla="*/ 3238500 h 5143831"/>
              <a:gd name="connsiteX25" fmla="*/ 2147887 w 4433887"/>
              <a:gd name="connsiteY25" fmla="*/ 3286125 h 5143831"/>
              <a:gd name="connsiteX26" fmla="*/ 2214562 w 4433887"/>
              <a:gd name="connsiteY26" fmla="*/ 3419475 h 5143831"/>
              <a:gd name="connsiteX27" fmla="*/ 2233612 w 4433887"/>
              <a:gd name="connsiteY27" fmla="*/ 3448050 h 5143831"/>
              <a:gd name="connsiteX28" fmla="*/ 2252662 w 4433887"/>
              <a:gd name="connsiteY28" fmla="*/ 3486150 h 5143831"/>
              <a:gd name="connsiteX29" fmla="*/ 2262187 w 4433887"/>
              <a:gd name="connsiteY29" fmla="*/ 3514725 h 5143831"/>
              <a:gd name="connsiteX30" fmla="*/ 2319337 w 4433887"/>
              <a:gd name="connsiteY30" fmla="*/ 3581400 h 5143831"/>
              <a:gd name="connsiteX31" fmla="*/ 2347912 w 4433887"/>
              <a:gd name="connsiteY31" fmla="*/ 3629025 h 5143831"/>
              <a:gd name="connsiteX32" fmla="*/ 2443162 w 4433887"/>
              <a:gd name="connsiteY32" fmla="*/ 3752850 h 5143831"/>
              <a:gd name="connsiteX33" fmla="*/ 2481262 w 4433887"/>
              <a:gd name="connsiteY33" fmla="*/ 3781425 h 5143831"/>
              <a:gd name="connsiteX34" fmla="*/ 2547937 w 4433887"/>
              <a:gd name="connsiteY34" fmla="*/ 3857625 h 5143831"/>
              <a:gd name="connsiteX35" fmla="*/ 2576512 w 4433887"/>
              <a:gd name="connsiteY35" fmla="*/ 3886200 h 5143831"/>
              <a:gd name="connsiteX36" fmla="*/ 2728912 w 4433887"/>
              <a:gd name="connsiteY36" fmla="*/ 4086225 h 5143831"/>
              <a:gd name="connsiteX37" fmla="*/ 2767012 w 4433887"/>
              <a:gd name="connsiteY37" fmla="*/ 4143375 h 5143831"/>
              <a:gd name="connsiteX38" fmla="*/ 2805112 w 4433887"/>
              <a:gd name="connsiteY38" fmla="*/ 4162425 h 5143831"/>
              <a:gd name="connsiteX39" fmla="*/ 2852737 w 4433887"/>
              <a:gd name="connsiteY39" fmla="*/ 4210050 h 5143831"/>
              <a:gd name="connsiteX40" fmla="*/ 2995612 w 4433887"/>
              <a:gd name="connsiteY40" fmla="*/ 4314825 h 5143831"/>
              <a:gd name="connsiteX41" fmla="*/ 3052762 w 4433887"/>
              <a:gd name="connsiteY41" fmla="*/ 4343400 h 5143831"/>
              <a:gd name="connsiteX42" fmla="*/ 3138487 w 4433887"/>
              <a:gd name="connsiteY42" fmla="*/ 4371975 h 5143831"/>
              <a:gd name="connsiteX43" fmla="*/ 3490912 w 4433887"/>
              <a:gd name="connsiteY43" fmla="*/ 4581525 h 5143831"/>
              <a:gd name="connsiteX44" fmla="*/ 3767137 w 4433887"/>
              <a:gd name="connsiteY44" fmla="*/ 4762500 h 5143831"/>
              <a:gd name="connsiteX45" fmla="*/ 3890962 w 4433887"/>
              <a:gd name="connsiteY45" fmla="*/ 4848225 h 5143831"/>
              <a:gd name="connsiteX46" fmla="*/ 3938587 w 4433887"/>
              <a:gd name="connsiteY46" fmla="*/ 4867275 h 5143831"/>
              <a:gd name="connsiteX47" fmla="*/ 4005262 w 4433887"/>
              <a:gd name="connsiteY47" fmla="*/ 4924425 h 5143831"/>
              <a:gd name="connsiteX48" fmla="*/ 4090987 w 4433887"/>
              <a:gd name="connsiteY48" fmla="*/ 4962525 h 5143831"/>
              <a:gd name="connsiteX49" fmla="*/ 4252912 w 4433887"/>
              <a:gd name="connsiteY49" fmla="*/ 5076825 h 5143831"/>
              <a:gd name="connsiteX50" fmla="*/ 4338637 w 4433887"/>
              <a:gd name="connsiteY50" fmla="*/ 5095875 h 5143831"/>
              <a:gd name="connsiteX51" fmla="*/ 4357687 w 4433887"/>
              <a:gd name="connsiteY51" fmla="*/ 5133975 h 5143831"/>
              <a:gd name="connsiteX52" fmla="*/ 4433887 w 4433887"/>
              <a:gd name="connsiteY52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71500 h 5143831"/>
              <a:gd name="connsiteX4" fmla="*/ 785812 w 4433887"/>
              <a:gd name="connsiteY4" fmla="*/ 695325 h 5143831"/>
              <a:gd name="connsiteX5" fmla="*/ 795337 w 4433887"/>
              <a:gd name="connsiteY5" fmla="*/ 733425 h 5143831"/>
              <a:gd name="connsiteX6" fmla="*/ 938212 w 4433887"/>
              <a:gd name="connsiteY6" fmla="*/ 981075 h 5143831"/>
              <a:gd name="connsiteX7" fmla="*/ 919162 w 4433887"/>
              <a:gd name="connsiteY7" fmla="*/ 1419225 h 5143831"/>
              <a:gd name="connsiteX8" fmla="*/ 1233487 w 4433887"/>
              <a:gd name="connsiteY8" fmla="*/ 1371600 h 5143831"/>
              <a:gd name="connsiteX9" fmla="*/ 1281112 w 4433887"/>
              <a:gd name="connsiteY9" fmla="*/ 1438275 h 5143831"/>
              <a:gd name="connsiteX10" fmla="*/ 1328737 w 4433887"/>
              <a:gd name="connsiteY10" fmla="*/ 1495425 h 5143831"/>
              <a:gd name="connsiteX11" fmla="*/ 1395412 w 4433887"/>
              <a:gd name="connsiteY11" fmla="*/ 1609725 h 5143831"/>
              <a:gd name="connsiteX12" fmla="*/ 1500187 w 4433887"/>
              <a:gd name="connsiteY12" fmla="*/ 1743075 h 5143831"/>
              <a:gd name="connsiteX13" fmla="*/ 1538287 w 4433887"/>
              <a:gd name="connsiteY13" fmla="*/ 1828800 h 5143831"/>
              <a:gd name="connsiteX14" fmla="*/ 1547812 w 4433887"/>
              <a:gd name="connsiteY14" fmla="*/ 1857375 h 5143831"/>
              <a:gd name="connsiteX15" fmla="*/ 1624012 w 4433887"/>
              <a:gd name="connsiteY15" fmla="*/ 2009775 h 5143831"/>
              <a:gd name="connsiteX16" fmla="*/ 1700212 w 4433887"/>
              <a:gd name="connsiteY16" fmla="*/ 2162175 h 5143831"/>
              <a:gd name="connsiteX17" fmla="*/ 1719262 w 4433887"/>
              <a:gd name="connsiteY17" fmla="*/ 2219325 h 5143831"/>
              <a:gd name="connsiteX18" fmla="*/ 1747837 w 4433887"/>
              <a:gd name="connsiteY18" fmla="*/ 2295525 h 5143831"/>
              <a:gd name="connsiteX19" fmla="*/ 1747837 w 4433887"/>
              <a:gd name="connsiteY19" fmla="*/ 2752725 h 5143831"/>
              <a:gd name="connsiteX20" fmla="*/ 1976437 w 4433887"/>
              <a:gd name="connsiteY20" fmla="*/ 2943225 h 5143831"/>
              <a:gd name="connsiteX21" fmla="*/ 2005012 w 4433887"/>
              <a:gd name="connsiteY21" fmla="*/ 2990850 h 5143831"/>
              <a:gd name="connsiteX22" fmla="*/ 2090737 w 4433887"/>
              <a:gd name="connsiteY22" fmla="*/ 3143250 h 5143831"/>
              <a:gd name="connsiteX23" fmla="*/ 2119312 w 4433887"/>
              <a:gd name="connsiteY23" fmla="*/ 3238500 h 5143831"/>
              <a:gd name="connsiteX24" fmla="*/ 2147887 w 4433887"/>
              <a:gd name="connsiteY24" fmla="*/ 3286125 h 5143831"/>
              <a:gd name="connsiteX25" fmla="*/ 2214562 w 4433887"/>
              <a:gd name="connsiteY25" fmla="*/ 3419475 h 5143831"/>
              <a:gd name="connsiteX26" fmla="*/ 2233612 w 4433887"/>
              <a:gd name="connsiteY26" fmla="*/ 3448050 h 5143831"/>
              <a:gd name="connsiteX27" fmla="*/ 2252662 w 4433887"/>
              <a:gd name="connsiteY27" fmla="*/ 3486150 h 5143831"/>
              <a:gd name="connsiteX28" fmla="*/ 2262187 w 4433887"/>
              <a:gd name="connsiteY28" fmla="*/ 3514725 h 5143831"/>
              <a:gd name="connsiteX29" fmla="*/ 2319337 w 4433887"/>
              <a:gd name="connsiteY29" fmla="*/ 3581400 h 5143831"/>
              <a:gd name="connsiteX30" fmla="*/ 2347912 w 4433887"/>
              <a:gd name="connsiteY30" fmla="*/ 3629025 h 5143831"/>
              <a:gd name="connsiteX31" fmla="*/ 2443162 w 4433887"/>
              <a:gd name="connsiteY31" fmla="*/ 3752850 h 5143831"/>
              <a:gd name="connsiteX32" fmla="*/ 2481262 w 4433887"/>
              <a:gd name="connsiteY32" fmla="*/ 3781425 h 5143831"/>
              <a:gd name="connsiteX33" fmla="*/ 2547937 w 4433887"/>
              <a:gd name="connsiteY33" fmla="*/ 3857625 h 5143831"/>
              <a:gd name="connsiteX34" fmla="*/ 2576512 w 4433887"/>
              <a:gd name="connsiteY34" fmla="*/ 3886200 h 5143831"/>
              <a:gd name="connsiteX35" fmla="*/ 2728912 w 4433887"/>
              <a:gd name="connsiteY35" fmla="*/ 4086225 h 5143831"/>
              <a:gd name="connsiteX36" fmla="*/ 2767012 w 4433887"/>
              <a:gd name="connsiteY36" fmla="*/ 4143375 h 5143831"/>
              <a:gd name="connsiteX37" fmla="*/ 2805112 w 4433887"/>
              <a:gd name="connsiteY37" fmla="*/ 4162425 h 5143831"/>
              <a:gd name="connsiteX38" fmla="*/ 2852737 w 4433887"/>
              <a:gd name="connsiteY38" fmla="*/ 4210050 h 5143831"/>
              <a:gd name="connsiteX39" fmla="*/ 2995612 w 4433887"/>
              <a:gd name="connsiteY39" fmla="*/ 4314825 h 5143831"/>
              <a:gd name="connsiteX40" fmla="*/ 3052762 w 4433887"/>
              <a:gd name="connsiteY40" fmla="*/ 4343400 h 5143831"/>
              <a:gd name="connsiteX41" fmla="*/ 3138487 w 4433887"/>
              <a:gd name="connsiteY41" fmla="*/ 4371975 h 5143831"/>
              <a:gd name="connsiteX42" fmla="*/ 3490912 w 4433887"/>
              <a:gd name="connsiteY42" fmla="*/ 4581525 h 5143831"/>
              <a:gd name="connsiteX43" fmla="*/ 3767137 w 4433887"/>
              <a:gd name="connsiteY43" fmla="*/ 4762500 h 5143831"/>
              <a:gd name="connsiteX44" fmla="*/ 3890962 w 4433887"/>
              <a:gd name="connsiteY44" fmla="*/ 4848225 h 5143831"/>
              <a:gd name="connsiteX45" fmla="*/ 3938587 w 4433887"/>
              <a:gd name="connsiteY45" fmla="*/ 4867275 h 5143831"/>
              <a:gd name="connsiteX46" fmla="*/ 4005262 w 4433887"/>
              <a:gd name="connsiteY46" fmla="*/ 4924425 h 5143831"/>
              <a:gd name="connsiteX47" fmla="*/ 4090987 w 4433887"/>
              <a:gd name="connsiteY47" fmla="*/ 4962525 h 5143831"/>
              <a:gd name="connsiteX48" fmla="*/ 4252912 w 4433887"/>
              <a:gd name="connsiteY48" fmla="*/ 5076825 h 5143831"/>
              <a:gd name="connsiteX49" fmla="*/ 4338637 w 4433887"/>
              <a:gd name="connsiteY49" fmla="*/ 5095875 h 5143831"/>
              <a:gd name="connsiteX50" fmla="*/ 4357687 w 4433887"/>
              <a:gd name="connsiteY50" fmla="*/ 5133975 h 5143831"/>
              <a:gd name="connsiteX51" fmla="*/ 4433887 w 4433887"/>
              <a:gd name="connsiteY51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71500 h 5143831"/>
              <a:gd name="connsiteX4" fmla="*/ 795337 w 4433887"/>
              <a:gd name="connsiteY4" fmla="*/ 733425 h 5143831"/>
              <a:gd name="connsiteX5" fmla="*/ 938212 w 4433887"/>
              <a:gd name="connsiteY5" fmla="*/ 981075 h 5143831"/>
              <a:gd name="connsiteX6" fmla="*/ 919162 w 4433887"/>
              <a:gd name="connsiteY6" fmla="*/ 1419225 h 5143831"/>
              <a:gd name="connsiteX7" fmla="*/ 1233487 w 4433887"/>
              <a:gd name="connsiteY7" fmla="*/ 1371600 h 5143831"/>
              <a:gd name="connsiteX8" fmla="*/ 1281112 w 4433887"/>
              <a:gd name="connsiteY8" fmla="*/ 1438275 h 5143831"/>
              <a:gd name="connsiteX9" fmla="*/ 1328737 w 4433887"/>
              <a:gd name="connsiteY9" fmla="*/ 1495425 h 5143831"/>
              <a:gd name="connsiteX10" fmla="*/ 1395412 w 4433887"/>
              <a:gd name="connsiteY10" fmla="*/ 1609725 h 5143831"/>
              <a:gd name="connsiteX11" fmla="*/ 1500187 w 4433887"/>
              <a:gd name="connsiteY11" fmla="*/ 1743075 h 5143831"/>
              <a:gd name="connsiteX12" fmla="*/ 1538287 w 4433887"/>
              <a:gd name="connsiteY12" fmla="*/ 1828800 h 5143831"/>
              <a:gd name="connsiteX13" fmla="*/ 1547812 w 4433887"/>
              <a:gd name="connsiteY13" fmla="*/ 1857375 h 5143831"/>
              <a:gd name="connsiteX14" fmla="*/ 1624012 w 4433887"/>
              <a:gd name="connsiteY14" fmla="*/ 2009775 h 5143831"/>
              <a:gd name="connsiteX15" fmla="*/ 1700212 w 4433887"/>
              <a:gd name="connsiteY15" fmla="*/ 2162175 h 5143831"/>
              <a:gd name="connsiteX16" fmla="*/ 1719262 w 4433887"/>
              <a:gd name="connsiteY16" fmla="*/ 2219325 h 5143831"/>
              <a:gd name="connsiteX17" fmla="*/ 1747837 w 4433887"/>
              <a:gd name="connsiteY17" fmla="*/ 2295525 h 5143831"/>
              <a:gd name="connsiteX18" fmla="*/ 1747837 w 4433887"/>
              <a:gd name="connsiteY18" fmla="*/ 2752725 h 5143831"/>
              <a:gd name="connsiteX19" fmla="*/ 1976437 w 4433887"/>
              <a:gd name="connsiteY19" fmla="*/ 2943225 h 5143831"/>
              <a:gd name="connsiteX20" fmla="*/ 2005012 w 4433887"/>
              <a:gd name="connsiteY20" fmla="*/ 2990850 h 5143831"/>
              <a:gd name="connsiteX21" fmla="*/ 2090737 w 4433887"/>
              <a:gd name="connsiteY21" fmla="*/ 3143250 h 5143831"/>
              <a:gd name="connsiteX22" fmla="*/ 2119312 w 4433887"/>
              <a:gd name="connsiteY22" fmla="*/ 3238500 h 5143831"/>
              <a:gd name="connsiteX23" fmla="*/ 2147887 w 4433887"/>
              <a:gd name="connsiteY23" fmla="*/ 3286125 h 5143831"/>
              <a:gd name="connsiteX24" fmla="*/ 2214562 w 4433887"/>
              <a:gd name="connsiteY24" fmla="*/ 3419475 h 5143831"/>
              <a:gd name="connsiteX25" fmla="*/ 2233612 w 4433887"/>
              <a:gd name="connsiteY25" fmla="*/ 3448050 h 5143831"/>
              <a:gd name="connsiteX26" fmla="*/ 2252662 w 4433887"/>
              <a:gd name="connsiteY26" fmla="*/ 3486150 h 5143831"/>
              <a:gd name="connsiteX27" fmla="*/ 2262187 w 4433887"/>
              <a:gd name="connsiteY27" fmla="*/ 3514725 h 5143831"/>
              <a:gd name="connsiteX28" fmla="*/ 2319337 w 4433887"/>
              <a:gd name="connsiteY28" fmla="*/ 3581400 h 5143831"/>
              <a:gd name="connsiteX29" fmla="*/ 2347912 w 4433887"/>
              <a:gd name="connsiteY29" fmla="*/ 3629025 h 5143831"/>
              <a:gd name="connsiteX30" fmla="*/ 2443162 w 4433887"/>
              <a:gd name="connsiteY30" fmla="*/ 3752850 h 5143831"/>
              <a:gd name="connsiteX31" fmla="*/ 2481262 w 4433887"/>
              <a:gd name="connsiteY31" fmla="*/ 3781425 h 5143831"/>
              <a:gd name="connsiteX32" fmla="*/ 2547937 w 4433887"/>
              <a:gd name="connsiteY32" fmla="*/ 3857625 h 5143831"/>
              <a:gd name="connsiteX33" fmla="*/ 2576512 w 4433887"/>
              <a:gd name="connsiteY33" fmla="*/ 3886200 h 5143831"/>
              <a:gd name="connsiteX34" fmla="*/ 2728912 w 4433887"/>
              <a:gd name="connsiteY34" fmla="*/ 4086225 h 5143831"/>
              <a:gd name="connsiteX35" fmla="*/ 2767012 w 4433887"/>
              <a:gd name="connsiteY35" fmla="*/ 4143375 h 5143831"/>
              <a:gd name="connsiteX36" fmla="*/ 2805112 w 4433887"/>
              <a:gd name="connsiteY36" fmla="*/ 4162425 h 5143831"/>
              <a:gd name="connsiteX37" fmla="*/ 2852737 w 4433887"/>
              <a:gd name="connsiteY37" fmla="*/ 4210050 h 5143831"/>
              <a:gd name="connsiteX38" fmla="*/ 2995612 w 4433887"/>
              <a:gd name="connsiteY38" fmla="*/ 4314825 h 5143831"/>
              <a:gd name="connsiteX39" fmla="*/ 3052762 w 4433887"/>
              <a:gd name="connsiteY39" fmla="*/ 4343400 h 5143831"/>
              <a:gd name="connsiteX40" fmla="*/ 3138487 w 4433887"/>
              <a:gd name="connsiteY40" fmla="*/ 4371975 h 5143831"/>
              <a:gd name="connsiteX41" fmla="*/ 3490912 w 4433887"/>
              <a:gd name="connsiteY41" fmla="*/ 4581525 h 5143831"/>
              <a:gd name="connsiteX42" fmla="*/ 3767137 w 4433887"/>
              <a:gd name="connsiteY42" fmla="*/ 4762500 h 5143831"/>
              <a:gd name="connsiteX43" fmla="*/ 3890962 w 4433887"/>
              <a:gd name="connsiteY43" fmla="*/ 4848225 h 5143831"/>
              <a:gd name="connsiteX44" fmla="*/ 3938587 w 4433887"/>
              <a:gd name="connsiteY44" fmla="*/ 4867275 h 5143831"/>
              <a:gd name="connsiteX45" fmla="*/ 4005262 w 4433887"/>
              <a:gd name="connsiteY45" fmla="*/ 4924425 h 5143831"/>
              <a:gd name="connsiteX46" fmla="*/ 4090987 w 4433887"/>
              <a:gd name="connsiteY46" fmla="*/ 4962525 h 5143831"/>
              <a:gd name="connsiteX47" fmla="*/ 4252912 w 4433887"/>
              <a:gd name="connsiteY47" fmla="*/ 5076825 h 5143831"/>
              <a:gd name="connsiteX48" fmla="*/ 4338637 w 4433887"/>
              <a:gd name="connsiteY48" fmla="*/ 5095875 h 5143831"/>
              <a:gd name="connsiteX49" fmla="*/ 4357687 w 4433887"/>
              <a:gd name="connsiteY49" fmla="*/ 5133975 h 5143831"/>
              <a:gd name="connsiteX50" fmla="*/ 4433887 w 4433887"/>
              <a:gd name="connsiteY50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71500 h 5143831"/>
              <a:gd name="connsiteX4" fmla="*/ 938212 w 4433887"/>
              <a:gd name="connsiteY4" fmla="*/ 981075 h 5143831"/>
              <a:gd name="connsiteX5" fmla="*/ 919162 w 4433887"/>
              <a:gd name="connsiteY5" fmla="*/ 1419225 h 5143831"/>
              <a:gd name="connsiteX6" fmla="*/ 1233487 w 4433887"/>
              <a:gd name="connsiteY6" fmla="*/ 1371600 h 5143831"/>
              <a:gd name="connsiteX7" fmla="*/ 1281112 w 4433887"/>
              <a:gd name="connsiteY7" fmla="*/ 1438275 h 5143831"/>
              <a:gd name="connsiteX8" fmla="*/ 1328737 w 4433887"/>
              <a:gd name="connsiteY8" fmla="*/ 1495425 h 5143831"/>
              <a:gd name="connsiteX9" fmla="*/ 1395412 w 4433887"/>
              <a:gd name="connsiteY9" fmla="*/ 1609725 h 5143831"/>
              <a:gd name="connsiteX10" fmla="*/ 1500187 w 4433887"/>
              <a:gd name="connsiteY10" fmla="*/ 1743075 h 5143831"/>
              <a:gd name="connsiteX11" fmla="*/ 1538287 w 4433887"/>
              <a:gd name="connsiteY11" fmla="*/ 1828800 h 5143831"/>
              <a:gd name="connsiteX12" fmla="*/ 1547812 w 4433887"/>
              <a:gd name="connsiteY12" fmla="*/ 1857375 h 5143831"/>
              <a:gd name="connsiteX13" fmla="*/ 1624012 w 4433887"/>
              <a:gd name="connsiteY13" fmla="*/ 2009775 h 5143831"/>
              <a:gd name="connsiteX14" fmla="*/ 1700212 w 4433887"/>
              <a:gd name="connsiteY14" fmla="*/ 2162175 h 5143831"/>
              <a:gd name="connsiteX15" fmla="*/ 1719262 w 4433887"/>
              <a:gd name="connsiteY15" fmla="*/ 2219325 h 5143831"/>
              <a:gd name="connsiteX16" fmla="*/ 1747837 w 4433887"/>
              <a:gd name="connsiteY16" fmla="*/ 2295525 h 5143831"/>
              <a:gd name="connsiteX17" fmla="*/ 1747837 w 4433887"/>
              <a:gd name="connsiteY17" fmla="*/ 2752725 h 5143831"/>
              <a:gd name="connsiteX18" fmla="*/ 1976437 w 4433887"/>
              <a:gd name="connsiteY18" fmla="*/ 2943225 h 5143831"/>
              <a:gd name="connsiteX19" fmla="*/ 2005012 w 4433887"/>
              <a:gd name="connsiteY19" fmla="*/ 2990850 h 5143831"/>
              <a:gd name="connsiteX20" fmla="*/ 2090737 w 4433887"/>
              <a:gd name="connsiteY20" fmla="*/ 3143250 h 5143831"/>
              <a:gd name="connsiteX21" fmla="*/ 2119312 w 4433887"/>
              <a:gd name="connsiteY21" fmla="*/ 3238500 h 5143831"/>
              <a:gd name="connsiteX22" fmla="*/ 2147887 w 4433887"/>
              <a:gd name="connsiteY22" fmla="*/ 3286125 h 5143831"/>
              <a:gd name="connsiteX23" fmla="*/ 2214562 w 4433887"/>
              <a:gd name="connsiteY23" fmla="*/ 3419475 h 5143831"/>
              <a:gd name="connsiteX24" fmla="*/ 2233612 w 4433887"/>
              <a:gd name="connsiteY24" fmla="*/ 3448050 h 5143831"/>
              <a:gd name="connsiteX25" fmla="*/ 2252662 w 4433887"/>
              <a:gd name="connsiteY25" fmla="*/ 3486150 h 5143831"/>
              <a:gd name="connsiteX26" fmla="*/ 2262187 w 4433887"/>
              <a:gd name="connsiteY26" fmla="*/ 3514725 h 5143831"/>
              <a:gd name="connsiteX27" fmla="*/ 2319337 w 4433887"/>
              <a:gd name="connsiteY27" fmla="*/ 3581400 h 5143831"/>
              <a:gd name="connsiteX28" fmla="*/ 2347912 w 4433887"/>
              <a:gd name="connsiteY28" fmla="*/ 3629025 h 5143831"/>
              <a:gd name="connsiteX29" fmla="*/ 2443162 w 4433887"/>
              <a:gd name="connsiteY29" fmla="*/ 3752850 h 5143831"/>
              <a:gd name="connsiteX30" fmla="*/ 2481262 w 4433887"/>
              <a:gd name="connsiteY30" fmla="*/ 3781425 h 5143831"/>
              <a:gd name="connsiteX31" fmla="*/ 2547937 w 4433887"/>
              <a:gd name="connsiteY31" fmla="*/ 3857625 h 5143831"/>
              <a:gd name="connsiteX32" fmla="*/ 2576512 w 4433887"/>
              <a:gd name="connsiteY32" fmla="*/ 3886200 h 5143831"/>
              <a:gd name="connsiteX33" fmla="*/ 2728912 w 4433887"/>
              <a:gd name="connsiteY33" fmla="*/ 4086225 h 5143831"/>
              <a:gd name="connsiteX34" fmla="*/ 2767012 w 4433887"/>
              <a:gd name="connsiteY34" fmla="*/ 4143375 h 5143831"/>
              <a:gd name="connsiteX35" fmla="*/ 2805112 w 4433887"/>
              <a:gd name="connsiteY35" fmla="*/ 4162425 h 5143831"/>
              <a:gd name="connsiteX36" fmla="*/ 2852737 w 4433887"/>
              <a:gd name="connsiteY36" fmla="*/ 4210050 h 5143831"/>
              <a:gd name="connsiteX37" fmla="*/ 2995612 w 4433887"/>
              <a:gd name="connsiteY37" fmla="*/ 4314825 h 5143831"/>
              <a:gd name="connsiteX38" fmla="*/ 3052762 w 4433887"/>
              <a:gd name="connsiteY38" fmla="*/ 4343400 h 5143831"/>
              <a:gd name="connsiteX39" fmla="*/ 3138487 w 4433887"/>
              <a:gd name="connsiteY39" fmla="*/ 4371975 h 5143831"/>
              <a:gd name="connsiteX40" fmla="*/ 3490912 w 4433887"/>
              <a:gd name="connsiteY40" fmla="*/ 4581525 h 5143831"/>
              <a:gd name="connsiteX41" fmla="*/ 3767137 w 4433887"/>
              <a:gd name="connsiteY41" fmla="*/ 4762500 h 5143831"/>
              <a:gd name="connsiteX42" fmla="*/ 3890962 w 4433887"/>
              <a:gd name="connsiteY42" fmla="*/ 4848225 h 5143831"/>
              <a:gd name="connsiteX43" fmla="*/ 3938587 w 4433887"/>
              <a:gd name="connsiteY43" fmla="*/ 4867275 h 5143831"/>
              <a:gd name="connsiteX44" fmla="*/ 4005262 w 4433887"/>
              <a:gd name="connsiteY44" fmla="*/ 4924425 h 5143831"/>
              <a:gd name="connsiteX45" fmla="*/ 4090987 w 4433887"/>
              <a:gd name="connsiteY45" fmla="*/ 4962525 h 5143831"/>
              <a:gd name="connsiteX46" fmla="*/ 4252912 w 4433887"/>
              <a:gd name="connsiteY46" fmla="*/ 5076825 h 5143831"/>
              <a:gd name="connsiteX47" fmla="*/ 4338637 w 4433887"/>
              <a:gd name="connsiteY47" fmla="*/ 5095875 h 5143831"/>
              <a:gd name="connsiteX48" fmla="*/ 4357687 w 4433887"/>
              <a:gd name="connsiteY48" fmla="*/ 5133975 h 5143831"/>
              <a:gd name="connsiteX49" fmla="*/ 4433887 w 4433887"/>
              <a:gd name="connsiteY4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85787 h 5143831"/>
              <a:gd name="connsiteX4" fmla="*/ 938212 w 4433887"/>
              <a:gd name="connsiteY4" fmla="*/ 981075 h 5143831"/>
              <a:gd name="connsiteX5" fmla="*/ 919162 w 4433887"/>
              <a:gd name="connsiteY5" fmla="*/ 1419225 h 5143831"/>
              <a:gd name="connsiteX6" fmla="*/ 1233487 w 4433887"/>
              <a:gd name="connsiteY6" fmla="*/ 1371600 h 5143831"/>
              <a:gd name="connsiteX7" fmla="*/ 1281112 w 4433887"/>
              <a:gd name="connsiteY7" fmla="*/ 1438275 h 5143831"/>
              <a:gd name="connsiteX8" fmla="*/ 1328737 w 4433887"/>
              <a:gd name="connsiteY8" fmla="*/ 1495425 h 5143831"/>
              <a:gd name="connsiteX9" fmla="*/ 1395412 w 4433887"/>
              <a:gd name="connsiteY9" fmla="*/ 1609725 h 5143831"/>
              <a:gd name="connsiteX10" fmla="*/ 1500187 w 4433887"/>
              <a:gd name="connsiteY10" fmla="*/ 1743075 h 5143831"/>
              <a:gd name="connsiteX11" fmla="*/ 1538287 w 4433887"/>
              <a:gd name="connsiteY11" fmla="*/ 1828800 h 5143831"/>
              <a:gd name="connsiteX12" fmla="*/ 1547812 w 4433887"/>
              <a:gd name="connsiteY12" fmla="*/ 1857375 h 5143831"/>
              <a:gd name="connsiteX13" fmla="*/ 1624012 w 4433887"/>
              <a:gd name="connsiteY13" fmla="*/ 2009775 h 5143831"/>
              <a:gd name="connsiteX14" fmla="*/ 1700212 w 4433887"/>
              <a:gd name="connsiteY14" fmla="*/ 2162175 h 5143831"/>
              <a:gd name="connsiteX15" fmla="*/ 1719262 w 4433887"/>
              <a:gd name="connsiteY15" fmla="*/ 2219325 h 5143831"/>
              <a:gd name="connsiteX16" fmla="*/ 1747837 w 4433887"/>
              <a:gd name="connsiteY16" fmla="*/ 2295525 h 5143831"/>
              <a:gd name="connsiteX17" fmla="*/ 1747837 w 4433887"/>
              <a:gd name="connsiteY17" fmla="*/ 2752725 h 5143831"/>
              <a:gd name="connsiteX18" fmla="*/ 1976437 w 4433887"/>
              <a:gd name="connsiteY18" fmla="*/ 2943225 h 5143831"/>
              <a:gd name="connsiteX19" fmla="*/ 2005012 w 4433887"/>
              <a:gd name="connsiteY19" fmla="*/ 2990850 h 5143831"/>
              <a:gd name="connsiteX20" fmla="*/ 2090737 w 4433887"/>
              <a:gd name="connsiteY20" fmla="*/ 3143250 h 5143831"/>
              <a:gd name="connsiteX21" fmla="*/ 2119312 w 4433887"/>
              <a:gd name="connsiteY21" fmla="*/ 3238500 h 5143831"/>
              <a:gd name="connsiteX22" fmla="*/ 2147887 w 4433887"/>
              <a:gd name="connsiteY22" fmla="*/ 3286125 h 5143831"/>
              <a:gd name="connsiteX23" fmla="*/ 2214562 w 4433887"/>
              <a:gd name="connsiteY23" fmla="*/ 3419475 h 5143831"/>
              <a:gd name="connsiteX24" fmla="*/ 2233612 w 4433887"/>
              <a:gd name="connsiteY24" fmla="*/ 3448050 h 5143831"/>
              <a:gd name="connsiteX25" fmla="*/ 2252662 w 4433887"/>
              <a:gd name="connsiteY25" fmla="*/ 3486150 h 5143831"/>
              <a:gd name="connsiteX26" fmla="*/ 2262187 w 4433887"/>
              <a:gd name="connsiteY26" fmla="*/ 3514725 h 5143831"/>
              <a:gd name="connsiteX27" fmla="*/ 2319337 w 4433887"/>
              <a:gd name="connsiteY27" fmla="*/ 3581400 h 5143831"/>
              <a:gd name="connsiteX28" fmla="*/ 2347912 w 4433887"/>
              <a:gd name="connsiteY28" fmla="*/ 3629025 h 5143831"/>
              <a:gd name="connsiteX29" fmla="*/ 2443162 w 4433887"/>
              <a:gd name="connsiteY29" fmla="*/ 3752850 h 5143831"/>
              <a:gd name="connsiteX30" fmla="*/ 2481262 w 4433887"/>
              <a:gd name="connsiteY30" fmla="*/ 3781425 h 5143831"/>
              <a:gd name="connsiteX31" fmla="*/ 2547937 w 4433887"/>
              <a:gd name="connsiteY31" fmla="*/ 3857625 h 5143831"/>
              <a:gd name="connsiteX32" fmla="*/ 2576512 w 4433887"/>
              <a:gd name="connsiteY32" fmla="*/ 3886200 h 5143831"/>
              <a:gd name="connsiteX33" fmla="*/ 2728912 w 4433887"/>
              <a:gd name="connsiteY33" fmla="*/ 4086225 h 5143831"/>
              <a:gd name="connsiteX34" fmla="*/ 2767012 w 4433887"/>
              <a:gd name="connsiteY34" fmla="*/ 4143375 h 5143831"/>
              <a:gd name="connsiteX35" fmla="*/ 2805112 w 4433887"/>
              <a:gd name="connsiteY35" fmla="*/ 4162425 h 5143831"/>
              <a:gd name="connsiteX36" fmla="*/ 2852737 w 4433887"/>
              <a:gd name="connsiteY36" fmla="*/ 4210050 h 5143831"/>
              <a:gd name="connsiteX37" fmla="*/ 2995612 w 4433887"/>
              <a:gd name="connsiteY37" fmla="*/ 4314825 h 5143831"/>
              <a:gd name="connsiteX38" fmla="*/ 3052762 w 4433887"/>
              <a:gd name="connsiteY38" fmla="*/ 4343400 h 5143831"/>
              <a:gd name="connsiteX39" fmla="*/ 3138487 w 4433887"/>
              <a:gd name="connsiteY39" fmla="*/ 4371975 h 5143831"/>
              <a:gd name="connsiteX40" fmla="*/ 3490912 w 4433887"/>
              <a:gd name="connsiteY40" fmla="*/ 4581525 h 5143831"/>
              <a:gd name="connsiteX41" fmla="*/ 3767137 w 4433887"/>
              <a:gd name="connsiteY41" fmla="*/ 4762500 h 5143831"/>
              <a:gd name="connsiteX42" fmla="*/ 3890962 w 4433887"/>
              <a:gd name="connsiteY42" fmla="*/ 4848225 h 5143831"/>
              <a:gd name="connsiteX43" fmla="*/ 3938587 w 4433887"/>
              <a:gd name="connsiteY43" fmla="*/ 4867275 h 5143831"/>
              <a:gd name="connsiteX44" fmla="*/ 4005262 w 4433887"/>
              <a:gd name="connsiteY44" fmla="*/ 4924425 h 5143831"/>
              <a:gd name="connsiteX45" fmla="*/ 4090987 w 4433887"/>
              <a:gd name="connsiteY45" fmla="*/ 4962525 h 5143831"/>
              <a:gd name="connsiteX46" fmla="*/ 4252912 w 4433887"/>
              <a:gd name="connsiteY46" fmla="*/ 5076825 h 5143831"/>
              <a:gd name="connsiteX47" fmla="*/ 4338637 w 4433887"/>
              <a:gd name="connsiteY47" fmla="*/ 5095875 h 5143831"/>
              <a:gd name="connsiteX48" fmla="*/ 4357687 w 4433887"/>
              <a:gd name="connsiteY48" fmla="*/ 5133975 h 5143831"/>
              <a:gd name="connsiteX49" fmla="*/ 4433887 w 4433887"/>
              <a:gd name="connsiteY4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85787 h 5143831"/>
              <a:gd name="connsiteX4" fmla="*/ 676275 w 4433887"/>
              <a:gd name="connsiteY4" fmla="*/ 1047750 h 5143831"/>
              <a:gd name="connsiteX5" fmla="*/ 919162 w 4433887"/>
              <a:gd name="connsiteY5" fmla="*/ 1419225 h 5143831"/>
              <a:gd name="connsiteX6" fmla="*/ 1233487 w 4433887"/>
              <a:gd name="connsiteY6" fmla="*/ 1371600 h 5143831"/>
              <a:gd name="connsiteX7" fmla="*/ 1281112 w 4433887"/>
              <a:gd name="connsiteY7" fmla="*/ 1438275 h 5143831"/>
              <a:gd name="connsiteX8" fmla="*/ 1328737 w 4433887"/>
              <a:gd name="connsiteY8" fmla="*/ 1495425 h 5143831"/>
              <a:gd name="connsiteX9" fmla="*/ 1395412 w 4433887"/>
              <a:gd name="connsiteY9" fmla="*/ 1609725 h 5143831"/>
              <a:gd name="connsiteX10" fmla="*/ 1500187 w 4433887"/>
              <a:gd name="connsiteY10" fmla="*/ 1743075 h 5143831"/>
              <a:gd name="connsiteX11" fmla="*/ 1538287 w 4433887"/>
              <a:gd name="connsiteY11" fmla="*/ 1828800 h 5143831"/>
              <a:gd name="connsiteX12" fmla="*/ 1547812 w 4433887"/>
              <a:gd name="connsiteY12" fmla="*/ 1857375 h 5143831"/>
              <a:gd name="connsiteX13" fmla="*/ 1624012 w 4433887"/>
              <a:gd name="connsiteY13" fmla="*/ 2009775 h 5143831"/>
              <a:gd name="connsiteX14" fmla="*/ 1700212 w 4433887"/>
              <a:gd name="connsiteY14" fmla="*/ 2162175 h 5143831"/>
              <a:gd name="connsiteX15" fmla="*/ 1719262 w 4433887"/>
              <a:gd name="connsiteY15" fmla="*/ 2219325 h 5143831"/>
              <a:gd name="connsiteX16" fmla="*/ 1747837 w 4433887"/>
              <a:gd name="connsiteY16" fmla="*/ 2295525 h 5143831"/>
              <a:gd name="connsiteX17" fmla="*/ 1747837 w 4433887"/>
              <a:gd name="connsiteY17" fmla="*/ 2752725 h 5143831"/>
              <a:gd name="connsiteX18" fmla="*/ 1976437 w 4433887"/>
              <a:gd name="connsiteY18" fmla="*/ 2943225 h 5143831"/>
              <a:gd name="connsiteX19" fmla="*/ 2005012 w 4433887"/>
              <a:gd name="connsiteY19" fmla="*/ 2990850 h 5143831"/>
              <a:gd name="connsiteX20" fmla="*/ 2090737 w 4433887"/>
              <a:gd name="connsiteY20" fmla="*/ 3143250 h 5143831"/>
              <a:gd name="connsiteX21" fmla="*/ 2119312 w 4433887"/>
              <a:gd name="connsiteY21" fmla="*/ 3238500 h 5143831"/>
              <a:gd name="connsiteX22" fmla="*/ 2147887 w 4433887"/>
              <a:gd name="connsiteY22" fmla="*/ 3286125 h 5143831"/>
              <a:gd name="connsiteX23" fmla="*/ 2214562 w 4433887"/>
              <a:gd name="connsiteY23" fmla="*/ 3419475 h 5143831"/>
              <a:gd name="connsiteX24" fmla="*/ 2233612 w 4433887"/>
              <a:gd name="connsiteY24" fmla="*/ 3448050 h 5143831"/>
              <a:gd name="connsiteX25" fmla="*/ 2252662 w 4433887"/>
              <a:gd name="connsiteY25" fmla="*/ 3486150 h 5143831"/>
              <a:gd name="connsiteX26" fmla="*/ 2262187 w 4433887"/>
              <a:gd name="connsiteY26" fmla="*/ 3514725 h 5143831"/>
              <a:gd name="connsiteX27" fmla="*/ 2319337 w 4433887"/>
              <a:gd name="connsiteY27" fmla="*/ 3581400 h 5143831"/>
              <a:gd name="connsiteX28" fmla="*/ 2347912 w 4433887"/>
              <a:gd name="connsiteY28" fmla="*/ 3629025 h 5143831"/>
              <a:gd name="connsiteX29" fmla="*/ 2443162 w 4433887"/>
              <a:gd name="connsiteY29" fmla="*/ 3752850 h 5143831"/>
              <a:gd name="connsiteX30" fmla="*/ 2481262 w 4433887"/>
              <a:gd name="connsiteY30" fmla="*/ 3781425 h 5143831"/>
              <a:gd name="connsiteX31" fmla="*/ 2547937 w 4433887"/>
              <a:gd name="connsiteY31" fmla="*/ 3857625 h 5143831"/>
              <a:gd name="connsiteX32" fmla="*/ 2576512 w 4433887"/>
              <a:gd name="connsiteY32" fmla="*/ 3886200 h 5143831"/>
              <a:gd name="connsiteX33" fmla="*/ 2728912 w 4433887"/>
              <a:gd name="connsiteY33" fmla="*/ 4086225 h 5143831"/>
              <a:gd name="connsiteX34" fmla="*/ 2767012 w 4433887"/>
              <a:gd name="connsiteY34" fmla="*/ 4143375 h 5143831"/>
              <a:gd name="connsiteX35" fmla="*/ 2805112 w 4433887"/>
              <a:gd name="connsiteY35" fmla="*/ 4162425 h 5143831"/>
              <a:gd name="connsiteX36" fmla="*/ 2852737 w 4433887"/>
              <a:gd name="connsiteY36" fmla="*/ 4210050 h 5143831"/>
              <a:gd name="connsiteX37" fmla="*/ 2995612 w 4433887"/>
              <a:gd name="connsiteY37" fmla="*/ 4314825 h 5143831"/>
              <a:gd name="connsiteX38" fmla="*/ 3052762 w 4433887"/>
              <a:gd name="connsiteY38" fmla="*/ 4343400 h 5143831"/>
              <a:gd name="connsiteX39" fmla="*/ 3138487 w 4433887"/>
              <a:gd name="connsiteY39" fmla="*/ 4371975 h 5143831"/>
              <a:gd name="connsiteX40" fmla="*/ 3490912 w 4433887"/>
              <a:gd name="connsiteY40" fmla="*/ 4581525 h 5143831"/>
              <a:gd name="connsiteX41" fmla="*/ 3767137 w 4433887"/>
              <a:gd name="connsiteY41" fmla="*/ 4762500 h 5143831"/>
              <a:gd name="connsiteX42" fmla="*/ 3890962 w 4433887"/>
              <a:gd name="connsiteY42" fmla="*/ 4848225 h 5143831"/>
              <a:gd name="connsiteX43" fmla="*/ 3938587 w 4433887"/>
              <a:gd name="connsiteY43" fmla="*/ 4867275 h 5143831"/>
              <a:gd name="connsiteX44" fmla="*/ 4005262 w 4433887"/>
              <a:gd name="connsiteY44" fmla="*/ 4924425 h 5143831"/>
              <a:gd name="connsiteX45" fmla="*/ 4090987 w 4433887"/>
              <a:gd name="connsiteY45" fmla="*/ 4962525 h 5143831"/>
              <a:gd name="connsiteX46" fmla="*/ 4252912 w 4433887"/>
              <a:gd name="connsiteY46" fmla="*/ 5076825 h 5143831"/>
              <a:gd name="connsiteX47" fmla="*/ 4338637 w 4433887"/>
              <a:gd name="connsiteY47" fmla="*/ 5095875 h 5143831"/>
              <a:gd name="connsiteX48" fmla="*/ 4357687 w 4433887"/>
              <a:gd name="connsiteY48" fmla="*/ 5133975 h 5143831"/>
              <a:gd name="connsiteX49" fmla="*/ 4433887 w 4433887"/>
              <a:gd name="connsiteY4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738187 w 4433887"/>
              <a:gd name="connsiteY3" fmla="*/ 585787 h 5143831"/>
              <a:gd name="connsiteX4" fmla="*/ 676275 w 4433887"/>
              <a:gd name="connsiteY4" fmla="*/ 1047750 h 5143831"/>
              <a:gd name="connsiteX5" fmla="*/ 919162 w 4433887"/>
              <a:gd name="connsiteY5" fmla="*/ 1419225 h 5143831"/>
              <a:gd name="connsiteX6" fmla="*/ 1233487 w 4433887"/>
              <a:gd name="connsiteY6" fmla="*/ 1371600 h 5143831"/>
              <a:gd name="connsiteX7" fmla="*/ 1281112 w 4433887"/>
              <a:gd name="connsiteY7" fmla="*/ 1438275 h 5143831"/>
              <a:gd name="connsiteX8" fmla="*/ 1328737 w 4433887"/>
              <a:gd name="connsiteY8" fmla="*/ 1495425 h 5143831"/>
              <a:gd name="connsiteX9" fmla="*/ 1395412 w 4433887"/>
              <a:gd name="connsiteY9" fmla="*/ 1609725 h 5143831"/>
              <a:gd name="connsiteX10" fmla="*/ 1500187 w 4433887"/>
              <a:gd name="connsiteY10" fmla="*/ 1743075 h 5143831"/>
              <a:gd name="connsiteX11" fmla="*/ 1538287 w 4433887"/>
              <a:gd name="connsiteY11" fmla="*/ 1828800 h 5143831"/>
              <a:gd name="connsiteX12" fmla="*/ 1547812 w 4433887"/>
              <a:gd name="connsiteY12" fmla="*/ 1857375 h 5143831"/>
              <a:gd name="connsiteX13" fmla="*/ 1624012 w 4433887"/>
              <a:gd name="connsiteY13" fmla="*/ 2009775 h 5143831"/>
              <a:gd name="connsiteX14" fmla="*/ 1700212 w 4433887"/>
              <a:gd name="connsiteY14" fmla="*/ 2162175 h 5143831"/>
              <a:gd name="connsiteX15" fmla="*/ 1719262 w 4433887"/>
              <a:gd name="connsiteY15" fmla="*/ 2219325 h 5143831"/>
              <a:gd name="connsiteX16" fmla="*/ 1747837 w 4433887"/>
              <a:gd name="connsiteY16" fmla="*/ 2295525 h 5143831"/>
              <a:gd name="connsiteX17" fmla="*/ 1747837 w 4433887"/>
              <a:gd name="connsiteY17" fmla="*/ 2752725 h 5143831"/>
              <a:gd name="connsiteX18" fmla="*/ 1976437 w 4433887"/>
              <a:gd name="connsiteY18" fmla="*/ 2943225 h 5143831"/>
              <a:gd name="connsiteX19" fmla="*/ 2005012 w 4433887"/>
              <a:gd name="connsiteY19" fmla="*/ 2990850 h 5143831"/>
              <a:gd name="connsiteX20" fmla="*/ 2090737 w 4433887"/>
              <a:gd name="connsiteY20" fmla="*/ 3143250 h 5143831"/>
              <a:gd name="connsiteX21" fmla="*/ 2119312 w 4433887"/>
              <a:gd name="connsiteY21" fmla="*/ 3238500 h 5143831"/>
              <a:gd name="connsiteX22" fmla="*/ 2147887 w 4433887"/>
              <a:gd name="connsiteY22" fmla="*/ 3286125 h 5143831"/>
              <a:gd name="connsiteX23" fmla="*/ 2214562 w 4433887"/>
              <a:gd name="connsiteY23" fmla="*/ 3419475 h 5143831"/>
              <a:gd name="connsiteX24" fmla="*/ 2233612 w 4433887"/>
              <a:gd name="connsiteY24" fmla="*/ 3448050 h 5143831"/>
              <a:gd name="connsiteX25" fmla="*/ 2252662 w 4433887"/>
              <a:gd name="connsiteY25" fmla="*/ 3486150 h 5143831"/>
              <a:gd name="connsiteX26" fmla="*/ 2262187 w 4433887"/>
              <a:gd name="connsiteY26" fmla="*/ 3514725 h 5143831"/>
              <a:gd name="connsiteX27" fmla="*/ 2319337 w 4433887"/>
              <a:gd name="connsiteY27" fmla="*/ 3581400 h 5143831"/>
              <a:gd name="connsiteX28" fmla="*/ 2347912 w 4433887"/>
              <a:gd name="connsiteY28" fmla="*/ 3629025 h 5143831"/>
              <a:gd name="connsiteX29" fmla="*/ 2443162 w 4433887"/>
              <a:gd name="connsiteY29" fmla="*/ 3752850 h 5143831"/>
              <a:gd name="connsiteX30" fmla="*/ 2481262 w 4433887"/>
              <a:gd name="connsiteY30" fmla="*/ 3781425 h 5143831"/>
              <a:gd name="connsiteX31" fmla="*/ 2547937 w 4433887"/>
              <a:gd name="connsiteY31" fmla="*/ 3857625 h 5143831"/>
              <a:gd name="connsiteX32" fmla="*/ 2576512 w 4433887"/>
              <a:gd name="connsiteY32" fmla="*/ 3886200 h 5143831"/>
              <a:gd name="connsiteX33" fmla="*/ 2728912 w 4433887"/>
              <a:gd name="connsiteY33" fmla="*/ 4086225 h 5143831"/>
              <a:gd name="connsiteX34" fmla="*/ 2767012 w 4433887"/>
              <a:gd name="connsiteY34" fmla="*/ 4143375 h 5143831"/>
              <a:gd name="connsiteX35" fmla="*/ 2805112 w 4433887"/>
              <a:gd name="connsiteY35" fmla="*/ 4162425 h 5143831"/>
              <a:gd name="connsiteX36" fmla="*/ 2852737 w 4433887"/>
              <a:gd name="connsiteY36" fmla="*/ 4210050 h 5143831"/>
              <a:gd name="connsiteX37" fmla="*/ 2995612 w 4433887"/>
              <a:gd name="connsiteY37" fmla="*/ 4314825 h 5143831"/>
              <a:gd name="connsiteX38" fmla="*/ 3052762 w 4433887"/>
              <a:gd name="connsiteY38" fmla="*/ 4343400 h 5143831"/>
              <a:gd name="connsiteX39" fmla="*/ 3138487 w 4433887"/>
              <a:gd name="connsiteY39" fmla="*/ 4371975 h 5143831"/>
              <a:gd name="connsiteX40" fmla="*/ 3490912 w 4433887"/>
              <a:gd name="connsiteY40" fmla="*/ 4581525 h 5143831"/>
              <a:gd name="connsiteX41" fmla="*/ 3767137 w 4433887"/>
              <a:gd name="connsiteY41" fmla="*/ 4762500 h 5143831"/>
              <a:gd name="connsiteX42" fmla="*/ 3890962 w 4433887"/>
              <a:gd name="connsiteY42" fmla="*/ 4848225 h 5143831"/>
              <a:gd name="connsiteX43" fmla="*/ 3938587 w 4433887"/>
              <a:gd name="connsiteY43" fmla="*/ 4867275 h 5143831"/>
              <a:gd name="connsiteX44" fmla="*/ 4005262 w 4433887"/>
              <a:gd name="connsiteY44" fmla="*/ 4924425 h 5143831"/>
              <a:gd name="connsiteX45" fmla="*/ 4090987 w 4433887"/>
              <a:gd name="connsiteY45" fmla="*/ 4962525 h 5143831"/>
              <a:gd name="connsiteX46" fmla="*/ 4252912 w 4433887"/>
              <a:gd name="connsiteY46" fmla="*/ 5076825 h 5143831"/>
              <a:gd name="connsiteX47" fmla="*/ 4338637 w 4433887"/>
              <a:gd name="connsiteY47" fmla="*/ 5095875 h 5143831"/>
              <a:gd name="connsiteX48" fmla="*/ 4357687 w 4433887"/>
              <a:gd name="connsiteY48" fmla="*/ 5133975 h 5143831"/>
              <a:gd name="connsiteX49" fmla="*/ 4433887 w 4433887"/>
              <a:gd name="connsiteY4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457200 w 4433887"/>
              <a:gd name="connsiteY3" fmla="*/ 681037 h 5143831"/>
              <a:gd name="connsiteX4" fmla="*/ 676275 w 4433887"/>
              <a:gd name="connsiteY4" fmla="*/ 1047750 h 5143831"/>
              <a:gd name="connsiteX5" fmla="*/ 919162 w 4433887"/>
              <a:gd name="connsiteY5" fmla="*/ 1419225 h 5143831"/>
              <a:gd name="connsiteX6" fmla="*/ 1233487 w 4433887"/>
              <a:gd name="connsiteY6" fmla="*/ 1371600 h 5143831"/>
              <a:gd name="connsiteX7" fmla="*/ 1281112 w 4433887"/>
              <a:gd name="connsiteY7" fmla="*/ 1438275 h 5143831"/>
              <a:gd name="connsiteX8" fmla="*/ 1328737 w 4433887"/>
              <a:gd name="connsiteY8" fmla="*/ 1495425 h 5143831"/>
              <a:gd name="connsiteX9" fmla="*/ 1395412 w 4433887"/>
              <a:gd name="connsiteY9" fmla="*/ 1609725 h 5143831"/>
              <a:gd name="connsiteX10" fmla="*/ 1500187 w 4433887"/>
              <a:gd name="connsiteY10" fmla="*/ 1743075 h 5143831"/>
              <a:gd name="connsiteX11" fmla="*/ 1538287 w 4433887"/>
              <a:gd name="connsiteY11" fmla="*/ 1828800 h 5143831"/>
              <a:gd name="connsiteX12" fmla="*/ 1547812 w 4433887"/>
              <a:gd name="connsiteY12" fmla="*/ 1857375 h 5143831"/>
              <a:gd name="connsiteX13" fmla="*/ 1624012 w 4433887"/>
              <a:gd name="connsiteY13" fmla="*/ 2009775 h 5143831"/>
              <a:gd name="connsiteX14" fmla="*/ 1700212 w 4433887"/>
              <a:gd name="connsiteY14" fmla="*/ 2162175 h 5143831"/>
              <a:gd name="connsiteX15" fmla="*/ 1719262 w 4433887"/>
              <a:gd name="connsiteY15" fmla="*/ 2219325 h 5143831"/>
              <a:gd name="connsiteX16" fmla="*/ 1747837 w 4433887"/>
              <a:gd name="connsiteY16" fmla="*/ 2295525 h 5143831"/>
              <a:gd name="connsiteX17" fmla="*/ 1747837 w 4433887"/>
              <a:gd name="connsiteY17" fmla="*/ 2752725 h 5143831"/>
              <a:gd name="connsiteX18" fmla="*/ 1976437 w 4433887"/>
              <a:gd name="connsiteY18" fmla="*/ 2943225 h 5143831"/>
              <a:gd name="connsiteX19" fmla="*/ 2005012 w 4433887"/>
              <a:gd name="connsiteY19" fmla="*/ 2990850 h 5143831"/>
              <a:gd name="connsiteX20" fmla="*/ 2090737 w 4433887"/>
              <a:gd name="connsiteY20" fmla="*/ 3143250 h 5143831"/>
              <a:gd name="connsiteX21" fmla="*/ 2119312 w 4433887"/>
              <a:gd name="connsiteY21" fmla="*/ 3238500 h 5143831"/>
              <a:gd name="connsiteX22" fmla="*/ 2147887 w 4433887"/>
              <a:gd name="connsiteY22" fmla="*/ 3286125 h 5143831"/>
              <a:gd name="connsiteX23" fmla="*/ 2214562 w 4433887"/>
              <a:gd name="connsiteY23" fmla="*/ 3419475 h 5143831"/>
              <a:gd name="connsiteX24" fmla="*/ 2233612 w 4433887"/>
              <a:gd name="connsiteY24" fmla="*/ 3448050 h 5143831"/>
              <a:gd name="connsiteX25" fmla="*/ 2252662 w 4433887"/>
              <a:gd name="connsiteY25" fmla="*/ 3486150 h 5143831"/>
              <a:gd name="connsiteX26" fmla="*/ 2262187 w 4433887"/>
              <a:gd name="connsiteY26" fmla="*/ 3514725 h 5143831"/>
              <a:gd name="connsiteX27" fmla="*/ 2319337 w 4433887"/>
              <a:gd name="connsiteY27" fmla="*/ 3581400 h 5143831"/>
              <a:gd name="connsiteX28" fmla="*/ 2347912 w 4433887"/>
              <a:gd name="connsiteY28" fmla="*/ 3629025 h 5143831"/>
              <a:gd name="connsiteX29" fmla="*/ 2443162 w 4433887"/>
              <a:gd name="connsiteY29" fmla="*/ 3752850 h 5143831"/>
              <a:gd name="connsiteX30" fmla="*/ 2481262 w 4433887"/>
              <a:gd name="connsiteY30" fmla="*/ 3781425 h 5143831"/>
              <a:gd name="connsiteX31" fmla="*/ 2547937 w 4433887"/>
              <a:gd name="connsiteY31" fmla="*/ 3857625 h 5143831"/>
              <a:gd name="connsiteX32" fmla="*/ 2576512 w 4433887"/>
              <a:gd name="connsiteY32" fmla="*/ 3886200 h 5143831"/>
              <a:gd name="connsiteX33" fmla="*/ 2728912 w 4433887"/>
              <a:gd name="connsiteY33" fmla="*/ 4086225 h 5143831"/>
              <a:gd name="connsiteX34" fmla="*/ 2767012 w 4433887"/>
              <a:gd name="connsiteY34" fmla="*/ 4143375 h 5143831"/>
              <a:gd name="connsiteX35" fmla="*/ 2805112 w 4433887"/>
              <a:gd name="connsiteY35" fmla="*/ 4162425 h 5143831"/>
              <a:gd name="connsiteX36" fmla="*/ 2852737 w 4433887"/>
              <a:gd name="connsiteY36" fmla="*/ 4210050 h 5143831"/>
              <a:gd name="connsiteX37" fmla="*/ 2995612 w 4433887"/>
              <a:gd name="connsiteY37" fmla="*/ 4314825 h 5143831"/>
              <a:gd name="connsiteX38" fmla="*/ 3052762 w 4433887"/>
              <a:gd name="connsiteY38" fmla="*/ 4343400 h 5143831"/>
              <a:gd name="connsiteX39" fmla="*/ 3138487 w 4433887"/>
              <a:gd name="connsiteY39" fmla="*/ 4371975 h 5143831"/>
              <a:gd name="connsiteX40" fmla="*/ 3490912 w 4433887"/>
              <a:gd name="connsiteY40" fmla="*/ 4581525 h 5143831"/>
              <a:gd name="connsiteX41" fmla="*/ 3767137 w 4433887"/>
              <a:gd name="connsiteY41" fmla="*/ 4762500 h 5143831"/>
              <a:gd name="connsiteX42" fmla="*/ 3890962 w 4433887"/>
              <a:gd name="connsiteY42" fmla="*/ 4848225 h 5143831"/>
              <a:gd name="connsiteX43" fmla="*/ 3938587 w 4433887"/>
              <a:gd name="connsiteY43" fmla="*/ 4867275 h 5143831"/>
              <a:gd name="connsiteX44" fmla="*/ 4005262 w 4433887"/>
              <a:gd name="connsiteY44" fmla="*/ 4924425 h 5143831"/>
              <a:gd name="connsiteX45" fmla="*/ 4090987 w 4433887"/>
              <a:gd name="connsiteY45" fmla="*/ 4962525 h 5143831"/>
              <a:gd name="connsiteX46" fmla="*/ 4252912 w 4433887"/>
              <a:gd name="connsiteY46" fmla="*/ 5076825 h 5143831"/>
              <a:gd name="connsiteX47" fmla="*/ 4338637 w 4433887"/>
              <a:gd name="connsiteY47" fmla="*/ 5095875 h 5143831"/>
              <a:gd name="connsiteX48" fmla="*/ 4357687 w 4433887"/>
              <a:gd name="connsiteY48" fmla="*/ 5133975 h 5143831"/>
              <a:gd name="connsiteX49" fmla="*/ 4433887 w 4433887"/>
              <a:gd name="connsiteY4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604837 w 4433887"/>
              <a:gd name="connsiteY2" fmla="*/ 352425 h 5143831"/>
              <a:gd name="connsiteX3" fmla="*/ 457200 w 4433887"/>
              <a:gd name="connsiteY3" fmla="*/ 681037 h 5143831"/>
              <a:gd name="connsiteX4" fmla="*/ 676275 w 4433887"/>
              <a:gd name="connsiteY4" fmla="*/ 1047750 h 5143831"/>
              <a:gd name="connsiteX5" fmla="*/ 919162 w 4433887"/>
              <a:gd name="connsiteY5" fmla="*/ 1419225 h 5143831"/>
              <a:gd name="connsiteX6" fmla="*/ 1233487 w 4433887"/>
              <a:gd name="connsiteY6" fmla="*/ 1371600 h 5143831"/>
              <a:gd name="connsiteX7" fmla="*/ 1281112 w 4433887"/>
              <a:gd name="connsiteY7" fmla="*/ 1438275 h 5143831"/>
              <a:gd name="connsiteX8" fmla="*/ 1328737 w 4433887"/>
              <a:gd name="connsiteY8" fmla="*/ 1495425 h 5143831"/>
              <a:gd name="connsiteX9" fmla="*/ 1395412 w 4433887"/>
              <a:gd name="connsiteY9" fmla="*/ 1609725 h 5143831"/>
              <a:gd name="connsiteX10" fmla="*/ 1500187 w 4433887"/>
              <a:gd name="connsiteY10" fmla="*/ 1743075 h 5143831"/>
              <a:gd name="connsiteX11" fmla="*/ 1538287 w 4433887"/>
              <a:gd name="connsiteY11" fmla="*/ 1828800 h 5143831"/>
              <a:gd name="connsiteX12" fmla="*/ 1547812 w 4433887"/>
              <a:gd name="connsiteY12" fmla="*/ 1857375 h 5143831"/>
              <a:gd name="connsiteX13" fmla="*/ 1624012 w 4433887"/>
              <a:gd name="connsiteY13" fmla="*/ 2009775 h 5143831"/>
              <a:gd name="connsiteX14" fmla="*/ 1700212 w 4433887"/>
              <a:gd name="connsiteY14" fmla="*/ 2162175 h 5143831"/>
              <a:gd name="connsiteX15" fmla="*/ 1719262 w 4433887"/>
              <a:gd name="connsiteY15" fmla="*/ 2219325 h 5143831"/>
              <a:gd name="connsiteX16" fmla="*/ 1747837 w 4433887"/>
              <a:gd name="connsiteY16" fmla="*/ 2295525 h 5143831"/>
              <a:gd name="connsiteX17" fmla="*/ 1747837 w 4433887"/>
              <a:gd name="connsiteY17" fmla="*/ 2752725 h 5143831"/>
              <a:gd name="connsiteX18" fmla="*/ 1976437 w 4433887"/>
              <a:gd name="connsiteY18" fmla="*/ 2943225 h 5143831"/>
              <a:gd name="connsiteX19" fmla="*/ 2005012 w 4433887"/>
              <a:gd name="connsiteY19" fmla="*/ 2990850 h 5143831"/>
              <a:gd name="connsiteX20" fmla="*/ 2090737 w 4433887"/>
              <a:gd name="connsiteY20" fmla="*/ 3143250 h 5143831"/>
              <a:gd name="connsiteX21" fmla="*/ 2119312 w 4433887"/>
              <a:gd name="connsiteY21" fmla="*/ 3238500 h 5143831"/>
              <a:gd name="connsiteX22" fmla="*/ 2147887 w 4433887"/>
              <a:gd name="connsiteY22" fmla="*/ 3286125 h 5143831"/>
              <a:gd name="connsiteX23" fmla="*/ 2214562 w 4433887"/>
              <a:gd name="connsiteY23" fmla="*/ 3419475 h 5143831"/>
              <a:gd name="connsiteX24" fmla="*/ 2233612 w 4433887"/>
              <a:gd name="connsiteY24" fmla="*/ 3448050 h 5143831"/>
              <a:gd name="connsiteX25" fmla="*/ 2252662 w 4433887"/>
              <a:gd name="connsiteY25" fmla="*/ 3486150 h 5143831"/>
              <a:gd name="connsiteX26" fmla="*/ 2262187 w 4433887"/>
              <a:gd name="connsiteY26" fmla="*/ 3514725 h 5143831"/>
              <a:gd name="connsiteX27" fmla="*/ 2319337 w 4433887"/>
              <a:gd name="connsiteY27" fmla="*/ 3581400 h 5143831"/>
              <a:gd name="connsiteX28" fmla="*/ 2347912 w 4433887"/>
              <a:gd name="connsiteY28" fmla="*/ 3629025 h 5143831"/>
              <a:gd name="connsiteX29" fmla="*/ 2443162 w 4433887"/>
              <a:gd name="connsiteY29" fmla="*/ 3752850 h 5143831"/>
              <a:gd name="connsiteX30" fmla="*/ 2481262 w 4433887"/>
              <a:gd name="connsiteY30" fmla="*/ 3781425 h 5143831"/>
              <a:gd name="connsiteX31" fmla="*/ 2547937 w 4433887"/>
              <a:gd name="connsiteY31" fmla="*/ 3857625 h 5143831"/>
              <a:gd name="connsiteX32" fmla="*/ 2576512 w 4433887"/>
              <a:gd name="connsiteY32" fmla="*/ 3886200 h 5143831"/>
              <a:gd name="connsiteX33" fmla="*/ 2728912 w 4433887"/>
              <a:gd name="connsiteY33" fmla="*/ 4086225 h 5143831"/>
              <a:gd name="connsiteX34" fmla="*/ 2767012 w 4433887"/>
              <a:gd name="connsiteY34" fmla="*/ 4143375 h 5143831"/>
              <a:gd name="connsiteX35" fmla="*/ 2805112 w 4433887"/>
              <a:gd name="connsiteY35" fmla="*/ 4162425 h 5143831"/>
              <a:gd name="connsiteX36" fmla="*/ 2852737 w 4433887"/>
              <a:gd name="connsiteY36" fmla="*/ 4210050 h 5143831"/>
              <a:gd name="connsiteX37" fmla="*/ 2995612 w 4433887"/>
              <a:gd name="connsiteY37" fmla="*/ 4314825 h 5143831"/>
              <a:gd name="connsiteX38" fmla="*/ 3052762 w 4433887"/>
              <a:gd name="connsiteY38" fmla="*/ 4343400 h 5143831"/>
              <a:gd name="connsiteX39" fmla="*/ 3138487 w 4433887"/>
              <a:gd name="connsiteY39" fmla="*/ 4371975 h 5143831"/>
              <a:gd name="connsiteX40" fmla="*/ 3490912 w 4433887"/>
              <a:gd name="connsiteY40" fmla="*/ 4581525 h 5143831"/>
              <a:gd name="connsiteX41" fmla="*/ 3767137 w 4433887"/>
              <a:gd name="connsiteY41" fmla="*/ 4762500 h 5143831"/>
              <a:gd name="connsiteX42" fmla="*/ 3890962 w 4433887"/>
              <a:gd name="connsiteY42" fmla="*/ 4848225 h 5143831"/>
              <a:gd name="connsiteX43" fmla="*/ 3938587 w 4433887"/>
              <a:gd name="connsiteY43" fmla="*/ 4867275 h 5143831"/>
              <a:gd name="connsiteX44" fmla="*/ 4005262 w 4433887"/>
              <a:gd name="connsiteY44" fmla="*/ 4924425 h 5143831"/>
              <a:gd name="connsiteX45" fmla="*/ 4090987 w 4433887"/>
              <a:gd name="connsiteY45" fmla="*/ 4962525 h 5143831"/>
              <a:gd name="connsiteX46" fmla="*/ 4252912 w 4433887"/>
              <a:gd name="connsiteY46" fmla="*/ 5076825 h 5143831"/>
              <a:gd name="connsiteX47" fmla="*/ 4338637 w 4433887"/>
              <a:gd name="connsiteY47" fmla="*/ 5095875 h 5143831"/>
              <a:gd name="connsiteX48" fmla="*/ 4357687 w 4433887"/>
              <a:gd name="connsiteY48" fmla="*/ 5133975 h 5143831"/>
              <a:gd name="connsiteX49" fmla="*/ 4433887 w 4433887"/>
              <a:gd name="connsiteY49" fmla="*/ 5143500 h 5143831"/>
              <a:gd name="connsiteX0" fmla="*/ 0 w 4433887"/>
              <a:gd name="connsiteY0" fmla="*/ 0 h 5143831"/>
              <a:gd name="connsiteX1" fmla="*/ 423862 w 4433887"/>
              <a:gd name="connsiteY1" fmla="*/ 85725 h 5143831"/>
              <a:gd name="connsiteX2" fmla="*/ 457200 w 4433887"/>
              <a:gd name="connsiteY2" fmla="*/ 681037 h 5143831"/>
              <a:gd name="connsiteX3" fmla="*/ 676275 w 4433887"/>
              <a:gd name="connsiteY3" fmla="*/ 1047750 h 5143831"/>
              <a:gd name="connsiteX4" fmla="*/ 919162 w 4433887"/>
              <a:gd name="connsiteY4" fmla="*/ 1419225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57200 w 4433887"/>
              <a:gd name="connsiteY2" fmla="*/ 681037 h 5143831"/>
              <a:gd name="connsiteX3" fmla="*/ 676275 w 4433887"/>
              <a:gd name="connsiteY3" fmla="*/ 1047750 h 5143831"/>
              <a:gd name="connsiteX4" fmla="*/ 919162 w 4433887"/>
              <a:gd name="connsiteY4" fmla="*/ 1419225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57200 w 4433887"/>
              <a:gd name="connsiteY2" fmla="*/ 681037 h 5143831"/>
              <a:gd name="connsiteX3" fmla="*/ 676275 w 4433887"/>
              <a:gd name="connsiteY3" fmla="*/ 1047750 h 5143831"/>
              <a:gd name="connsiteX4" fmla="*/ 919162 w 4433887"/>
              <a:gd name="connsiteY4" fmla="*/ 1419225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19162 w 4433887"/>
              <a:gd name="connsiteY4" fmla="*/ 1419225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66787 w 4433887"/>
              <a:gd name="connsiteY4" fmla="*/ 1404938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66787 w 4433887"/>
              <a:gd name="connsiteY4" fmla="*/ 1404938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66787 w 4433887"/>
              <a:gd name="connsiteY4" fmla="*/ 1404938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233487 w 4433887"/>
              <a:gd name="connsiteY5" fmla="*/ 1371600 h 5143831"/>
              <a:gd name="connsiteX6" fmla="*/ 1281112 w 4433887"/>
              <a:gd name="connsiteY6" fmla="*/ 1438275 h 5143831"/>
              <a:gd name="connsiteX7" fmla="*/ 1328737 w 4433887"/>
              <a:gd name="connsiteY7" fmla="*/ 1495425 h 5143831"/>
              <a:gd name="connsiteX8" fmla="*/ 1395412 w 4433887"/>
              <a:gd name="connsiteY8" fmla="*/ 1609725 h 5143831"/>
              <a:gd name="connsiteX9" fmla="*/ 1500187 w 4433887"/>
              <a:gd name="connsiteY9" fmla="*/ 1743075 h 5143831"/>
              <a:gd name="connsiteX10" fmla="*/ 1538287 w 4433887"/>
              <a:gd name="connsiteY10" fmla="*/ 1828800 h 5143831"/>
              <a:gd name="connsiteX11" fmla="*/ 1547812 w 4433887"/>
              <a:gd name="connsiteY11" fmla="*/ 1857375 h 5143831"/>
              <a:gd name="connsiteX12" fmla="*/ 1624012 w 4433887"/>
              <a:gd name="connsiteY12" fmla="*/ 2009775 h 5143831"/>
              <a:gd name="connsiteX13" fmla="*/ 1700212 w 4433887"/>
              <a:gd name="connsiteY13" fmla="*/ 2162175 h 5143831"/>
              <a:gd name="connsiteX14" fmla="*/ 1719262 w 4433887"/>
              <a:gd name="connsiteY14" fmla="*/ 2219325 h 5143831"/>
              <a:gd name="connsiteX15" fmla="*/ 1747837 w 4433887"/>
              <a:gd name="connsiteY15" fmla="*/ 2295525 h 5143831"/>
              <a:gd name="connsiteX16" fmla="*/ 1747837 w 4433887"/>
              <a:gd name="connsiteY16" fmla="*/ 2752725 h 5143831"/>
              <a:gd name="connsiteX17" fmla="*/ 1976437 w 4433887"/>
              <a:gd name="connsiteY17" fmla="*/ 2943225 h 5143831"/>
              <a:gd name="connsiteX18" fmla="*/ 2005012 w 4433887"/>
              <a:gd name="connsiteY18" fmla="*/ 2990850 h 5143831"/>
              <a:gd name="connsiteX19" fmla="*/ 2090737 w 4433887"/>
              <a:gd name="connsiteY19" fmla="*/ 3143250 h 5143831"/>
              <a:gd name="connsiteX20" fmla="*/ 2119312 w 4433887"/>
              <a:gd name="connsiteY20" fmla="*/ 3238500 h 5143831"/>
              <a:gd name="connsiteX21" fmla="*/ 2147887 w 4433887"/>
              <a:gd name="connsiteY21" fmla="*/ 3286125 h 5143831"/>
              <a:gd name="connsiteX22" fmla="*/ 2214562 w 4433887"/>
              <a:gd name="connsiteY22" fmla="*/ 3419475 h 5143831"/>
              <a:gd name="connsiteX23" fmla="*/ 2233612 w 4433887"/>
              <a:gd name="connsiteY23" fmla="*/ 3448050 h 5143831"/>
              <a:gd name="connsiteX24" fmla="*/ 2252662 w 4433887"/>
              <a:gd name="connsiteY24" fmla="*/ 3486150 h 5143831"/>
              <a:gd name="connsiteX25" fmla="*/ 2262187 w 4433887"/>
              <a:gd name="connsiteY25" fmla="*/ 3514725 h 5143831"/>
              <a:gd name="connsiteX26" fmla="*/ 2319337 w 4433887"/>
              <a:gd name="connsiteY26" fmla="*/ 3581400 h 5143831"/>
              <a:gd name="connsiteX27" fmla="*/ 2347912 w 4433887"/>
              <a:gd name="connsiteY27" fmla="*/ 3629025 h 5143831"/>
              <a:gd name="connsiteX28" fmla="*/ 2443162 w 4433887"/>
              <a:gd name="connsiteY28" fmla="*/ 3752850 h 5143831"/>
              <a:gd name="connsiteX29" fmla="*/ 2481262 w 4433887"/>
              <a:gd name="connsiteY29" fmla="*/ 3781425 h 5143831"/>
              <a:gd name="connsiteX30" fmla="*/ 2547937 w 4433887"/>
              <a:gd name="connsiteY30" fmla="*/ 3857625 h 5143831"/>
              <a:gd name="connsiteX31" fmla="*/ 2576512 w 4433887"/>
              <a:gd name="connsiteY31" fmla="*/ 3886200 h 5143831"/>
              <a:gd name="connsiteX32" fmla="*/ 2728912 w 4433887"/>
              <a:gd name="connsiteY32" fmla="*/ 4086225 h 5143831"/>
              <a:gd name="connsiteX33" fmla="*/ 2767012 w 4433887"/>
              <a:gd name="connsiteY33" fmla="*/ 4143375 h 5143831"/>
              <a:gd name="connsiteX34" fmla="*/ 2805112 w 4433887"/>
              <a:gd name="connsiteY34" fmla="*/ 4162425 h 5143831"/>
              <a:gd name="connsiteX35" fmla="*/ 2852737 w 4433887"/>
              <a:gd name="connsiteY35" fmla="*/ 4210050 h 5143831"/>
              <a:gd name="connsiteX36" fmla="*/ 2995612 w 4433887"/>
              <a:gd name="connsiteY36" fmla="*/ 4314825 h 5143831"/>
              <a:gd name="connsiteX37" fmla="*/ 3052762 w 4433887"/>
              <a:gd name="connsiteY37" fmla="*/ 4343400 h 5143831"/>
              <a:gd name="connsiteX38" fmla="*/ 3138487 w 4433887"/>
              <a:gd name="connsiteY38" fmla="*/ 4371975 h 5143831"/>
              <a:gd name="connsiteX39" fmla="*/ 3490912 w 4433887"/>
              <a:gd name="connsiteY39" fmla="*/ 4581525 h 5143831"/>
              <a:gd name="connsiteX40" fmla="*/ 3767137 w 4433887"/>
              <a:gd name="connsiteY40" fmla="*/ 4762500 h 5143831"/>
              <a:gd name="connsiteX41" fmla="*/ 3890962 w 4433887"/>
              <a:gd name="connsiteY41" fmla="*/ 4848225 h 5143831"/>
              <a:gd name="connsiteX42" fmla="*/ 3938587 w 4433887"/>
              <a:gd name="connsiteY42" fmla="*/ 4867275 h 5143831"/>
              <a:gd name="connsiteX43" fmla="*/ 4005262 w 4433887"/>
              <a:gd name="connsiteY43" fmla="*/ 4924425 h 5143831"/>
              <a:gd name="connsiteX44" fmla="*/ 4090987 w 4433887"/>
              <a:gd name="connsiteY44" fmla="*/ 4962525 h 5143831"/>
              <a:gd name="connsiteX45" fmla="*/ 4252912 w 4433887"/>
              <a:gd name="connsiteY45" fmla="*/ 5076825 h 5143831"/>
              <a:gd name="connsiteX46" fmla="*/ 4338637 w 4433887"/>
              <a:gd name="connsiteY46" fmla="*/ 5095875 h 5143831"/>
              <a:gd name="connsiteX47" fmla="*/ 4357687 w 4433887"/>
              <a:gd name="connsiteY47" fmla="*/ 5133975 h 5143831"/>
              <a:gd name="connsiteX48" fmla="*/ 4433887 w 4433887"/>
              <a:gd name="connsiteY4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281112 w 4433887"/>
              <a:gd name="connsiteY5" fmla="*/ 1438275 h 5143831"/>
              <a:gd name="connsiteX6" fmla="*/ 1328737 w 4433887"/>
              <a:gd name="connsiteY6" fmla="*/ 1495425 h 5143831"/>
              <a:gd name="connsiteX7" fmla="*/ 1395412 w 4433887"/>
              <a:gd name="connsiteY7" fmla="*/ 1609725 h 5143831"/>
              <a:gd name="connsiteX8" fmla="*/ 1500187 w 4433887"/>
              <a:gd name="connsiteY8" fmla="*/ 1743075 h 5143831"/>
              <a:gd name="connsiteX9" fmla="*/ 1538287 w 4433887"/>
              <a:gd name="connsiteY9" fmla="*/ 1828800 h 5143831"/>
              <a:gd name="connsiteX10" fmla="*/ 1547812 w 4433887"/>
              <a:gd name="connsiteY10" fmla="*/ 1857375 h 5143831"/>
              <a:gd name="connsiteX11" fmla="*/ 1624012 w 4433887"/>
              <a:gd name="connsiteY11" fmla="*/ 2009775 h 5143831"/>
              <a:gd name="connsiteX12" fmla="*/ 1700212 w 4433887"/>
              <a:gd name="connsiteY12" fmla="*/ 2162175 h 5143831"/>
              <a:gd name="connsiteX13" fmla="*/ 1719262 w 4433887"/>
              <a:gd name="connsiteY13" fmla="*/ 2219325 h 5143831"/>
              <a:gd name="connsiteX14" fmla="*/ 1747837 w 4433887"/>
              <a:gd name="connsiteY14" fmla="*/ 2295525 h 5143831"/>
              <a:gd name="connsiteX15" fmla="*/ 1747837 w 4433887"/>
              <a:gd name="connsiteY15" fmla="*/ 2752725 h 5143831"/>
              <a:gd name="connsiteX16" fmla="*/ 1976437 w 4433887"/>
              <a:gd name="connsiteY16" fmla="*/ 2943225 h 5143831"/>
              <a:gd name="connsiteX17" fmla="*/ 2005012 w 4433887"/>
              <a:gd name="connsiteY17" fmla="*/ 2990850 h 5143831"/>
              <a:gd name="connsiteX18" fmla="*/ 2090737 w 4433887"/>
              <a:gd name="connsiteY18" fmla="*/ 3143250 h 5143831"/>
              <a:gd name="connsiteX19" fmla="*/ 2119312 w 4433887"/>
              <a:gd name="connsiteY19" fmla="*/ 3238500 h 5143831"/>
              <a:gd name="connsiteX20" fmla="*/ 2147887 w 4433887"/>
              <a:gd name="connsiteY20" fmla="*/ 3286125 h 5143831"/>
              <a:gd name="connsiteX21" fmla="*/ 2214562 w 4433887"/>
              <a:gd name="connsiteY21" fmla="*/ 3419475 h 5143831"/>
              <a:gd name="connsiteX22" fmla="*/ 2233612 w 4433887"/>
              <a:gd name="connsiteY22" fmla="*/ 3448050 h 5143831"/>
              <a:gd name="connsiteX23" fmla="*/ 2252662 w 4433887"/>
              <a:gd name="connsiteY23" fmla="*/ 3486150 h 5143831"/>
              <a:gd name="connsiteX24" fmla="*/ 2262187 w 4433887"/>
              <a:gd name="connsiteY24" fmla="*/ 3514725 h 5143831"/>
              <a:gd name="connsiteX25" fmla="*/ 2319337 w 4433887"/>
              <a:gd name="connsiteY25" fmla="*/ 3581400 h 5143831"/>
              <a:gd name="connsiteX26" fmla="*/ 2347912 w 4433887"/>
              <a:gd name="connsiteY26" fmla="*/ 3629025 h 5143831"/>
              <a:gd name="connsiteX27" fmla="*/ 2443162 w 4433887"/>
              <a:gd name="connsiteY27" fmla="*/ 3752850 h 5143831"/>
              <a:gd name="connsiteX28" fmla="*/ 2481262 w 4433887"/>
              <a:gd name="connsiteY28" fmla="*/ 3781425 h 5143831"/>
              <a:gd name="connsiteX29" fmla="*/ 2547937 w 4433887"/>
              <a:gd name="connsiteY29" fmla="*/ 3857625 h 5143831"/>
              <a:gd name="connsiteX30" fmla="*/ 2576512 w 4433887"/>
              <a:gd name="connsiteY30" fmla="*/ 3886200 h 5143831"/>
              <a:gd name="connsiteX31" fmla="*/ 2728912 w 4433887"/>
              <a:gd name="connsiteY31" fmla="*/ 4086225 h 5143831"/>
              <a:gd name="connsiteX32" fmla="*/ 2767012 w 4433887"/>
              <a:gd name="connsiteY32" fmla="*/ 4143375 h 5143831"/>
              <a:gd name="connsiteX33" fmla="*/ 2805112 w 4433887"/>
              <a:gd name="connsiteY33" fmla="*/ 4162425 h 5143831"/>
              <a:gd name="connsiteX34" fmla="*/ 2852737 w 4433887"/>
              <a:gd name="connsiteY34" fmla="*/ 4210050 h 5143831"/>
              <a:gd name="connsiteX35" fmla="*/ 2995612 w 4433887"/>
              <a:gd name="connsiteY35" fmla="*/ 4314825 h 5143831"/>
              <a:gd name="connsiteX36" fmla="*/ 3052762 w 4433887"/>
              <a:gd name="connsiteY36" fmla="*/ 4343400 h 5143831"/>
              <a:gd name="connsiteX37" fmla="*/ 3138487 w 4433887"/>
              <a:gd name="connsiteY37" fmla="*/ 4371975 h 5143831"/>
              <a:gd name="connsiteX38" fmla="*/ 3490912 w 4433887"/>
              <a:gd name="connsiteY38" fmla="*/ 4581525 h 5143831"/>
              <a:gd name="connsiteX39" fmla="*/ 3767137 w 4433887"/>
              <a:gd name="connsiteY39" fmla="*/ 4762500 h 5143831"/>
              <a:gd name="connsiteX40" fmla="*/ 3890962 w 4433887"/>
              <a:gd name="connsiteY40" fmla="*/ 4848225 h 5143831"/>
              <a:gd name="connsiteX41" fmla="*/ 3938587 w 4433887"/>
              <a:gd name="connsiteY41" fmla="*/ 4867275 h 5143831"/>
              <a:gd name="connsiteX42" fmla="*/ 4005262 w 4433887"/>
              <a:gd name="connsiteY42" fmla="*/ 4924425 h 5143831"/>
              <a:gd name="connsiteX43" fmla="*/ 4090987 w 4433887"/>
              <a:gd name="connsiteY43" fmla="*/ 4962525 h 5143831"/>
              <a:gd name="connsiteX44" fmla="*/ 4252912 w 4433887"/>
              <a:gd name="connsiteY44" fmla="*/ 5076825 h 5143831"/>
              <a:gd name="connsiteX45" fmla="*/ 4338637 w 4433887"/>
              <a:gd name="connsiteY45" fmla="*/ 5095875 h 5143831"/>
              <a:gd name="connsiteX46" fmla="*/ 4357687 w 4433887"/>
              <a:gd name="connsiteY46" fmla="*/ 5133975 h 5143831"/>
              <a:gd name="connsiteX47" fmla="*/ 4433887 w 4433887"/>
              <a:gd name="connsiteY47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328737 w 4433887"/>
              <a:gd name="connsiteY5" fmla="*/ 1495425 h 5143831"/>
              <a:gd name="connsiteX6" fmla="*/ 1395412 w 4433887"/>
              <a:gd name="connsiteY6" fmla="*/ 1609725 h 5143831"/>
              <a:gd name="connsiteX7" fmla="*/ 1500187 w 4433887"/>
              <a:gd name="connsiteY7" fmla="*/ 1743075 h 5143831"/>
              <a:gd name="connsiteX8" fmla="*/ 1538287 w 4433887"/>
              <a:gd name="connsiteY8" fmla="*/ 1828800 h 5143831"/>
              <a:gd name="connsiteX9" fmla="*/ 1547812 w 4433887"/>
              <a:gd name="connsiteY9" fmla="*/ 1857375 h 5143831"/>
              <a:gd name="connsiteX10" fmla="*/ 1624012 w 4433887"/>
              <a:gd name="connsiteY10" fmla="*/ 2009775 h 5143831"/>
              <a:gd name="connsiteX11" fmla="*/ 1700212 w 4433887"/>
              <a:gd name="connsiteY11" fmla="*/ 2162175 h 5143831"/>
              <a:gd name="connsiteX12" fmla="*/ 1719262 w 4433887"/>
              <a:gd name="connsiteY12" fmla="*/ 2219325 h 5143831"/>
              <a:gd name="connsiteX13" fmla="*/ 1747837 w 4433887"/>
              <a:gd name="connsiteY13" fmla="*/ 2295525 h 5143831"/>
              <a:gd name="connsiteX14" fmla="*/ 1747837 w 4433887"/>
              <a:gd name="connsiteY14" fmla="*/ 2752725 h 5143831"/>
              <a:gd name="connsiteX15" fmla="*/ 1976437 w 4433887"/>
              <a:gd name="connsiteY15" fmla="*/ 2943225 h 5143831"/>
              <a:gd name="connsiteX16" fmla="*/ 2005012 w 4433887"/>
              <a:gd name="connsiteY16" fmla="*/ 2990850 h 5143831"/>
              <a:gd name="connsiteX17" fmla="*/ 2090737 w 4433887"/>
              <a:gd name="connsiteY17" fmla="*/ 3143250 h 5143831"/>
              <a:gd name="connsiteX18" fmla="*/ 2119312 w 4433887"/>
              <a:gd name="connsiteY18" fmla="*/ 3238500 h 5143831"/>
              <a:gd name="connsiteX19" fmla="*/ 2147887 w 4433887"/>
              <a:gd name="connsiteY19" fmla="*/ 3286125 h 5143831"/>
              <a:gd name="connsiteX20" fmla="*/ 2214562 w 4433887"/>
              <a:gd name="connsiteY20" fmla="*/ 3419475 h 5143831"/>
              <a:gd name="connsiteX21" fmla="*/ 2233612 w 4433887"/>
              <a:gd name="connsiteY21" fmla="*/ 3448050 h 5143831"/>
              <a:gd name="connsiteX22" fmla="*/ 2252662 w 4433887"/>
              <a:gd name="connsiteY22" fmla="*/ 3486150 h 5143831"/>
              <a:gd name="connsiteX23" fmla="*/ 2262187 w 4433887"/>
              <a:gd name="connsiteY23" fmla="*/ 3514725 h 5143831"/>
              <a:gd name="connsiteX24" fmla="*/ 2319337 w 4433887"/>
              <a:gd name="connsiteY24" fmla="*/ 3581400 h 5143831"/>
              <a:gd name="connsiteX25" fmla="*/ 2347912 w 4433887"/>
              <a:gd name="connsiteY25" fmla="*/ 3629025 h 5143831"/>
              <a:gd name="connsiteX26" fmla="*/ 2443162 w 4433887"/>
              <a:gd name="connsiteY26" fmla="*/ 3752850 h 5143831"/>
              <a:gd name="connsiteX27" fmla="*/ 2481262 w 4433887"/>
              <a:gd name="connsiteY27" fmla="*/ 3781425 h 5143831"/>
              <a:gd name="connsiteX28" fmla="*/ 2547937 w 4433887"/>
              <a:gd name="connsiteY28" fmla="*/ 3857625 h 5143831"/>
              <a:gd name="connsiteX29" fmla="*/ 2576512 w 4433887"/>
              <a:gd name="connsiteY29" fmla="*/ 3886200 h 5143831"/>
              <a:gd name="connsiteX30" fmla="*/ 2728912 w 4433887"/>
              <a:gd name="connsiteY30" fmla="*/ 4086225 h 5143831"/>
              <a:gd name="connsiteX31" fmla="*/ 2767012 w 4433887"/>
              <a:gd name="connsiteY31" fmla="*/ 4143375 h 5143831"/>
              <a:gd name="connsiteX32" fmla="*/ 2805112 w 4433887"/>
              <a:gd name="connsiteY32" fmla="*/ 4162425 h 5143831"/>
              <a:gd name="connsiteX33" fmla="*/ 2852737 w 4433887"/>
              <a:gd name="connsiteY33" fmla="*/ 4210050 h 5143831"/>
              <a:gd name="connsiteX34" fmla="*/ 2995612 w 4433887"/>
              <a:gd name="connsiteY34" fmla="*/ 4314825 h 5143831"/>
              <a:gd name="connsiteX35" fmla="*/ 3052762 w 4433887"/>
              <a:gd name="connsiteY35" fmla="*/ 4343400 h 5143831"/>
              <a:gd name="connsiteX36" fmla="*/ 3138487 w 4433887"/>
              <a:gd name="connsiteY36" fmla="*/ 4371975 h 5143831"/>
              <a:gd name="connsiteX37" fmla="*/ 3490912 w 4433887"/>
              <a:gd name="connsiteY37" fmla="*/ 4581525 h 5143831"/>
              <a:gd name="connsiteX38" fmla="*/ 3767137 w 4433887"/>
              <a:gd name="connsiteY38" fmla="*/ 4762500 h 5143831"/>
              <a:gd name="connsiteX39" fmla="*/ 3890962 w 4433887"/>
              <a:gd name="connsiteY39" fmla="*/ 4848225 h 5143831"/>
              <a:gd name="connsiteX40" fmla="*/ 3938587 w 4433887"/>
              <a:gd name="connsiteY40" fmla="*/ 4867275 h 5143831"/>
              <a:gd name="connsiteX41" fmla="*/ 4005262 w 4433887"/>
              <a:gd name="connsiteY41" fmla="*/ 4924425 h 5143831"/>
              <a:gd name="connsiteX42" fmla="*/ 4090987 w 4433887"/>
              <a:gd name="connsiteY42" fmla="*/ 4962525 h 5143831"/>
              <a:gd name="connsiteX43" fmla="*/ 4252912 w 4433887"/>
              <a:gd name="connsiteY43" fmla="*/ 5076825 h 5143831"/>
              <a:gd name="connsiteX44" fmla="*/ 4338637 w 4433887"/>
              <a:gd name="connsiteY44" fmla="*/ 5095875 h 5143831"/>
              <a:gd name="connsiteX45" fmla="*/ 4357687 w 4433887"/>
              <a:gd name="connsiteY45" fmla="*/ 5133975 h 5143831"/>
              <a:gd name="connsiteX46" fmla="*/ 4433887 w 4433887"/>
              <a:gd name="connsiteY46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76337 w 4433887"/>
              <a:gd name="connsiteY5" fmla="*/ 1738313 h 5143831"/>
              <a:gd name="connsiteX6" fmla="*/ 1395412 w 4433887"/>
              <a:gd name="connsiteY6" fmla="*/ 1609725 h 5143831"/>
              <a:gd name="connsiteX7" fmla="*/ 1500187 w 4433887"/>
              <a:gd name="connsiteY7" fmla="*/ 1743075 h 5143831"/>
              <a:gd name="connsiteX8" fmla="*/ 1538287 w 4433887"/>
              <a:gd name="connsiteY8" fmla="*/ 1828800 h 5143831"/>
              <a:gd name="connsiteX9" fmla="*/ 1547812 w 4433887"/>
              <a:gd name="connsiteY9" fmla="*/ 1857375 h 5143831"/>
              <a:gd name="connsiteX10" fmla="*/ 1624012 w 4433887"/>
              <a:gd name="connsiteY10" fmla="*/ 2009775 h 5143831"/>
              <a:gd name="connsiteX11" fmla="*/ 1700212 w 4433887"/>
              <a:gd name="connsiteY11" fmla="*/ 2162175 h 5143831"/>
              <a:gd name="connsiteX12" fmla="*/ 1719262 w 4433887"/>
              <a:gd name="connsiteY12" fmla="*/ 2219325 h 5143831"/>
              <a:gd name="connsiteX13" fmla="*/ 1747837 w 4433887"/>
              <a:gd name="connsiteY13" fmla="*/ 2295525 h 5143831"/>
              <a:gd name="connsiteX14" fmla="*/ 1747837 w 4433887"/>
              <a:gd name="connsiteY14" fmla="*/ 2752725 h 5143831"/>
              <a:gd name="connsiteX15" fmla="*/ 1976437 w 4433887"/>
              <a:gd name="connsiteY15" fmla="*/ 2943225 h 5143831"/>
              <a:gd name="connsiteX16" fmla="*/ 2005012 w 4433887"/>
              <a:gd name="connsiteY16" fmla="*/ 2990850 h 5143831"/>
              <a:gd name="connsiteX17" fmla="*/ 2090737 w 4433887"/>
              <a:gd name="connsiteY17" fmla="*/ 3143250 h 5143831"/>
              <a:gd name="connsiteX18" fmla="*/ 2119312 w 4433887"/>
              <a:gd name="connsiteY18" fmla="*/ 3238500 h 5143831"/>
              <a:gd name="connsiteX19" fmla="*/ 2147887 w 4433887"/>
              <a:gd name="connsiteY19" fmla="*/ 3286125 h 5143831"/>
              <a:gd name="connsiteX20" fmla="*/ 2214562 w 4433887"/>
              <a:gd name="connsiteY20" fmla="*/ 3419475 h 5143831"/>
              <a:gd name="connsiteX21" fmla="*/ 2233612 w 4433887"/>
              <a:gd name="connsiteY21" fmla="*/ 3448050 h 5143831"/>
              <a:gd name="connsiteX22" fmla="*/ 2252662 w 4433887"/>
              <a:gd name="connsiteY22" fmla="*/ 3486150 h 5143831"/>
              <a:gd name="connsiteX23" fmla="*/ 2262187 w 4433887"/>
              <a:gd name="connsiteY23" fmla="*/ 3514725 h 5143831"/>
              <a:gd name="connsiteX24" fmla="*/ 2319337 w 4433887"/>
              <a:gd name="connsiteY24" fmla="*/ 3581400 h 5143831"/>
              <a:gd name="connsiteX25" fmla="*/ 2347912 w 4433887"/>
              <a:gd name="connsiteY25" fmla="*/ 3629025 h 5143831"/>
              <a:gd name="connsiteX26" fmla="*/ 2443162 w 4433887"/>
              <a:gd name="connsiteY26" fmla="*/ 3752850 h 5143831"/>
              <a:gd name="connsiteX27" fmla="*/ 2481262 w 4433887"/>
              <a:gd name="connsiteY27" fmla="*/ 3781425 h 5143831"/>
              <a:gd name="connsiteX28" fmla="*/ 2547937 w 4433887"/>
              <a:gd name="connsiteY28" fmla="*/ 3857625 h 5143831"/>
              <a:gd name="connsiteX29" fmla="*/ 2576512 w 4433887"/>
              <a:gd name="connsiteY29" fmla="*/ 3886200 h 5143831"/>
              <a:gd name="connsiteX30" fmla="*/ 2728912 w 4433887"/>
              <a:gd name="connsiteY30" fmla="*/ 4086225 h 5143831"/>
              <a:gd name="connsiteX31" fmla="*/ 2767012 w 4433887"/>
              <a:gd name="connsiteY31" fmla="*/ 4143375 h 5143831"/>
              <a:gd name="connsiteX32" fmla="*/ 2805112 w 4433887"/>
              <a:gd name="connsiteY32" fmla="*/ 4162425 h 5143831"/>
              <a:gd name="connsiteX33" fmla="*/ 2852737 w 4433887"/>
              <a:gd name="connsiteY33" fmla="*/ 4210050 h 5143831"/>
              <a:gd name="connsiteX34" fmla="*/ 2995612 w 4433887"/>
              <a:gd name="connsiteY34" fmla="*/ 4314825 h 5143831"/>
              <a:gd name="connsiteX35" fmla="*/ 3052762 w 4433887"/>
              <a:gd name="connsiteY35" fmla="*/ 4343400 h 5143831"/>
              <a:gd name="connsiteX36" fmla="*/ 3138487 w 4433887"/>
              <a:gd name="connsiteY36" fmla="*/ 4371975 h 5143831"/>
              <a:gd name="connsiteX37" fmla="*/ 3490912 w 4433887"/>
              <a:gd name="connsiteY37" fmla="*/ 4581525 h 5143831"/>
              <a:gd name="connsiteX38" fmla="*/ 3767137 w 4433887"/>
              <a:gd name="connsiteY38" fmla="*/ 4762500 h 5143831"/>
              <a:gd name="connsiteX39" fmla="*/ 3890962 w 4433887"/>
              <a:gd name="connsiteY39" fmla="*/ 4848225 h 5143831"/>
              <a:gd name="connsiteX40" fmla="*/ 3938587 w 4433887"/>
              <a:gd name="connsiteY40" fmla="*/ 4867275 h 5143831"/>
              <a:gd name="connsiteX41" fmla="*/ 4005262 w 4433887"/>
              <a:gd name="connsiteY41" fmla="*/ 4924425 h 5143831"/>
              <a:gd name="connsiteX42" fmla="*/ 4090987 w 4433887"/>
              <a:gd name="connsiteY42" fmla="*/ 4962525 h 5143831"/>
              <a:gd name="connsiteX43" fmla="*/ 4252912 w 4433887"/>
              <a:gd name="connsiteY43" fmla="*/ 5076825 h 5143831"/>
              <a:gd name="connsiteX44" fmla="*/ 4338637 w 4433887"/>
              <a:gd name="connsiteY44" fmla="*/ 5095875 h 5143831"/>
              <a:gd name="connsiteX45" fmla="*/ 4357687 w 4433887"/>
              <a:gd name="connsiteY45" fmla="*/ 5133975 h 5143831"/>
              <a:gd name="connsiteX46" fmla="*/ 4433887 w 4433887"/>
              <a:gd name="connsiteY46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76337 w 4433887"/>
              <a:gd name="connsiteY5" fmla="*/ 1738313 h 5143831"/>
              <a:gd name="connsiteX6" fmla="*/ 1500187 w 4433887"/>
              <a:gd name="connsiteY6" fmla="*/ 1743075 h 5143831"/>
              <a:gd name="connsiteX7" fmla="*/ 1538287 w 4433887"/>
              <a:gd name="connsiteY7" fmla="*/ 1828800 h 5143831"/>
              <a:gd name="connsiteX8" fmla="*/ 1547812 w 4433887"/>
              <a:gd name="connsiteY8" fmla="*/ 1857375 h 5143831"/>
              <a:gd name="connsiteX9" fmla="*/ 1624012 w 4433887"/>
              <a:gd name="connsiteY9" fmla="*/ 2009775 h 5143831"/>
              <a:gd name="connsiteX10" fmla="*/ 1700212 w 4433887"/>
              <a:gd name="connsiteY10" fmla="*/ 2162175 h 5143831"/>
              <a:gd name="connsiteX11" fmla="*/ 1719262 w 4433887"/>
              <a:gd name="connsiteY11" fmla="*/ 2219325 h 5143831"/>
              <a:gd name="connsiteX12" fmla="*/ 1747837 w 4433887"/>
              <a:gd name="connsiteY12" fmla="*/ 2295525 h 5143831"/>
              <a:gd name="connsiteX13" fmla="*/ 1747837 w 4433887"/>
              <a:gd name="connsiteY13" fmla="*/ 2752725 h 5143831"/>
              <a:gd name="connsiteX14" fmla="*/ 1976437 w 4433887"/>
              <a:gd name="connsiteY14" fmla="*/ 2943225 h 5143831"/>
              <a:gd name="connsiteX15" fmla="*/ 2005012 w 4433887"/>
              <a:gd name="connsiteY15" fmla="*/ 2990850 h 5143831"/>
              <a:gd name="connsiteX16" fmla="*/ 2090737 w 4433887"/>
              <a:gd name="connsiteY16" fmla="*/ 3143250 h 5143831"/>
              <a:gd name="connsiteX17" fmla="*/ 2119312 w 4433887"/>
              <a:gd name="connsiteY17" fmla="*/ 3238500 h 5143831"/>
              <a:gd name="connsiteX18" fmla="*/ 2147887 w 4433887"/>
              <a:gd name="connsiteY18" fmla="*/ 3286125 h 5143831"/>
              <a:gd name="connsiteX19" fmla="*/ 2214562 w 4433887"/>
              <a:gd name="connsiteY19" fmla="*/ 3419475 h 5143831"/>
              <a:gd name="connsiteX20" fmla="*/ 2233612 w 4433887"/>
              <a:gd name="connsiteY20" fmla="*/ 3448050 h 5143831"/>
              <a:gd name="connsiteX21" fmla="*/ 2252662 w 4433887"/>
              <a:gd name="connsiteY21" fmla="*/ 3486150 h 5143831"/>
              <a:gd name="connsiteX22" fmla="*/ 2262187 w 4433887"/>
              <a:gd name="connsiteY22" fmla="*/ 3514725 h 5143831"/>
              <a:gd name="connsiteX23" fmla="*/ 2319337 w 4433887"/>
              <a:gd name="connsiteY23" fmla="*/ 3581400 h 5143831"/>
              <a:gd name="connsiteX24" fmla="*/ 2347912 w 4433887"/>
              <a:gd name="connsiteY24" fmla="*/ 3629025 h 5143831"/>
              <a:gd name="connsiteX25" fmla="*/ 2443162 w 4433887"/>
              <a:gd name="connsiteY25" fmla="*/ 3752850 h 5143831"/>
              <a:gd name="connsiteX26" fmla="*/ 2481262 w 4433887"/>
              <a:gd name="connsiteY26" fmla="*/ 3781425 h 5143831"/>
              <a:gd name="connsiteX27" fmla="*/ 2547937 w 4433887"/>
              <a:gd name="connsiteY27" fmla="*/ 3857625 h 5143831"/>
              <a:gd name="connsiteX28" fmla="*/ 2576512 w 4433887"/>
              <a:gd name="connsiteY28" fmla="*/ 3886200 h 5143831"/>
              <a:gd name="connsiteX29" fmla="*/ 2728912 w 4433887"/>
              <a:gd name="connsiteY29" fmla="*/ 4086225 h 5143831"/>
              <a:gd name="connsiteX30" fmla="*/ 2767012 w 4433887"/>
              <a:gd name="connsiteY30" fmla="*/ 4143375 h 5143831"/>
              <a:gd name="connsiteX31" fmla="*/ 2805112 w 4433887"/>
              <a:gd name="connsiteY31" fmla="*/ 4162425 h 5143831"/>
              <a:gd name="connsiteX32" fmla="*/ 2852737 w 4433887"/>
              <a:gd name="connsiteY32" fmla="*/ 4210050 h 5143831"/>
              <a:gd name="connsiteX33" fmla="*/ 2995612 w 4433887"/>
              <a:gd name="connsiteY33" fmla="*/ 4314825 h 5143831"/>
              <a:gd name="connsiteX34" fmla="*/ 3052762 w 4433887"/>
              <a:gd name="connsiteY34" fmla="*/ 4343400 h 5143831"/>
              <a:gd name="connsiteX35" fmla="*/ 3138487 w 4433887"/>
              <a:gd name="connsiteY35" fmla="*/ 4371975 h 5143831"/>
              <a:gd name="connsiteX36" fmla="*/ 3490912 w 4433887"/>
              <a:gd name="connsiteY36" fmla="*/ 4581525 h 5143831"/>
              <a:gd name="connsiteX37" fmla="*/ 3767137 w 4433887"/>
              <a:gd name="connsiteY37" fmla="*/ 4762500 h 5143831"/>
              <a:gd name="connsiteX38" fmla="*/ 3890962 w 4433887"/>
              <a:gd name="connsiteY38" fmla="*/ 4848225 h 5143831"/>
              <a:gd name="connsiteX39" fmla="*/ 3938587 w 4433887"/>
              <a:gd name="connsiteY39" fmla="*/ 4867275 h 5143831"/>
              <a:gd name="connsiteX40" fmla="*/ 4005262 w 4433887"/>
              <a:gd name="connsiteY40" fmla="*/ 4924425 h 5143831"/>
              <a:gd name="connsiteX41" fmla="*/ 4090987 w 4433887"/>
              <a:gd name="connsiteY41" fmla="*/ 4962525 h 5143831"/>
              <a:gd name="connsiteX42" fmla="*/ 4252912 w 4433887"/>
              <a:gd name="connsiteY42" fmla="*/ 5076825 h 5143831"/>
              <a:gd name="connsiteX43" fmla="*/ 4338637 w 4433887"/>
              <a:gd name="connsiteY43" fmla="*/ 5095875 h 5143831"/>
              <a:gd name="connsiteX44" fmla="*/ 4357687 w 4433887"/>
              <a:gd name="connsiteY44" fmla="*/ 5133975 h 5143831"/>
              <a:gd name="connsiteX45" fmla="*/ 4433887 w 4433887"/>
              <a:gd name="connsiteY45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76337 w 4433887"/>
              <a:gd name="connsiteY5" fmla="*/ 1738313 h 5143831"/>
              <a:gd name="connsiteX6" fmla="*/ 1538287 w 4433887"/>
              <a:gd name="connsiteY6" fmla="*/ 1828800 h 5143831"/>
              <a:gd name="connsiteX7" fmla="*/ 1547812 w 4433887"/>
              <a:gd name="connsiteY7" fmla="*/ 1857375 h 5143831"/>
              <a:gd name="connsiteX8" fmla="*/ 1624012 w 4433887"/>
              <a:gd name="connsiteY8" fmla="*/ 2009775 h 5143831"/>
              <a:gd name="connsiteX9" fmla="*/ 1700212 w 4433887"/>
              <a:gd name="connsiteY9" fmla="*/ 2162175 h 5143831"/>
              <a:gd name="connsiteX10" fmla="*/ 1719262 w 4433887"/>
              <a:gd name="connsiteY10" fmla="*/ 2219325 h 5143831"/>
              <a:gd name="connsiteX11" fmla="*/ 1747837 w 4433887"/>
              <a:gd name="connsiteY11" fmla="*/ 2295525 h 5143831"/>
              <a:gd name="connsiteX12" fmla="*/ 1747837 w 4433887"/>
              <a:gd name="connsiteY12" fmla="*/ 2752725 h 5143831"/>
              <a:gd name="connsiteX13" fmla="*/ 1976437 w 4433887"/>
              <a:gd name="connsiteY13" fmla="*/ 2943225 h 5143831"/>
              <a:gd name="connsiteX14" fmla="*/ 2005012 w 4433887"/>
              <a:gd name="connsiteY14" fmla="*/ 2990850 h 5143831"/>
              <a:gd name="connsiteX15" fmla="*/ 2090737 w 4433887"/>
              <a:gd name="connsiteY15" fmla="*/ 3143250 h 5143831"/>
              <a:gd name="connsiteX16" fmla="*/ 2119312 w 4433887"/>
              <a:gd name="connsiteY16" fmla="*/ 3238500 h 5143831"/>
              <a:gd name="connsiteX17" fmla="*/ 2147887 w 4433887"/>
              <a:gd name="connsiteY17" fmla="*/ 3286125 h 5143831"/>
              <a:gd name="connsiteX18" fmla="*/ 2214562 w 4433887"/>
              <a:gd name="connsiteY18" fmla="*/ 3419475 h 5143831"/>
              <a:gd name="connsiteX19" fmla="*/ 2233612 w 4433887"/>
              <a:gd name="connsiteY19" fmla="*/ 3448050 h 5143831"/>
              <a:gd name="connsiteX20" fmla="*/ 2252662 w 4433887"/>
              <a:gd name="connsiteY20" fmla="*/ 3486150 h 5143831"/>
              <a:gd name="connsiteX21" fmla="*/ 2262187 w 4433887"/>
              <a:gd name="connsiteY21" fmla="*/ 3514725 h 5143831"/>
              <a:gd name="connsiteX22" fmla="*/ 2319337 w 4433887"/>
              <a:gd name="connsiteY22" fmla="*/ 3581400 h 5143831"/>
              <a:gd name="connsiteX23" fmla="*/ 2347912 w 4433887"/>
              <a:gd name="connsiteY23" fmla="*/ 3629025 h 5143831"/>
              <a:gd name="connsiteX24" fmla="*/ 2443162 w 4433887"/>
              <a:gd name="connsiteY24" fmla="*/ 3752850 h 5143831"/>
              <a:gd name="connsiteX25" fmla="*/ 2481262 w 4433887"/>
              <a:gd name="connsiteY25" fmla="*/ 3781425 h 5143831"/>
              <a:gd name="connsiteX26" fmla="*/ 2547937 w 4433887"/>
              <a:gd name="connsiteY26" fmla="*/ 3857625 h 5143831"/>
              <a:gd name="connsiteX27" fmla="*/ 2576512 w 4433887"/>
              <a:gd name="connsiteY27" fmla="*/ 3886200 h 5143831"/>
              <a:gd name="connsiteX28" fmla="*/ 2728912 w 4433887"/>
              <a:gd name="connsiteY28" fmla="*/ 4086225 h 5143831"/>
              <a:gd name="connsiteX29" fmla="*/ 2767012 w 4433887"/>
              <a:gd name="connsiteY29" fmla="*/ 4143375 h 5143831"/>
              <a:gd name="connsiteX30" fmla="*/ 2805112 w 4433887"/>
              <a:gd name="connsiteY30" fmla="*/ 4162425 h 5143831"/>
              <a:gd name="connsiteX31" fmla="*/ 2852737 w 4433887"/>
              <a:gd name="connsiteY31" fmla="*/ 4210050 h 5143831"/>
              <a:gd name="connsiteX32" fmla="*/ 2995612 w 4433887"/>
              <a:gd name="connsiteY32" fmla="*/ 4314825 h 5143831"/>
              <a:gd name="connsiteX33" fmla="*/ 3052762 w 4433887"/>
              <a:gd name="connsiteY33" fmla="*/ 4343400 h 5143831"/>
              <a:gd name="connsiteX34" fmla="*/ 3138487 w 4433887"/>
              <a:gd name="connsiteY34" fmla="*/ 4371975 h 5143831"/>
              <a:gd name="connsiteX35" fmla="*/ 3490912 w 4433887"/>
              <a:gd name="connsiteY35" fmla="*/ 4581525 h 5143831"/>
              <a:gd name="connsiteX36" fmla="*/ 3767137 w 4433887"/>
              <a:gd name="connsiteY36" fmla="*/ 4762500 h 5143831"/>
              <a:gd name="connsiteX37" fmla="*/ 3890962 w 4433887"/>
              <a:gd name="connsiteY37" fmla="*/ 4848225 h 5143831"/>
              <a:gd name="connsiteX38" fmla="*/ 3938587 w 4433887"/>
              <a:gd name="connsiteY38" fmla="*/ 4867275 h 5143831"/>
              <a:gd name="connsiteX39" fmla="*/ 4005262 w 4433887"/>
              <a:gd name="connsiteY39" fmla="*/ 4924425 h 5143831"/>
              <a:gd name="connsiteX40" fmla="*/ 4090987 w 4433887"/>
              <a:gd name="connsiteY40" fmla="*/ 4962525 h 5143831"/>
              <a:gd name="connsiteX41" fmla="*/ 4252912 w 4433887"/>
              <a:gd name="connsiteY41" fmla="*/ 5076825 h 5143831"/>
              <a:gd name="connsiteX42" fmla="*/ 4338637 w 4433887"/>
              <a:gd name="connsiteY42" fmla="*/ 5095875 h 5143831"/>
              <a:gd name="connsiteX43" fmla="*/ 4357687 w 4433887"/>
              <a:gd name="connsiteY43" fmla="*/ 5133975 h 5143831"/>
              <a:gd name="connsiteX44" fmla="*/ 4433887 w 4433887"/>
              <a:gd name="connsiteY44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76337 w 4433887"/>
              <a:gd name="connsiteY5" fmla="*/ 1738313 h 5143831"/>
              <a:gd name="connsiteX6" fmla="*/ 1547812 w 4433887"/>
              <a:gd name="connsiteY6" fmla="*/ 1857375 h 5143831"/>
              <a:gd name="connsiteX7" fmla="*/ 1624012 w 4433887"/>
              <a:gd name="connsiteY7" fmla="*/ 2009775 h 5143831"/>
              <a:gd name="connsiteX8" fmla="*/ 1700212 w 4433887"/>
              <a:gd name="connsiteY8" fmla="*/ 2162175 h 5143831"/>
              <a:gd name="connsiteX9" fmla="*/ 1719262 w 4433887"/>
              <a:gd name="connsiteY9" fmla="*/ 2219325 h 5143831"/>
              <a:gd name="connsiteX10" fmla="*/ 1747837 w 4433887"/>
              <a:gd name="connsiteY10" fmla="*/ 2295525 h 5143831"/>
              <a:gd name="connsiteX11" fmla="*/ 1747837 w 4433887"/>
              <a:gd name="connsiteY11" fmla="*/ 2752725 h 5143831"/>
              <a:gd name="connsiteX12" fmla="*/ 1976437 w 4433887"/>
              <a:gd name="connsiteY12" fmla="*/ 2943225 h 5143831"/>
              <a:gd name="connsiteX13" fmla="*/ 2005012 w 4433887"/>
              <a:gd name="connsiteY13" fmla="*/ 2990850 h 5143831"/>
              <a:gd name="connsiteX14" fmla="*/ 2090737 w 4433887"/>
              <a:gd name="connsiteY14" fmla="*/ 3143250 h 5143831"/>
              <a:gd name="connsiteX15" fmla="*/ 2119312 w 4433887"/>
              <a:gd name="connsiteY15" fmla="*/ 3238500 h 5143831"/>
              <a:gd name="connsiteX16" fmla="*/ 2147887 w 4433887"/>
              <a:gd name="connsiteY16" fmla="*/ 3286125 h 5143831"/>
              <a:gd name="connsiteX17" fmla="*/ 2214562 w 4433887"/>
              <a:gd name="connsiteY17" fmla="*/ 3419475 h 5143831"/>
              <a:gd name="connsiteX18" fmla="*/ 2233612 w 4433887"/>
              <a:gd name="connsiteY18" fmla="*/ 3448050 h 5143831"/>
              <a:gd name="connsiteX19" fmla="*/ 2252662 w 4433887"/>
              <a:gd name="connsiteY19" fmla="*/ 3486150 h 5143831"/>
              <a:gd name="connsiteX20" fmla="*/ 2262187 w 4433887"/>
              <a:gd name="connsiteY20" fmla="*/ 3514725 h 5143831"/>
              <a:gd name="connsiteX21" fmla="*/ 2319337 w 4433887"/>
              <a:gd name="connsiteY21" fmla="*/ 3581400 h 5143831"/>
              <a:gd name="connsiteX22" fmla="*/ 2347912 w 4433887"/>
              <a:gd name="connsiteY22" fmla="*/ 3629025 h 5143831"/>
              <a:gd name="connsiteX23" fmla="*/ 2443162 w 4433887"/>
              <a:gd name="connsiteY23" fmla="*/ 3752850 h 5143831"/>
              <a:gd name="connsiteX24" fmla="*/ 2481262 w 4433887"/>
              <a:gd name="connsiteY24" fmla="*/ 3781425 h 5143831"/>
              <a:gd name="connsiteX25" fmla="*/ 2547937 w 4433887"/>
              <a:gd name="connsiteY25" fmla="*/ 3857625 h 5143831"/>
              <a:gd name="connsiteX26" fmla="*/ 2576512 w 4433887"/>
              <a:gd name="connsiteY26" fmla="*/ 3886200 h 5143831"/>
              <a:gd name="connsiteX27" fmla="*/ 2728912 w 4433887"/>
              <a:gd name="connsiteY27" fmla="*/ 4086225 h 5143831"/>
              <a:gd name="connsiteX28" fmla="*/ 2767012 w 4433887"/>
              <a:gd name="connsiteY28" fmla="*/ 4143375 h 5143831"/>
              <a:gd name="connsiteX29" fmla="*/ 2805112 w 4433887"/>
              <a:gd name="connsiteY29" fmla="*/ 4162425 h 5143831"/>
              <a:gd name="connsiteX30" fmla="*/ 2852737 w 4433887"/>
              <a:gd name="connsiteY30" fmla="*/ 4210050 h 5143831"/>
              <a:gd name="connsiteX31" fmla="*/ 2995612 w 4433887"/>
              <a:gd name="connsiteY31" fmla="*/ 4314825 h 5143831"/>
              <a:gd name="connsiteX32" fmla="*/ 3052762 w 4433887"/>
              <a:gd name="connsiteY32" fmla="*/ 4343400 h 5143831"/>
              <a:gd name="connsiteX33" fmla="*/ 3138487 w 4433887"/>
              <a:gd name="connsiteY33" fmla="*/ 4371975 h 5143831"/>
              <a:gd name="connsiteX34" fmla="*/ 3490912 w 4433887"/>
              <a:gd name="connsiteY34" fmla="*/ 4581525 h 5143831"/>
              <a:gd name="connsiteX35" fmla="*/ 3767137 w 4433887"/>
              <a:gd name="connsiteY35" fmla="*/ 4762500 h 5143831"/>
              <a:gd name="connsiteX36" fmla="*/ 3890962 w 4433887"/>
              <a:gd name="connsiteY36" fmla="*/ 4848225 h 5143831"/>
              <a:gd name="connsiteX37" fmla="*/ 3938587 w 4433887"/>
              <a:gd name="connsiteY37" fmla="*/ 4867275 h 5143831"/>
              <a:gd name="connsiteX38" fmla="*/ 4005262 w 4433887"/>
              <a:gd name="connsiteY38" fmla="*/ 4924425 h 5143831"/>
              <a:gd name="connsiteX39" fmla="*/ 4090987 w 4433887"/>
              <a:gd name="connsiteY39" fmla="*/ 4962525 h 5143831"/>
              <a:gd name="connsiteX40" fmla="*/ 4252912 w 4433887"/>
              <a:gd name="connsiteY40" fmla="*/ 5076825 h 5143831"/>
              <a:gd name="connsiteX41" fmla="*/ 4338637 w 4433887"/>
              <a:gd name="connsiteY41" fmla="*/ 5095875 h 5143831"/>
              <a:gd name="connsiteX42" fmla="*/ 4357687 w 4433887"/>
              <a:gd name="connsiteY42" fmla="*/ 5133975 h 5143831"/>
              <a:gd name="connsiteX43" fmla="*/ 4433887 w 4433887"/>
              <a:gd name="connsiteY43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76337 w 4433887"/>
              <a:gd name="connsiteY5" fmla="*/ 1738313 h 5143831"/>
              <a:gd name="connsiteX6" fmla="*/ 1400174 w 4433887"/>
              <a:gd name="connsiteY6" fmla="*/ 2105025 h 5143831"/>
              <a:gd name="connsiteX7" fmla="*/ 1624012 w 4433887"/>
              <a:gd name="connsiteY7" fmla="*/ 2009775 h 5143831"/>
              <a:gd name="connsiteX8" fmla="*/ 1700212 w 4433887"/>
              <a:gd name="connsiteY8" fmla="*/ 2162175 h 5143831"/>
              <a:gd name="connsiteX9" fmla="*/ 1719262 w 4433887"/>
              <a:gd name="connsiteY9" fmla="*/ 2219325 h 5143831"/>
              <a:gd name="connsiteX10" fmla="*/ 1747837 w 4433887"/>
              <a:gd name="connsiteY10" fmla="*/ 2295525 h 5143831"/>
              <a:gd name="connsiteX11" fmla="*/ 1747837 w 4433887"/>
              <a:gd name="connsiteY11" fmla="*/ 2752725 h 5143831"/>
              <a:gd name="connsiteX12" fmla="*/ 1976437 w 4433887"/>
              <a:gd name="connsiteY12" fmla="*/ 2943225 h 5143831"/>
              <a:gd name="connsiteX13" fmla="*/ 2005012 w 4433887"/>
              <a:gd name="connsiteY13" fmla="*/ 2990850 h 5143831"/>
              <a:gd name="connsiteX14" fmla="*/ 2090737 w 4433887"/>
              <a:gd name="connsiteY14" fmla="*/ 3143250 h 5143831"/>
              <a:gd name="connsiteX15" fmla="*/ 2119312 w 4433887"/>
              <a:gd name="connsiteY15" fmla="*/ 3238500 h 5143831"/>
              <a:gd name="connsiteX16" fmla="*/ 2147887 w 4433887"/>
              <a:gd name="connsiteY16" fmla="*/ 3286125 h 5143831"/>
              <a:gd name="connsiteX17" fmla="*/ 2214562 w 4433887"/>
              <a:gd name="connsiteY17" fmla="*/ 3419475 h 5143831"/>
              <a:gd name="connsiteX18" fmla="*/ 2233612 w 4433887"/>
              <a:gd name="connsiteY18" fmla="*/ 3448050 h 5143831"/>
              <a:gd name="connsiteX19" fmla="*/ 2252662 w 4433887"/>
              <a:gd name="connsiteY19" fmla="*/ 3486150 h 5143831"/>
              <a:gd name="connsiteX20" fmla="*/ 2262187 w 4433887"/>
              <a:gd name="connsiteY20" fmla="*/ 3514725 h 5143831"/>
              <a:gd name="connsiteX21" fmla="*/ 2319337 w 4433887"/>
              <a:gd name="connsiteY21" fmla="*/ 3581400 h 5143831"/>
              <a:gd name="connsiteX22" fmla="*/ 2347912 w 4433887"/>
              <a:gd name="connsiteY22" fmla="*/ 3629025 h 5143831"/>
              <a:gd name="connsiteX23" fmla="*/ 2443162 w 4433887"/>
              <a:gd name="connsiteY23" fmla="*/ 3752850 h 5143831"/>
              <a:gd name="connsiteX24" fmla="*/ 2481262 w 4433887"/>
              <a:gd name="connsiteY24" fmla="*/ 3781425 h 5143831"/>
              <a:gd name="connsiteX25" fmla="*/ 2547937 w 4433887"/>
              <a:gd name="connsiteY25" fmla="*/ 3857625 h 5143831"/>
              <a:gd name="connsiteX26" fmla="*/ 2576512 w 4433887"/>
              <a:gd name="connsiteY26" fmla="*/ 3886200 h 5143831"/>
              <a:gd name="connsiteX27" fmla="*/ 2728912 w 4433887"/>
              <a:gd name="connsiteY27" fmla="*/ 4086225 h 5143831"/>
              <a:gd name="connsiteX28" fmla="*/ 2767012 w 4433887"/>
              <a:gd name="connsiteY28" fmla="*/ 4143375 h 5143831"/>
              <a:gd name="connsiteX29" fmla="*/ 2805112 w 4433887"/>
              <a:gd name="connsiteY29" fmla="*/ 4162425 h 5143831"/>
              <a:gd name="connsiteX30" fmla="*/ 2852737 w 4433887"/>
              <a:gd name="connsiteY30" fmla="*/ 4210050 h 5143831"/>
              <a:gd name="connsiteX31" fmla="*/ 2995612 w 4433887"/>
              <a:gd name="connsiteY31" fmla="*/ 4314825 h 5143831"/>
              <a:gd name="connsiteX32" fmla="*/ 3052762 w 4433887"/>
              <a:gd name="connsiteY32" fmla="*/ 4343400 h 5143831"/>
              <a:gd name="connsiteX33" fmla="*/ 3138487 w 4433887"/>
              <a:gd name="connsiteY33" fmla="*/ 4371975 h 5143831"/>
              <a:gd name="connsiteX34" fmla="*/ 3490912 w 4433887"/>
              <a:gd name="connsiteY34" fmla="*/ 4581525 h 5143831"/>
              <a:gd name="connsiteX35" fmla="*/ 3767137 w 4433887"/>
              <a:gd name="connsiteY35" fmla="*/ 4762500 h 5143831"/>
              <a:gd name="connsiteX36" fmla="*/ 3890962 w 4433887"/>
              <a:gd name="connsiteY36" fmla="*/ 4848225 h 5143831"/>
              <a:gd name="connsiteX37" fmla="*/ 3938587 w 4433887"/>
              <a:gd name="connsiteY37" fmla="*/ 4867275 h 5143831"/>
              <a:gd name="connsiteX38" fmla="*/ 4005262 w 4433887"/>
              <a:gd name="connsiteY38" fmla="*/ 4924425 h 5143831"/>
              <a:gd name="connsiteX39" fmla="*/ 4090987 w 4433887"/>
              <a:gd name="connsiteY39" fmla="*/ 4962525 h 5143831"/>
              <a:gd name="connsiteX40" fmla="*/ 4252912 w 4433887"/>
              <a:gd name="connsiteY40" fmla="*/ 5076825 h 5143831"/>
              <a:gd name="connsiteX41" fmla="*/ 4338637 w 4433887"/>
              <a:gd name="connsiteY41" fmla="*/ 5095875 h 5143831"/>
              <a:gd name="connsiteX42" fmla="*/ 4357687 w 4433887"/>
              <a:gd name="connsiteY42" fmla="*/ 5133975 h 5143831"/>
              <a:gd name="connsiteX43" fmla="*/ 4433887 w 4433887"/>
              <a:gd name="connsiteY43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400174 w 4433887"/>
              <a:gd name="connsiteY6" fmla="*/ 2105025 h 5143831"/>
              <a:gd name="connsiteX7" fmla="*/ 1624012 w 4433887"/>
              <a:gd name="connsiteY7" fmla="*/ 2009775 h 5143831"/>
              <a:gd name="connsiteX8" fmla="*/ 1700212 w 4433887"/>
              <a:gd name="connsiteY8" fmla="*/ 2162175 h 5143831"/>
              <a:gd name="connsiteX9" fmla="*/ 1719262 w 4433887"/>
              <a:gd name="connsiteY9" fmla="*/ 2219325 h 5143831"/>
              <a:gd name="connsiteX10" fmla="*/ 1747837 w 4433887"/>
              <a:gd name="connsiteY10" fmla="*/ 2295525 h 5143831"/>
              <a:gd name="connsiteX11" fmla="*/ 1747837 w 4433887"/>
              <a:gd name="connsiteY11" fmla="*/ 2752725 h 5143831"/>
              <a:gd name="connsiteX12" fmla="*/ 1976437 w 4433887"/>
              <a:gd name="connsiteY12" fmla="*/ 2943225 h 5143831"/>
              <a:gd name="connsiteX13" fmla="*/ 2005012 w 4433887"/>
              <a:gd name="connsiteY13" fmla="*/ 2990850 h 5143831"/>
              <a:gd name="connsiteX14" fmla="*/ 2090737 w 4433887"/>
              <a:gd name="connsiteY14" fmla="*/ 3143250 h 5143831"/>
              <a:gd name="connsiteX15" fmla="*/ 2119312 w 4433887"/>
              <a:gd name="connsiteY15" fmla="*/ 3238500 h 5143831"/>
              <a:gd name="connsiteX16" fmla="*/ 2147887 w 4433887"/>
              <a:gd name="connsiteY16" fmla="*/ 3286125 h 5143831"/>
              <a:gd name="connsiteX17" fmla="*/ 2214562 w 4433887"/>
              <a:gd name="connsiteY17" fmla="*/ 3419475 h 5143831"/>
              <a:gd name="connsiteX18" fmla="*/ 2233612 w 4433887"/>
              <a:gd name="connsiteY18" fmla="*/ 3448050 h 5143831"/>
              <a:gd name="connsiteX19" fmla="*/ 2252662 w 4433887"/>
              <a:gd name="connsiteY19" fmla="*/ 3486150 h 5143831"/>
              <a:gd name="connsiteX20" fmla="*/ 2262187 w 4433887"/>
              <a:gd name="connsiteY20" fmla="*/ 3514725 h 5143831"/>
              <a:gd name="connsiteX21" fmla="*/ 2319337 w 4433887"/>
              <a:gd name="connsiteY21" fmla="*/ 3581400 h 5143831"/>
              <a:gd name="connsiteX22" fmla="*/ 2347912 w 4433887"/>
              <a:gd name="connsiteY22" fmla="*/ 3629025 h 5143831"/>
              <a:gd name="connsiteX23" fmla="*/ 2443162 w 4433887"/>
              <a:gd name="connsiteY23" fmla="*/ 3752850 h 5143831"/>
              <a:gd name="connsiteX24" fmla="*/ 2481262 w 4433887"/>
              <a:gd name="connsiteY24" fmla="*/ 3781425 h 5143831"/>
              <a:gd name="connsiteX25" fmla="*/ 2547937 w 4433887"/>
              <a:gd name="connsiteY25" fmla="*/ 3857625 h 5143831"/>
              <a:gd name="connsiteX26" fmla="*/ 2576512 w 4433887"/>
              <a:gd name="connsiteY26" fmla="*/ 3886200 h 5143831"/>
              <a:gd name="connsiteX27" fmla="*/ 2728912 w 4433887"/>
              <a:gd name="connsiteY27" fmla="*/ 4086225 h 5143831"/>
              <a:gd name="connsiteX28" fmla="*/ 2767012 w 4433887"/>
              <a:gd name="connsiteY28" fmla="*/ 4143375 h 5143831"/>
              <a:gd name="connsiteX29" fmla="*/ 2805112 w 4433887"/>
              <a:gd name="connsiteY29" fmla="*/ 4162425 h 5143831"/>
              <a:gd name="connsiteX30" fmla="*/ 2852737 w 4433887"/>
              <a:gd name="connsiteY30" fmla="*/ 4210050 h 5143831"/>
              <a:gd name="connsiteX31" fmla="*/ 2995612 w 4433887"/>
              <a:gd name="connsiteY31" fmla="*/ 4314825 h 5143831"/>
              <a:gd name="connsiteX32" fmla="*/ 3052762 w 4433887"/>
              <a:gd name="connsiteY32" fmla="*/ 4343400 h 5143831"/>
              <a:gd name="connsiteX33" fmla="*/ 3138487 w 4433887"/>
              <a:gd name="connsiteY33" fmla="*/ 4371975 h 5143831"/>
              <a:gd name="connsiteX34" fmla="*/ 3490912 w 4433887"/>
              <a:gd name="connsiteY34" fmla="*/ 4581525 h 5143831"/>
              <a:gd name="connsiteX35" fmla="*/ 3767137 w 4433887"/>
              <a:gd name="connsiteY35" fmla="*/ 4762500 h 5143831"/>
              <a:gd name="connsiteX36" fmla="*/ 3890962 w 4433887"/>
              <a:gd name="connsiteY36" fmla="*/ 4848225 h 5143831"/>
              <a:gd name="connsiteX37" fmla="*/ 3938587 w 4433887"/>
              <a:gd name="connsiteY37" fmla="*/ 4867275 h 5143831"/>
              <a:gd name="connsiteX38" fmla="*/ 4005262 w 4433887"/>
              <a:gd name="connsiteY38" fmla="*/ 4924425 h 5143831"/>
              <a:gd name="connsiteX39" fmla="*/ 4090987 w 4433887"/>
              <a:gd name="connsiteY39" fmla="*/ 4962525 h 5143831"/>
              <a:gd name="connsiteX40" fmla="*/ 4252912 w 4433887"/>
              <a:gd name="connsiteY40" fmla="*/ 5076825 h 5143831"/>
              <a:gd name="connsiteX41" fmla="*/ 4338637 w 4433887"/>
              <a:gd name="connsiteY41" fmla="*/ 5095875 h 5143831"/>
              <a:gd name="connsiteX42" fmla="*/ 4357687 w 4433887"/>
              <a:gd name="connsiteY42" fmla="*/ 5133975 h 5143831"/>
              <a:gd name="connsiteX43" fmla="*/ 4433887 w 4433887"/>
              <a:gd name="connsiteY43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400174 w 4433887"/>
              <a:gd name="connsiteY6" fmla="*/ 2105025 h 5143831"/>
              <a:gd name="connsiteX7" fmla="*/ 1624012 w 4433887"/>
              <a:gd name="connsiteY7" fmla="*/ 2009775 h 5143831"/>
              <a:gd name="connsiteX8" fmla="*/ 1700212 w 4433887"/>
              <a:gd name="connsiteY8" fmla="*/ 2162175 h 5143831"/>
              <a:gd name="connsiteX9" fmla="*/ 1719262 w 4433887"/>
              <a:gd name="connsiteY9" fmla="*/ 2219325 h 5143831"/>
              <a:gd name="connsiteX10" fmla="*/ 1747837 w 4433887"/>
              <a:gd name="connsiteY10" fmla="*/ 2752725 h 5143831"/>
              <a:gd name="connsiteX11" fmla="*/ 1976437 w 4433887"/>
              <a:gd name="connsiteY11" fmla="*/ 2943225 h 5143831"/>
              <a:gd name="connsiteX12" fmla="*/ 2005012 w 4433887"/>
              <a:gd name="connsiteY12" fmla="*/ 2990850 h 5143831"/>
              <a:gd name="connsiteX13" fmla="*/ 2090737 w 4433887"/>
              <a:gd name="connsiteY13" fmla="*/ 3143250 h 5143831"/>
              <a:gd name="connsiteX14" fmla="*/ 2119312 w 4433887"/>
              <a:gd name="connsiteY14" fmla="*/ 3238500 h 5143831"/>
              <a:gd name="connsiteX15" fmla="*/ 2147887 w 4433887"/>
              <a:gd name="connsiteY15" fmla="*/ 3286125 h 5143831"/>
              <a:gd name="connsiteX16" fmla="*/ 2214562 w 4433887"/>
              <a:gd name="connsiteY16" fmla="*/ 3419475 h 5143831"/>
              <a:gd name="connsiteX17" fmla="*/ 2233612 w 4433887"/>
              <a:gd name="connsiteY17" fmla="*/ 3448050 h 5143831"/>
              <a:gd name="connsiteX18" fmla="*/ 2252662 w 4433887"/>
              <a:gd name="connsiteY18" fmla="*/ 3486150 h 5143831"/>
              <a:gd name="connsiteX19" fmla="*/ 2262187 w 4433887"/>
              <a:gd name="connsiteY19" fmla="*/ 3514725 h 5143831"/>
              <a:gd name="connsiteX20" fmla="*/ 2319337 w 4433887"/>
              <a:gd name="connsiteY20" fmla="*/ 3581400 h 5143831"/>
              <a:gd name="connsiteX21" fmla="*/ 2347912 w 4433887"/>
              <a:gd name="connsiteY21" fmla="*/ 3629025 h 5143831"/>
              <a:gd name="connsiteX22" fmla="*/ 2443162 w 4433887"/>
              <a:gd name="connsiteY22" fmla="*/ 3752850 h 5143831"/>
              <a:gd name="connsiteX23" fmla="*/ 2481262 w 4433887"/>
              <a:gd name="connsiteY23" fmla="*/ 3781425 h 5143831"/>
              <a:gd name="connsiteX24" fmla="*/ 2547937 w 4433887"/>
              <a:gd name="connsiteY24" fmla="*/ 3857625 h 5143831"/>
              <a:gd name="connsiteX25" fmla="*/ 2576512 w 4433887"/>
              <a:gd name="connsiteY25" fmla="*/ 3886200 h 5143831"/>
              <a:gd name="connsiteX26" fmla="*/ 2728912 w 4433887"/>
              <a:gd name="connsiteY26" fmla="*/ 4086225 h 5143831"/>
              <a:gd name="connsiteX27" fmla="*/ 2767012 w 4433887"/>
              <a:gd name="connsiteY27" fmla="*/ 4143375 h 5143831"/>
              <a:gd name="connsiteX28" fmla="*/ 2805112 w 4433887"/>
              <a:gd name="connsiteY28" fmla="*/ 4162425 h 5143831"/>
              <a:gd name="connsiteX29" fmla="*/ 2852737 w 4433887"/>
              <a:gd name="connsiteY29" fmla="*/ 4210050 h 5143831"/>
              <a:gd name="connsiteX30" fmla="*/ 2995612 w 4433887"/>
              <a:gd name="connsiteY30" fmla="*/ 4314825 h 5143831"/>
              <a:gd name="connsiteX31" fmla="*/ 3052762 w 4433887"/>
              <a:gd name="connsiteY31" fmla="*/ 4343400 h 5143831"/>
              <a:gd name="connsiteX32" fmla="*/ 3138487 w 4433887"/>
              <a:gd name="connsiteY32" fmla="*/ 4371975 h 5143831"/>
              <a:gd name="connsiteX33" fmla="*/ 3490912 w 4433887"/>
              <a:gd name="connsiteY33" fmla="*/ 4581525 h 5143831"/>
              <a:gd name="connsiteX34" fmla="*/ 3767137 w 4433887"/>
              <a:gd name="connsiteY34" fmla="*/ 4762500 h 5143831"/>
              <a:gd name="connsiteX35" fmla="*/ 3890962 w 4433887"/>
              <a:gd name="connsiteY35" fmla="*/ 4848225 h 5143831"/>
              <a:gd name="connsiteX36" fmla="*/ 3938587 w 4433887"/>
              <a:gd name="connsiteY36" fmla="*/ 4867275 h 5143831"/>
              <a:gd name="connsiteX37" fmla="*/ 4005262 w 4433887"/>
              <a:gd name="connsiteY37" fmla="*/ 4924425 h 5143831"/>
              <a:gd name="connsiteX38" fmla="*/ 4090987 w 4433887"/>
              <a:gd name="connsiteY38" fmla="*/ 4962525 h 5143831"/>
              <a:gd name="connsiteX39" fmla="*/ 4252912 w 4433887"/>
              <a:gd name="connsiteY39" fmla="*/ 5076825 h 5143831"/>
              <a:gd name="connsiteX40" fmla="*/ 4338637 w 4433887"/>
              <a:gd name="connsiteY40" fmla="*/ 5095875 h 5143831"/>
              <a:gd name="connsiteX41" fmla="*/ 4357687 w 4433887"/>
              <a:gd name="connsiteY41" fmla="*/ 5133975 h 5143831"/>
              <a:gd name="connsiteX42" fmla="*/ 4433887 w 4433887"/>
              <a:gd name="connsiteY42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400174 w 4433887"/>
              <a:gd name="connsiteY6" fmla="*/ 2105025 h 5143831"/>
              <a:gd name="connsiteX7" fmla="*/ 1624012 w 4433887"/>
              <a:gd name="connsiteY7" fmla="*/ 2009775 h 5143831"/>
              <a:gd name="connsiteX8" fmla="*/ 1700212 w 4433887"/>
              <a:gd name="connsiteY8" fmla="*/ 2162175 h 5143831"/>
              <a:gd name="connsiteX9" fmla="*/ 1747837 w 4433887"/>
              <a:gd name="connsiteY9" fmla="*/ 2752725 h 5143831"/>
              <a:gd name="connsiteX10" fmla="*/ 1976437 w 4433887"/>
              <a:gd name="connsiteY10" fmla="*/ 2943225 h 5143831"/>
              <a:gd name="connsiteX11" fmla="*/ 2005012 w 4433887"/>
              <a:gd name="connsiteY11" fmla="*/ 2990850 h 5143831"/>
              <a:gd name="connsiteX12" fmla="*/ 2090737 w 4433887"/>
              <a:gd name="connsiteY12" fmla="*/ 3143250 h 5143831"/>
              <a:gd name="connsiteX13" fmla="*/ 2119312 w 4433887"/>
              <a:gd name="connsiteY13" fmla="*/ 3238500 h 5143831"/>
              <a:gd name="connsiteX14" fmla="*/ 2147887 w 4433887"/>
              <a:gd name="connsiteY14" fmla="*/ 3286125 h 5143831"/>
              <a:gd name="connsiteX15" fmla="*/ 2214562 w 4433887"/>
              <a:gd name="connsiteY15" fmla="*/ 3419475 h 5143831"/>
              <a:gd name="connsiteX16" fmla="*/ 2233612 w 4433887"/>
              <a:gd name="connsiteY16" fmla="*/ 3448050 h 5143831"/>
              <a:gd name="connsiteX17" fmla="*/ 2252662 w 4433887"/>
              <a:gd name="connsiteY17" fmla="*/ 3486150 h 5143831"/>
              <a:gd name="connsiteX18" fmla="*/ 2262187 w 4433887"/>
              <a:gd name="connsiteY18" fmla="*/ 3514725 h 5143831"/>
              <a:gd name="connsiteX19" fmla="*/ 2319337 w 4433887"/>
              <a:gd name="connsiteY19" fmla="*/ 3581400 h 5143831"/>
              <a:gd name="connsiteX20" fmla="*/ 2347912 w 4433887"/>
              <a:gd name="connsiteY20" fmla="*/ 3629025 h 5143831"/>
              <a:gd name="connsiteX21" fmla="*/ 2443162 w 4433887"/>
              <a:gd name="connsiteY21" fmla="*/ 3752850 h 5143831"/>
              <a:gd name="connsiteX22" fmla="*/ 2481262 w 4433887"/>
              <a:gd name="connsiteY22" fmla="*/ 3781425 h 5143831"/>
              <a:gd name="connsiteX23" fmla="*/ 2547937 w 4433887"/>
              <a:gd name="connsiteY23" fmla="*/ 3857625 h 5143831"/>
              <a:gd name="connsiteX24" fmla="*/ 2576512 w 4433887"/>
              <a:gd name="connsiteY24" fmla="*/ 3886200 h 5143831"/>
              <a:gd name="connsiteX25" fmla="*/ 2728912 w 4433887"/>
              <a:gd name="connsiteY25" fmla="*/ 4086225 h 5143831"/>
              <a:gd name="connsiteX26" fmla="*/ 2767012 w 4433887"/>
              <a:gd name="connsiteY26" fmla="*/ 4143375 h 5143831"/>
              <a:gd name="connsiteX27" fmla="*/ 2805112 w 4433887"/>
              <a:gd name="connsiteY27" fmla="*/ 4162425 h 5143831"/>
              <a:gd name="connsiteX28" fmla="*/ 2852737 w 4433887"/>
              <a:gd name="connsiteY28" fmla="*/ 4210050 h 5143831"/>
              <a:gd name="connsiteX29" fmla="*/ 2995612 w 4433887"/>
              <a:gd name="connsiteY29" fmla="*/ 4314825 h 5143831"/>
              <a:gd name="connsiteX30" fmla="*/ 3052762 w 4433887"/>
              <a:gd name="connsiteY30" fmla="*/ 4343400 h 5143831"/>
              <a:gd name="connsiteX31" fmla="*/ 3138487 w 4433887"/>
              <a:gd name="connsiteY31" fmla="*/ 4371975 h 5143831"/>
              <a:gd name="connsiteX32" fmla="*/ 3490912 w 4433887"/>
              <a:gd name="connsiteY32" fmla="*/ 4581525 h 5143831"/>
              <a:gd name="connsiteX33" fmla="*/ 3767137 w 4433887"/>
              <a:gd name="connsiteY33" fmla="*/ 4762500 h 5143831"/>
              <a:gd name="connsiteX34" fmla="*/ 3890962 w 4433887"/>
              <a:gd name="connsiteY34" fmla="*/ 4848225 h 5143831"/>
              <a:gd name="connsiteX35" fmla="*/ 3938587 w 4433887"/>
              <a:gd name="connsiteY35" fmla="*/ 4867275 h 5143831"/>
              <a:gd name="connsiteX36" fmla="*/ 4005262 w 4433887"/>
              <a:gd name="connsiteY36" fmla="*/ 4924425 h 5143831"/>
              <a:gd name="connsiteX37" fmla="*/ 4090987 w 4433887"/>
              <a:gd name="connsiteY37" fmla="*/ 4962525 h 5143831"/>
              <a:gd name="connsiteX38" fmla="*/ 4252912 w 4433887"/>
              <a:gd name="connsiteY38" fmla="*/ 5076825 h 5143831"/>
              <a:gd name="connsiteX39" fmla="*/ 4338637 w 4433887"/>
              <a:gd name="connsiteY39" fmla="*/ 5095875 h 5143831"/>
              <a:gd name="connsiteX40" fmla="*/ 4357687 w 4433887"/>
              <a:gd name="connsiteY40" fmla="*/ 5133975 h 5143831"/>
              <a:gd name="connsiteX41" fmla="*/ 4433887 w 4433887"/>
              <a:gd name="connsiteY41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400174 w 4433887"/>
              <a:gd name="connsiteY6" fmla="*/ 2105025 h 5143831"/>
              <a:gd name="connsiteX7" fmla="*/ 1700212 w 4433887"/>
              <a:gd name="connsiteY7" fmla="*/ 2162175 h 5143831"/>
              <a:gd name="connsiteX8" fmla="*/ 1747837 w 4433887"/>
              <a:gd name="connsiteY8" fmla="*/ 2752725 h 5143831"/>
              <a:gd name="connsiteX9" fmla="*/ 1976437 w 4433887"/>
              <a:gd name="connsiteY9" fmla="*/ 2943225 h 5143831"/>
              <a:gd name="connsiteX10" fmla="*/ 2005012 w 4433887"/>
              <a:gd name="connsiteY10" fmla="*/ 2990850 h 5143831"/>
              <a:gd name="connsiteX11" fmla="*/ 2090737 w 4433887"/>
              <a:gd name="connsiteY11" fmla="*/ 3143250 h 5143831"/>
              <a:gd name="connsiteX12" fmla="*/ 2119312 w 4433887"/>
              <a:gd name="connsiteY12" fmla="*/ 3238500 h 5143831"/>
              <a:gd name="connsiteX13" fmla="*/ 2147887 w 4433887"/>
              <a:gd name="connsiteY13" fmla="*/ 3286125 h 5143831"/>
              <a:gd name="connsiteX14" fmla="*/ 2214562 w 4433887"/>
              <a:gd name="connsiteY14" fmla="*/ 3419475 h 5143831"/>
              <a:gd name="connsiteX15" fmla="*/ 2233612 w 4433887"/>
              <a:gd name="connsiteY15" fmla="*/ 3448050 h 5143831"/>
              <a:gd name="connsiteX16" fmla="*/ 2252662 w 4433887"/>
              <a:gd name="connsiteY16" fmla="*/ 3486150 h 5143831"/>
              <a:gd name="connsiteX17" fmla="*/ 2262187 w 4433887"/>
              <a:gd name="connsiteY17" fmla="*/ 3514725 h 5143831"/>
              <a:gd name="connsiteX18" fmla="*/ 2319337 w 4433887"/>
              <a:gd name="connsiteY18" fmla="*/ 3581400 h 5143831"/>
              <a:gd name="connsiteX19" fmla="*/ 2347912 w 4433887"/>
              <a:gd name="connsiteY19" fmla="*/ 3629025 h 5143831"/>
              <a:gd name="connsiteX20" fmla="*/ 2443162 w 4433887"/>
              <a:gd name="connsiteY20" fmla="*/ 3752850 h 5143831"/>
              <a:gd name="connsiteX21" fmla="*/ 2481262 w 4433887"/>
              <a:gd name="connsiteY21" fmla="*/ 3781425 h 5143831"/>
              <a:gd name="connsiteX22" fmla="*/ 2547937 w 4433887"/>
              <a:gd name="connsiteY22" fmla="*/ 3857625 h 5143831"/>
              <a:gd name="connsiteX23" fmla="*/ 2576512 w 4433887"/>
              <a:gd name="connsiteY23" fmla="*/ 3886200 h 5143831"/>
              <a:gd name="connsiteX24" fmla="*/ 2728912 w 4433887"/>
              <a:gd name="connsiteY24" fmla="*/ 4086225 h 5143831"/>
              <a:gd name="connsiteX25" fmla="*/ 2767012 w 4433887"/>
              <a:gd name="connsiteY25" fmla="*/ 4143375 h 5143831"/>
              <a:gd name="connsiteX26" fmla="*/ 2805112 w 4433887"/>
              <a:gd name="connsiteY26" fmla="*/ 4162425 h 5143831"/>
              <a:gd name="connsiteX27" fmla="*/ 2852737 w 4433887"/>
              <a:gd name="connsiteY27" fmla="*/ 4210050 h 5143831"/>
              <a:gd name="connsiteX28" fmla="*/ 2995612 w 4433887"/>
              <a:gd name="connsiteY28" fmla="*/ 4314825 h 5143831"/>
              <a:gd name="connsiteX29" fmla="*/ 3052762 w 4433887"/>
              <a:gd name="connsiteY29" fmla="*/ 4343400 h 5143831"/>
              <a:gd name="connsiteX30" fmla="*/ 3138487 w 4433887"/>
              <a:gd name="connsiteY30" fmla="*/ 4371975 h 5143831"/>
              <a:gd name="connsiteX31" fmla="*/ 3490912 w 4433887"/>
              <a:gd name="connsiteY31" fmla="*/ 4581525 h 5143831"/>
              <a:gd name="connsiteX32" fmla="*/ 3767137 w 4433887"/>
              <a:gd name="connsiteY32" fmla="*/ 4762500 h 5143831"/>
              <a:gd name="connsiteX33" fmla="*/ 3890962 w 4433887"/>
              <a:gd name="connsiteY33" fmla="*/ 4848225 h 5143831"/>
              <a:gd name="connsiteX34" fmla="*/ 3938587 w 4433887"/>
              <a:gd name="connsiteY34" fmla="*/ 4867275 h 5143831"/>
              <a:gd name="connsiteX35" fmla="*/ 4005262 w 4433887"/>
              <a:gd name="connsiteY35" fmla="*/ 4924425 h 5143831"/>
              <a:gd name="connsiteX36" fmla="*/ 4090987 w 4433887"/>
              <a:gd name="connsiteY36" fmla="*/ 4962525 h 5143831"/>
              <a:gd name="connsiteX37" fmla="*/ 4252912 w 4433887"/>
              <a:gd name="connsiteY37" fmla="*/ 5076825 h 5143831"/>
              <a:gd name="connsiteX38" fmla="*/ 4338637 w 4433887"/>
              <a:gd name="connsiteY38" fmla="*/ 5095875 h 5143831"/>
              <a:gd name="connsiteX39" fmla="*/ 4357687 w 4433887"/>
              <a:gd name="connsiteY39" fmla="*/ 5133975 h 5143831"/>
              <a:gd name="connsiteX40" fmla="*/ 4433887 w 4433887"/>
              <a:gd name="connsiteY40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400174 w 4433887"/>
              <a:gd name="connsiteY6" fmla="*/ 2105025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76437 w 4433887"/>
              <a:gd name="connsiteY9" fmla="*/ 2943225 h 5143831"/>
              <a:gd name="connsiteX10" fmla="*/ 2005012 w 4433887"/>
              <a:gd name="connsiteY10" fmla="*/ 2990850 h 5143831"/>
              <a:gd name="connsiteX11" fmla="*/ 2090737 w 4433887"/>
              <a:gd name="connsiteY11" fmla="*/ 3143250 h 5143831"/>
              <a:gd name="connsiteX12" fmla="*/ 2119312 w 4433887"/>
              <a:gd name="connsiteY12" fmla="*/ 3238500 h 5143831"/>
              <a:gd name="connsiteX13" fmla="*/ 2147887 w 4433887"/>
              <a:gd name="connsiteY13" fmla="*/ 3286125 h 5143831"/>
              <a:gd name="connsiteX14" fmla="*/ 2214562 w 4433887"/>
              <a:gd name="connsiteY14" fmla="*/ 3419475 h 5143831"/>
              <a:gd name="connsiteX15" fmla="*/ 2233612 w 4433887"/>
              <a:gd name="connsiteY15" fmla="*/ 3448050 h 5143831"/>
              <a:gd name="connsiteX16" fmla="*/ 2252662 w 4433887"/>
              <a:gd name="connsiteY16" fmla="*/ 3486150 h 5143831"/>
              <a:gd name="connsiteX17" fmla="*/ 2262187 w 4433887"/>
              <a:gd name="connsiteY17" fmla="*/ 3514725 h 5143831"/>
              <a:gd name="connsiteX18" fmla="*/ 2319337 w 4433887"/>
              <a:gd name="connsiteY18" fmla="*/ 3581400 h 5143831"/>
              <a:gd name="connsiteX19" fmla="*/ 2347912 w 4433887"/>
              <a:gd name="connsiteY19" fmla="*/ 3629025 h 5143831"/>
              <a:gd name="connsiteX20" fmla="*/ 2443162 w 4433887"/>
              <a:gd name="connsiteY20" fmla="*/ 3752850 h 5143831"/>
              <a:gd name="connsiteX21" fmla="*/ 2481262 w 4433887"/>
              <a:gd name="connsiteY21" fmla="*/ 3781425 h 5143831"/>
              <a:gd name="connsiteX22" fmla="*/ 2547937 w 4433887"/>
              <a:gd name="connsiteY22" fmla="*/ 3857625 h 5143831"/>
              <a:gd name="connsiteX23" fmla="*/ 2576512 w 4433887"/>
              <a:gd name="connsiteY23" fmla="*/ 3886200 h 5143831"/>
              <a:gd name="connsiteX24" fmla="*/ 2728912 w 4433887"/>
              <a:gd name="connsiteY24" fmla="*/ 4086225 h 5143831"/>
              <a:gd name="connsiteX25" fmla="*/ 2767012 w 4433887"/>
              <a:gd name="connsiteY25" fmla="*/ 4143375 h 5143831"/>
              <a:gd name="connsiteX26" fmla="*/ 2805112 w 4433887"/>
              <a:gd name="connsiteY26" fmla="*/ 4162425 h 5143831"/>
              <a:gd name="connsiteX27" fmla="*/ 2852737 w 4433887"/>
              <a:gd name="connsiteY27" fmla="*/ 4210050 h 5143831"/>
              <a:gd name="connsiteX28" fmla="*/ 2995612 w 4433887"/>
              <a:gd name="connsiteY28" fmla="*/ 4314825 h 5143831"/>
              <a:gd name="connsiteX29" fmla="*/ 3052762 w 4433887"/>
              <a:gd name="connsiteY29" fmla="*/ 4343400 h 5143831"/>
              <a:gd name="connsiteX30" fmla="*/ 3138487 w 4433887"/>
              <a:gd name="connsiteY30" fmla="*/ 4371975 h 5143831"/>
              <a:gd name="connsiteX31" fmla="*/ 3490912 w 4433887"/>
              <a:gd name="connsiteY31" fmla="*/ 4581525 h 5143831"/>
              <a:gd name="connsiteX32" fmla="*/ 3767137 w 4433887"/>
              <a:gd name="connsiteY32" fmla="*/ 4762500 h 5143831"/>
              <a:gd name="connsiteX33" fmla="*/ 3890962 w 4433887"/>
              <a:gd name="connsiteY33" fmla="*/ 4848225 h 5143831"/>
              <a:gd name="connsiteX34" fmla="*/ 3938587 w 4433887"/>
              <a:gd name="connsiteY34" fmla="*/ 4867275 h 5143831"/>
              <a:gd name="connsiteX35" fmla="*/ 4005262 w 4433887"/>
              <a:gd name="connsiteY35" fmla="*/ 4924425 h 5143831"/>
              <a:gd name="connsiteX36" fmla="*/ 4090987 w 4433887"/>
              <a:gd name="connsiteY36" fmla="*/ 4962525 h 5143831"/>
              <a:gd name="connsiteX37" fmla="*/ 4252912 w 4433887"/>
              <a:gd name="connsiteY37" fmla="*/ 5076825 h 5143831"/>
              <a:gd name="connsiteX38" fmla="*/ 4338637 w 4433887"/>
              <a:gd name="connsiteY38" fmla="*/ 5095875 h 5143831"/>
              <a:gd name="connsiteX39" fmla="*/ 4357687 w 4433887"/>
              <a:gd name="connsiteY39" fmla="*/ 5133975 h 5143831"/>
              <a:gd name="connsiteX40" fmla="*/ 4433887 w 4433887"/>
              <a:gd name="connsiteY40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76437 w 4433887"/>
              <a:gd name="connsiteY9" fmla="*/ 2943225 h 5143831"/>
              <a:gd name="connsiteX10" fmla="*/ 2005012 w 4433887"/>
              <a:gd name="connsiteY10" fmla="*/ 2990850 h 5143831"/>
              <a:gd name="connsiteX11" fmla="*/ 2090737 w 4433887"/>
              <a:gd name="connsiteY11" fmla="*/ 3143250 h 5143831"/>
              <a:gd name="connsiteX12" fmla="*/ 2119312 w 4433887"/>
              <a:gd name="connsiteY12" fmla="*/ 3238500 h 5143831"/>
              <a:gd name="connsiteX13" fmla="*/ 2147887 w 4433887"/>
              <a:gd name="connsiteY13" fmla="*/ 3286125 h 5143831"/>
              <a:gd name="connsiteX14" fmla="*/ 2214562 w 4433887"/>
              <a:gd name="connsiteY14" fmla="*/ 3419475 h 5143831"/>
              <a:gd name="connsiteX15" fmla="*/ 2233612 w 4433887"/>
              <a:gd name="connsiteY15" fmla="*/ 3448050 h 5143831"/>
              <a:gd name="connsiteX16" fmla="*/ 2252662 w 4433887"/>
              <a:gd name="connsiteY16" fmla="*/ 3486150 h 5143831"/>
              <a:gd name="connsiteX17" fmla="*/ 2262187 w 4433887"/>
              <a:gd name="connsiteY17" fmla="*/ 3514725 h 5143831"/>
              <a:gd name="connsiteX18" fmla="*/ 2319337 w 4433887"/>
              <a:gd name="connsiteY18" fmla="*/ 3581400 h 5143831"/>
              <a:gd name="connsiteX19" fmla="*/ 2347912 w 4433887"/>
              <a:gd name="connsiteY19" fmla="*/ 3629025 h 5143831"/>
              <a:gd name="connsiteX20" fmla="*/ 2443162 w 4433887"/>
              <a:gd name="connsiteY20" fmla="*/ 3752850 h 5143831"/>
              <a:gd name="connsiteX21" fmla="*/ 2481262 w 4433887"/>
              <a:gd name="connsiteY21" fmla="*/ 3781425 h 5143831"/>
              <a:gd name="connsiteX22" fmla="*/ 2547937 w 4433887"/>
              <a:gd name="connsiteY22" fmla="*/ 3857625 h 5143831"/>
              <a:gd name="connsiteX23" fmla="*/ 2576512 w 4433887"/>
              <a:gd name="connsiteY23" fmla="*/ 3886200 h 5143831"/>
              <a:gd name="connsiteX24" fmla="*/ 2728912 w 4433887"/>
              <a:gd name="connsiteY24" fmla="*/ 4086225 h 5143831"/>
              <a:gd name="connsiteX25" fmla="*/ 2767012 w 4433887"/>
              <a:gd name="connsiteY25" fmla="*/ 4143375 h 5143831"/>
              <a:gd name="connsiteX26" fmla="*/ 2805112 w 4433887"/>
              <a:gd name="connsiteY26" fmla="*/ 4162425 h 5143831"/>
              <a:gd name="connsiteX27" fmla="*/ 2852737 w 4433887"/>
              <a:gd name="connsiteY27" fmla="*/ 4210050 h 5143831"/>
              <a:gd name="connsiteX28" fmla="*/ 2995612 w 4433887"/>
              <a:gd name="connsiteY28" fmla="*/ 4314825 h 5143831"/>
              <a:gd name="connsiteX29" fmla="*/ 3052762 w 4433887"/>
              <a:gd name="connsiteY29" fmla="*/ 4343400 h 5143831"/>
              <a:gd name="connsiteX30" fmla="*/ 3138487 w 4433887"/>
              <a:gd name="connsiteY30" fmla="*/ 4371975 h 5143831"/>
              <a:gd name="connsiteX31" fmla="*/ 3490912 w 4433887"/>
              <a:gd name="connsiteY31" fmla="*/ 4581525 h 5143831"/>
              <a:gd name="connsiteX32" fmla="*/ 3767137 w 4433887"/>
              <a:gd name="connsiteY32" fmla="*/ 4762500 h 5143831"/>
              <a:gd name="connsiteX33" fmla="*/ 3890962 w 4433887"/>
              <a:gd name="connsiteY33" fmla="*/ 4848225 h 5143831"/>
              <a:gd name="connsiteX34" fmla="*/ 3938587 w 4433887"/>
              <a:gd name="connsiteY34" fmla="*/ 4867275 h 5143831"/>
              <a:gd name="connsiteX35" fmla="*/ 4005262 w 4433887"/>
              <a:gd name="connsiteY35" fmla="*/ 4924425 h 5143831"/>
              <a:gd name="connsiteX36" fmla="*/ 4090987 w 4433887"/>
              <a:gd name="connsiteY36" fmla="*/ 4962525 h 5143831"/>
              <a:gd name="connsiteX37" fmla="*/ 4252912 w 4433887"/>
              <a:gd name="connsiteY37" fmla="*/ 5076825 h 5143831"/>
              <a:gd name="connsiteX38" fmla="*/ 4338637 w 4433887"/>
              <a:gd name="connsiteY38" fmla="*/ 5095875 h 5143831"/>
              <a:gd name="connsiteX39" fmla="*/ 4357687 w 4433887"/>
              <a:gd name="connsiteY39" fmla="*/ 5133975 h 5143831"/>
              <a:gd name="connsiteX40" fmla="*/ 4433887 w 4433887"/>
              <a:gd name="connsiteY40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2005012 w 4433887"/>
              <a:gd name="connsiteY9" fmla="*/ 2990850 h 5143831"/>
              <a:gd name="connsiteX10" fmla="*/ 2090737 w 4433887"/>
              <a:gd name="connsiteY10" fmla="*/ 3143250 h 5143831"/>
              <a:gd name="connsiteX11" fmla="*/ 2119312 w 4433887"/>
              <a:gd name="connsiteY11" fmla="*/ 3238500 h 5143831"/>
              <a:gd name="connsiteX12" fmla="*/ 2147887 w 4433887"/>
              <a:gd name="connsiteY12" fmla="*/ 3286125 h 5143831"/>
              <a:gd name="connsiteX13" fmla="*/ 2214562 w 4433887"/>
              <a:gd name="connsiteY13" fmla="*/ 3419475 h 5143831"/>
              <a:gd name="connsiteX14" fmla="*/ 2233612 w 4433887"/>
              <a:gd name="connsiteY14" fmla="*/ 3448050 h 5143831"/>
              <a:gd name="connsiteX15" fmla="*/ 2252662 w 4433887"/>
              <a:gd name="connsiteY15" fmla="*/ 3486150 h 5143831"/>
              <a:gd name="connsiteX16" fmla="*/ 2262187 w 4433887"/>
              <a:gd name="connsiteY16" fmla="*/ 3514725 h 5143831"/>
              <a:gd name="connsiteX17" fmla="*/ 2319337 w 4433887"/>
              <a:gd name="connsiteY17" fmla="*/ 3581400 h 5143831"/>
              <a:gd name="connsiteX18" fmla="*/ 2347912 w 4433887"/>
              <a:gd name="connsiteY18" fmla="*/ 3629025 h 5143831"/>
              <a:gd name="connsiteX19" fmla="*/ 2443162 w 4433887"/>
              <a:gd name="connsiteY19" fmla="*/ 3752850 h 5143831"/>
              <a:gd name="connsiteX20" fmla="*/ 2481262 w 4433887"/>
              <a:gd name="connsiteY20" fmla="*/ 3781425 h 5143831"/>
              <a:gd name="connsiteX21" fmla="*/ 2547937 w 4433887"/>
              <a:gd name="connsiteY21" fmla="*/ 3857625 h 5143831"/>
              <a:gd name="connsiteX22" fmla="*/ 2576512 w 4433887"/>
              <a:gd name="connsiteY22" fmla="*/ 3886200 h 5143831"/>
              <a:gd name="connsiteX23" fmla="*/ 2728912 w 4433887"/>
              <a:gd name="connsiteY23" fmla="*/ 4086225 h 5143831"/>
              <a:gd name="connsiteX24" fmla="*/ 2767012 w 4433887"/>
              <a:gd name="connsiteY24" fmla="*/ 4143375 h 5143831"/>
              <a:gd name="connsiteX25" fmla="*/ 2805112 w 4433887"/>
              <a:gd name="connsiteY25" fmla="*/ 4162425 h 5143831"/>
              <a:gd name="connsiteX26" fmla="*/ 2852737 w 4433887"/>
              <a:gd name="connsiteY26" fmla="*/ 4210050 h 5143831"/>
              <a:gd name="connsiteX27" fmla="*/ 2995612 w 4433887"/>
              <a:gd name="connsiteY27" fmla="*/ 4314825 h 5143831"/>
              <a:gd name="connsiteX28" fmla="*/ 3052762 w 4433887"/>
              <a:gd name="connsiteY28" fmla="*/ 4343400 h 5143831"/>
              <a:gd name="connsiteX29" fmla="*/ 3138487 w 4433887"/>
              <a:gd name="connsiteY29" fmla="*/ 4371975 h 5143831"/>
              <a:gd name="connsiteX30" fmla="*/ 3490912 w 4433887"/>
              <a:gd name="connsiteY30" fmla="*/ 4581525 h 5143831"/>
              <a:gd name="connsiteX31" fmla="*/ 3767137 w 4433887"/>
              <a:gd name="connsiteY31" fmla="*/ 4762500 h 5143831"/>
              <a:gd name="connsiteX32" fmla="*/ 3890962 w 4433887"/>
              <a:gd name="connsiteY32" fmla="*/ 4848225 h 5143831"/>
              <a:gd name="connsiteX33" fmla="*/ 3938587 w 4433887"/>
              <a:gd name="connsiteY33" fmla="*/ 4867275 h 5143831"/>
              <a:gd name="connsiteX34" fmla="*/ 4005262 w 4433887"/>
              <a:gd name="connsiteY34" fmla="*/ 4924425 h 5143831"/>
              <a:gd name="connsiteX35" fmla="*/ 4090987 w 4433887"/>
              <a:gd name="connsiteY35" fmla="*/ 4962525 h 5143831"/>
              <a:gd name="connsiteX36" fmla="*/ 4252912 w 4433887"/>
              <a:gd name="connsiteY36" fmla="*/ 5076825 h 5143831"/>
              <a:gd name="connsiteX37" fmla="*/ 4338637 w 4433887"/>
              <a:gd name="connsiteY37" fmla="*/ 5095875 h 5143831"/>
              <a:gd name="connsiteX38" fmla="*/ 4357687 w 4433887"/>
              <a:gd name="connsiteY38" fmla="*/ 5133975 h 5143831"/>
              <a:gd name="connsiteX39" fmla="*/ 4433887 w 4433887"/>
              <a:gd name="connsiteY39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90737 w 4433887"/>
              <a:gd name="connsiteY10" fmla="*/ 3143250 h 5143831"/>
              <a:gd name="connsiteX11" fmla="*/ 2119312 w 4433887"/>
              <a:gd name="connsiteY11" fmla="*/ 3238500 h 5143831"/>
              <a:gd name="connsiteX12" fmla="*/ 2147887 w 4433887"/>
              <a:gd name="connsiteY12" fmla="*/ 3286125 h 5143831"/>
              <a:gd name="connsiteX13" fmla="*/ 2214562 w 4433887"/>
              <a:gd name="connsiteY13" fmla="*/ 3419475 h 5143831"/>
              <a:gd name="connsiteX14" fmla="*/ 2233612 w 4433887"/>
              <a:gd name="connsiteY14" fmla="*/ 3448050 h 5143831"/>
              <a:gd name="connsiteX15" fmla="*/ 2252662 w 4433887"/>
              <a:gd name="connsiteY15" fmla="*/ 3486150 h 5143831"/>
              <a:gd name="connsiteX16" fmla="*/ 2262187 w 4433887"/>
              <a:gd name="connsiteY16" fmla="*/ 3514725 h 5143831"/>
              <a:gd name="connsiteX17" fmla="*/ 2319337 w 4433887"/>
              <a:gd name="connsiteY17" fmla="*/ 3581400 h 5143831"/>
              <a:gd name="connsiteX18" fmla="*/ 2347912 w 4433887"/>
              <a:gd name="connsiteY18" fmla="*/ 3629025 h 5143831"/>
              <a:gd name="connsiteX19" fmla="*/ 2443162 w 4433887"/>
              <a:gd name="connsiteY19" fmla="*/ 3752850 h 5143831"/>
              <a:gd name="connsiteX20" fmla="*/ 2481262 w 4433887"/>
              <a:gd name="connsiteY20" fmla="*/ 3781425 h 5143831"/>
              <a:gd name="connsiteX21" fmla="*/ 2547937 w 4433887"/>
              <a:gd name="connsiteY21" fmla="*/ 3857625 h 5143831"/>
              <a:gd name="connsiteX22" fmla="*/ 2576512 w 4433887"/>
              <a:gd name="connsiteY22" fmla="*/ 3886200 h 5143831"/>
              <a:gd name="connsiteX23" fmla="*/ 2728912 w 4433887"/>
              <a:gd name="connsiteY23" fmla="*/ 4086225 h 5143831"/>
              <a:gd name="connsiteX24" fmla="*/ 2767012 w 4433887"/>
              <a:gd name="connsiteY24" fmla="*/ 4143375 h 5143831"/>
              <a:gd name="connsiteX25" fmla="*/ 2805112 w 4433887"/>
              <a:gd name="connsiteY25" fmla="*/ 4162425 h 5143831"/>
              <a:gd name="connsiteX26" fmla="*/ 2852737 w 4433887"/>
              <a:gd name="connsiteY26" fmla="*/ 4210050 h 5143831"/>
              <a:gd name="connsiteX27" fmla="*/ 2995612 w 4433887"/>
              <a:gd name="connsiteY27" fmla="*/ 4314825 h 5143831"/>
              <a:gd name="connsiteX28" fmla="*/ 3052762 w 4433887"/>
              <a:gd name="connsiteY28" fmla="*/ 4343400 h 5143831"/>
              <a:gd name="connsiteX29" fmla="*/ 3138487 w 4433887"/>
              <a:gd name="connsiteY29" fmla="*/ 4371975 h 5143831"/>
              <a:gd name="connsiteX30" fmla="*/ 3490912 w 4433887"/>
              <a:gd name="connsiteY30" fmla="*/ 4581525 h 5143831"/>
              <a:gd name="connsiteX31" fmla="*/ 3767137 w 4433887"/>
              <a:gd name="connsiteY31" fmla="*/ 4762500 h 5143831"/>
              <a:gd name="connsiteX32" fmla="*/ 3890962 w 4433887"/>
              <a:gd name="connsiteY32" fmla="*/ 4848225 h 5143831"/>
              <a:gd name="connsiteX33" fmla="*/ 3938587 w 4433887"/>
              <a:gd name="connsiteY33" fmla="*/ 4867275 h 5143831"/>
              <a:gd name="connsiteX34" fmla="*/ 4005262 w 4433887"/>
              <a:gd name="connsiteY34" fmla="*/ 4924425 h 5143831"/>
              <a:gd name="connsiteX35" fmla="*/ 4090987 w 4433887"/>
              <a:gd name="connsiteY35" fmla="*/ 4962525 h 5143831"/>
              <a:gd name="connsiteX36" fmla="*/ 4252912 w 4433887"/>
              <a:gd name="connsiteY36" fmla="*/ 5076825 h 5143831"/>
              <a:gd name="connsiteX37" fmla="*/ 4338637 w 4433887"/>
              <a:gd name="connsiteY37" fmla="*/ 5095875 h 5143831"/>
              <a:gd name="connsiteX38" fmla="*/ 4357687 w 4433887"/>
              <a:gd name="connsiteY38" fmla="*/ 5133975 h 5143831"/>
              <a:gd name="connsiteX39" fmla="*/ 4433887 w 4433887"/>
              <a:gd name="connsiteY39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90737 w 4433887"/>
              <a:gd name="connsiteY10" fmla="*/ 3143250 h 5143831"/>
              <a:gd name="connsiteX11" fmla="*/ 2119312 w 4433887"/>
              <a:gd name="connsiteY11" fmla="*/ 3238500 h 5143831"/>
              <a:gd name="connsiteX12" fmla="*/ 2147887 w 4433887"/>
              <a:gd name="connsiteY12" fmla="*/ 3286125 h 5143831"/>
              <a:gd name="connsiteX13" fmla="*/ 2214562 w 4433887"/>
              <a:gd name="connsiteY13" fmla="*/ 3419475 h 5143831"/>
              <a:gd name="connsiteX14" fmla="*/ 2233612 w 4433887"/>
              <a:gd name="connsiteY14" fmla="*/ 3448050 h 5143831"/>
              <a:gd name="connsiteX15" fmla="*/ 2252662 w 4433887"/>
              <a:gd name="connsiteY15" fmla="*/ 3486150 h 5143831"/>
              <a:gd name="connsiteX16" fmla="*/ 2262187 w 4433887"/>
              <a:gd name="connsiteY16" fmla="*/ 3514725 h 5143831"/>
              <a:gd name="connsiteX17" fmla="*/ 2319337 w 4433887"/>
              <a:gd name="connsiteY17" fmla="*/ 3581400 h 5143831"/>
              <a:gd name="connsiteX18" fmla="*/ 2347912 w 4433887"/>
              <a:gd name="connsiteY18" fmla="*/ 3629025 h 5143831"/>
              <a:gd name="connsiteX19" fmla="*/ 2443162 w 4433887"/>
              <a:gd name="connsiteY19" fmla="*/ 3752850 h 5143831"/>
              <a:gd name="connsiteX20" fmla="*/ 2481262 w 4433887"/>
              <a:gd name="connsiteY20" fmla="*/ 3781425 h 5143831"/>
              <a:gd name="connsiteX21" fmla="*/ 2547937 w 4433887"/>
              <a:gd name="connsiteY21" fmla="*/ 3857625 h 5143831"/>
              <a:gd name="connsiteX22" fmla="*/ 2576512 w 4433887"/>
              <a:gd name="connsiteY22" fmla="*/ 3886200 h 5143831"/>
              <a:gd name="connsiteX23" fmla="*/ 2728912 w 4433887"/>
              <a:gd name="connsiteY23" fmla="*/ 4086225 h 5143831"/>
              <a:gd name="connsiteX24" fmla="*/ 2767012 w 4433887"/>
              <a:gd name="connsiteY24" fmla="*/ 4143375 h 5143831"/>
              <a:gd name="connsiteX25" fmla="*/ 2805112 w 4433887"/>
              <a:gd name="connsiteY25" fmla="*/ 4162425 h 5143831"/>
              <a:gd name="connsiteX26" fmla="*/ 2852737 w 4433887"/>
              <a:gd name="connsiteY26" fmla="*/ 4210050 h 5143831"/>
              <a:gd name="connsiteX27" fmla="*/ 2995612 w 4433887"/>
              <a:gd name="connsiteY27" fmla="*/ 4314825 h 5143831"/>
              <a:gd name="connsiteX28" fmla="*/ 3052762 w 4433887"/>
              <a:gd name="connsiteY28" fmla="*/ 4343400 h 5143831"/>
              <a:gd name="connsiteX29" fmla="*/ 3138487 w 4433887"/>
              <a:gd name="connsiteY29" fmla="*/ 4371975 h 5143831"/>
              <a:gd name="connsiteX30" fmla="*/ 3490912 w 4433887"/>
              <a:gd name="connsiteY30" fmla="*/ 4581525 h 5143831"/>
              <a:gd name="connsiteX31" fmla="*/ 3767137 w 4433887"/>
              <a:gd name="connsiteY31" fmla="*/ 4762500 h 5143831"/>
              <a:gd name="connsiteX32" fmla="*/ 3890962 w 4433887"/>
              <a:gd name="connsiteY32" fmla="*/ 4848225 h 5143831"/>
              <a:gd name="connsiteX33" fmla="*/ 3938587 w 4433887"/>
              <a:gd name="connsiteY33" fmla="*/ 4867275 h 5143831"/>
              <a:gd name="connsiteX34" fmla="*/ 4005262 w 4433887"/>
              <a:gd name="connsiteY34" fmla="*/ 4924425 h 5143831"/>
              <a:gd name="connsiteX35" fmla="*/ 4090987 w 4433887"/>
              <a:gd name="connsiteY35" fmla="*/ 4962525 h 5143831"/>
              <a:gd name="connsiteX36" fmla="*/ 4252912 w 4433887"/>
              <a:gd name="connsiteY36" fmla="*/ 5076825 h 5143831"/>
              <a:gd name="connsiteX37" fmla="*/ 4338637 w 4433887"/>
              <a:gd name="connsiteY37" fmla="*/ 5095875 h 5143831"/>
              <a:gd name="connsiteX38" fmla="*/ 4357687 w 4433887"/>
              <a:gd name="connsiteY38" fmla="*/ 5133975 h 5143831"/>
              <a:gd name="connsiteX39" fmla="*/ 4433887 w 4433887"/>
              <a:gd name="connsiteY39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119312 w 4433887"/>
              <a:gd name="connsiteY10" fmla="*/ 3238500 h 5143831"/>
              <a:gd name="connsiteX11" fmla="*/ 2147887 w 4433887"/>
              <a:gd name="connsiteY11" fmla="*/ 3286125 h 5143831"/>
              <a:gd name="connsiteX12" fmla="*/ 2214562 w 4433887"/>
              <a:gd name="connsiteY12" fmla="*/ 3419475 h 5143831"/>
              <a:gd name="connsiteX13" fmla="*/ 2233612 w 4433887"/>
              <a:gd name="connsiteY13" fmla="*/ 3448050 h 5143831"/>
              <a:gd name="connsiteX14" fmla="*/ 2252662 w 4433887"/>
              <a:gd name="connsiteY14" fmla="*/ 3486150 h 5143831"/>
              <a:gd name="connsiteX15" fmla="*/ 2262187 w 4433887"/>
              <a:gd name="connsiteY15" fmla="*/ 3514725 h 5143831"/>
              <a:gd name="connsiteX16" fmla="*/ 2319337 w 4433887"/>
              <a:gd name="connsiteY16" fmla="*/ 3581400 h 5143831"/>
              <a:gd name="connsiteX17" fmla="*/ 2347912 w 4433887"/>
              <a:gd name="connsiteY17" fmla="*/ 3629025 h 5143831"/>
              <a:gd name="connsiteX18" fmla="*/ 2443162 w 4433887"/>
              <a:gd name="connsiteY18" fmla="*/ 3752850 h 5143831"/>
              <a:gd name="connsiteX19" fmla="*/ 2481262 w 4433887"/>
              <a:gd name="connsiteY19" fmla="*/ 3781425 h 5143831"/>
              <a:gd name="connsiteX20" fmla="*/ 2547937 w 4433887"/>
              <a:gd name="connsiteY20" fmla="*/ 3857625 h 5143831"/>
              <a:gd name="connsiteX21" fmla="*/ 2576512 w 4433887"/>
              <a:gd name="connsiteY21" fmla="*/ 3886200 h 5143831"/>
              <a:gd name="connsiteX22" fmla="*/ 2728912 w 4433887"/>
              <a:gd name="connsiteY22" fmla="*/ 4086225 h 5143831"/>
              <a:gd name="connsiteX23" fmla="*/ 2767012 w 4433887"/>
              <a:gd name="connsiteY23" fmla="*/ 4143375 h 5143831"/>
              <a:gd name="connsiteX24" fmla="*/ 2805112 w 4433887"/>
              <a:gd name="connsiteY24" fmla="*/ 4162425 h 5143831"/>
              <a:gd name="connsiteX25" fmla="*/ 2852737 w 4433887"/>
              <a:gd name="connsiteY25" fmla="*/ 4210050 h 5143831"/>
              <a:gd name="connsiteX26" fmla="*/ 2995612 w 4433887"/>
              <a:gd name="connsiteY26" fmla="*/ 4314825 h 5143831"/>
              <a:gd name="connsiteX27" fmla="*/ 3052762 w 4433887"/>
              <a:gd name="connsiteY27" fmla="*/ 4343400 h 5143831"/>
              <a:gd name="connsiteX28" fmla="*/ 3138487 w 4433887"/>
              <a:gd name="connsiteY28" fmla="*/ 4371975 h 5143831"/>
              <a:gd name="connsiteX29" fmla="*/ 3490912 w 4433887"/>
              <a:gd name="connsiteY29" fmla="*/ 4581525 h 5143831"/>
              <a:gd name="connsiteX30" fmla="*/ 3767137 w 4433887"/>
              <a:gd name="connsiteY30" fmla="*/ 4762500 h 5143831"/>
              <a:gd name="connsiteX31" fmla="*/ 3890962 w 4433887"/>
              <a:gd name="connsiteY31" fmla="*/ 4848225 h 5143831"/>
              <a:gd name="connsiteX32" fmla="*/ 3938587 w 4433887"/>
              <a:gd name="connsiteY32" fmla="*/ 4867275 h 5143831"/>
              <a:gd name="connsiteX33" fmla="*/ 4005262 w 4433887"/>
              <a:gd name="connsiteY33" fmla="*/ 4924425 h 5143831"/>
              <a:gd name="connsiteX34" fmla="*/ 4090987 w 4433887"/>
              <a:gd name="connsiteY34" fmla="*/ 4962525 h 5143831"/>
              <a:gd name="connsiteX35" fmla="*/ 4252912 w 4433887"/>
              <a:gd name="connsiteY35" fmla="*/ 5076825 h 5143831"/>
              <a:gd name="connsiteX36" fmla="*/ 4338637 w 4433887"/>
              <a:gd name="connsiteY36" fmla="*/ 5095875 h 5143831"/>
              <a:gd name="connsiteX37" fmla="*/ 4357687 w 4433887"/>
              <a:gd name="connsiteY37" fmla="*/ 5133975 h 5143831"/>
              <a:gd name="connsiteX38" fmla="*/ 4433887 w 4433887"/>
              <a:gd name="connsiteY38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147887 w 4433887"/>
              <a:gd name="connsiteY10" fmla="*/ 3286125 h 5143831"/>
              <a:gd name="connsiteX11" fmla="*/ 2214562 w 4433887"/>
              <a:gd name="connsiteY11" fmla="*/ 3419475 h 5143831"/>
              <a:gd name="connsiteX12" fmla="*/ 2233612 w 4433887"/>
              <a:gd name="connsiteY12" fmla="*/ 3448050 h 5143831"/>
              <a:gd name="connsiteX13" fmla="*/ 2252662 w 4433887"/>
              <a:gd name="connsiteY13" fmla="*/ 3486150 h 5143831"/>
              <a:gd name="connsiteX14" fmla="*/ 2262187 w 4433887"/>
              <a:gd name="connsiteY14" fmla="*/ 3514725 h 5143831"/>
              <a:gd name="connsiteX15" fmla="*/ 2319337 w 4433887"/>
              <a:gd name="connsiteY15" fmla="*/ 3581400 h 5143831"/>
              <a:gd name="connsiteX16" fmla="*/ 2347912 w 4433887"/>
              <a:gd name="connsiteY16" fmla="*/ 3629025 h 5143831"/>
              <a:gd name="connsiteX17" fmla="*/ 2443162 w 4433887"/>
              <a:gd name="connsiteY17" fmla="*/ 3752850 h 5143831"/>
              <a:gd name="connsiteX18" fmla="*/ 2481262 w 4433887"/>
              <a:gd name="connsiteY18" fmla="*/ 3781425 h 5143831"/>
              <a:gd name="connsiteX19" fmla="*/ 2547937 w 4433887"/>
              <a:gd name="connsiteY19" fmla="*/ 3857625 h 5143831"/>
              <a:gd name="connsiteX20" fmla="*/ 2576512 w 4433887"/>
              <a:gd name="connsiteY20" fmla="*/ 3886200 h 5143831"/>
              <a:gd name="connsiteX21" fmla="*/ 2728912 w 4433887"/>
              <a:gd name="connsiteY21" fmla="*/ 4086225 h 5143831"/>
              <a:gd name="connsiteX22" fmla="*/ 2767012 w 4433887"/>
              <a:gd name="connsiteY22" fmla="*/ 4143375 h 5143831"/>
              <a:gd name="connsiteX23" fmla="*/ 2805112 w 4433887"/>
              <a:gd name="connsiteY23" fmla="*/ 4162425 h 5143831"/>
              <a:gd name="connsiteX24" fmla="*/ 2852737 w 4433887"/>
              <a:gd name="connsiteY24" fmla="*/ 4210050 h 5143831"/>
              <a:gd name="connsiteX25" fmla="*/ 2995612 w 4433887"/>
              <a:gd name="connsiteY25" fmla="*/ 4314825 h 5143831"/>
              <a:gd name="connsiteX26" fmla="*/ 3052762 w 4433887"/>
              <a:gd name="connsiteY26" fmla="*/ 4343400 h 5143831"/>
              <a:gd name="connsiteX27" fmla="*/ 3138487 w 4433887"/>
              <a:gd name="connsiteY27" fmla="*/ 4371975 h 5143831"/>
              <a:gd name="connsiteX28" fmla="*/ 3490912 w 4433887"/>
              <a:gd name="connsiteY28" fmla="*/ 4581525 h 5143831"/>
              <a:gd name="connsiteX29" fmla="*/ 3767137 w 4433887"/>
              <a:gd name="connsiteY29" fmla="*/ 4762500 h 5143831"/>
              <a:gd name="connsiteX30" fmla="*/ 3890962 w 4433887"/>
              <a:gd name="connsiteY30" fmla="*/ 4848225 h 5143831"/>
              <a:gd name="connsiteX31" fmla="*/ 3938587 w 4433887"/>
              <a:gd name="connsiteY31" fmla="*/ 4867275 h 5143831"/>
              <a:gd name="connsiteX32" fmla="*/ 4005262 w 4433887"/>
              <a:gd name="connsiteY32" fmla="*/ 4924425 h 5143831"/>
              <a:gd name="connsiteX33" fmla="*/ 4090987 w 4433887"/>
              <a:gd name="connsiteY33" fmla="*/ 4962525 h 5143831"/>
              <a:gd name="connsiteX34" fmla="*/ 4252912 w 4433887"/>
              <a:gd name="connsiteY34" fmla="*/ 5076825 h 5143831"/>
              <a:gd name="connsiteX35" fmla="*/ 4338637 w 4433887"/>
              <a:gd name="connsiteY35" fmla="*/ 5095875 h 5143831"/>
              <a:gd name="connsiteX36" fmla="*/ 4357687 w 4433887"/>
              <a:gd name="connsiteY36" fmla="*/ 5133975 h 5143831"/>
              <a:gd name="connsiteX37" fmla="*/ 4433887 w 4433887"/>
              <a:gd name="connsiteY37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14562 w 4433887"/>
              <a:gd name="connsiteY11" fmla="*/ 3419475 h 5143831"/>
              <a:gd name="connsiteX12" fmla="*/ 2233612 w 4433887"/>
              <a:gd name="connsiteY12" fmla="*/ 3448050 h 5143831"/>
              <a:gd name="connsiteX13" fmla="*/ 2252662 w 4433887"/>
              <a:gd name="connsiteY13" fmla="*/ 3486150 h 5143831"/>
              <a:gd name="connsiteX14" fmla="*/ 2262187 w 4433887"/>
              <a:gd name="connsiteY14" fmla="*/ 3514725 h 5143831"/>
              <a:gd name="connsiteX15" fmla="*/ 2319337 w 4433887"/>
              <a:gd name="connsiteY15" fmla="*/ 3581400 h 5143831"/>
              <a:gd name="connsiteX16" fmla="*/ 2347912 w 4433887"/>
              <a:gd name="connsiteY16" fmla="*/ 3629025 h 5143831"/>
              <a:gd name="connsiteX17" fmla="*/ 2443162 w 4433887"/>
              <a:gd name="connsiteY17" fmla="*/ 3752850 h 5143831"/>
              <a:gd name="connsiteX18" fmla="*/ 2481262 w 4433887"/>
              <a:gd name="connsiteY18" fmla="*/ 3781425 h 5143831"/>
              <a:gd name="connsiteX19" fmla="*/ 2547937 w 4433887"/>
              <a:gd name="connsiteY19" fmla="*/ 3857625 h 5143831"/>
              <a:gd name="connsiteX20" fmla="*/ 2576512 w 4433887"/>
              <a:gd name="connsiteY20" fmla="*/ 3886200 h 5143831"/>
              <a:gd name="connsiteX21" fmla="*/ 2728912 w 4433887"/>
              <a:gd name="connsiteY21" fmla="*/ 4086225 h 5143831"/>
              <a:gd name="connsiteX22" fmla="*/ 2767012 w 4433887"/>
              <a:gd name="connsiteY22" fmla="*/ 4143375 h 5143831"/>
              <a:gd name="connsiteX23" fmla="*/ 2805112 w 4433887"/>
              <a:gd name="connsiteY23" fmla="*/ 4162425 h 5143831"/>
              <a:gd name="connsiteX24" fmla="*/ 2852737 w 4433887"/>
              <a:gd name="connsiteY24" fmla="*/ 4210050 h 5143831"/>
              <a:gd name="connsiteX25" fmla="*/ 2995612 w 4433887"/>
              <a:gd name="connsiteY25" fmla="*/ 4314825 h 5143831"/>
              <a:gd name="connsiteX26" fmla="*/ 3052762 w 4433887"/>
              <a:gd name="connsiteY26" fmla="*/ 4343400 h 5143831"/>
              <a:gd name="connsiteX27" fmla="*/ 3138487 w 4433887"/>
              <a:gd name="connsiteY27" fmla="*/ 4371975 h 5143831"/>
              <a:gd name="connsiteX28" fmla="*/ 3490912 w 4433887"/>
              <a:gd name="connsiteY28" fmla="*/ 4581525 h 5143831"/>
              <a:gd name="connsiteX29" fmla="*/ 3767137 w 4433887"/>
              <a:gd name="connsiteY29" fmla="*/ 4762500 h 5143831"/>
              <a:gd name="connsiteX30" fmla="*/ 3890962 w 4433887"/>
              <a:gd name="connsiteY30" fmla="*/ 4848225 h 5143831"/>
              <a:gd name="connsiteX31" fmla="*/ 3938587 w 4433887"/>
              <a:gd name="connsiteY31" fmla="*/ 4867275 h 5143831"/>
              <a:gd name="connsiteX32" fmla="*/ 4005262 w 4433887"/>
              <a:gd name="connsiteY32" fmla="*/ 4924425 h 5143831"/>
              <a:gd name="connsiteX33" fmla="*/ 4090987 w 4433887"/>
              <a:gd name="connsiteY33" fmla="*/ 4962525 h 5143831"/>
              <a:gd name="connsiteX34" fmla="*/ 4252912 w 4433887"/>
              <a:gd name="connsiteY34" fmla="*/ 5076825 h 5143831"/>
              <a:gd name="connsiteX35" fmla="*/ 4338637 w 4433887"/>
              <a:gd name="connsiteY35" fmla="*/ 5095875 h 5143831"/>
              <a:gd name="connsiteX36" fmla="*/ 4357687 w 4433887"/>
              <a:gd name="connsiteY36" fmla="*/ 5133975 h 5143831"/>
              <a:gd name="connsiteX37" fmla="*/ 4433887 w 4433887"/>
              <a:gd name="connsiteY37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14562 w 4433887"/>
              <a:gd name="connsiteY11" fmla="*/ 3419475 h 5143831"/>
              <a:gd name="connsiteX12" fmla="*/ 2233612 w 4433887"/>
              <a:gd name="connsiteY12" fmla="*/ 3448050 h 5143831"/>
              <a:gd name="connsiteX13" fmla="*/ 2252662 w 4433887"/>
              <a:gd name="connsiteY13" fmla="*/ 3486150 h 5143831"/>
              <a:gd name="connsiteX14" fmla="*/ 2262187 w 4433887"/>
              <a:gd name="connsiteY14" fmla="*/ 3514725 h 5143831"/>
              <a:gd name="connsiteX15" fmla="*/ 2319337 w 4433887"/>
              <a:gd name="connsiteY15" fmla="*/ 3581400 h 5143831"/>
              <a:gd name="connsiteX16" fmla="*/ 2347912 w 4433887"/>
              <a:gd name="connsiteY16" fmla="*/ 3629025 h 5143831"/>
              <a:gd name="connsiteX17" fmla="*/ 2443162 w 4433887"/>
              <a:gd name="connsiteY17" fmla="*/ 3752850 h 5143831"/>
              <a:gd name="connsiteX18" fmla="*/ 2481262 w 4433887"/>
              <a:gd name="connsiteY18" fmla="*/ 3781425 h 5143831"/>
              <a:gd name="connsiteX19" fmla="*/ 2547937 w 4433887"/>
              <a:gd name="connsiteY19" fmla="*/ 3857625 h 5143831"/>
              <a:gd name="connsiteX20" fmla="*/ 2576512 w 4433887"/>
              <a:gd name="connsiteY20" fmla="*/ 3886200 h 5143831"/>
              <a:gd name="connsiteX21" fmla="*/ 2728912 w 4433887"/>
              <a:gd name="connsiteY21" fmla="*/ 4086225 h 5143831"/>
              <a:gd name="connsiteX22" fmla="*/ 2767012 w 4433887"/>
              <a:gd name="connsiteY22" fmla="*/ 4143375 h 5143831"/>
              <a:gd name="connsiteX23" fmla="*/ 2805112 w 4433887"/>
              <a:gd name="connsiteY23" fmla="*/ 4162425 h 5143831"/>
              <a:gd name="connsiteX24" fmla="*/ 2852737 w 4433887"/>
              <a:gd name="connsiteY24" fmla="*/ 4210050 h 5143831"/>
              <a:gd name="connsiteX25" fmla="*/ 2995612 w 4433887"/>
              <a:gd name="connsiteY25" fmla="*/ 4314825 h 5143831"/>
              <a:gd name="connsiteX26" fmla="*/ 3052762 w 4433887"/>
              <a:gd name="connsiteY26" fmla="*/ 4343400 h 5143831"/>
              <a:gd name="connsiteX27" fmla="*/ 3138487 w 4433887"/>
              <a:gd name="connsiteY27" fmla="*/ 4371975 h 5143831"/>
              <a:gd name="connsiteX28" fmla="*/ 3490912 w 4433887"/>
              <a:gd name="connsiteY28" fmla="*/ 4581525 h 5143831"/>
              <a:gd name="connsiteX29" fmla="*/ 3767137 w 4433887"/>
              <a:gd name="connsiteY29" fmla="*/ 4762500 h 5143831"/>
              <a:gd name="connsiteX30" fmla="*/ 3890962 w 4433887"/>
              <a:gd name="connsiteY30" fmla="*/ 4848225 h 5143831"/>
              <a:gd name="connsiteX31" fmla="*/ 3938587 w 4433887"/>
              <a:gd name="connsiteY31" fmla="*/ 4867275 h 5143831"/>
              <a:gd name="connsiteX32" fmla="*/ 4005262 w 4433887"/>
              <a:gd name="connsiteY32" fmla="*/ 4924425 h 5143831"/>
              <a:gd name="connsiteX33" fmla="*/ 4090987 w 4433887"/>
              <a:gd name="connsiteY33" fmla="*/ 4962525 h 5143831"/>
              <a:gd name="connsiteX34" fmla="*/ 4252912 w 4433887"/>
              <a:gd name="connsiteY34" fmla="*/ 5076825 h 5143831"/>
              <a:gd name="connsiteX35" fmla="*/ 4338637 w 4433887"/>
              <a:gd name="connsiteY35" fmla="*/ 5095875 h 5143831"/>
              <a:gd name="connsiteX36" fmla="*/ 4357687 w 4433887"/>
              <a:gd name="connsiteY36" fmla="*/ 5133975 h 5143831"/>
              <a:gd name="connsiteX37" fmla="*/ 4433887 w 4433887"/>
              <a:gd name="connsiteY37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33612 w 4433887"/>
              <a:gd name="connsiteY11" fmla="*/ 3448050 h 5143831"/>
              <a:gd name="connsiteX12" fmla="*/ 2252662 w 4433887"/>
              <a:gd name="connsiteY12" fmla="*/ 3486150 h 5143831"/>
              <a:gd name="connsiteX13" fmla="*/ 2262187 w 4433887"/>
              <a:gd name="connsiteY13" fmla="*/ 3514725 h 5143831"/>
              <a:gd name="connsiteX14" fmla="*/ 2319337 w 4433887"/>
              <a:gd name="connsiteY14" fmla="*/ 3581400 h 5143831"/>
              <a:gd name="connsiteX15" fmla="*/ 2347912 w 4433887"/>
              <a:gd name="connsiteY15" fmla="*/ 3629025 h 5143831"/>
              <a:gd name="connsiteX16" fmla="*/ 2443162 w 4433887"/>
              <a:gd name="connsiteY16" fmla="*/ 3752850 h 5143831"/>
              <a:gd name="connsiteX17" fmla="*/ 2481262 w 4433887"/>
              <a:gd name="connsiteY17" fmla="*/ 3781425 h 5143831"/>
              <a:gd name="connsiteX18" fmla="*/ 2547937 w 4433887"/>
              <a:gd name="connsiteY18" fmla="*/ 3857625 h 5143831"/>
              <a:gd name="connsiteX19" fmla="*/ 2576512 w 4433887"/>
              <a:gd name="connsiteY19" fmla="*/ 3886200 h 5143831"/>
              <a:gd name="connsiteX20" fmla="*/ 2728912 w 4433887"/>
              <a:gd name="connsiteY20" fmla="*/ 4086225 h 5143831"/>
              <a:gd name="connsiteX21" fmla="*/ 2767012 w 4433887"/>
              <a:gd name="connsiteY21" fmla="*/ 4143375 h 5143831"/>
              <a:gd name="connsiteX22" fmla="*/ 2805112 w 4433887"/>
              <a:gd name="connsiteY22" fmla="*/ 4162425 h 5143831"/>
              <a:gd name="connsiteX23" fmla="*/ 2852737 w 4433887"/>
              <a:gd name="connsiteY23" fmla="*/ 4210050 h 5143831"/>
              <a:gd name="connsiteX24" fmla="*/ 2995612 w 4433887"/>
              <a:gd name="connsiteY24" fmla="*/ 4314825 h 5143831"/>
              <a:gd name="connsiteX25" fmla="*/ 3052762 w 4433887"/>
              <a:gd name="connsiteY25" fmla="*/ 4343400 h 5143831"/>
              <a:gd name="connsiteX26" fmla="*/ 3138487 w 4433887"/>
              <a:gd name="connsiteY26" fmla="*/ 4371975 h 5143831"/>
              <a:gd name="connsiteX27" fmla="*/ 3490912 w 4433887"/>
              <a:gd name="connsiteY27" fmla="*/ 4581525 h 5143831"/>
              <a:gd name="connsiteX28" fmla="*/ 3767137 w 4433887"/>
              <a:gd name="connsiteY28" fmla="*/ 4762500 h 5143831"/>
              <a:gd name="connsiteX29" fmla="*/ 3890962 w 4433887"/>
              <a:gd name="connsiteY29" fmla="*/ 4848225 h 5143831"/>
              <a:gd name="connsiteX30" fmla="*/ 3938587 w 4433887"/>
              <a:gd name="connsiteY30" fmla="*/ 4867275 h 5143831"/>
              <a:gd name="connsiteX31" fmla="*/ 4005262 w 4433887"/>
              <a:gd name="connsiteY31" fmla="*/ 4924425 h 5143831"/>
              <a:gd name="connsiteX32" fmla="*/ 4090987 w 4433887"/>
              <a:gd name="connsiteY32" fmla="*/ 4962525 h 5143831"/>
              <a:gd name="connsiteX33" fmla="*/ 4252912 w 4433887"/>
              <a:gd name="connsiteY33" fmla="*/ 5076825 h 5143831"/>
              <a:gd name="connsiteX34" fmla="*/ 4338637 w 4433887"/>
              <a:gd name="connsiteY34" fmla="*/ 5095875 h 5143831"/>
              <a:gd name="connsiteX35" fmla="*/ 4357687 w 4433887"/>
              <a:gd name="connsiteY35" fmla="*/ 5133975 h 5143831"/>
              <a:gd name="connsiteX36" fmla="*/ 4433887 w 4433887"/>
              <a:gd name="connsiteY36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52662 w 4433887"/>
              <a:gd name="connsiteY11" fmla="*/ 3486150 h 5143831"/>
              <a:gd name="connsiteX12" fmla="*/ 2262187 w 4433887"/>
              <a:gd name="connsiteY12" fmla="*/ 3514725 h 5143831"/>
              <a:gd name="connsiteX13" fmla="*/ 2319337 w 4433887"/>
              <a:gd name="connsiteY13" fmla="*/ 3581400 h 5143831"/>
              <a:gd name="connsiteX14" fmla="*/ 2347912 w 4433887"/>
              <a:gd name="connsiteY14" fmla="*/ 3629025 h 5143831"/>
              <a:gd name="connsiteX15" fmla="*/ 2443162 w 4433887"/>
              <a:gd name="connsiteY15" fmla="*/ 3752850 h 5143831"/>
              <a:gd name="connsiteX16" fmla="*/ 2481262 w 4433887"/>
              <a:gd name="connsiteY16" fmla="*/ 3781425 h 5143831"/>
              <a:gd name="connsiteX17" fmla="*/ 2547937 w 4433887"/>
              <a:gd name="connsiteY17" fmla="*/ 3857625 h 5143831"/>
              <a:gd name="connsiteX18" fmla="*/ 2576512 w 4433887"/>
              <a:gd name="connsiteY18" fmla="*/ 3886200 h 5143831"/>
              <a:gd name="connsiteX19" fmla="*/ 2728912 w 4433887"/>
              <a:gd name="connsiteY19" fmla="*/ 4086225 h 5143831"/>
              <a:gd name="connsiteX20" fmla="*/ 2767012 w 4433887"/>
              <a:gd name="connsiteY20" fmla="*/ 4143375 h 5143831"/>
              <a:gd name="connsiteX21" fmla="*/ 2805112 w 4433887"/>
              <a:gd name="connsiteY21" fmla="*/ 4162425 h 5143831"/>
              <a:gd name="connsiteX22" fmla="*/ 2852737 w 4433887"/>
              <a:gd name="connsiteY22" fmla="*/ 4210050 h 5143831"/>
              <a:gd name="connsiteX23" fmla="*/ 2995612 w 4433887"/>
              <a:gd name="connsiteY23" fmla="*/ 4314825 h 5143831"/>
              <a:gd name="connsiteX24" fmla="*/ 3052762 w 4433887"/>
              <a:gd name="connsiteY24" fmla="*/ 4343400 h 5143831"/>
              <a:gd name="connsiteX25" fmla="*/ 3138487 w 4433887"/>
              <a:gd name="connsiteY25" fmla="*/ 4371975 h 5143831"/>
              <a:gd name="connsiteX26" fmla="*/ 3490912 w 4433887"/>
              <a:gd name="connsiteY26" fmla="*/ 4581525 h 5143831"/>
              <a:gd name="connsiteX27" fmla="*/ 3767137 w 4433887"/>
              <a:gd name="connsiteY27" fmla="*/ 4762500 h 5143831"/>
              <a:gd name="connsiteX28" fmla="*/ 3890962 w 4433887"/>
              <a:gd name="connsiteY28" fmla="*/ 4848225 h 5143831"/>
              <a:gd name="connsiteX29" fmla="*/ 3938587 w 4433887"/>
              <a:gd name="connsiteY29" fmla="*/ 4867275 h 5143831"/>
              <a:gd name="connsiteX30" fmla="*/ 4005262 w 4433887"/>
              <a:gd name="connsiteY30" fmla="*/ 4924425 h 5143831"/>
              <a:gd name="connsiteX31" fmla="*/ 4090987 w 4433887"/>
              <a:gd name="connsiteY31" fmla="*/ 4962525 h 5143831"/>
              <a:gd name="connsiteX32" fmla="*/ 4252912 w 4433887"/>
              <a:gd name="connsiteY32" fmla="*/ 5076825 h 5143831"/>
              <a:gd name="connsiteX33" fmla="*/ 4338637 w 4433887"/>
              <a:gd name="connsiteY33" fmla="*/ 5095875 h 5143831"/>
              <a:gd name="connsiteX34" fmla="*/ 4357687 w 4433887"/>
              <a:gd name="connsiteY34" fmla="*/ 5133975 h 5143831"/>
              <a:gd name="connsiteX35" fmla="*/ 4433887 w 4433887"/>
              <a:gd name="connsiteY35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62187 w 4433887"/>
              <a:gd name="connsiteY11" fmla="*/ 3514725 h 5143831"/>
              <a:gd name="connsiteX12" fmla="*/ 2319337 w 4433887"/>
              <a:gd name="connsiteY12" fmla="*/ 3581400 h 5143831"/>
              <a:gd name="connsiteX13" fmla="*/ 2347912 w 4433887"/>
              <a:gd name="connsiteY13" fmla="*/ 3629025 h 5143831"/>
              <a:gd name="connsiteX14" fmla="*/ 2443162 w 4433887"/>
              <a:gd name="connsiteY14" fmla="*/ 3752850 h 5143831"/>
              <a:gd name="connsiteX15" fmla="*/ 2481262 w 4433887"/>
              <a:gd name="connsiteY15" fmla="*/ 3781425 h 5143831"/>
              <a:gd name="connsiteX16" fmla="*/ 2547937 w 4433887"/>
              <a:gd name="connsiteY16" fmla="*/ 3857625 h 5143831"/>
              <a:gd name="connsiteX17" fmla="*/ 2576512 w 4433887"/>
              <a:gd name="connsiteY17" fmla="*/ 3886200 h 5143831"/>
              <a:gd name="connsiteX18" fmla="*/ 2728912 w 4433887"/>
              <a:gd name="connsiteY18" fmla="*/ 4086225 h 5143831"/>
              <a:gd name="connsiteX19" fmla="*/ 2767012 w 4433887"/>
              <a:gd name="connsiteY19" fmla="*/ 4143375 h 5143831"/>
              <a:gd name="connsiteX20" fmla="*/ 2805112 w 4433887"/>
              <a:gd name="connsiteY20" fmla="*/ 4162425 h 5143831"/>
              <a:gd name="connsiteX21" fmla="*/ 2852737 w 4433887"/>
              <a:gd name="connsiteY21" fmla="*/ 4210050 h 5143831"/>
              <a:gd name="connsiteX22" fmla="*/ 2995612 w 4433887"/>
              <a:gd name="connsiteY22" fmla="*/ 4314825 h 5143831"/>
              <a:gd name="connsiteX23" fmla="*/ 3052762 w 4433887"/>
              <a:gd name="connsiteY23" fmla="*/ 4343400 h 5143831"/>
              <a:gd name="connsiteX24" fmla="*/ 3138487 w 4433887"/>
              <a:gd name="connsiteY24" fmla="*/ 4371975 h 5143831"/>
              <a:gd name="connsiteX25" fmla="*/ 3490912 w 4433887"/>
              <a:gd name="connsiteY25" fmla="*/ 4581525 h 5143831"/>
              <a:gd name="connsiteX26" fmla="*/ 3767137 w 4433887"/>
              <a:gd name="connsiteY26" fmla="*/ 4762500 h 5143831"/>
              <a:gd name="connsiteX27" fmla="*/ 3890962 w 4433887"/>
              <a:gd name="connsiteY27" fmla="*/ 4848225 h 5143831"/>
              <a:gd name="connsiteX28" fmla="*/ 3938587 w 4433887"/>
              <a:gd name="connsiteY28" fmla="*/ 4867275 h 5143831"/>
              <a:gd name="connsiteX29" fmla="*/ 4005262 w 4433887"/>
              <a:gd name="connsiteY29" fmla="*/ 4924425 h 5143831"/>
              <a:gd name="connsiteX30" fmla="*/ 4090987 w 4433887"/>
              <a:gd name="connsiteY30" fmla="*/ 4962525 h 5143831"/>
              <a:gd name="connsiteX31" fmla="*/ 4252912 w 4433887"/>
              <a:gd name="connsiteY31" fmla="*/ 5076825 h 5143831"/>
              <a:gd name="connsiteX32" fmla="*/ 4338637 w 4433887"/>
              <a:gd name="connsiteY32" fmla="*/ 5095875 h 5143831"/>
              <a:gd name="connsiteX33" fmla="*/ 4357687 w 4433887"/>
              <a:gd name="connsiteY33" fmla="*/ 5133975 h 5143831"/>
              <a:gd name="connsiteX34" fmla="*/ 4433887 w 4433887"/>
              <a:gd name="connsiteY34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319337 w 4433887"/>
              <a:gd name="connsiteY11" fmla="*/ 3581400 h 5143831"/>
              <a:gd name="connsiteX12" fmla="*/ 2347912 w 4433887"/>
              <a:gd name="connsiteY12" fmla="*/ 3629025 h 5143831"/>
              <a:gd name="connsiteX13" fmla="*/ 2443162 w 4433887"/>
              <a:gd name="connsiteY13" fmla="*/ 3752850 h 5143831"/>
              <a:gd name="connsiteX14" fmla="*/ 2481262 w 4433887"/>
              <a:gd name="connsiteY14" fmla="*/ 3781425 h 5143831"/>
              <a:gd name="connsiteX15" fmla="*/ 2547937 w 4433887"/>
              <a:gd name="connsiteY15" fmla="*/ 3857625 h 5143831"/>
              <a:gd name="connsiteX16" fmla="*/ 2576512 w 4433887"/>
              <a:gd name="connsiteY16" fmla="*/ 3886200 h 5143831"/>
              <a:gd name="connsiteX17" fmla="*/ 2728912 w 4433887"/>
              <a:gd name="connsiteY17" fmla="*/ 4086225 h 5143831"/>
              <a:gd name="connsiteX18" fmla="*/ 2767012 w 4433887"/>
              <a:gd name="connsiteY18" fmla="*/ 4143375 h 5143831"/>
              <a:gd name="connsiteX19" fmla="*/ 2805112 w 4433887"/>
              <a:gd name="connsiteY19" fmla="*/ 4162425 h 5143831"/>
              <a:gd name="connsiteX20" fmla="*/ 2852737 w 4433887"/>
              <a:gd name="connsiteY20" fmla="*/ 4210050 h 5143831"/>
              <a:gd name="connsiteX21" fmla="*/ 2995612 w 4433887"/>
              <a:gd name="connsiteY21" fmla="*/ 4314825 h 5143831"/>
              <a:gd name="connsiteX22" fmla="*/ 3052762 w 4433887"/>
              <a:gd name="connsiteY22" fmla="*/ 4343400 h 5143831"/>
              <a:gd name="connsiteX23" fmla="*/ 3138487 w 4433887"/>
              <a:gd name="connsiteY23" fmla="*/ 4371975 h 5143831"/>
              <a:gd name="connsiteX24" fmla="*/ 3490912 w 4433887"/>
              <a:gd name="connsiteY24" fmla="*/ 4581525 h 5143831"/>
              <a:gd name="connsiteX25" fmla="*/ 3767137 w 4433887"/>
              <a:gd name="connsiteY25" fmla="*/ 4762500 h 5143831"/>
              <a:gd name="connsiteX26" fmla="*/ 3890962 w 4433887"/>
              <a:gd name="connsiteY26" fmla="*/ 4848225 h 5143831"/>
              <a:gd name="connsiteX27" fmla="*/ 3938587 w 4433887"/>
              <a:gd name="connsiteY27" fmla="*/ 4867275 h 5143831"/>
              <a:gd name="connsiteX28" fmla="*/ 4005262 w 4433887"/>
              <a:gd name="connsiteY28" fmla="*/ 4924425 h 5143831"/>
              <a:gd name="connsiteX29" fmla="*/ 4090987 w 4433887"/>
              <a:gd name="connsiteY29" fmla="*/ 4962525 h 5143831"/>
              <a:gd name="connsiteX30" fmla="*/ 4252912 w 4433887"/>
              <a:gd name="connsiteY30" fmla="*/ 5076825 h 5143831"/>
              <a:gd name="connsiteX31" fmla="*/ 4338637 w 4433887"/>
              <a:gd name="connsiteY31" fmla="*/ 5095875 h 5143831"/>
              <a:gd name="connsiteX32" fmla="*/ 4357687 w 4433887"/>
              <a:gd name="connsiteY32" fmla="*/ 5133975 h 5143831"/>
              <a:gd name="connsiteX33" fmla="*/ 4433887 w 4433887"/>
              <a:gd name="connsiteY33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347912 w 4433887"/>
              <a:gd name="connsiteY11" fmla="*/ 3629025 h 5143831"/>
              <a:gd name="connsiteX12" fmla="*/ 2443162 w 4433887"/>
              <a:gd name="connsiteY12" fmla="*/ 3752850 h 5143831"/>
              <a:gd name="connsiteX13" fmla="*/ 2481262 w 4433887"/>
              <a:gd name="connsiteY13" fmla="*/ 3781425 h 5143831"/>
              <a:gd name="connsiteX14" fmla="*/ 2547937 w 4433887"/>
              <a:gd name="connsiteY14" fmla="*/ 3857625 h 5143831"/>
              <a:gd name="connsiteX15" fmla="*/ 2576512 w 4433887"/>
              <a:gd name="connsiteY15" fmla="*/ 3886200 h 5143831"/>
              <a:gd name="connsiteX16" fmla="*/ 2728912 w 4433887"/>
              <a:gd name="connsiteY16" fmla="*/ 4086225 h 5143831"/>
              <a:gd name="connsiteX17" fmla="*/ 2767012 w 4433887"/>
              <a:gd name="connsiteY17" fmla="*/ 4143375 h 5143831"/>
              <a:gd name="connsiteX18" fmla="*/ 2805112 w 4433887"/>
              <a:gd name="connsiteY18" fmla="*/ 4162425 h 5143831"/>
              <a:gd name="connsiteX19" fmla="*/ 2852737 w 4433887"/>
              <a:gd name="connsiteY19" fmla="*/ 4210050 h 5143831"/>
              <a:gd name="connsiteX20" fmla="*/ 2995612 w 4433887"/>
              <a:gd name="connsiteY20" fmla="*/ 4314825 h 5143831"/>
              <a:gd name="connsiteX21" fmla="*/ 3052762 w 4433887"/>
              <a:gd name="connsiteY21" fmla="*/ 4343400 h 5143831"/>
              <a:gd name="connsiteX22" fmla="*/ 3138487 w 4433887"/>
              <a:gd name="connsiteY22" fmla="*/ 4371975 h 5143831"/>
              <a:gd name="connsiteX23" fmla="*/ 3490912 w 4433887"/>
              <a:gd name="connsiteY23" fmla="*/ 4581525 h 5143831"/>
              <a:gd name="connsiteX24" fmla="*/ 3767137 w 4433887"/>
              <a:gd name="connsiteY24" fmla="*/ 4762500 h 5143831"/>
              <a:gd name="connsiteX25" fmla="*/ 3890962 w 4433887"/>
              <a:gd name="connsiteY25" fmla="*/ 4848225 h 5143831"/>
              <a:gd name="connsiteX26" fmla="*/ 3938587 w 4433887"/>
              <a:gd name="connsiteY26" fmla="*/ 4867275 h 5143831"/>
              <a:gd name="connsiteX27" fmla="*/ 4005262 w 4433887"/>
              <a:gd name="connsiteY27" fmla="*/ 4924425 h 5143831"/>
              <a:gd name="connsiteX28" fmla="*/ 4090987 w 4433887"/>
              <a:gd name="connsiteY28" fmla="*/ 4962525 h 5143831"/>
              <a:gd name="connsiteX29" fmla="*/ 4252912 w 4433887"/>
              <a:gd name="connsiteY29" fmla="*/ 5076825 h 5143831"/>
              <a:gd name="connsiteX30" fmla="*/ 4338637 w 4433887"/>
              <a:gd name="connsiteY30" fmla="*/ 5095875 h 5143831"/>
              <a:gd name="connsiteX31" fmla="*/ 4357687 w 4433887"/>
              <a:gd name="connsiteY31" fmla="*/ 5133975 h 5143831"/>
              <a:gd name="connsiteX32" fmla="*/ 4433887 w 4433887"/>
              <a:gd name="connsiteY32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28850 w 4433887"/>
              <a:gd name="connsiteY11" fmla="*/ 3819525 h 5143831"/>
              <a:gd name="connsiteX12" fmla="*/ 2443162 w 4433887"/>
              <a:gd name="connsiteY12" fmla="*/ 3752850 h 5143831"/>
              <a:gd name="connsiteX13" fmla="*/ 2481262 w 4433887"/>
              <a:gd name="connsiteY13" fmla="*/ 3781425 h 5143831"/>
              <a:gd name="connsiteX14" fmla="*/ 2547937 w 4433887"/>
              <a:gd name="connsiteY14" fmla="*/ 3857625 h 5143831"/>
              <a:gd name="connsiteX15" fmla="*/ 2576512 w 4433887"/>
              <a:gd name="connsiteY15" fmla="*/ 3886200 h 5143831"/>
              <a:gd name="connsiteX16" fmla="*/ 2728912 w 4433887"/>
              <a:gd name="connsiteY16" fmla="*/ 4086225 h 5143831"/>
              <a:gd name="connsiteX17" fmla="*/ 2767012 w 4433887"/>
              <a:gd name="connsiteY17" fmla="*/ 4143375 h 5143831"/>
              <a:gd name="connsiteX18" fmla="*/ 2805112 w 4433887"/>
              <a:gd name="connsiteY18" fmla="*/ 4162425 h 5143831"/>
              <a:gd name="connsiteX19" fmla="*/ 2852737 w 4433887"/>
              <a:gd name="connsiteY19" fmla="*/ 4210050 h 5143831"/>
              <a:gd name="connsiteX20" fmla="*/ 2995612 w 4433887"/>
              <a:gd name="connsiteY20" fmla="*/ 4314825 h 5143831"/>
              <a:gd name="connsiteX21" fmla="*/ 3052762 w 4433887"/>
              <a:gd name="connsiteY21" fmla="*/ 4343400 h 5143831"/>
              <a:gd name="connsiteX22" fmla="*/ 3138487 w 4433887"/>
              <a:gd name="connsiteY22" fmla="*/ 4371975 h 5143831"/>
              <a:gd name="connsiteX23" fmla="*/ 3490912 w 4433887"/>
              <a:gd name="connsiteY23" fmla="*/ 4581525 h 5143831"/>
              <a:gd name="connsiteX24" fmla="*/ 3767137 w 4433887"/>
              <a:gd name="connsiteY24" fmla="*/ 4762500 h 5143831"/>
              <a:gd name="connsiteX25" fmla="*/ 3890962 w 4433887"/>
              <a:gd name="connsiteY25" fmla="*/ 4848225 h 5143831"/>
              <a:gd name="connsiteX26" fmla="*/ 3938587 w 4433887"/>
              <a:gd name="connsiteY26" fmla="*/ 4867275 h 5143831"/>
              <a:gd name="connsiteX27" fmla="*/ 4005262 w 4433887"/>
              <a:gd name="connsiteY27" fmla="*/ 4924425 h 5143831"/>
              <a:gd name="connsiteX28" fmla="*/ 4090987 w 4433887"/>
              <a:gd name="connsiteY28" fmla="*/ 4962525 h 5143831"/>
              <a:gd name="connsiteX29" fmla="*/ 4252912 w 4433887"/>
              <a:gd name="connsiteY29" fmla="*/ 5076825 h 5143831"/>
              <a:gd name="connsiteX30" fmla="*/ 4338637 w 4433887"/>
              <a:gd name="connsiteY30" fmla="*/ 5095875 h 5143831"/>
              <a:gd name="connsiteX31" fmla="*/ 4357687 w 4433887"/>
              <a:gd name="connsiteY31" fmla="*/ 5133975 h 5143831"/>
              <a:gd name="connsiteX32" fmla="*/ 4433887 w 4433887"/>
              <a:gd name="connsiteY32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28850 w 4433887"/>
              <a:gd name="connsiteY11" fmla="*/ 3819525 h 5143831"/>
              <a:gd name="connsiteX12" fmla="*/ 2443162 w 4433887"/>
              <a:gd name="connsiteY12" fmla="*/ 3752850 h 5143831"/>
              <a:gd name="connsiteX13" fmla="*/ 2481262 w 4433887"/>
              <a:gd name="connsiteY13" fmla="*/ 3781425 h 5143831"/>
              <a:gd name="connsiteX14" fmla="*/ 2547937 w 4433887"/>
              <a:gd name="connsiteY14" fmla="*/ 3857625 h 5143831"/>
              <a:gd name="connsiteX15" fmla="*/ 2576512 w 4433887"/>
              <a:gd name="connsiteY15" fmla="*/ 3886200 h 5143831"/>
              <a:gd name="connsiteX16" fmla="*/ 2728912 w 4433887"/>
              <a:gd name="connsiteY16" fmla="*/ 4086225 h 5143831"/>
              <a:gd name="connsiteX17" fmla="*/ 2767012 w 4433887"/>
              <a:gd name="connsiteY17" fmla="*/ 4143375 h 5143831"/>
              <a:gd name="connsiteX18" fmla="*/ 2805112 w 4433887"/>
              <a:gd name="connsiteY18" fmla="*/ 4162425 h 5143831"/>
              <a:gd name="connsiteX19" fmla="*/ 2852737 w 4433887"/>
              <a:gd name="connsiteY19" fmla="*/ 4210050 h 5143831"/>
              <a:gd name="connsiteX20" fmla="*/ 2995612 w 4433887"/>
              <a:gd name="connsiteY20" fmla="*/ 4314825 h 5143831"/>
              <a:gd name="connsiteX21" fmla="*/ 3052762 w 4433887"/>
              <a:gd name="connsiteY21" fmla="*/ 4343400 h 5143831"/>
              <a:gd name="connsiteX22" fmla="*/ 3138487 w 4433887"/>
              <a:gd name="connsiteY22" fmla="*/ 4371975 h 5143831"/>
              <a:gd name="connsiteX23" fmla="*/ 3490912 w 4433887"/>
              <a:gd name="connsiteY23" fmla="*/ 4581525 h 5143831"/>
              <a:gd name="connsiteX24" fmla="*/ 3767137 w 4433887"/>
              <a:gd name="connsiteY24" fmla="*/ 4762500 h 5143831"/>
              <a:gd name="connsiteX25" fmla="*/ 3890962 w 4433887"/>
              <a:gd name="connsiteY25" fmla="*/ 4848225 h 5143831"/>
              <a:gd name="connsiteX26" fmla="*/ 3938587 w 4433887"/>
              <a:gd name="connsiteY26" fmla="*/ 4867275 h 5143831"/>
              <a:gd name="connsiteX27" fmla="*/ 4005262 w 4433887"/>
              <a:gd name="connsiteY27" fmla="*/ 4924425 h 5143831"/>
              <a:gd name="connsiteX28" fmla="*/ 4090987 w 4433887"/>
              <a:gd name="connsiteY28" fmla="*/ 4962525 h 5143831"/>
              <a:gd name="connsiteX29" fmla="*/ 4252912 w 4433887"/>
              <a:gd name="connsiteY29" fmla="*/ 5076825 h 5143831"/>
              <a:gd name="connsiteX30" fmla="*/ 4338637 w 4433887"/>
              <a:gd name="connsiteY30" fmla="*/ 5095875 h 5143831"/>
              <a:gd name="connsiteX31" fmla="*/ 4357687 w 4433887"/>
              <a:gd name="connsiteY31" fmla="*/ 5133975 h 5143831"/>
              <a:gd name="connsiteX32" fmla="*/ 4433887 w 4433887"/>
              <a:gd name="connsiteY32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28850 w 4433887"/>
              <a:gd name="connsiteY11" fmla="*/ 3819525 h 5143831"/>
              <a:gd name="connsiteX12" fmla="*/ 2481262 w 4433887"/>
              <a:gd name="connsiteY12" fmla="*/ 3781425 h 5143831"/>
              <a:gd name="connsiteX13" fmla="*/ 2547937 w 4433887"/>
              <a:gd name="connsiteY13" fmla="*/ 3857625 h 5143831"/>
              <a:gd name="connsiteX14" fmla="*/ 2576512 w 4433887"/>
              <a:gd name="connsiteY14" fmla="*/ 3886200 h 5143831"/>
              <a:gd name="connsiteX15" fmla="*/ 2728912 w 4433887"/>
              <a:gd name="connsiteY15" fmla="*/ 4086225 h 5143831"/>
              <a:gd name="connsiteX16" fmla="*/ 2767012 w 4433887"/>
              <a:gd name="connsiteY16" fmla="*/ 4143375 h 5143831"/>
              <a:gd name="connsiteX17" fmla="*/ 2805112 w 4433887"/>
              <a:gd name="connsiteY17" fmla="*/ 4162425 h 5143831"/>
              <a:gd name="connsiteX18" fmla="*/ 2852737 w 4433887"/>
              <a:gd name="connsiteY18" fmla="*/ 4210050 h 5143831"/>
              <a:gd name="connsiteX19" fmla="*/ 2995612 w 4433887"/>
              <a:gd name="connsiteY19" fmla="*/ 4314825 h 5143831"/>
              <a:gd name="connsiteX20" fmla="*/ 3052762 w 4433887"/>
              <a:gd name="connsiteY20" fmla="*/ 4343400 h 5143831"/>
              <a:gd name="connsiteX21" fmla="*/ 3138487 w 4433887"/>
              <a:gd name="connsiteY21" fmla="*/ 4371975 h 5143831"/>
              <a:gd name="connsiteX22" fmla="*/ 3490912 w 4433887"/>
              <a:gd name="connsiteY22" fmla="*/ 4581525 h 5143831"/>
              <a:gd name="connsiteX23" fmla="*/ 3767137 w 4433887"/>
              <a:gd name="connsiteY23" fmla="*/ 4762500 h 5143831"/>
              <a:gd name="connsiteX24" fmla="*/ 3890962 w 4433887"/>
              <a:gd name="connsiteY24" fmla="*/ 4848225 h 5143831"/>
              <a:gd name="connsiteX25" fmla="*/ 3938587 w 4433887"/>
              <a:gd name="connsiteY25" fmla="*/ 4867275 h 5143831"/>
              <a:gd name="connsiteX26" fmla="*/ 4005262 w 4433887"/>
              <a:gd name="connsiteY26" fmla="*/ 4924425 h 5143831"/>
              <a:gd name="connsiteX27" fmla="*/ 4090987 w 4433887"/>
              <a:gd name="connsiteY27" fmla="*/ 4962525 h 5143831"/>
              <a:gd name="connsiteX28" fmla="*/ 4252912 w 4433887"/>
              <a:gd name="connsiteY28" fmla="*/ 5076825 h 5143831"/>
              <a:gd name="connsiteX29" fmla="*/ 4338637 w 4433887"/>
              <a:gd name="connsiteY29" fmla="*/ 5095875 h 5143831"/>
              <a:gd name="connsiteX30" fmla="*/ 4357687 w 4433887"/>
              <a:gd name="connsiteY30" fmla="*/ 5133975 h 5143831"/>
              <a:gd name="connsiteX31" fmla="*/ 4433887 w 4433887"/>
              <a:gd name="connsiteY31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28850 w 4433887"/>
              <a:gd name="connsiteY11" fmla="*/ 3819525 h 5143831"/>
              <a:gd name="connsiteX12" fmla="*/ 2547937 w 4433887"/>
              <a:gd name="connsiteY12" fmla="*/ 3857625 h 5143831"/>
              <a:gd name="connsiteX13" fmla="*/ 2576512 w 4433887"/>
              <a:gd name="connsiteY13" fmla="*/ 3886200 h 5143831"/>
              <a:gd name="connsiteX14" fmla="*/ 2728912 w 4433887"/>
              <a:gd name="connsiteY14" fmla="*/ 4086225 h 5143831"/>
              <a:gd name="connsiteX15" fmla="*/ 2767012 w 4433887"/>
              <a:gd name="connsiteY15" fmla="*/ 4143375 h 5143831"/>
              <a:gd name="connsiteX16" fmla="*/ 2805112 w 4433887"/>
              <a:gd name="connsiteY16" fmla="*/ 4162425 h 5143831"/>
              <a:gd name="connsiteX17" fmla="*/ 2852737 w 4433887"/>
              <a:gd name="connsiteY17" fmla="*/ 4210050 h 5143831"/>
              <a:gd name="connsiteX18" fmla="*/ 2995612 w 4433887"/>
              <a:gd name="connsiteY18" fmla="*/ 4314825 h 5143831"/>
              <a:gd name="connsiteX19" fmla="*/ 3052762 w 4433887"/>
              <a:gd name="connsiteY19" fmla="*/ 4343400 h 5143831"/>
              <a:gd name="connsiteX20" fmla="*/ 3138487 w 4433887"/>
              <a:gd name="connsiteY20" fmla="*/ 4371975 h 5143831"/>
              <a:gd name="connsiteX21" fmla="*/ 3490912 w 4433887"/>
              <a:gd name="connsiteY21" fmla="*/ 4581525 h 5143831"/>
              <a:gd name="connsiteX22" fmla="*/ 3767137 w 4433887"/>
              <a:gd name="connsiteY22" fmla="*/ 4762500 h 5143831"/>
              <a:gd name="connsiteX23" fmla="*/ 3890962 w 4433887"/>
              <a:gd name="connsiteY23" fmla="*/ 4848225 h 5143831"/>
              <a:gd name="connsiteX24" fmla="*/ 3938587 w 4433887"/>
              <a:gd name="connsiteY24" fmla="*/ 4867275 h 5143831"/>
              <a:gd name="connsiteX25" fmla="*/ 4005262 w 4433887"/>
              <a:gd name="connsiteY25" fmla="*/ 4924425 h 5143831"/>
              <a:gd name="connsiteX26" fmla="*/ 4090987 w 4433887"/>
              <a:gd name="connsiteY26" fmla="*/ 4962525 h 5143831"/>
              <a:gd name="connsiteX27" fmla="*/ 4252912 w 4433887"/>
              <a:gd name="connsiteY27" fmla="*/ 5076825 h 5143831"/>
              <a:gd name="connsiteX28" fmla="*/ 4338637 w 4433887"/>
              <a:gd name="connsiteY28" fmla="*/ 5095875 h 5143831"/>
              <a:gd name="connsiteX29" fmla="*/ 4357687 w 4433887"/>
              <a:gd name="connsiteY29" fmla="*/ 5133975 h 5143831"/>
              <a:gd name="connsiteX30" fmla="*/ 4433887 w 4433887"/>
              <a:gd name="connsiteY30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28850 w 4433887"/>
              <a:gd name="connsiteY11" fmla="*/ 3819525 h 5143831"/>
              <a:gd name="connsiteX12" fmla="*/ 2576512 w 4433887"/>
              <a:gd name="connsiteY12" fmla="*/ 3886200 h 5143831"/>
              <a:gd name="connsiteX13" fmla="*/ 2728912 w 4433887"/>
              <a:gd name="connsiteY13" fmla="*/ 4086225 h 5143831"/>
              <a:gd name="connsiteX14" fmla="*/ 2767012 w 4433887"/>
              <a:gd name="connsiteY14" fmla="*/ 4143375 h 5143831"/>
              <a:gd name="connsiteX15" fmla="*/ 2805112 w 4433887"/>
              <a:gd name="connsiteY15" fmla="*/ 4162425 h 5143831"/>
              <a:gd name="connsiteX16" fmla="*/ 2852737 w 4433887"/>
              <a:gd name="connsiteY16" fmla="*/ 4210050 h 5143831"/>
              <a:gd name="connsiteX17" fmla="*/ 2995612 w 4433887"/>
              <a:gd name="connsiteY17" fmla="*/ 4314825 h 5143831"/>
              <a:gd name="connsiteX18" fmla="*/ 3052762 w 4433887"/>
              <a:gd name="connsiteY18" fmla="*/ 4343400 h 5143831"/>
              <a:gd name="connsiteX19" fmla="*/ 3138487 w 4433887"/>
              <a:gd name="connsiteY19" fmla="*/ 4371975 h 5143831"/>
              <a:gd name="connsiteX20" fmla="*/ 3490912 w 4433887"/>
              <a:gd name="connsiteY20" fmla="*/ 4581525 h 5143831"/>
              <a:gd name="connsiteX21" fmla="*/ 3767137 w 4433887"/>
              <a:gd name="connsiteY21" fmla="*/ 4762500 h 5143831"/>
              <a:gd name="connsiteX22" fmla="*/ 3890962 w 4433887"/>
              <a:gd name="connsiteY22" fmla="*/ 4848225 h 5143831"/>
              <a:gd name="connsiteX23" fmla="*/ 3938587 w 4433887"/>
              <a:gd name="connsiteY23" fmla="*/ 4867275 h 5143831"/>
              <a:gd name="connsiteX24" fmla="*/ 4005262 w 4433887"/>
              <a:gd name="connsiteY24" fmla="*/ 4924425 h 5143831"/>
              <a:gd name="connsiteX25" fmla="*/ 4090987 w 4433887"/>
              <a:gd name="connsiteY25" fmla="*/ 4962525 h 5143831"/>
              <a:gd name="connsiteX26" fmla="*/ 4252912 w 4433887"/>
              <a:gd name="connsiteY26" fmla="*/ 5076825 h 5143831"/>
              <a:gd name="connsiteX27" fmla="*/ 4338637 w 4433887"/>
              <a:gd name="connsiteY27" fmla="*/ 5095875 h 5143831"/>
              <a:gd name="connsiteX28" fmla="*/ 4357687 w 4433887"/>
              <a:gd name="connsiteY28" fmla="*/ 5133975 h 5143831"/>
              <a:gd name="connsiteX29" fmla="*/ 4433887 w 4433887"/>
              <a:gd name="connsiteY29" fmla="*/ 5143500 h 5143831"/>
              <a:gd name="connsiteX0" fmla="*/ 0 w 4433887"/>
              <a:gd name="connsiteY0" fmla="*/ 0 h 5143831"/>
              <a:gd name="connsiteX1" fmla="*/ 180974 w 4433887"/>
              <a:gd name="connsiteY1" fmla="*/ 319087 h 5143831"/>
              <a:gd name="connsiteX2" fmla="*/ 447675 w 4433887"/>
              <a:gd name="connsiteY2" fmla="*/ 709612 h 5143831"/>
              <a:gd name="connsiteX3" fmla="*/ 676275 w 4433887"/>
              <a:gd name="connsiteY3" fmla="*/ 1047750 h 5143831"/>
              <a:gd name="connsiteX4" fmla="*/ 928687 w 4433887"/>
              <a:gd name="connsiteY4" fmla="*/ 1423988 h 5143831"/>
              <a:gd name="connsiteX5" fmla="*/ 1142999 w 4433887"/>
              <a:gd name="connsiteY5" fmla="*/ 1762126 h 5143831"/>
              <a:gd name="connsiteX6" fmla="*/ 1366836 w 4433887"/>
              <a:gd name="connsiteY6" fmla="*/ 2119312 h 5143831"/>
              <a:gd name="connsiteX7" fmla="*/ 1538287 w 4433887"/>
              <a:gd name="connsiteY7" fmla="*/ 2414587 h 5143831"/>
              <a:gd name="connsiteX8" fmla="*/ 1747837 w 4433887"/>
              <a:gd name="connsiteY8" fmla="*/ 2752725 h 5143831"/>
              <a:gd name="connsiteX9" fmla="*/ 1900237 w 4433887"/>
              <a:gd name="connsiteY9" fmla="*/ 3067050 h 5143831"/>
              <a:gd name="connsiteX10" fmla="*/ 2052637 w 4433887"/>
              <a:gd name="connsiteY10" fmla="*/ 3386137 h 5143831"/>
              <a:gd name="connsiteX11" fmla="*/ 2228850 w 4433887"/>
              <a:gd name="connsiteY11" fmla="*/ 3819525 h 5143831"/>
              <a:gd name="connsiteX12" fmla="*/ 2471737 w 4433887"/>
              <a:gd name="connsiteY12" fmla="*/ 4081463 h 5143831"/>
              <a:gd name="connsiteX13" fmla="*/ 2728912 w 4433887"/>
              <a:gd name="connsiteY13" fmla="*/ 4086225 h 5143831"/>
              <a:gd name="connsiteX14" fmla="*/ 2767012 w 4433887"/>
              <a:gd name="connsiteY14" fmla="*/ 4143375 h 5143831"/>
              <a:gd name="connsiteX15" fmla="*/ 2805112 w 4433887"/>
              <a:gd name="connsiteY15" fmla="*/ 4162425 h 5143831"/>
              <a:gd name="connsiteX16" fmla="*/ 2852737 w 4433887"/>
              <a:gd name="connsiteY16" fmla="*/ 4210050 h 5143831"/>
              <a:gd name="connsiteX17" fmla="*/ 2995612 w 4433887"/>
              <a:gd name="connsiteY17" fmla="*/ 4314825 h 5143831"/>
              <a:gd name="connsiteX18" fmla="*/ 3052762 w 4433887"/>
              <a:gd name="connsiteY18" fmla="*/ 4343400 h 5143831"/>
              <a:gd name="connsiteX19" fmla="*/ 3138487 w 4433887"/>
              <a:gd name="connsiteY19" fmla="*/ 4371975 h 5143831"/>
              <a:gd name="connsiteX20" fmla="*/ 3490912 w 4433887"/>
              <a:gd name="connsiteY20" fmla="*/ 4581525 h 5143831"/>
              <a:gd name="connsiteX21" fmla="*/ 3767137 w 4433887"/>
              <a:gd name="connsiteY21" fmla="*/ 4762500 h 5143831"/>
              <a:gd name="connsiteX22" fmla="*/ 3890962 w 4433887"/>
              <a:gd name="connsiteY22" fmla="*/ 4848225 h 5143831"/>
              <a:gd name="connsiteX23" fmla="*/ 3938587 w 4433887"/>
              <a:gd name="connsiteY23" fmla="*/ 4867275 h 5143831"/>
              <a:gd name="connsiteX24" fmla="*/ 4005262 w 4433887"/>
              <a:gd name="connsiteY24" fmla="*/ 4924425 h 5143831"/>
              <a:gd name="connsiteX25" fmla="*/ 4090987 w 4433887"/>
              <a:gd name="connsiteY25" fmla="*/ 4962525 h 5143831"/>
              <a:gd name="connsiteX26" fmla="*/ 4252912 w 4433887"/>
              <a:gd name="connsiteY26" fmla="*/ 5076825 h 5143831"/>
              <a:gd name="connsiteX27" fmla="*/ 4338637 w 4433887"/>
              <a:gd name="connsiteY27" fmla="*/ 5095875 h 5143831"/>
              <a:gd name="connsiteX28" fmla="*/ 4357687 w 4433887"/>
              <a:gd name="connsiteY28" fmla="*/ 5133975 h 5143831"/>
              <a:gd name="connsiteX29" fmla="*/ 4433887 w 4433887"/>
              <a:gd name="connsiteY29" fmla="*/ 5143500 h 5143831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3890962 w 4443412"/>
              <a:gd name="connsiteY22" fmla="*/ 4848225 h 5233987"/>
              <a:gd name="connsiteX23" fmla="*/ 3938587 w 4443412"/>
              <a:gd name="connsiteY23" fmla="*/ 4867275 h 5233987"/>
              <a:gd name="connsiteX24" fmla="*/ 4005262 w 4443412"/>
              <a:gd name="connsiteY24" fmla="*/ 4924425 h 5233987"/>
              <a:gd name="connsiteX25" fmla="*/ 4090987 w 4443412"/>
              <a:gd name="connsiteY25" fmla="*/ 4962525 h 5233987"/>
              <a:gd name="connsiteX26" fmla="*/ 4252912 w 4443412"/>
              <a:gd name="connsiteY26" fmla="*/ 5076825 h 5233987"/>
              <a:gd name="connsiteX27" fmla="*/ 4338637 w 4443412"/>
              <a:gd name="connsiteY27" fmla="*/ 5095875 h 5233987"/>
              <a:gd name="connsiteX28" fmla="*/ 4357687 w 4443412"/>
              <a:gd name="connsiteY28" fmla="*/ 5133975 h 5233987"/>
              <a:gd name="connsiteX29" fmla="*/ 4443412 w 4443412"/>
              <a:gd name="connsiteY29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3890962 w 4443412"/>
              <a:gd name="connsiteY22" fmla="*/ 4848225 h 5233987"/>
              <a:gd name="connsiteX23" fmla="*/ 3938587 w 4443412"/>
              <a:gd name="connsiteY23" fmla="*/ 4867275 h 5233987"/>
              <a:gd name="connsiteX24" fmla="*/ 4005262 w 4443412"/>
              <a:gd name="connsiteY24" fmla="*/ 4924425 h 5233987"/>
              <a:gd name="connsiteX25" fmla="*/ 4090987 w 4443412"/>
              <a:gd name="connsiteY25" fmla="*/ 4962525 h 5233987"/>
              <a:gd name="connsiteX26" fmla="*/ 4252912 w 4443412"/>
              <a:gd name="connsiteY26" fmla="*/ 5076825 h 5233987"/>
              <a:gd name="connsiteX27" fmla="*/ 4357687 w 4443412"/>
              <a:gd name="connsiteY27" fmla="*/ 5133975 h 5233987"/>
              <a:gd name="connsiteX28" fmla="*/ 4443412 w 4443412"/>
              <a:gd name="connsiteY28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3890962 w 4443412"/>
              <a:gd name="connsiteY22" fmla="*/ 4848225 h 5233987"/>
              <a:gd name="connsiteX23" fmla="*/ 3938587 w 4443412"/>
              <a:gd name="connsiteY23" fmla="*/ 4867275 h 5233987"/>
              <a:gd name="connsiteX24" fmla="*/ 4005262 w 4443412"/>
              <a:gd name="connsiteY24" fmla="*/ 4924425 h 5233987"/>
              <a:gd name="connsiteX25" fmla="*/ 4090987 w 4443412"/>
              <a:gd name="connsiteY25" fmla="*/ 4962525 h 5233987"/>
              <a:gd name="connsiteX26" fmla="*/ 4252912 w 4443412"/>
              <a:gd name="connsiteY26" fmla="*/ 5076825 h 5233987"/>
              <a:gd name="connsiteX27" fmla="*/ 4443412 w 4443412"/>
              <a:gd name="connsiteY27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3890962 w 4443412"/>
              <a:gd name="connsiteY22" fmla="*/ 4848225 h 5233987"/>
              <a:gd name="connsiteX23" fmla="*/ 3938587 w 4443412"/>
              <a:gd name="connsiteY23" fmla="*/ 4867275 h 5233987"/>
              <a:gd name="connsiteX24" fmla="*/ 4005262 w 4443412"/>
              <a:gd name="connsiteY24" fmla="*/ 4924425 h 5233987"/>
              <a:gd name="connsiteX25" fmla="*/ 4252912 w 4443412"/>
              <a:gd name="connsiteY25" fmla="*/ 5076825 h 5233987"/>
              <a:gd name="connsiteX26" fmla="*/ 4443412 w 4443412"/>
              <a:gd name="connsiteY26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3890962 w 4443412"/>
              <a:gd name="connsiteY22" fmla="*/ 4848225 h 5233987"/>
              <a:gd name="connsiteX23" fmla="*/ 4005262 w 4443412"/>
              <a:gd name="connsiteY23" fmla="*/ 4924425 h 5233987"/>
              <a:gd name="connsiteX24" fmla="*/ 4252912 w 4443412"/>
              <a:gd name="connsiteY24" fmla="*/ 5076825 h 5233987"/>
              <a:gd name="connsiteX25" fmla="*/ 4443412 w 4443412"/>
              <a:gd name="connsiteY25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4005262 w 4443412"/>
              <a:gd name="connsiteY22" fmla="*/ 4924425 h 5233987"/>
              <a:gd name="connsiteX23" fmla="*/ 4252912 w 4443412"/>
              <a:gd name="connsiteY23" fmla="*/ 5076825 h 5233987"/>
              <a:gd name="connsiteX24" fmla="*/ 4443412 w 4443412"/>
              <a:gd name="connsiteY24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052762 w 4443412"/>
              <a:gd name="connsiteY18" fmla="*/ 4343400 h 5233987"/>
              <a:gd name="connsiteX19" fmla="*/ 3138487 w 4443412"/>
              <a:gd name="connsiteY19" fmla="*/ 4371975 h 5233987"/>
              <a:gd name="connsiteX20" fmla="*/ 3490912 w 4443412"/>
              <a:gd name="connsiteY20" fmla="*/ 4581525 h 5233987"/>
              <a:gd name="connsiteX21" fmla="*/ 3767137 w 4443412"/>
              <a:gd name="connsiteY21" fmla="*/ 4762500 h 5233987"/>
              <a:gd name="connsiteX22" fmla="*/ 4005262 w 4443412"/>
              <a:gd name="connsiteY22" fmla="*/ 4924425 h 5233987"/>
              <a:gd name="connsiteX23" fmla="*/ 4243387 w 4443412"/>
              <a:gd name="connsiteY23" fmla="*/ 5091113 h 5233987"/>
              <a:gd name="connsiteX24" fmla="*/ 4443412 w 4443412"/>
              <a:gd name="connsiteY24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2995612 w 4443412"/>
              <a:gd name="connsiteY17" fmla="*/ 4314825 h 5233987"/>
              <a:gd name="connsiteX18" fmla="*/ 3138487 w 4443412"/>
              <a:gd name="connsiteY18" fmla="*/ 4371975 h 5233987"/>
              <a:gd name="connsiteX19" fmla="*/ 3490912 w 4443412"/>
              <a:gd name="connsiteY19" fmla="*/ 4581525 h 5233987"/>
              <a:gd name="connsiteX20" fmla="*/ 3767137 w 4443412"/>
              <a:gd name="connsiteY20" fmla="*/ 4762500 h 5233987"/>
              <a:gd name="connsiteX21" fmla="*/ 4005262 w 4443412"/>
              <a:gd name="connsiteY21" fmla="*/ 4924425 h 5233987"/>
              <a:gd name="connsiteX22" fmla="*/ 4243387 w 4443412"/>
              <a:gd name="connsiteY22" fmla="*/ 5091113 h 5233987"/>
              <a:gd name="connsiteX23" fmla="*/ 4443412 w 4443412"/>
              <a:gd name="connsiteY23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05112 w 4443412"/>
              <a:gd name="connsiteY15" fmla="*/ 4162425 h 5233987"/>
              <a:gd name="connsiteX16" fmla="*/ 2852737 w 4443412"/>
              <a:gd name="connsiteY16" fmla="*/ 4210050 h 5233987"/>
              <a:gd name="connsiteX17" fmla="*/ 3138487 w 4443412"/>
              <a:gd name="connsiteY17" fmla="*/ 4371975 h 5233987"/>
              <a:gd name="connsiteX18" fmla="*/ 3490912 w 4443412"/>
              <a:gd name="connsiteY18" fmla="*/ 4581525 h 5233987"/>
              <a:gd name="connsiteX19" fmla="*/ 3767137 w 4443412"/>
              <a:gd name="connsiteY19" fmla="*/ 4762500 h 5233987"/>
              <a:gd name="connsiteX20" fmla="*/ 4005262 w 4443412"/>
              <a:gd name="connsiteY20" fmla="*/ 4924425 h 5233987"/>
              <a:gd name="connsiteX21" fmla="*/ 4243387 w 4443412"/>
              <a:gd name="connsiteY21" fmla="*/ 5091113 h 5233987"/>
              <a:gd name="connsiteX22" fmla="*/ 4443412 w 4443412"/>
              <a:gd name="connsiteY22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28912 w 4443412"/>
              <a:gd name="connsiteY13" fmla="*/ 4086225 h 5233987"/>
              <a:gd name="connsiteX14" fmla="*/ 2767012 w 4443412"/>
              <a:gd name="connsiteY14" fmla="*/ 4143375 h 5233987"/>
              <a:gd name="connsiteX15" fmla="*/ 2852737 w 4443412"/>
              <a:gd name="connsiteY15" fmla="*/ 4210050 h 5233987"/>
              <a:gd name="connsiteX16" fmla="*/ 3138487 w 4443412"/>
              <a:gd name="connsiteY16" fmla="*/ 4371975 h 5233987"/>
              <a:gd name="connsiteX17" fmla="*/ 3490912 w 4443412"/>
              <a:gd name="connsiteY17" fmla="*/ 4581525 h 5233987"/>
              <a:gd name="connsiteX18" fmla="*/ 3767137 w 4443412"/>
              <a:gd name="connsiteY18" fmla="*/ 4762500 h 5233987"/>
              <a:gd name="connsiteX19" fmla="*/ 4005262 w 4443412"/>
              <a:gd name="connsiteY19" fmla="*/ 4924425 h 5233987"/>
              <a:gd name="connsiteX20" fmla="*/ 4243387 w 4443412"/>
              <a:gd name="connsiteY20" fmla="*/ 5091113 h 5233987"/>
              <a:gd name="connsiteX21" fmla="*/ 4443412 w 4443412"/>
              <a:gd name="connsiteY21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767012 w 4443412"/>
              <a:gd name="connsiteY13" fmla="*/ 4143375 h 5233987"/>
              <a:gd name="connsiteX14" fmla="*/ 2852737 w 4443412"/>
              <a:gd name="connsiteY14" fmla="*/ 4210050 h 5233987"/>
              <a:gd name="connsiteX15" fmla="*/ 3138487 w 4443412"/>
              <a:gd name="connsiteY15" fmla="*/ 4371975 h 5233987"/>
              <a:gd name="connsiteX16" fmla="*/ 3490912 w 4443412"/>
              <a:gd name="connsiteY16" fmla="*/ 4581525 h 5233987"/>
              <a:gd name="connsiteX17" fmla="*/ 3767137 w 4443412"/>
              <a:gd name="connsiteY17" fmla="*/ 4762500 h 5233987"/>
              <a:gd name="connsiteX18" fmla="*/ 4005262 w 4443412"/>
              <a:gd name="connsiteY18" fmla="*/ 4924425 h 5233987"/>
              <a:gd name="connsiteX19" fmla="*/ 4243387 w 4443412"/>
              <a:gd name="connsiteY19" fmla="*/ 5091113 h 5233987"/>
              <a:gd name="connsiteX20" fmla="*/ 4443412 w 4443412"/>
              <a:gd name="connsiteY20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52737 w 4443412"/>
              <a:gd name="connsiteY13" fmla="*/ 4210050 h 5233987"/>
              <a:gd name="connsiteX14" fmla="*/ 3138487 w 4443412"/>
              <a:gd name="connsiteY14" fmla="*/ 4371975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371975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180974 w 4443412"/>
              <a:gd name="connsiteY1" fmla="*/ 319087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447675 w 4443412"/>
              <a:gd name="connsiteY2" fmla="*/ 709612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19137 w 4443412"/>
              <a:gd name="connsiteY2" fmla="*/ 666750 h 5233987"/>
              <a:gd name="connsiteX3" fmla="*/ 676275 w 4443412"/>
              <a:gd name="connsiteY3" fmla="*/ 10477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19137 w 4443412"/>
              <a:gd name="connsiteY2" fmla="*/ 666750 h 5233987"/>
              <a:gd name="connsiteX3" fmla="*/ 1066800 w 4443412"/>
              <a:gd name="connsiteY3" fmla="*/ 10096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928687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142999 w 4443412"/>
              <a:gd name="connsiteY5" fmla="*/ 1762126 h 5233987"/>
              <a:gd name="connsiteX6" fmla="*/ 1366836 w 4443412"/>
              <a:gd name="connsiteY6" fmla="*/ 2119312 h 5233987"/>
              <a:gd name="connsiteX7" fmla="*/ 1538287 w 4443412"/>
              <a:gd name="connsiteY7" fmla="*/ 2414587 h 5233987"/>
              <a:gd name="connsiteX8" fmla="*/ 1747837 w 4443412"/>
              <a:gd name="connsiteY8" fmla="*/ 2752725 h 5233987"/>
              <a:gd name="connsiteX9" fmla="*/ 1900237 w 4443412"/>
              <a:gd name="connsiteY9" fmla="*/ 3067050 h 5233987"/>
              <a:gd name="connsiteX10" fmla="*/ 2052637 w 4443412"/>
              <a:gd name="connsiteY10" fmla="*/ 3386137 h 5233987"/>
              <a:gd name="connsiteX11" fmla="*/ 2228850 w 4443412"/>
              <a:gd name="connsiteY11" fmla="*/ 3819525 h 5233987"/>
              <a:gd name="connsiteX12" fmla="*/ 2471737 w 4443412"/>
              <a:gd name="connsiteY12" fmla="*/ 4081463 h 5233987"/>
              <a:gd name="connsiteX13" fmla="*/ 2809875 w 4443412"/>
              <a:gd name="connsiteY13" fmla="*/ 4276725 h 5233987"/>
              <a:gd name="connsiteX14" fmla="*/ 3138487 w 4443412"/>
              <a:gd name="connsiteY14" fmla="*/ 4419600 h 5233987"/>
              <a:gd name="connsiteX15" fmla="*/ 3490912 w 4443412"/>
              <a:gd name="connsiteY15" fmla="*/ 4581525 h 5233987"/>
              <a:gd name="connsiteX16" fmla="*/ 3767137 w 4443412"/>
              <a:gd name="connsiteY16" fmla="*/ 4762500 h 5233987"/>
              <a:gd name="connsiteX17" fmla="*/ 4005262 w 4443412"/>
              <a:gd name="connsiteY17" fmla="*/ 4924425 h 5233987"/>
              <a:gd name="connsiteX18" fmla="*/ 4243387 w 4443412"/>
              <a:gd name="connsiteY18" fmla="*/ 5091113 h 5233987"/>
              <a:gd name="connsiteX19" fmla="*/ 4443412 w 4443412"/>
              <a:gd name="connsiteY19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366836 w 4443412"/>
              <a:gd name="connsiteY5" fmla="*/ 2119312 h 5233987"/>
              <a:gd name="connsiteX6" fmla="*/ 1538287 w 4443412"/>
              <a:gd name="connsiteY6" fmla="*/ 2414587 h 5233987"/>
              <a:gd name="connsiteX7" fmla="*/ 1747837 w 4443412"/>
              <a:gd name="connsiteY7" fmla="*/ 2752725 h 5233987"/>
              <a:gd name="connsiteX8" fmla="*/ 1900237 w 4443412"/>
              <a:gd name="connsiteY8" fmla="*/ 3067050 h 5233987"/>
              <a:gd name="connsiteX9" fmla="*/ 2052637 w 4443412"/>
              <a:gd name="connsiteY9" fmla="*/ 3386137 h 5233987"/>
              <a:gd name="connsiteX10" fmla="*/ 2228850 w 4443412"/>
              <a:gd name="connsiteY10" fmla="*/ 3819525 h 5233987"/>
              <a:gd name="connsiteX11" fmla="*/ 2471737 w 4443412"/>
              <a:gd name="connsiteY11" fmla="*/ 4081463 h 5233987"/>
              <a:gd name="connsiteX12" fmla="*/ 2809875 w 4443412"/>
              <a:gd name="connsiteY12" fmla="*/ 4276725 h 5233987"/>
              <a:gd name="connsiteX13" fmla="*/ 3138487 w 4443412"/>
              <a:gd name="connsiteY13" fmla="*/ 4419600 h 5233987"/>
              <a:gd name="connsiteX14" fmla="*/ 3490912 w 4443412"/>
              <a:gd name="connsiteY14" fmla="*/ 4581525 h 5233987"/>
              <a:gd name="connsiteX15" fmla="*/ 3767137 w 4443412"/>
              <a:gd name="connsiteY15" fmla="*/ 4762500 h 5233987"/>
              <a:gd name="connsiteX16" fmla="*/ 4005262 w 4443412"/>
              <a:gd name="connsiteY16" fmla="*/ 4924425 h 5233987"/>
              <a:gd name="connsiteX17" fmla="*/ 4243387 w 4443412"/>
              <a:gd name="connsiteY17" fmla="*/ 5091113 h 5233987"/>
              <a:gd name="connsiteX18" fmla="*/ 4443412 w 4443412"/>
              <a:gd name="connsiteY18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976436 w 4443412"/>
              <a:gd name="connsiteY5" fmla="*/ 1881187 h 5233987"/>
              <a:gd name="connsiteX6" fmla="*/ 1538287 w 4443412"/>
              <a:gd name="connsiteY6" fmla="*/ 2414587 h 5233987"/>
              <a:gd name="connsiteX7" fmla="*/ 1747837 w 4443412"/>
              <a:gd name="connsiteY7" fmla="*/ 2752725 h 5233987"/>
              <a:gd name="connsiteX8" fmla="*/ 1900237 w 4443412"/>
              <a:gd name="connsiteY8" fmla="*/ 3067050 h 5233987"/>
              <a:gd name="connsiteX9" fmla="*/ 2052637 w 4443412"/>
              <a:gd name="connsiteY9" fmla="*/ 3386137 h 5233987"/>
              <a:gd name="connsiteX10" fmla="*/ 2228850 w 4443412"/>
              <a:gd name="connsiteY10" fmla="*/ 3819525 h 5233987"/>
              <a:gd name="connsiteX11" fmla="*/ 2471737 w 4443412"/>
              <a:gd name="connsiteY11" fmla="*/ 4081463 h 5233987"/>
              <a:gd name="connsiteX12" fmla="*/ 2809875 w 4443412"/>
              <a:gd name="connsiteY12" fmla="*/ 4276725 h 5233987"/>
              <a:gd name="connsiteX13" fmla="*/ 3138487 w 4443412"/>
              <a:gd name="connsiteY13" fmla="*/ 4419600 h 5233987"/>
              <a:gd name="connsiteX14" fmla="*/ 3490912 w 4443412"/>
              <a:gd name="connsiteY14" fmla="*/ 4581525 h 5233987"/>
              <a:gd name="connsiteX15" fmla="*/ 3767137 w 4443412"/>
              <a:gd name="connsiteY15" fmla="*/ 4762500 h 5233987"/>
              <a:gd name="connsiteX16" fmla="*/ 4005262 w 4443412"/>
              <a:gd name="connsiteY16" fmla="*/ 4924425 h 5233987"/>
              <a:gd name="connsiteX17" fmla="*/ 4243387 w 4443412"/>
              <a:gd name="connsiteY17" fmla="*/ 5091113 h 5233987"/>
              <a:gd name="connsiteX18" fmla="*/ 4443412 w 4443412"/>
              <a:gd name="connsiteY18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976436 w 4443412"/>
              <a:gd name="connsiteY5" fmla="*/ 1881187 h 5233987"/>
              <a:gd name="connsiteX6" fmla="*/ 2343149 w 4443412"/>
              <a:gd name="connsiteY6" fmla="*/ 2343149 h 5233987"/>
              <a:gd name="connsiteX7" fmla="*/ 1747837 w 4443412"/>
              <a:gd name="connsiteY7" fmla="*/ 2752725 h 5233987"/>
              <a:gd name="connsiteX8" fmla="*/ 1900237 w 4443412"/>
              <a:gd name="connsiteY8" fmla="*/ 3067050 h 5233987"/>
              <a:gd name="connsiteX9" fmla="*/ 2052637 w 4443412"/>
              <a:gd name="connsiteY9" fmla="*/ 3386137 h 5233987"/>
              <a:gd name="connsiteX10" fmla="*/ 2228850 w 4443412"/>
              <a:gd name="connsiteY10" fmla="*/ 3819525 h 5233987"/>
              <a:gd name="connsiteX11" fmla="*/ 2471737 w 4443412"/>
              <a:gd name="connsiteY11" fmla="*/ 4081463 h 5233987"/>
              <a:gd name="connsiteX12" fmla="*/ 2809875 w 4443412"/>
              <a:gd name="connsiteY12" fmla="*/ 4276725 h 5233987"/>
              <a:gd name="connsiteX13" fmla="*/ 3138487 w 4443412"/>
              <a:gd name="connsiteY13" fmla="*/ 4419600 h 5233987"/>
              <a:gd name="connsiteX14" fmla="*/ 3490912 w 4443412"/>
              <a:gd name="connsiteY14" fmla="*/ 4581525 h 5233987"/>
              <a:gd name="connsiteX15" fmla="*/ 3767137 w 4443412"/>
              <a:gd name="connsiteY15" fmla="*/ 4762500 h 5233987"/>
              <a:gd name="connsiteX16" fmla="*/ 4005262 w 4443412"/>
              <a:gd name="connsiteY16" fmla="*/ 4924425 h 5233987"/>
              <a:gd name="connsiteX17" fmla="*/ 4243387 w 4443412"/>
              <a:gd name="connsiteY17" fmla="*/ 5091113 h 5233987"/>
              <a:gd name="connsiteX18" fmla="*/ 4443412 w 4443412"/>
              <a:gd name="connsiteY18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976436 w 4443412"/>
              <a:gd name="connsiteY5" fmla="*/ 1881187 h 5233987"/>
              <a:gd name="connsiteX6" fmla="*/ 2343149 w 4443412"/>
              <a:gd name="connsiteY6" fmla="*/ 2343149 h 5233987"/>
              <a:gd name="connsiteX7" fmla="*/ 1900237 w 4443412"/>
              <a:gd name="connsiteY7" fmla="*/ 3067050 h 5233987"/>
              <a:gd name="connsiteX8" fmla="*/ 2052637 w 4443412"/>
              <a:gd name="connsiteY8" fmla="*/ 3386137 h 5233987"/>
              <a:gd name="connsiteX9" fmla="*/ 2228850 w 4443412"/>
              <a:gd name="connsiteY9" fmla="*/ 3819525 h 5233987"/>
              <a:gd name="connsiteX10" fmla="*/ 2471737 w 4443412"/>
              <a:gd name="connsiteY10" fmla="*/ 4081463 h 5233987"/>
              <a:gd name="connsiteX11" fmla="*/ 2809875 w 4443412"/>
              <a:gd name="connsiteY11" fmla="*/ 4276725 h 5233987"/>
              <a:gd name="connsiteX12" fmla="*/ 3138487 w 4443412"/>
              <a:gd name="connsiteY12" fmla="*/ 4419600 h 5233987"/>
              <a:gd name="connsiteX13" fmla="*/ 3490912 w 4443412"/>
              <a:gd name="connsiteY13" fmla="*/ 4581525 h 5233987"/>
              <a:gd name="connsiteX14" fmla="*/ 3767137 w 4443412"/>
              <a:gd name="connsiteY14" fmla="*/ 4762500 h 5233987"/>
              <a:gd name="connsiteX15" fmla="*/ 4005262 w 4443412"/>
              <a:gd name="connsiteY15" fmla="*/ 4924425 h 5233987"/>
              <a:gd name="connsiteX16" fmla="*/ 4243387 w 4443412"/>
              <a:gd name="connsiteY16" fmla="*/ 5091113 h 5233987"/>
              <a:gd name="connsiteX17" fmla="*/ 4443412 w 4443412"/>
              <a:gd name="connsiteY17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976436 w 4443412"/>
              <a:gd name="connsiteY5" fmla="*/ 1881187 h 5233987"/>
              <a:gd name="connsiteX6" fmla="*/ 2343149 w 4443412"/>
              <a:gd name="connsiteY6" fmla="*/ 2343149 h 5233987"/>
              <a:gd name="connsiteX7" fmla="*/ 3271837 w 4443412"/>
              <a:gd name="connsiteY7" fmla="*/ 2919412 h 5233987"/>
              <a:gd name="connsiteX8" fmla="*/ 2052637 w 4443412"/>
              <a:gd name="connsiteY8" fmla="*/ 3386137 h 5233987"/>
              <a:gd name="connsiteX9" fmla="*/ 2228850 w 4443412"/>
              <a:gd name="connsiteY9" fmla="*/ 3819525 h 5233987"/>
              <a:gd name="connsiteX10" fmla="*/ 2471737 w 4443412"/>
              <a:gd name="connsiteY10" fmla="*/ 4081463 h 5233987"/>
              <a:gd name="connsiteX11" fmla="*/ 2809875 w 4443412"/>
              <a:gd name="connsiteY11" fmla="*/ 4276725 h 5233987"/>
              <a:gd name="connsiteX12" fmla="*/ 3138487 w 4443412"/>
              <a:gd name="connsiteY12" fmla="*/ 4419600 h 5233987"/>
              <a:gd name="connsiteX13" fmla="*/ 3490912 w 4443412"/>
              <a:gd name="connsiteY13" fmla="*/ 4581525 h 5233987"/>
              <a:gd name="connsiteX14" fmla="*/ 3767137 w 4443412"/>
              <a:gd name="connsiteY14" fmla="*/ 4762500 h 5233987"/>
              <a:gd name="connsiteX15" fmla="*/ 4005262 w 4443412"/>
              <a:gd name="connsiteY15" fmla="*/ 4924425 h 5233987"/>
              <a:gd name="connsiteX16" fmla="*/ 4243387 w 4443412"/>
              <a:gd name="connsiteY16" fmla="*/ 5091113 h 5233987"/>
              <a:gd name="connsiteX17" fmla="*/ 4443412 w 4443412"/>
              <a:gd name="connsiteY17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1976436 w 4443412"/>
              <a:gd name="connsiteY5" fmla="*/ 1881187 h 5233987"/>
              <a:gd name="connsiteX6" fmla="*/ 2366961 w 4443412"/>
              <a:gd name="connsiteY6" fmla="*/ 2295524 h 5233987"/>
              <a:gd name="connsiteX7" fmla="*/ 3271837 w 4443412"/>
              <a:gd name="connsiteY7" fmla="*/ 2919412 h 5233987"/>
              <a:gd name="connsiteX8" fmla="*/ 2052637 w 4443412"/>
              <a:gd name="connsiteY8" fmla="*/ 3386137 h 5233987"/>
              <a:gd name="connsiteX9" fmla="*/ 2228850 w 4443412"/>
              <a:gd name="connsiteY9" fmla="*/ 3819525 h 5233987"/>
              <a:gd name="connsiteX10" fmla="*/ 2471737 w 4443412"/>
              <a:gd name="connsiteY10" fmla="*/ 4081463 h 5233987"/>
              <a:gd name="connsiteX11" fmla="*/ 2809875 w 4443412"/>
              <a:gd name="connsiteY11" fmla="*/ 4276725 h 5233987"/>
              <a:gd name="connsiteX12" fmla="*/ 3138487 w 4443412"/>
              <a:gd name="connsiteY12" fmla="*/ 4419600 h 5233987"/>
              <a:gd name="connsiteX13" fmla="*/ 3490912 w 4443412"/>
              <a:gd name="connsiteY13" fmla="*/ 4581525 h 5233987"/>
              <a:gd name="connsiteX14" fmla="*/ 3767137 w 4443412"/>
              <a:gd name="connsiteY14" fmla="*/ 4762500 h 5233987"/>
              <a:gd name="connsiteX15" fmla="*/ 4005262 w 4443412"/>
              <a:gd name="connsiteY15" fmla="*/ 4924425 h 5233987"/>
              <a:gd name="connsiteX16" fmla="*/ 4243387 w 4443412"/>
              <a:gd name="connsiteY16" fmla="*/ 5091113 h 5233987"/>
              <a:gd name="connsiteX17" fmla="*/ 4443412 w 4443412"/>
              <a:gd name="connsiteY17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2038348 w 4443412"/>
              <a:gd name="connsiteY5" fmla="*/ 1857374 h 5233987"/>
              <a:gd name="connsiteX6" fmla="*/ 2366961 w 4443412"/>
              <a:gd name="connsiteY6" fmla="*/ 2295524 h 5233987"/>
              <a:gd name="connsiteX7" fmla="*/ 3271837 w 4443412"/>
              <a:gd name="connsiteY7" fmla="*/ 2919412 h 5233987"/>
              <a:gd name="connsiteX8" fmla="*/ 2052637 w 4443412"/>
              <a:gd name="connsiteY8" fmla="*/ 3386137 h 5233987"/>
              <a:gd name="connsiteX9" fmla="*/ 2228850 w 4443412"/>
              <a:gd name="connsiteY9" fmla="*/ 3819525 h 5233987"/>
              <a:gd name="connsiteX10" fmla="*/ 2471737 w 4443412"/>
              <a:gd name="connsiteY10" fmla="*/ 4081463 h 5233987"/>
              <a:gd name="connsiteX11" fmla="*/ 2809875 w 4443412"/>
              <a:gd name="connsiteY11" fmla="*/ 4276725 h 5233987"/>
              <a:gd name="connsiteX12" fmla="*/ 3138487 w 4443412"/>
              <a:gd name="connsiteY12" fmla="*/ 4419600 h 5233987"/>
              <a:gd name="connsiteX13" fmla="*/ 3490912 w 4443412"/>
              <a:gd name="connsiteY13" fmla="*/ 4581525 h 5233987"/>
              <a:gd name="connsiteX14" fmla="*/ 3767137 w 4443412"/>
              <a:gd name="connsiteY14" fmla="*/ 4762500 h 5233987"/>
              <a:gd name="connsiteX15" fmla="*/ 4005262 w 4443412"/>
              <a:gd name="connsiteY15" fmla="*/ 4924425 h 5233987"/>
              <a:gd name="connsiteX16" fmla="*/ 4243387 w 4443412"/>
              <a:gd name="connsiteY16" fmla="*/ 5091113 h 5233987"/>
              <a:gd name="connsiteX17" fmla="*/ 4443412 w 4443412"/>
              <a:gd name="connsiteY17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066800 w 4443412"/>
              <a:gd name="connsiteY3" fmla="*/ 1009650 h 5233987"/>
              <a:gd name="connsiteX4" fmla="*/ 1509712 w 4443412"/>
              <a:gd name="connsiteY4" fmla="*/ 1423988 h 5233987"/>
              <a:gd name="connsiteX5" fmla="*/ 2038348 w 4443412"/>
              <a:gd name="connsiteY5" fmla="*/ 1857374 h 5233987"/>
              <a:gd name="connsiteX6" fmla="*/ 2414586 w 4443412"/>
              <a:gd name="connsiteY6" fmla="*/ 2295524 h 5233987"/>
              <a:gd name="connsiteX7" fmla="*/ 3271837 w 4443412"/>
              <a:gd name="connsiteY7" fmla="*/ 2919412 h 5233987"/>
              <a:gd name="connsiteX8" fmla="*/ 2052637 w 4443412"/>
              <a:gd name="connsiteY8" fmla="*/ 3386137 h 5233987"/>
              <a:gd name="connsiteX9" fmla="*/ 2228850 w 4443412"/>
              <a:gd name="connsiteY9" fmla="*/ 3819525 h 5233987"/>
              <a:gd name="connsiteX10" fmla="*/ 2471737 w 4443412"/>
              <a:gd name="connsiteY10" fmla="*/ 4081463 h 5233987"/>
              <a:gd name="connsiteX11" fmla="*/ 2809875 w 4443412"/>
              <a:gd name="connsiteY11" fmla="*/ 4276725 h 5233987"/>
              <a:gd name="connsiteX12" fmla="*/ 3138487 w 4443412"/>
              <a:gd name="connsiteY12" fmla="*/ 4419600 h 5233987"/>
              <a:gd name="connsiteX13" fmla="*/ 3490912 w 4443412"/>
              <a:gd name="connsiteY13" fmla="*/ 4581525 h 5233987"/>
              <a:gd name="connsiteX14" fmla="*/ 3767137 w 4443412"/>
              <a:gd name="connsiteY14" fmla="*/ 4762500 h 5233987"/>
              <a:gd name="connsiteX15" fmla="*/ 4005262 w 4443412"/>
              <a:gd name="connsiteY15" fmla="*/ 4924425 h 5233987"/>
              <a:gd name="connsiteX16" fmla="*/ 4243387 w 4443412"/>
              <a:gd name="connsiteY16" fmla="*/ 5091113 h 5233987"/>
              <a:gd name="connsiteX17" fmla="*/ 4443412 w 4443412"/>
              <a:gd name="connsiteY17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1171575 w 4443412"/>
              <a:gd name="connsiteY3" fmla="*/ 1038225 h 5233987"/>
              <a:gd name="connsiteX4" fmla="*/ 1509712 w 4443412"/>
              <a:gd name="connsiteY4" fmla="*/ 1423988 h 5233987"/>
              <a:gd name="connsiteX5" fmla="*/ 2038348 w 4443412"/>
              <a:gd name="connsiteY5" fmla="*/ 1857374 h 5233987"/>
              <a:gd name="connsiteX6" fmla="*/ 2414586 w 4443412"/>
              <a:gd name="connsiteY6" fmla="*/ 2295524 h 5233987"/>
              <a:gd name="connsiteX7" fmla="*/ 3271837 w 4443412"/>
              <a:gd name="connsiteY7" fmla="*/ 2919412 h 5233987"/>
              <a:gd name="connsiteX8" fmla="*/ 2052637 w 4443412"/>
              <a:gd name="connsiteY8" fmla="*/ 3386137 h 5233987"/>
              <a:gd name="connsiteX9" fmla="*/ 2228850 w 4443412"/>
              <a:gd name="connsiteY9" fmla="*/ 3819525 h 5233987"/>
              <a:gd name="connsiteX10" fmla="*/ 2471737 w 4443412"/>
              <a:gd name="connsiteY10" fmla="*/ 4081463 h 5233987"/>
              <a:gd name="connsiteX11" fmla="*/ 2809875 w 4443412"/>
              <a:gd name="connsiteY11" fmla="*/ 4276725 h 5233987"/>
              <a:gd name="connsiteX12" fmla="*/ 3138487 w 4443412"/>
              <a:gd name="connsiteY12" fmla="*/ 4419600 h 5233987"/>
              <a:gd name="connsiteX13" fmla="*/ 3490912 w 4443412"/>
              <a:gd name="connsiteY13" fmla="*/ 4581525 h 5233987"/>
              <a:gd name="connsiteX14" fmla="*/ 3767137 w 4443412"/>
              <a:gd name="connsiteY14" fmla="*/ 4762500 h 5233987"/>
              <a:gd name="connsiteX15" fmla="*/ 4005262 w 4443412"/>
              <a:gd name="connsiteY15" fmla="*/ 4924425 h 5233987"/>
              <a:gd name="connsiteX16" fmla="*/ 4243387 w 4443412"/>
              <a:gd name="connsiteY16" fmla="*/ 5091113 h 5233987"/>
              <a:gd name="connsiteX17" fmla="*/ 4443412 w 4443412"/>
              <a:gd name="connsiteY17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991369 w 4443412"/>
              <a:gd name="connsiteY3" fmla="*/ 838746 h 5233987"/>
              <a:gd name="connsiteX4" fmla="*/ 1171575 w 4443412"/>
              <a:gd name="connsiteY4" fmla="*/ 1038225 h 5233987"/>
              <a:gd name="connsiteX5" fmla="*/ 1509712 w 4443412"/>
              <a:gd name="connsiteY5" fmla="*/ 1423988 h 5233987"/>
              <a:gd name="connsiteX6" fmla="*/ 2038348 w 4443412"/>
              <a:gd name="connsiteY6" fmla="*/ 1857374 h 5233987"/>
              <a:gd name="connsiteX7" fmla="*/ 2414586 w 4443412"/>
              <a:gd name="connsiteY7" fmla="*/ 2295524 h 5233987"/>
              <a:gd name="connsiteX8" fmla="*/ 3271837 w 4443412"/>
              <a:gd name="connsiteY8" fmla="*/ 2919412 h 5233987"/>
              <a:gd name="connsiteX9" fmla="*/ 2052637 w 4443412"/>
              <a:gd name="connsiteY9" fmla="*/ 3386137 h 5233987"/>
              <a:gd name="connsiteX10" fmla="*/ 2228850 w 4443412"/>
              <a:gd name="connsiteY10" fmla="*/ 3819525 h 5233987"/>
              <a:gd name="connsiteX11" fmla="*/ 2471737 w 4443412"/>
              <a:gd name="connsiteY11" fmla="*/ 4081463 h 5233987"/>
              <a:gd name="connsiteX12" fmla="*/ 2809875 w 4443412"/>
              <a:gd name="connsiteY12" fmla="*/ 4276725 h 5233987"/>
              <a:gd name="connsiteX13" fmla="*/ 3138487 w 4443412"/>
              <a:gd name="connsiteY13" fmla="*/ 4419600 h 5233987"/>
              <a:gd name="connsiteX14" fmla="*/ 3490912 w 4443412"/>
              <a:gd name="connsiteY14" fmla="*/ 4581525 h 5233987"/>
              <a:gd name="connsiteX15" fmla="*/ 3767137 w 4443412"/>
              <a:gd name="connsiteY15" fmla="*/ 4762500 h 5233987"/>
              <a:gd name="connsiteX16" fmla="*/ 4005262 w 4443412"/>
              <a:gd name="connsiteY16" fmla="*/ 4924425 h 5233987"/>
              <a:gd name="connsiteX17" fmla="*/ 4243387 w 4443412"/>
              <a:gd name="connsiteY17" fmla="*/ 5091113 h 5233987"/>
              <a:gd name="connsiteX18" fmla="*/ 4443412 w 4443412"/>
              <a:gd name="connsiteY18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962794 w 4443412"/>
              <a:gd name="connsiteY3" fmla="*/ 843508 h 5233987"/>
              <a:gd name="connsiteX4" fmla="*/ 1171575 w 4443412"/>
              <a:gd name="connsiteY4" fmla="*/ 1038225 h 5233987"/>
              <a:gd name="connsiteX5" fmla="*/ 1509712 w 4443412"/>
              <a:gd name="connsiteY5" fmla="*/ 1423988 h 5233987"/>
              <a:gd name="connsiteX6" fmla="*/ 2038348 w 4443412"/>
              <a:gd name="connsiteY6" fmla="*/ 1857374 h 5233987"/>
              <a:gd name="connsiteX7" fmla="*/ 2414586 w 4443412"/>
              <a:gd name="connsiteY7" fmla="*/ 2295524 h 5233987"/>
              <a:gd name="connsiteX8" fmla="*/ 3271837 w 4443412"/>
              <a:gd name="connsiteY8" fmla="*/ 2919412 h 5233987"/>
              <a:gd name="connsiteX9" fmla="*/ 2052637 w 4443412"/>
              <a:gd name="connsiteY9" fmla="*/ 3386137 h 5233987"/>
              <a:gd name="connsiteX10" fmla="*/ 2228850 w 4443412"/>
              <a:gd name="connsiteY10" fmla="*/ 3819525 h 5233987"/>
              <a:gd name="connsiteX11" fmla="*/ 2471737 w 4443412"/>
              <a:gd name="connsiteY11" fmla="*/ 4081463 h 5233987"/>
              <a:gd name="connsiteX12" fmla="*/ 2809875 w 4443412"/>
              <a:gd name="connsiteY12" fmla="*/ 4276725 h 5233987"/>
              <a:gd name="connsiteX13" fmla="*/ 3138487 w 4443412"/>
              <a:gd name="connsiteY13" fmla="*/ 4419600 h 5233987"/>
              <a:gd name="connsiteX14" fmla="*/ 3490912 w 4443412"/>
              <a:gd name="connsiteY14" fmla="*/ 4581525 h 5233987"/>
              <a:gd name="connsiteX15" fmla="*/ 3767137 w 4443412"/>
              <a:gd name="connsiteY15" fmla="*/ 4762500 h 5233987"/>
              <a:gd name="connsiteX16" fmla="*/ 4005262 w 4443412"/>
              <a:gd name="connsiteY16" fmla="*/ 4924425 h 5233987"/>
              <a:gd name="connsiteX17" fmla="*/ 4243387 w 4443412"/>
              <a:gd name="connsiteY17" fmla="*/ 5091113 h 5233987"/>
              <a:gd name="connsiteX18" fmla="*/ 4443412 w 4443412"/>
              <a:gd name="connsiteY18" fmla="*/ 5233987 h 5233987"/>
              <a:gd name="connsiteX0" fmla="*/ 0 w 4443412"/>
              <a:gd name="connsiteY0" fmla="*/ 0 h 5233987"/>
              <a:gd name="connsiteX1" fmla="*/ 342899 w 4443412"/>
              <a:gd name="connsiteY1" fmla="*/ 309562 h 5233987"/>
              <a:gd name="connsiteX2" fmla="*/ 795337 w 4443412"/>
              <a:gd name="connsiteY2" fmla="*/ 638175 h 5233987"/>
              <a:gd name="connsiteX3" fmla="*/ 962794 w 4443412"/>
              <a:gd name="connsiteY3" fmla="*/ 843508 h 5233987"/>
              <a:gd name="connsiteX4" fmla="*/ 1171575 w 4443412"/>
              <a:gd name="connsiteY4" fmla="*/ 1038225 h 5233987"/>
              <a:gd name="connsiteX5" fmla="*/ 1509712 w 4443412"/>
              <a:gd name="connsiteY5" fmla="*/ 1423988 h 5233987"/>
              <a:gd name="connsiteX6" fmla="*/ 2038348 w 4443412"/>
              <a:gd name="connsiteY6" fmla="*/ 1857374 h 5233987"/>
              <a:gd name="connsiteX7" fmla="*/ 2414586 w 4443412"/>
              <a:gd name="connsiteY7" fmla="*/ 2295524 h 5233987"/>
              <a:gd name="connsiteX8" fmla="*/ 3271837 w 4443412"/>
              <a:gd name="connsiteY8" fmla="*/ 2919412 h 5233987"/>
              <a:gd name="connsiteX9" fmla="*/ 2052637 w 4443412"/>
              <a:gd name="connsiteY9" fmla="*/ 3386137 h 5233987"/>
              <a:gd name="connsiteX10" fmla="*/ 2228850 w 4443412"/>
              <a:gd name="connsiteY10" fmla="*/ 3819525 h 5233987"/>
              <a:gd name="connsiteX11" fmla="*/ 2471737 w 4443412"/>
              <a:gd name="connsiteY11" fmla="*/ 4081463 h 5233987"/>
              <a:gd name="connsiteX12" fmla="*/ 2809875 w 4443412"/>
              <a:gd name="connsiteY12" fmla="*/ 4276725 h 5233987"/>
              <a:gd name="connsiteX13" fmla="*/ 3138487 w 4443412"/>
              <a:gd name="connsiteY13" fmla="*/ 4419600 h 5233987"/>
              <a:gd name="connsiteX14" fmla="*/ 3490912 w 4443412"/>
              <a:gd name="connsiteY14" fmla="*/ 4581525 h 5233987"/>
              <a:gd name="connsiteX15" fmla="*/ 3767137 w 4443412"/>
              <a:gd name="connsiteY15" fmla="*/ 4762500 h 5233987"/>
              <a:gd name="connsiteX16" fmla="*/ 4005262 w 4443412"/>
              <a:gd name="connsiteY16" fmla="*/ 4924425 h 5233987"/>
              <a:gd name="connsiteX17" fmla="*/ 4243387 w 4443412"/>
              <a:gd name="connsiteY17" fmla="*/ 5091113 h 5233987"/>
              <a:gd name="connsiteX18" fmla="*/ 4443412 w 4443412"/>
              <a:gd name="connsiteY18" fmla="*/ 5233987 h 5233987"/>
              <a:gd name="connsiteX0" fmla="*/ 0 w 4243387"/>
              <a:gd name="connsiteY0" fmla="*/ 0 h 5091113"/>
              <a:gd name="connsiteX1" fmla="*/ 342899 w 4243387"/>
              <a:gd name="connsiteY1" fmla="*/ 309562 h 5091113"/>
              <a:gd name="connsiteX2" fmla="*/ 795337 w 4243387"/>
              <a:gd name="connsiteY2" fmla="*/ 638175 h 5091113"/>
              <a:gd name="connsiteX3" fmla="*/ 962794 w 4243387"/>
              <a:gd name="connsiteY3" fmla="*/ 843508 h 5091113"/>
              <a:gd name="connsiteX4" fmla="*/ 1171575 w 4243387"/>
              <a:gd name="connsiteY4" fmla="*/ 1038225 h 5091113"/>
              <a:gd name="connsiteX5" fmla="*/ 1509712 w 4243387"/>
              <a:gd name="connsiteY5" fmla="*/ 1423988 h 5091113"/>
              <a:gd name="connsiteX6" fmla="*/ 2038348 w 4243387"/>
              <a:gd name="connsiteY6" fmla="*/ 1857374 h 5091113"/>
              <a:gd name="connsiteX7" fmla="*/ 2414586 w 4243387"/>
              <a:gd name="connsiteY7" fmla="*/ 2295524 h 5091113"/>
              <a:gd name="connsiteX8" fmla="*/ 3271837 w 4243387"/>
              <a:gd name="connsiteY8" fmla="*/ 2919412 h 5091113"/>
              <a:gd name="connsiteX9" fmla="*/ 2052637 w 4243387"/>
              <a:gd name="connsiteY9" fmla="*/ 3386137 h 5091113"/>
              <a:gd name="connsiteX10" fmla="*/ 2228850 w 4243387"/>
              <a:gd name="connsiteY10" fmla="*/ 3819525 h 5091113"/>
              <a:gd name="connsiteX11" fmla="*/ 2471737 w 4243387"/>
              <a:gd name="connsiteY11" fmla="*/ 4081463 h 5091113"/>
              <a:gd name="connsiteX12" fmla="*/ 2809875 w 4243387"/>
              <a:gd name="connsiteY12" fmla="*/ 4276725 h 5091113"/>
              <a:gd name="connsiteX13" fmla="*/ 3138487 w 4243387"/>
              <a:gd name="connsiteY13" fmla="*/ 4419600 h 5091113"/>
              <a:gd name="connsiteX14" fmla="*/ 3490912 w 4243387"/>
              <a:gd name="connsiteY14" fmla="*/ 4581525 h 5091113"/>
              <a:gd name="connsiteX15" fmla="*/ 3767137 w 4243387"/>
              <a:gd name="connsiteY15" fmla="*/ 4762500 h 5091113"/>
              <a:gd name="connsiteX16" fmla="*/ 4005262 w 4243387"/>
              <a:gd name="connsiteY16" fmla="*/ 4924425 h 5091113"/>
              <a:gd name="connsiteX17" fmla="*/ 4243387 w 4243387"/>
              <a:gd name="connsiteY17" fmla="*/ 5091113 h 5091113"/>
              <a:gd name="connsiteX0" fmla="*/ 0 w 4005262"/>
              <a:gd name="connsiteY0" fmla="*/ 0 h 4924425"/>
              <a:gd name="connsiteX1" fmla="*/ 342899 w 4005262"/>
              <a:gd name="connsiteY1" fmla="*/ 309562 h 4924425"/>
              <a:gd name="connsiteX2" fmla="*/ 795337 w 4005262"/>
              <a:gd name="connsiteY2" fmla="*/ 638175 h 4924425"/>
              <a:gd name="connsiteX3" fmla="*/ 962794 w 4005262"/>
              <a:gd name="connsiteY3" fmla="*/ 843508 h 4924425"/>
              <a:gd name="connsiteX4" fmla="*/ 1171575 w 4005262"/>
              <a:gd name="connsiteY4" fmla="*/ 1038225 h 4924425"/>
              <a:gd name="connsiteX5" fmla="*/ 1509712 w 4005262"/>
              <a:gd name="connsiteY5" fmla="*/ 1423988 h 4924425"/>
              <a:gd name="connsiteX6" fmla="*/ 2038348 w 4005262"/>
              <a:gd name="connsiteY6" fmla="*/ 1857374 h 4924425"/>
              <a:gd name="connsiteX7" fmla="*/ 2414586 w 4005262"/>
              <a:gd name="connsiteY7" fmla="*/ 2295524 h 4924425"/>
              <a:gd name="connsiteX8" fmla="*/ 3271837 w 4005262"/>
              <a:gd name="connsiteY8" fmla="*/ 2919412 h 4924425"/>
              <a:gd name="connsiteX9" fmla="*/ 2052637 w 4005262"/>
              <a:gd name="connsiteY9" fmla="*/ 3386137 h 4924425"/>
              <a:gd name="connsiteX10" fmla="*/ 2228850 w 4005262"/>
              <a:gd name="connsiteY10" fmla="*/ 3819525 h 4924425"/>
              <a:gd name="connsiteX11" fmla="*/ 2471737 w 4005262"/>
              <a:gd name="connsiteY11" fmla="*/ 4081463 h 4924425"/>
              <a:gd name="connsiteX12" fmla="*/ 2809875 w 4005262"/>
              <a:gd name="connsiteY12" fmla="*/ 4276725 h 4924425"/>
              <a:gd name="connsiteX13" fmla="*/ 3138487 w 4005262"/>
              <a:gd name="connsiteY13" fmla="*/ 4419600 h 4924425"/>
              <a:gd name="connsiteX14" fmla="*/ 3490912 w 4005262"/>
              <a:gd name="connsiteY14" fmla="*/ 4581525 h 4924425"/>
              <a:gd name="connsiteX15" fmla="*/ 3767137 w 4005262"/>
              <a:gd name="connsiteY15" fmla="*/ 4762500 h 4924425"/>
              <a:gd name="connsiteX16" fmla="*/ 4005262 w 4005262"/>
              <a:gd name="connsiteY16" fmla="*/ 4924425 h 4924425"/>
              <a:gd name="connsiteX0" fmla="*/ 0 w 3767137"/>
              <a:gd name="connsiteY0" fmla="*/ 0 h 4762500"/>
              <a:gd name="connsiteX1" fmla="*/ 342899 w 3767137"/>
              <a:gd name="connsiteY1" fmla="*/ 309562 h 4762500"/>
              <a:gd name="connsiteX2" fmla="*/ 795337 w 3767137"/>
              <a:gd name="connsiteY2" fmla="*/ 638175 h 4762500"/>
              <a:gd name="connsiteX3" fmla="*/ 962794 w 3767137"/>
              <a:gd name="connsiteY3" fmla="*/ 843508 h 4762500"/>
              <a:gd name="connsiteX4" fmla="*/ 1171575 w 3767137"/>
              <a:gd name="connsiteY4" fmla="*/ 1038225 h 4762500"/>
              <a:gd name="connsiteX5" fmla="*/ 1509712 w 3767137"/>
              <a:gd name="connsiteY5" fmla="*/ 1423988 h 4762500"/>
              <a:gd name="connsiteX6" fmla="*/ 2038348 w 3767137"/>
              <a:gd name="connsiteY6" fmla="*/ 1857374 h 4762500"/>
              <a:gd name="connsiteX7" fmla="*/ 2414586 w 3767137"/>
              <a:gd name="connsiteY7" fmla="*/ 2295524 h 4762500"/>
              <a:gd name="connsiteX8" fmla="*/ 3271837 w 3767137"/>
              <a:gd name="connsiteY8" fmla="*/ 2919412 h 4762500"/>
              <a:gd name="connsiteX9" fmla="*/ 2052637 w 3767137"/>
              <a:gd name="connsiteY9" fmla="*/ 3386137 h 4762500"/>
              <a:gd name="connsiteX10" fmla="*/ 2228850 w 3767137"/>
              <a:gd name="connsiteY10" fmla="*/ 3819525 h 4762500"/>
              <a:gd name="connsiteX11" fmla="*/ 2471737 w 3767137"/>
              <a:gd name="connsiteY11" fmla="*/ 4081463 h 4762500"/>
              <a:gd name="connsiteX12" fmla="*/ 2809875 w 3767137"/>
              <a:gd name="connsiteY12" fmla="*/ 4276725 h 4762500"/>
              <a:gd name="connsiteX13" fmla="*/ 3138487 w 3767137"/>
              <a:gd name="connsiteY13" fmla="*/ 4419600 h 4762500"/>
              <a:gd name="connsiteX14" fmla="*/ 3490912 w 3767137"/>
              <a:gd name="connsiteY14" fmla="*/ 4581525 h 4762500"/>
              <a:gd name="connsiteX15" fmla="*/ 3767137 w 3767137"/>
              <a:gd name="connsiteY15" fmla="*/ 4762500 h 4762500"/>
              <a:gd name="connsiteX0" fmla="*/ 0 w 3490912"/>
              <a:gd name="connsiteY0" fmla="*/ 0 h 4581525"/>
              <a:gd name="connsiteX1" fmla="*/ 342899 w 3490912"/>
              <a:gd name="connsiteY1" fmla="*/ 309562 h 4581525"/>
              <a:gd name="connsiteX2" fmla="*/ 795337 w 3490912"/>
              <a:gd name="connsiteY2" fmla="*/ 638175 h 4581525"/>
              <a:gd name="connsiteX3" fmla="*/ 962794 w 3490912"/>
              <a:gd name="connsiteY3" fmla="*/ 843508 h 4581525"/>
              <a:gd name="connsiteX4" fmla="*/ 1171575 w 3490912"/>
              <a:gd name="connsiteY4" fmla="*/ 1038225 h 4581525"/>
              <a:gd name="connsiteX5" fmla="*/ 1509712 w 3490912"/>
              <a:gd name="connsiteY5" fmla="*/ 1423988 h 4581525"/>
              <a:gd name="connsiteX6" fmla="*/ 2038348 w 3490912"/>
              <a:gd name="connsiteY6" fmla="*/ 1857374 h 4581525"/>
              <a:gd name="connsiteX7" fmla="*/ 2414586 w 3490912"/>
              <a:gd name="connsiteY7" fmla="*/ 2295524 h 4581525"/>
              <a:gd name="connsiteX8" fmla="*/ 3271837 w 3490912"/>
              <a:gd name="connsiteY8" fmla="*/ 2919412 h 4581525"/>
              <a:gd name="connsiteX9" fmla="*/ 2052637 w 3490912"/>
              <a:gd name="connsiteY9" fmla="*/ 3386137 h 4581525"/>
              <a:gd name="connsiteX10" fmla="*/ 2228850 w 3490912"/>
              <a:gd name="connsiteY10" fmla="*/ 3819525 h 4581525"/>
              <a:gd name="connsiteX11" fmla="*/ 2471737 w 3490912"/>
              <a:gd name="connsiteY11" fmla="*/ 4081463 h 4581525"/>
              <a:gd name="connsiteX12" fmla="*/ 2809875 w 3490912"/>
              <a:gd name="connsiteY12" fmla="*/ 4276725 h 4581525"/>
              <a:gd name="connsiteX13" fmla="*/ 3138487 w 3490912"/>
              <a:gd name="connsiteY13" fmla="*/ 4419600 h 4581525"/>
              <a:gd name="connsiteX14" fmla="*/ 3490912 w 3490912"/>
              <a:gd name="connsiteY14" fmla="*/ 4581525 h 4581525"/>
              <a:gd name="connsiteX0" fmla="*/ 0 w 3275451"/>
              <a:gd name="connsiteY0" fmla="*/ 0 h 4419600"/>
              <a:gd name="connsiteX1" fmla="*/ 342899 w 3275451"/>
              <a:gd name="connsiteY1" fmla="*/ 309562 h 4419600"/>
              <a:gd name="connsiteX2" fmla="*/ 795337 w 3275451"/>
              <a:gd name="connsiteY2" fmla="*/ 638175 h 4419600"/>
              <a:gd name="connsiteX3" fmla="*/ 962794 w 3275451"/>
              <a:gd name="connsiteY3" fmla="*/ 843508 h 4419600"/>
              <a:gd name="connsiteX4" fmla="*/ 1171575 w 3275451"/>
              <a:gd name="connsiteY4" fmla="*/ 1038225 h 4419600"/>
              <a:gd name="connsiteX5" fmla="*/ 1509712 w 3275451"/>
              <a:gd name="connsiteY5" fmla="*/ 1423988 h 4419600"/>
              <a:gd name="connsiteX6" fmla="*/ 2038348 w 3275451"/>
              <a:gd name="connsiteY6" fmla="*/ 1857374 h 4419600"/>
              <a:gd name="connsiteX7" fmla="*/ 2414586 w 3275451"/>
              <a:gd name="connsiteY7" fmla="*/ 2295524 h 4419600"/>
              <a:gd name="connsiteX8" fmla="*/ 3271837 w 3275451"/>
              <a:gd name="connsiteY8" fmla="*/ 2919412 h 4419600"/>
              <a:gd name="connsiteX9" fmla="*/ 2052637 w 3275451"/>
              <a:gd name="connsiteY9" fmla="*/ 3386137 h 4419600"/>
              <a:gd name="connsiteX10" fmla="*/ 2228850 w 3275451"/>
              <a:gd name="connsiteY10" fmla="*/ 3819525 h 4419600"/>
              <a:gd name="connsiteX11" fmla="*/ 2471737 w 3275451"/>
              <a:gd name="connsiteY11" fmla="*/ 4081463 h 4419600"/>
              <a:gd name="connsiteX12" fmla="*/ 2809875 w 3275451"/>
              <a:gd name="connsiteY12" fmla="*/ 4276725 h 4419600"/>
              <a:gd name="connsiteX13" fmla="*/ 3138487 w 3275451"/>
              <a:gd name="connsiteY13" fmla="*/ 4419600 h 4419600"/>
              <a:gd name="connsiteX0" fmla="*/ 0 w 3275451"/>
              <a:gd name="connsiteY0" fmla="*/ 0 h 4276725"/>
              <a:gd name="connsiteX1" fmla="*/ 342899 w 3275451"/>
              <a:gd name="connsiteY1" fmla="*/ 309562 h 4276725"/>
              <a:gd name="connsiteX2" fmla="*/ 795337 w 3275451"/>
              <a:gd name="connsiteY2" fmla="*/ 638175 h 4276725"/>
              <a:gd name="connsiteX3" fmla="*/ 962794 w 3275451"/>
              <a:gd name="connsiteY3" fmla="*/ 843508 h 4276725"/>
              <a:gd name="connsiteX4" fmla="*/ 1171575 w 3275451"/>
              <a:gd name="connsiteY4" fmla="*/ 1038225 h 4276725"/>
              <a:gd name="connsiteX5" fmla="*/ 1509712 w 3275451"/>
              <a:gd name="connsiteY5" fmla="*/ 1423988 h 4276725"/>
              <a:gd name="connsiteX6" fmla="*/ 2038348 w 3275451"/>
              <a:gd name="connsiteY6" fmla="*/ 1857374 h 4276725"/>
              <a:gd name="connsiteX7" fmla="*/ 2414586 w 3275451"/>
              <a:gd name="connsiteY7" fmla="*/ 2295524 h 4276725"/>
              <a:gd name="connsiteX8" fmla="*/ 3271837 w 3275451"/>
              <a:gd name="connsiteY8" fmla="*/ 2919412 h 4276725"/>
              <a:gd name="connsiteX9" fmla="*/ 2052637 w 3275451"/>
              <a:gd name="connsiteY9" fmla="*/ 3386137 h 4276725"/>
              <a:gd name="connsiteX10" fmla="*/ 2228850 w 3275451"/>
              <a:gd name="connsiteY10" fmla="*/ 3819525 h 4276725"/>
              <a:gd name="connsiteX11" fmla="*/ 2471737 w 3275451"/>
              <a:gd name="connsiteY11" fmla="*/ 4081463 h 4276725"/>
              <a:gd name="connsiteX12" fmla="*/ 2809875 w 3275451"/>
              <a:gd name="connsiteY12" fmla="*/ 4276725 h 4276725"/>
              <a:gd name="connsiteX0" fmla="*/ 0 w 3275451"/>
              <a:gd name="connsiteY0" fmla="*/ 0 h 4081463"/>
              <a:gd name="connsiteX1" fmla="*/ 342899 w 3275451"/>
              <a:gd name="connsiteY1" fmla="*/ 309562 h 4081463"/>
              <a:gd name="connsiteX2" fmla="*/ 795337 w 3275451"/>
              <a:gd name="connsiteY2" fmla="*/ 638175 h 4081463"/>
              <a:gd name="connsiteX3" fmla="*/ 962794 w 3275451"/>
              <a:gd name="connsiteY3" fmla="*/ 843508 h 4081463"/>
              <a:gd name="connsiteX4" fmla="*/ 1171575 w 3275451"/>
              <a:gd name="connsiteY4" fmla="*/ 1038225 h 4081463"/>
              <a:gd name="connsiteX5" fmla="*/ 1509712 w 3275451"/>
              <a:gd name="connsiteY5" fmla="*/ 1423988 h 4081463"/>
              <a:gd name="connsiteX6" fmla="*/ 2038348 w 3275451"/>
              <a:gd name="connsiteY6" fmla="*/ 1857374 h 4081463"/>
              <a:gd name="connsiteX7" fmla="*/ 2414586 w 3275451"/>
              <a:gd name="connsiteY7" fmla="*/ 2295524 h 4081463"/>
              <a:gd name="connsiteX8" fmla="*/ 3271837 w 3275451"/>
              <a:gd name="connsiteY8" fmla="*/ 2919412 h 4081463"/>
              <a:gd name="connsiteX9" fmla="*/ 2052637 w 3275451"/>
              <a:gd name="connsiteY9" fmla="*/ 3386137 h 4081463"/>
              <a:gd name="connsiteX10" fmla="*/ 2228850 w 3275451"/>
              <a:gd name="connsiteY10" fmla="*/ 3819525 h 4081463"/>
              <a:gd name="connsiteX11" fmla="*/ 2471737 w 3275451"/>
              <a:gd name="connsiteY11" fmla="*/ 4081463 h 4081463"/>
              <a:gd name="connsiteX0" fmla="*/ 0 w 3275451"/>
              <a:gd name="connsiteY0" fmla="*/ 0 h 3819525"/>
              <a:gd name="connsiteX1" fmla="*/ 342899 w 3275451"/>
              <a:gd name="connsiteY1" fmla="*/ 309562 h 3819525"/>
              <a:gd name="connsiteX2" fmla="*/ 795337 w 3275451"/>
              <a:gd name="connsiteY2" fmla="*/ 638175 h 3819525"/>
              <a:gd name="connsiteX3" fmla="*/ 962794 w 3275451"/>
              <a:gd name="connsiteY3" fmla="*/ 843508 h 3819525"/>
              <a:gd name="connsiteX4" fmla="*/ 1171575 w 3275451"/>
              <a:gd name="connsiteY4" fmla="*/ 1038225 h 3819525"/>
              <a:gd name="connsiteX5" fmla="*/ 1509712 w 3275451"/>
              <a:gd name="connsiteY5" fmla="*/ 1423988 h 3819525"/>
              <a:gd name="connsiteX6" fmla="*/ 2038348 w 3275451"/>
              <a:gd name="connsiteY6" fmla="*/ 1857374 h 3819525"/>
              <a:gd name="connsiteX7" fmla="*/ 2414586 w 3275451"/>
              <a:gd name="connsiteY7" fmla="*/ 2295524 h 3819525"/>
              <a:gd name="connsiteX8" fmla="*/ 3271837 w 3275451"/>
              <a:gd name="connsiteY8" fmla="*/ 2919412 h 3819525"/>
              <a:gd name="connsiteX9" fmla="*/ 2052637 w 3275451"/>
              <a:gd name="connsiteY9" fmla="*/ 3386137 h 3819525"/>
              <a:gd name="connsiteX10" fmla="*/ 2228850 w 3275451"/>
              <a:gd name="connsiteY10" fmla="*/ 3819525 h 3819525"/>
              <a:gd name="connsiteX0" fmla="*/ 0 w 3275451"/>
              <a:gd name="connsiteY0" fmla="*/ 0 h 3386137"/>
              <a:gd name="connsiteX1" fmla="*/ 342899 w 3275451"/>
              <a:gd name="connsiteY1" fmla="*/ 309562 h 3386137"/>
              <a:gd name="connsiteX2" fmla="*/ 795337 w 3275451"/>
              <a:gd name="connsiteY2" fmla="*/ 638175 h 3386137"/>
              <a:gd name="connsiteX3" fmla="*/ 962794 w 3275451"/>
              <a:gd name="connsiteY3" fmla="*/ 843508 h 3386137"/>
              <a:gd name="connsiteX4" fmla="*/ 1171575 w 3275451"/>
              <a:gd name="connsiteY4" fmla="*/ 1038225 h 3386137"/>
              <a:gd name="connsiteX5" fmla="*/ 1509712 w 3275451"/>
              <a:gd name="connsiteY5" fmla="*/ 1423988 h 3386137"/>
              <a:gd name="connsiteX6" fmla="*/ 2038348 w 3275451"/>
              <a:gd name="connsiteY6" fmla="*/ 1857374 h 3386137"/>
              <a:gd name="connsiteX7" fmla="*/ 2414586 w 3275451"/>
              <a:gd name="connsiteY7" fmla="*/ 2295524 h 3386137"/>
              <a:gd name="connsiteX8" fmla="*/ 3271837 w 3275451"/>
              <a:gd name="connsiteY8" fmla="*/ 2919412 h 3386137"/>
              <a:gd name="connsiteX9" fmla="*/ 2052637 w 3275451"/>
              <a:gd name="connsiteY9" fmla="*/ 3386137 h 3386137"/>
              <a:gd name="connsiteX0" fmla="*/ 0 w 3865291"/>
              <a:gd name="connsiteY0" fmla="*/ 0 h 3543300"/>
              <a:gd name="connsiteX1" fmla="*/ 342899 w 3865291"/>
              <a:gd name="connsiteY1" fmla="*/ 309562 h 3543300"/>
              <a:gd name="connsiteX2" fmla="*/ 795337 w 3865291"/>
              <a:gd name="connsiteY2" fmla="*/ 638175 h 3543300"/>
              <a:gd name="connsiteX3" fmla="*/ 962794 w 3865291"/>
              <a:gd name="connsiteY3" fmla="*/ 843508 h 3543300"/>
              <a:gd name="connsiteX4" fmla="*/ 1171575 w 3865291"/>
              <a:gd name="connsiteY4" fmla="*/ 1038225 h 3543300"/>
              <a:gd name="connsiteX5" fmla="*/ 1509712 w 3865291"/>
              <a:gd name="connsiteY5" fmla="*/ 1423988 h 3543300"/>
              <a:gd name="connsiteX6" fmla="*/ 2038348 w 3865291"/>
              <a:gd name="connsiteY6" fmla="*/ 1857374 h 3543300"/>
              <a:gd name="connsiteX7" fmla="*/ 2414586 w 3865291"/>
              <a:gd name="connsiteY7" fmla="*/ 2295524 h 3543300"/>
              <a:gd name="connsiteX8" fmla="*/ 3271837 w 3865291"/>
              <a:gd name="connsiteY8" fmla="*/ 2919412 h 3543300"/>
              <a:gd name="connsiteX9" fmla="*/ 3829049 w 3865291"/>
              <a:gd name="connsiteY9" fmla="*/ 3543300 h 3543300"/>
              <a:gd name="connsiteX0" fmla="*/ 0 w 3829049"/>
              <a:gd name="connsiteY0" fmla="*/ 0 h 3543300"/>
              <a:gd name="connsiteX1" fmla="*/ 342899 w 3829049"/>
              <a:gd name="connsiteY1" fmla="*/ 309562 h 3543300"/>
              <a:gd name="connsiteX2" fmla="*/ 795337 w 3829049"/>
              <a:gd name="connsiteY2" fmla="*/ 638175 h 3543300"/>
              <a:gd name="connsiteX3" fmla="*/ 962794 w 3829049"/>
              <a:gd name="connsiteY3" fmla="*/ 843508 h 3543300"/>
              <a:gd name="connsiteX4" fmla="*/ 1171575 w 3829049"/>
              <a:gd name="connsiteY4" fmla="*/ 1038225 h 3543300"/>
              <a:gd name="connsiteX5" fmla="*/ 1509712 w 3829049"/>
              <a:gd name="connsiteY5" fmla="*/ 1423988 h 3543300"/>
              <a:gd name="connsiteX6" fmla="*/ 2038348 w 3829049"/>
              <a:gd name="connsiteY6" fmla="*/ 1857374 h 3543300"/>
              <a:gd name="connsiteX7" fmla="*/ 2414586 w 3829049"/>
              <a:gd name="connsiteY7" fmla="*/ 2295524 h 3543300"/>
              <a:gd name="connsiteX8" fmla="*/ 3271837 w 3829049"/>
              <a:gd name="connsiteY8" fmla="*/ 2919412 h 3543300"/>
              <a:gd name="connsiteX9" fmla="*/ 3829049 w 3829049"/>
              <a:gd name="connsiteY9" fmla="*/ 3543300 h 3543300"/>
              <a:gd name="connsiteX0" fmla="*/ 0 w 3848099"/>
              <a:gd name="connsiteY0" fmla="*/ 0 h 3348038"/>
              <a:gd name="connsiteX1" fmla="*/ 342899 w 3848099"/>
              <a:gd name="connsiteY1" fmla="*/ 309562 h 3348038"/>
              <a:gd name="connsiteX2" fmla="*/ 795337 w 3848099"/>
              <a:gd name="connsiteY2" fmla="*/ 638175 h 3348038"/>
              <a:gd name="connsiteX3" fmla="*/ 962794 w 3848099"/>
              <a:gd name="connsiteY3" fmla="*/ 843508 h 3348038"/>
              <a:gd name="connsiteX4" fmla="*/ 1171575 w 3848099"/>
              <a:gd name="connsiteY4" fmla="*/ 1038225 h 3348038"/>
              <a:gd name="connsiteX5" fmla="*/ 1509712 w 3848099"/>
              <a:gd name="connsiteY5" fmla="*/ 1423988 h 3348038"/>
              <a:gd name="connsiteX6" fmla="*/ 2038348 w 3848099"/>
              <a:gd name="connsiteY6" fmla="*/ 1857374 h 3348038"/>
              <a:gd name="connsiteX7" fmla="*/ 2414586 w 3848099"/>
              <a:gd name="connsiteY7" fmla="*/ 2295524 h 3348038"/>
              <a:gd name="connsiteX8" fmla="*/ 3271837 w 3848099"/>
              <a:gd name="connsiteY8" fmla="*/ 2919412 h 3348038"/>
              <a:gd name="connsiteX9" fmla="*/ 3848099 w 3848099"/>
              <a:gd name="connsiteY9" fmla="*/ 3348038 h 3348038"/>
              <a:gd name="connsiteX0" fmla="*/ 0 w 3848099"/>
              <a:gd name="connsiteY0" fmla="*/ 0 h 3348038"/>
              <a:gd name="connsiteX1" fmla="*/ 342899 w 3848099"/>
              <a:gd name="connsiteY1" fmla="*/ 309562 h 3348038"/>
              <a:gd name="connsiteX2" fmla="*/ 795337 w 3848099"/>
              <a:gd name="connsiteY2" fmla="*/ 638175 h 3348038"/>
              <a:gd name="connsiteX3" fmla="*/ 962794 w 3848099"/>
              <a:gd name="connsiteY3" fmla="*/ 843508 h 3348038"/>
              <a:gd name="connsiteX4" fmla="*/ 1171575 w 3848099"/>
              <a:gd name="connsiteY4" fmla="*/ 1038225 h 3348038"/>
              <a:gd name="connsiteX5" fmla="*/ 1509712 w 3848099"/>
              <a:gd name="connsiteY5" fmla="*/ 1423988 h 3348038"/>
              <a:gd name="connsiteX6" fmla="*/ 2038348 w 3848099"/>
              <a:gd name="connsiteY6" fmla="*/ 1857374 h 3348038"/>
              <a:gd name="connsiteX7" fmla="*/ 2414586 w 3848099"/>
              <a:gd name="connsiteY7" fmla="*/ 2295524 h 3348038"/>
              <a:gd name="connsiteX8" fmla="*/ 3376612 w 3848099"/>
              <a:gd name="connsiteY8" fmla="*/ 2843212 h 3348038"/>
              <a:gd name="connsiteX9" fmla="*/ 3848099 w 3848099"/>
              <a:gd name="connsiteY9" fmla="*/ 3348038 h 3348038"/>
              <a:gd name="connsiteX0" fmla="*/ 0 w 4648199"/>
              <a:gd name="connsiteY0" fmla="*/ 0 h 2911097"/>
              <a:gd name="connsiteX1" fmla="*/ 342899 w 4648199"/>
              <a:gd name="connsiteY1" fmla="*/ 309562 h 2911097"/>
              <a:gd name="connsiteX2" fmla="*/ 795337 w 4648199"/>
              <a:gd name="connsiteY2" fmla="*/ 638175 h 2911097"/>
              <a:gd name="connsiteX3" fmla="*/ 962794 w 4648199"/>
              <a:gd name="connsiteY3" fmla="*/ 843508 h 2911097"/>
              <a:gd name="connsiteX4" fmla="*/ 1171575 w 4648199"/>
              <a:gd name="connsiteY4" fmla="*/ 1038225 h 2911097"/>
              <a:gd name="connsiteX5" fmla="*/ 1509712 w 4648199"/>
              <a:gd name="connsiteY5" fmla="*/ 1423988 h 2911097"/>
              <a:gd name="connsiteX6" fmla="*/ 2038348 w 4648199"/>
              <a:gd name="connsiteY6" fmla="*/ 1857374 h 2911097"/>
              <a:gd name="connsiteX7" fmla="*/ 2414586 w 4648199"/>
              <a:gd name="connsiteY7" fmla="*/ 2295524 h 2911097"/>
              <a:gd name="connsiteX8" fmla="*/ 3376612 w 4648199"/>
              <a:gd name="connsiteY8" fmla="*/ 2843212 h 2911097"/>
              <a:gd name="connsiteX9" fmla="*/ 4648199 w 4648199"/>
              <a:gd name="connsiteY9" fmla="*/ 619126 h 2911097"/>
              <a:gd name="connsiteX0" fmla="*/ 0 w 4648199"/>
              <a:gd name="connsiteY0" fmla="*/ 0 h 2331951"/>
              <a:gd name="connsiteX1" fmla="*/ 342899 w 4648199"/>
              <a:gd name="connsiteY1" fmla="*/ 309562 h 2331951"/>
              <a:gd name="connsiteX2" fmla="*/ 795337 w 4648199"/>
              <a:gd name="connsiteY2" fmla="*/ 638175 h 2331951"/>
              <a:gd name="connsiteX3" fmla="*/ 962794 w 4648199"/>
              <a:gd name="connsiteY3" fmla="*/ 843508 h 2331951"/>
              <a:gd name="connsiteX4" fmla="*/ 1171575 w 4648199"/>
              <a:gd name="connsiteY4" fmla="*/ 1038225 h 2331951"/>
              <a:gd name="connsiteX5" fmla="*/ 1509712 w 4648199"/>
              <a:gd name="connsiteY5" fmla="*/ 1423988 h 2331951"/>
              <a:gd name="connsiteX6" fmla="*/ 2038348 w 4648199"/>
              <a:gd name="connsiteY6" fmla="*/ 1857374 h 2331951"/>
              <a:gd name="connsiteX7" fmla="*/ 2414586 w 4648199"/>
              <a:gd name="connsiteY7" fmla="*/ 2295524 h 2331951"/>
              <a:gd name="connsiteX8" fmla="*/ 3895725 w 4648199"/>
              <a:gd name="connsiteY8" fmla="*/ 847725 h 2331951"/>
              <a:gd name="connsiteX9" fmla="*/ 4648199 w 4648199"/>
              <a:gd name="connsiteY9" fmla="*/ 619126 h 2331951"/>
              <a:gd name="connsiteX0" fmla="*/ 0 w 4648199"/>
              <a:gd name="connsiteY0" fmla="*/ 0 h 2331951"/>
              <a:gd name="connsiteX1" fmla="*/ 342899 w 4648199"/>
              <a:gd name="connsiteY1" fmla="*/ 309562 h 2331951"/>
              <a:gd name="connsiteX2" fmla="*/ 795337 w 4648199"/>
              <a:gd name="connsiteY2" fmla="*/ 638175 h 2331951"/>
              <a:gd name="connsiteX3" fmla="*/ 962794 w 4648199"/>
              <a:gd name="connsiteY3" fmla="*/ 843508 h 2331951"/>
              <a:gd name="connsiteX4" fmla="*/ 1171575 w 4648199"/>
              <a:gd name="connsiteY4" fmla="*/ 1038225 h 2331951"/>
              <a:gd name="connsiteX5" fmla="*/ 1509712 w 4648199"/>
              <a:gd name="connsiteY5" fmla="*/ 1423988 h 2331951"/>
              <a:gd name="connsiteX6" fmla="*/ 2038348 w 4648199"/>
              <a:gd name="connsiteY6" fmla="*/ 1857374 h 2331951"/>
              <a:gd name="connsiteX7" fmla="*/ 2414586 w 4648199"/>
              <a:gd name="connsiteY7" fmla="*/ 2295524 h 2331951"/>
              <a:gd name="connsiteX8" fmla="*/ 3895725 w 4648199"/>
              <a:gd name="connsiteY8" fmla="*/ 847725 h 2331951"/>
              <a:gd name="connsiteX9" fmla="*/ 4648199 w 4648199"/>
              <a:gd name="connsiteY9" fmla="*/ 619126 h 2331951"/>
              <a:gd name="connsiteX0" fmla="*/ 0 w 4648199"/>
              <a:gd name="connsiteY0" fmla="*/ 0 h 2333512"/>
              <a:gd name="connsiteX1" fmla="*/ 342899 w 4648199"/>
              <a:gd name="connsiteY1" fmla="*/ 309562 h 2333512"/>
              <a:gd name="connsiteX2" fmla="*/ 795337 w 4648199"/>
              <a:gd name="connsiteY2" fmla="*/ 638175 h 2333512"/>
              <a:gd name="connsiteX3" fmla="*/ 962794 w 4648199"/>
              <a:gd name="connsiteY3" fmla="*/ 843508 h 2333512"/>
              <a:gd name="connsiteX4" fmla="*/ 1171575 w 4648199"/>
              <a:gd name="connsiteY4" fmla="*/ 1038225 h 2333512"/>
              <a:gd name="connsiteX5" fmla="*/ 1509712 w 4648199"/>
              <a:gd name="connsiteY5" fmla="*/ 1423988 h 2333512"/>
              <a:gd name="connsiteX6" fmla="*/ 2038348 w 4648199"/>
              <a:gd name="connsiteY6" fmla="*/ 1857374 h 2333512"/>
              <a:gd name="connsiteX7" fmla="*/ 2414586 w 4648199"/>
              <a:gd name="connsiteY7" fmla="*/ 2295524 h 2333512"/>
              <a:gd name="connsiteX8" fmla="*/ 3876675 w 4648199"/>
              <a:gd name="connsiteY8" fmla="*/ 819150 h 2333512"/>
              <a:gd name="connsiteX9" fmla="*/ 4648199 w 4648199"/>
              <a:gd name="connsiteY9" fmla="*/ 619126 h 2333512"/>
              <a:gd name="connsiteX0" fmla="*/ 0 w 4648199"/>
              <a:gd name="connsiteY0" fmla="*/ 0 h 2333512"/>
              <a:gd name="connsiteX1" fmla="*/ 342899 w 4648199"/>
              <a:gd name="connsiteY1" fmla="*/ 309562 h 2333512"/>
              <a:gd name="connsiteX2" fmla="*/ 795337 w 4648199"/>
              <a:gd name="connsiteY2" fmla="*/ 638175 h 2333512"/>
              <a:gd name="connsiteX3" fmla="*/ 962794 w 4648199"/>
              <a:gd name="connsiteY3" fmla="*/ 843508 h 2333512"/>
              <a:gd name="connsiteX4" fmla="*/ 1171575 w 4648199"/>
              <a:gd name="connsiteY4" fmla="*/ 1038225 h 2333512"/>
              <a:gd name="connsiteX5" fmla="*/ 1509712 w 4648199"/>
              <a:gd name="connsiteY5" fmla="*/ 1423988 h 2333512"/>
              <a:gd name="connsiteX6" fmla="*/ 2038348 w 4648199"/>
              <a:gd name="connsiteY6" fmla="*/ 1857374 h 2333512"/>
              <a:gd name="connsiteX7" fmla="*/ 2414586 w 4648199"/>
              <a:gd name="connsiteY7" fmla="*/ 2295524 h 2333512"/>
              <a:gd name="connsiteX8" fmla="*/ 3876675 w 4648199"/>
              <a:gd name="connsiteY8" fmla="*/ 819150 h 2333512"/>
              <a:gd name="connsiteX9" fmla="*/ 4648199 w 4648199"/>
              <a:gd name="connsiteY9" fmla="*/ 619126 h 2333512"/>
              <a:gd name="connsiteX0" fmla="*/ 0 w 4648199"/>
              <a:gd name="connsiteY0" fmla="*/ 0 h 1870530"/>
              <a:gd name="connsiteX1" fmla="*/ 342899 w 4648199"/>
              <a:gd name="connsiteY1" fmla="*/ 309562 h 1870530"/>
              <a:gd name="connsiteX2" fmla="*/ 795337 w 4648199"/>
              <a:gd name="connsiteY2" fmla="*/ 638175 h 1870530"/>
              <a:gd name="connsiteX3" fmla="*/ 962794 w 4648199"/>
              <a:gd name="connsiteY3" fmla="*/ 843508 h 1870530"/>
              <a:gd name="connsiteX4" fmla="*/ 1171575 w 4648199"/>
              <a:gd name="connsiteY4" fmla="*/ 1038225 h 1870530"/>
              <a:gd name="connsiteX5" fmla="*/ 1509712 w 4648199"/>
              <a:gd name="connsiteY5" fmla="*/ 1423988 h 1870530"/>
              <a:gd name="connsiteX6" fmla="*/ 2038348 w 4648199"/>
              <a:gd name="connsiteY6" fmla="*/ 1857374 h 1870530"/>
              <a:gd name="connsiteX7" fmla="*/ 2647948 w 4648199"/>
              <a:gd name="connsiteY7" fmla="*/ 890587 h 1870530"/>
              <a:gd name="connsiteX8" fmla="*/ 3876675 w 4648199"/>
              <a:gd name="connsiteY8" fmla="*/ 819150 h 1870530"/>
              <a:gd name="connsiteX9" fmla="*/ 4648199 w 4648199"/>
              <a:gd name="connsiteY9" fmla="*/ 619126 h 1870530"/>
              <a:gd name="connsiteX0" fmla="*/ 0 w 4648199"/>
              <a:gd name="connsiteY0" fmla="*/ 0 h 1870530"/>
              <a:gd name="connsiteX1" fmla="*/ 342899 w 4648199"/>
              <a:gd name="connsiteY1" fmla="*/ 309562 h 1870530"/>
              <a:gd name="connsiteX2" fmla="*/ 795337 w 4648199"/>
              <a:gd name="connsiteY2" fmla="*/ 638175 h 1870530"/>
              <a:gd name="connsiteX3" fmla="*/ 962794 w 4648199"/>
              <a:gd name="connsiteY3" fmla="*/ 843508 h 1870530"/>
              <a:gd name="connsiteX4" fmla="*/ 1171575 w 4648199"/>
              <a:gd name="connsiteY4" fmla="*/ 1038225 h 1870530"/>
              <a:gd name="connsiteX5" fmla="*/ 1509712 w 4648199"/>
              <a:gd name="connsiteY5" fmla="*/ 1423988 h 1870530"/>
              <a:gd name="connsiteX6" fmla="*/ 2038348 w 4648199"/>
              <a:gd name="connsiteY6" fmla="*/ 1857374 h 1870530"/>
              <a:gd name="connsiteX7" fmla="*/ 2647948 w 4648199"/>
              <a:gd name="connsiteY7" fmla="*/ 890587 h 1870530"/>
              <a:gd name="connsiteX8" fmla="*/ 3362896 w 4648199"/>
              <a:gd name="connsiteY8" fmla="*/ 808633 h 1870530"/>
              <a:gd name="connsiteX9" fmla="*/ 3876675 w 4648199"/>
              <a:gd name="connsiteY9" fmla="*/ 819150 h 1870530"/>
              <a:gd name="connsiteX10" fmla="*/ 4648199 w 4648199"/>
              <a:gd name="connsiteY10" fmla="*/ 619126 h 1870530"/>
              <a:gd name="connsiteX0" fmla="*/ 0 w 4648199"/>
              <a:gd name="connsiteY0" fmla="*/ 0 h 1870530"/>
              <a:gd name="connsiteX1" fmla="*/ 342899 w 4648199"/>
              <a:gd name="connsiteY1" fmla="*/ 309562 h 1870530"/>
              <a:gd name="connsiteX2" fmla="*/ 795337 w 4648199"/>
              <a:gd name="connsiteY2" fmla="*/ 638175 h 1870530"/>
              <a:gd name="connsiteX3" fmla="*/ 962794 w 4648199"/>
              <a:gd name="connsiteY3" fmla="*/ 843508 h 1870530"/>
              <a:gd name="connsiteX4" fmla="*/ 1171575 w 4648199"/>
              <a:gd name="connsiteY4" fmla="*/ 1038225 h 1870530"/>
              <a:gd name="connsiteX5" fmla="*/ 1509712 w 4648199"/>
              <a:gd name="connsiteY5" fmla="*/ 1423988 h 1870530"/>
              <a:gd name="connsiteX6" fmla="*/ 2038348 w 4648199"/>
              <a:gd name="connsiteY6" fmla="*/ 1857374 h 1870530"/>
              <a:gd name="connsiteX7" fmla="*/ 2647948 w 4648199"/>
              <a:gd name="connsiteY7" fmla="*/ 890587 h 1870530"/>
              <a:gd name="connsiteX8" fmla="*/ 3367659 w 4648199"/>
              <a:gd name="connsiteY8" fmla="*/ 713383 h 1870530"/>
              <a:gd name="connsiteX9" fmla="*/ 3876675 w 4648199"/>
              <a:gd name="connsiteY9" fmla="*/ 819150 h 1870530"/>
              <a:gd name="connsiteX10" fmla="*/ 4648199 w 4648199"/>
              <a:gd name="connsiteY10" fmla="*/ 619126 h 1870530"/>
              <a:gd name="connsiteX0" fmla="*/ 0 w 4648199"/>
              <a:gd name="connsiteY0" fmla="*/ 0 h 1870530"/>
              <a:gd name="connsiteX1" fmla="*/ 342899 w 4648199"/>
              <a:gd name="connsiteY1" fmla="*/ 309562 h 1870530"/>
              <a:gd name="connsiteX2" fmla="*/ 795337 w 4648199"/>
              <a:gd name="connsiteY2" fmla="*/ 638175 h 1870530"/>
              <a:gd name="connsiteX3" fmla="*/ 962794 w 4648199"/>
              <a:gd name="connsiteY3" fmla="*/ 843508 h 1870530"/>
              <a:gd name="connsiteX4" fmla="*/ 1171575 w 4648199"/>
              <a:gd name="connsiteY4" fmla="*/ 1038225 h 1870530"/>
              <a:gd name="connsiteX5" fmla="*/ 1509712 w 4648199"/>
              <a:gd name="connsiteY5" fmla="*/ 1423988 h 1870530"/>
              <a:gd name="connsiteX6" fmla="*/ 2038348 w 4648199"/>
              <a:gd name="connsiteY6" fmla="*/ 1857374 h 1870530"/>
              <a:gd name="connsiteX7" fmla="*/ 2647948 w 4648199"/>
              <a:gd name="connsiteY7" fmla="*/ 890587 h 1870530"/>
              <a:gd name="connsiteX8" fmla="*/ 3367659 w 4648199"/>
              <a:gd name="connsiteY8" fmla="*/ 713383 h 1870530"/>
              <a:gd name="connsiteX9" fmla="*/ 3886200 w 4648199"/>
              <a:gd name="connsiteY9" fmla="*/ 800100 h 1870530"/>
              <a:gd name="connsiteX10" fmla="*/ 4648199 w 4648199"/>
              <a:gd name="connsiteY10" fmla="*/ 619126 h 1870530"/>
              <a:gd name="connsiteX0" fmla="*/ 0 w 4648199"/>
              <a:gd name="connsiteY0" fmla="*/ 0 h 1870530"/>
              <a:gd name="connsiteX1" fmla="*/ 342899 w 4648199"/>
              <a:gd name="connsiteY1" fmla="*/ 309562 h 1870530"/>
              <a:gd name="connsiteX2" fmla="*/ 795337 w 4648199"/>
              <a:gd name="connsiteY2" fmla="*/ 638175 h 1870530"/>
              <a:gd name="connsiteX3" fmla="*/ 962794 w 4648199"/>
              <a:gd name="connsiteY3" fmla="*/ 843508 h 1870530"/>
              <a:gd name="connsiteX4" fmla="*/ 1171575 w 4648199"/>
              <a:gd name="connsiteY4" fmla="*/ 1038225 h 1870530"/>
              <a:gd name="connsiteX5" fmla="*/ 1509712 w 4648199"/>
              <a:gd name="connsiteY5" fmla="*/ 1423988 h 1870530"/>
              <a:gd name="connsiteX6" fmla="*/ 2038348 w 4648199"/>
              <a:gd name="connsiteY6" fmla="*/ 1857374 h 1870530"/>
              <a:gd name="connsiteX7" fmla="*/ 2647948 w 4648199"/>
              <a:gd name="connsiteY7" fmla="*/ 890587 h 1870530"/>
              <a:gd name="connsiteX8" fmla="*/ 3367659 w 4648199"/>
              <a:gd name="connsiteY8" fmla="*/ 713383 h 1870530"/>
              <a:gd name="connsiteX9" fmla="*/ 3886200 w 4648199"/>
              <a:gd name="connsiteY9" fmla="*/ 800100 h 1870530"/>
              <a:gd name="connsiteX10" fmla="*/ 4648199 w 4648199"/>
              <a:gd name="connsiteY10" fmla="*/ 619126 h 1870530"/>
              <a:gd name="connsiteX0" fmla="*/ 0 w 4648199"/>
              <a:gd name="connsiteY0" fmla="*/ 0 h 1425358"/>
              <a:gd name="connsiteX1" fmla="*/ 342899 w 4648199"/>
              <a:gd name="connsiteY1" fmla="*/ 309562 h 1425358"/>
              <a:gd name="connsiteX2" fmla="*/ 795337 w 4648199"/>
              <a:gd name="connsiteY2" fmla="*/ 638175 h 1425358"/>
              <a:gd name="connsiteX3" fmla="*/ 962794 w 4648199"/>
              <a:gd name="connsiteY3" fmla="*/ 843508 h 1425358"/>
              <a:gd name="connsiteX4" fmla="*/ 1171575 w 4648199"/>
              <a:gd name="connsiteY4" fmla="*/ 1038225 h 1425358"/>
              <a:gd name="connsiteX5" fmla="*/ 1509712 w 4648199"/>
              <a:gd name="connsiteY5" fmla="*/ 1423988 h 1425358"/>
              <a:gd name="connsiteX6" fmla="*/ 2647948 w 4648199"/>
              <a:gd name="connsiteY6" fmla="*/ 890587 h 1425358"/>
              <a:gd name="connsiteX7" fmla="*/ 3367659 w 4648199"/>
              <a:gd name="connsiteY7" fmla="*/ 713383 h 1425358"/>
              <a:gd name="connsiteX8" fmla="*/ 3886200 w 4648199"/>
              <a:gd name="connsiteY8" fmla="*/ 800100 h 1425358"/>
              <a:gd name="connsiteX9" fmla="*/ 4648199 w 4648199"/>
              <a:gd name="connsiteY9" fmla="*/ 619126 h 1425358"/>
              <a:gd name="connsiteX0" fmla="*/ 0 w 4648199"/>
              <a:gd name="connsiteY0" fmla="*/ 0 h 1038655"/>
              <a:gd name="connsiteX1" fmla="*/ 342899 w 4648199"/>
              <a:gd name="connsiteY1" fmla="*/ 309562 h 1038655"/>
              <a:gd name="connsiteX2" fmla="*/ 795337 w 4648199"/>
              <a:gd name="connsiteY2" fmla="*/ 638175 h 1038655"/>
              <a:gd name="connsiteX3" fmla="*/ 962794 w 4648199"/>
              <a:gd name="connsiteY3" fmla="*/ 843508 h 1038655"/>
              <a:gd name="connsiteX4" fmla="*/ 1171575 w 4648199"/>
              <a:gd name="connsiteY4" fmla="*/ 1038225 h 1038655"/>
              <a:gd name="connsiteX5" fmla="*/ 2647948 w 4648199"/>
              <a:gd name="connsiteY5" fmla="*/ 890587 h 1038655"/>
              <a:gd name="connsiteX6" fmla="*/ 3367659 w 4648199"/>
              <a:gd name="connsiteY6" fmla="*/ 713383 h 1038655"/>
              <a:gd name="connsiteX7" fmla="*/ 3886200 w 4648199"/>
              <a:gd name="connsiteY7" fmla="*/ 800100 h 1038655"/>
              <a:gd name="connsiteX8" fmla="*/ 4648199 w 4648199"/>
              <a:gd name="connsiteY8" fmla="*/ 619126 h 1038655"/>
              <a:gd name="connsiteX0" fmla="*/ 0 w 4648199"/>
              <a:gd name="connsiteY0" fmla="*/ 0 h 1046195"/>
              <a:gd name="connsiteX1" fmla="*/ 342899 w 4648199"/>
              <a:gd name="connsiteY1" fmla="*/ 309562 h 1046195"/>
              <a:gd name="connsiteX2" fmla="*/ 795337 w 4648199"/>
              <a:gd name="connsiteY2" fmla="*/ 638175 h 1046195"/>
              <a:gd name="connsiteX3" fmla="*/ 1171575 w 4648199"/>
              <a:gd name="connsiteY3" fmla="*/ 1038225 h 1046195"/>
              <a:gd name="connsiteX4" fmla="*/ 2647948 w 4648199"/>
              <a:gd name="connsiteY4" fmla="*/ 890587 h 1046195"/>
              <a:gd name="connsiteX5" fmla="*/ 3367659 w 4648199"/>
              <a:gd name="connsiteY5" fmla="*/ 713383 h 1046195"/>
              <a:gd name="connsiteX6" fmla="*/ 3886200 w 4648199"/>
              <a:gd name="connsiteY6" fmla="*/ 800100 h 1046195"/>
              <a:gd name="connsiteX7" fmla="*/ 4648199 w 4648199"/>
              <a:gd name="connsiteY7" fmla="*/ 619126 h 1046195"/>
              <a:gd name="connsiteX0" fmla="*/ 0 w 4648199"/>
              <a:gd name="connsiteY0" fmla="*/ 0 h 1046195"/>
              <a:gd name="connsiteX1" fmla="*/ 933449 w 4648199"/>
              <a:gd name="connsiteY1" fmla="*/ 185737 h 1046195"/>
              <a:gd name="connsiteX2" fmla="*/ 795337 w 4648199"/>
              <a:gd name="connsiteY2" fmla="*/ 638175 h 1046195"/>
              <a:gd name="connsiteX3" fmla="*/ 1171575 w 4648199"/>
              <a:gd name="connsiteY3" fmla="*/ 1038225 h 1046195"/>
              <a:gd name="connsiteX4" fmla="*/ 2647948 w 4648199"/>
              <a:gd name="connsiteY4" fmla="*/ 890587 h 1046195"/>
              <a:gd name="connsiteX5" fmla="*/ 3367659 w 4648199"/>
              <a:gd name="connsiteY5" fmla="*/ 713383 h 1046195"/>
              <a:gd name="connsiteX6" fmla="*/ 3886200 w 4648199"/>
              <a:gd name="connsiteY6" fmla="*/ 800100 h 1046195"/>
              <a:gd name="connsiteX7" fmla="*/ 4648199 w 4648199"/>
              <a:gd name="connsiteY7" fmla="*/ 619126 h 1046195"/>
              <a:gd name="connsiteX0" fmla="*/ 0 w 4648199"/>
              <a:gd name="connsiteY0" fmla="*/ 0 h 1045960"/>
              <a:gd name="connsiteX1" fmla="*/ 933449 w 4648199"/>
              <a:gd name="connsiteY1" fmla="*/ 185737 h 1045960"/>
              <a:gd name="connsiteX2" fmla="*/ 1423987 w 4648199"/>
              <a:gd name="connsiteY2" fmla="*/ 642937 h 1045960"/>
              <a:gd name="connsiteX3" fmla="*/ 1171575 w 4648199"/>
              <a:gd name="connsiteY3" fmla="*/ 1038225 h 1045960"/>
              <a:gd name="connsiteX4" fmla="*/ 2647948 w 4648199"/>
              <a:gd name="connsiteY4" fmla="*/ 890587 h 1045960"/>
              <a:gd name="connsiteX5" fmla="*/ 3367659 w 4648199"/>
              <a:gd name="connsiteY5" fmla="*/ 713383 h 1045960"/>
              <a:gd name="connsiteX6" fmla="*/ 3886200 w 4648199"/>
              <a:gd name="connsiteY6" fmla="*/ 800100 h 1045960"/>
              <a:gd name="connsiteX7" fmla="*/ 4648199 w 4648199"/>
              <a:gd name="connsiteY7" fmla="*/ 619126 h 1045960"/>
              <a:gd name="connsiteX0" fmla="*/ 0 w 4648199"/>
              <a:gd name="connsiteY0" fmla="*/ 0 h 900394"/>
              <a:gd name="connsiteX1" fmla="*/ 933449 w 4648199"/>
              <a:gd name="connsiteY1" fmla="*/ 185737 h 900394"/>
              <a:gd name="connsiteX2" fmla="*/ 1423987 w 4648199"/>
              <a:gd name="connsiteY2" fmla="*/ 642937 h 900394"/>
              <a:gd name="connsiteX3" fmla="*/ 1600200 w 4648199"/>
              <a:gd name="connsiteY3" fmla="*/ 852488 h 900394"/>
              <a:gd name="connsiteX4" fmla="*/ 2647948 w 4648199"/>
              <a:gd name="connsiteY4" fmla="*/ 890587 h 900394"/>
              <a:gd name="connsiteX5" fmla="*/ 3367659 w 4648199"/>
              <a:gd name="connsiteY5" fmla="*/ 713383 h 900394"/>
              <a:gd name="connsiteX6" fmla="*/ 3886200 w 4648199"/>
              <a:gd name="connsiteY6" fmla="*/ 800100 h 900394"/>
              <a:gd name="connsiteX7" fmla="*/ 4648199 w 4648199"/>
              <a:gd name="connsiteY7" fmla="*/ 619126 h 900394"/>
              <a:gd name="connsiteX0" fmla="*/ 0 w 4648199"/>
              <a:gd name="connsiteY0" fmla="*/ 0 h 932317"/>
              <a:gd name="connsiteX1" fmla="*/ 933449 w 4648199"/>
              <a:gd name="connsiteY1" fmla="*/ 185737 h 932317"/>
              <a:gd name="connsiteX2" fmla="*/ 1423987 w 4648199"/>
              <a:gd name="connsiteY2" fmla="*/ 642937 h 932317"/>
              <a:gd name="connsiteX3" fmla="*/ 1600200 w 4648199"/>
              <a:gd name="connsiteY3" fmla="*/ 852488 h 932317"/>
              <a:gd name="connsiteX4" fmla="*/ 2647948 w 4648199"/>
              <a:gd name="connsiteY4" fmla="*/ 890587 h 932317"/>
              <a:gd name="connsiteX5" fmla="*/ 3367659 w 4648199"/>
              <a:gd name="connsiteY5" fmla="*/ 713383 h 932317"/>
              <a:gd name="connsiteX6" fmla="*/ 3886200 w 4648199"/>
              <a:gd name="connsiteY6" fmla="*/ 800100 h 932317"/>
              <a:gd name="connsiteX7" fmla="*/ 4648199 w 4648199"/>
              <a:gd name="connsiteY7" fmla="*/ 619126 h 932317"/>
              <a:gd name="connsiteX0" fmla="*/ 0 w 4591049"/>
              <a:gd name="connsiteY0" fmla="*/ 247685 h 1180002"/>
              <a:gd name="connsiteX1" fmla="*/ 933449 w 4591049"/>
              <a:gd name="connsiteY1" fmla="*/ 433422 h 1180002"/>
              <a:gd name="connsiteX2" fmla="*/ 1423987 w 4591049"/>
              <a:gd name="connsiteY2" fmla="*/ 890622 h 1180002"/>
              <a:gd name="connsiteX3" fmla="*/ 1600200 w 4591049"/>
              <a:gd name="connsiteY3" fmla="*/ 1100173 h 1180002"/>
              <a:gd name="connsiteX4" fmla="*/ 2647948 w 4591049"/>
              <a:gd name="connsiteY4" fmla="*/ 1138272 h 1180002"/>
              <a:gd name="connsiteX5" fmla="*/ 3367659 w 4591049"/>
              <a:gd name="connsiteY5" fmla="*/ 961068 h 1180002"/>
              <a:gd name="connsiteX6" fmla="*/ 3886200 w 4591049"/>
              <a:gd name="connsiteY6" fmla="*/ 1047785 h 1180002"/>
              <a:gd name="connsiteX7" fmla="*/ 4591049 w 4591049"/>
              <a:gd name="connsiteY7" fmla="*/ 36 h 1180002"/>
              <a:gd name="connsiteX0" fmla="*/ 0 w 4591049"/>
              <a:gd name="connsiteY0" fmla="*/ 307217 h 1239534"/>
              <a:gd name="connsiteX1" fmla="*/ 933449 w 4591049"/>
              <a:gd name="connsiteY1" fmla="*/ 492954 h 1239534"/>
              <a:gd name="connsiteX2" fmla="*/ 1423987 w 4591049"/>
              <a:gd name="connsiteY2" fmla="*/ 950154 h 1239534"/>
              <a:gd name="connsiteX3" fmla="*/ 1600200 w 4591049"/>
              <a:gd name="connsiteY3" fmla="*/ 1159705 h 1239534"/>
              <a:gd name="connsiteX4" fmla="*/ 2647948 w 4591049"/>
              <a:gd name="connsiteY4" fmla="*/ 1197804 h 1239534"/>
              <a:gd name="connsiteX5" fmla="*/ 3367659 w 4591049"/>
              <a:gd name="connsiteY5" fmla="*/ 1020600 h 1239534"/>
              <a:gd name="connsiteX6" fmla="*/ 3486150 w 4591049"/>
              <a:gd name="connsiteY6" fmla="*/ 2417 h 1239534"/>
              <a:gd name="connsiteX7" fmla="*/ 4591049 w 4591049"/>
              <a:gd name="connsiteY7" fmla="*/ 59568 h 1239534"/>
              <a:gd name="connsiteX0" fmla="*/ 0 w 4591049"/>
              <a:gd name="connsiteY0" fmla="*/ 307217 h 1307146"/>
              <a:gd name="connsiteX1" fmla="*/ 933449 w 4591049"/>
              <a:gd name="connsiteY1" fmla="*/ 492954 h 1307146"/>
              <a:gd name="connsiteX2" fmla="*/ 1423987 w 4591049"/>
              <a:gd name="connsiteY2" fmla="*/ 950154 h 1307146"/>
              <a:gd name="connsiteX3" fmla="*/ 1600200 w 4591049"/>
              <a:gd name="connsiteY3" fmla="*/ 1159705 h 1307146"/>
              <a:gd name="connsiteX4" fmla="*/ 2647948 w 4591049"/>
              <a:gd name="connsiteY4" fmla="*/ 1197804 h 1307146"/>
              <a:gd name="connsiteX5" fmla="*/ 3486150 w 4591049"/>
              <a:gd name="connsiteY5" fmla="*/ 2417 h 1307146"/>
              <a:gd name="connsiteX6" fmla="*/ 4591049 w 4591049"/>
              <a:gd name="connsiteY6" fmla="*/ 59568 h 1307146"/>
              <a:gd name="connsiteX0" fmla="*/ 0 w 4591049"/>
              <a:gd name="connsiteY0" fmla="*/ 307217 h 1198035"/>
              <a:gd name="connsiteX1" fmla="*/ 933449 w 4591049"/>
              <a:gd name="connsiteY1" fmla="*/ 492954 h 1198035"/>
              <a:gd name="connsiteX2" fmla="*/ 1423987 w 4591049"/>
              <a:gd name="connsiteY2" fmla="*/ 950154 h 1198035"/>
              <a:gd name="connsiteX3" fmla="*/ 1600200 w 4591049"/>
              <a:gd name="connsiteY3" fmla="*/ 1159705 h 1198035"/>
              <a:gd name="connsiteX4" fmla="*/ 2333623 w 4591049"/>
              <a:gd name="connsiteY4" fmla="*/ 178629 h 1198035"/>
              <a:gd name="connsiteX5" fmla="*/ 3486150 w 4591049"/>
              <a:gd name="connsiteY5" fmla="*/ 2417 h 1198035"/>
              <a:gd name="connsiteX6" fmla="*/ 4591049 w 4591049"/>
              <a:gd name="connsiteY6" fmla="*/ 59568 h 1198035"/>
              <a:gd name="connsiteX0" fmla="*/ 0 w 4591049"/>
              <a:gd name="connsiteY0" fmla="*/ 307217 h 1198035"/>
              <a:gd name="connsiteX1" fmla="*/ 933449 w 4591049"/>
              <a:gd name="connsiteY1" fmla="*/ 492954 h 1198035"/>
              <a:gd name="connsiteX2" fmla="*/ 1423987 w 4591049"/>
              <a:gd name="connsiteY2" fmla="*/ 950154 h 1198035"/>
              <a:gd name="connsiteX3" fmla="*/ 1600200 w 4591049"/>
              <a:gd name="connsiteY3" fmla="*/ 1159705 h 1198035"/>
              <a:gd name="connsiteX4" fmla="*/ 2333623 w 4591049"/>
              <a:gd name="connsiteY4" fmla="*/ 178629 h 1198035"/>
              <a:gd name="connsiteX5" fmla="*/ 3486150 w 4591049"/>
              <a:gd name="connsiteY5" fmla="*/ 2417 h 1198035"/>
              <a:gd name="connsiteX6" fmla="*/ 4591049 w 4591049"/>
              <a:gd name="connsiteY6" fmla="*/ 59568 h 1198035"/>
              <a:gd name="connsiteX0" fmla="*/ 0 w 4591049"/>
              <a:gd name="connsiteY0" fmla="*/ 307217 h 1198035"/>
              <a:gd name="connsiteX1" fmla="*/ 933449 w 4591049"/>
              <a:gd name="connsiteY1" fmla="*/ 492954 h 1198035"/>
              <a:gd name="connsiteX2" fmla="*/ 1423987 w 4591049"/>
              <a:gd name="connsiteY2" fmla="*/ 950154 h 1198035"/>
              <a:gd name="connsiteX3" fmla="*/ 1600200 w 4591049"/>
              <a:gd name="connsiteY3" fmla="*/ 1159705 h 1198035"/>
              <a:gd name="connsiteX4" fmla="*/ 2333623 w 4591049"/>
              <a:gd name="connsiteY4" fmla="*/ 178629 h 1198035"/>
              <a:gd name="connsiteX5" fmla="*/ 3486150 w 4591049"/>
              <a:gd name="connsiteY5" fmla="*/ 2417 h 1198035"/>
              <a:gd name="connsiteX6" fmla="*/ 4591049 w 4591049"/>
              <a:gd name="connsiteY6" fmla="*/ 59568 h 1198035"/>
              <a:gd name="connsiteX0" fmla="*/ 0 w 4591049"/>
              <a:gd name="connsiteY0" fmla="*/ 307217 h 954834"/>
              <a:gd name="connsiteX1" fmla="*/ 933449 w 4591049"/>
              <a:gd name="connsiteY1" fmla="*/ 492954 h 954834"/>
              <a:gd name="connsiteX2" fmla="*/ 1423987 w 4591049"/>
              <a:gd name="connsiteY2" fmla="*/ 950154 h 954834"/>
              <a:gd name="connsiteX3" fmla="*/ 2333623 w 4591049"/>
              <a:gd name="connsiteY3" fmla="*/ 178629 h 954834"/>
              <a:gd name="connsiteX4" fmla="*/ 3486150 w 4591049"/>
              <a:gd name="connsiteY4" fmla="*/ 2417 h 954834"/>
              <a:gd name="connsiteX5" fmla="*/ 4591049 w 4591049"/>
              <a:gd name="connsiteY5" fmla="*/ 59568 h 954834"/>
              <a:gd name="connsiteX0" fmla="*/ 0 w 4591049"/>
              <a:gd name="connsiteY0" fmla="*/ 307217 h 495692"/>
              <a:gd name="connsiteX1" fmla="*/ 933449 w 4591049"/>
              <a:gd name="connsiteY1" fmla="*/ 492954 h 495692"/>
              <a:gd name="connsiteX2" fmla="*/ 2333623 w 4591049"/>
              <a:gd name="connsiteY2" fmla="*/ 178629 h 495692"/>
              <a:gd name="connsiteX3" fmla="*/ 3486150 w 4591049"/>
              <a:gd name="connsiteY3" fmla="*/ 2417 h 495692"/>
              <a:gd name="connsiteX4" fmla="*/ 4591049 w 4591049"/>
              <a:gd name="connsiteY4" fmla="*/ 59568 h 495692"/>
              <a:gd name="connsiteX0" fmla="*/ 0 w 4591049"/>
              <a:gd name="connsiteY0" fmla="*/ 307217 h 340770"/>
              <a:gd name="connsiteX1" fmla="*/ 1028699 w 4591049"/>
              <a:gd name="connsiteY1" fmla="*/ 235779 h 340770"/>
              <a:gd name="connsiteX2" fmla="*/ 2333623 w 4591049"/>
              <a:gd name="connsiteY2" fmla="*/ 178629 h 340770"/>
              <a:gd name="connsiteX3" fmla="*/ 3486150 w 4591049"/>
              <a:gd name="connsiteY3" fmla="*/ 2417 h 340770"/>
              <a:gd name="connsiteX4" fmla="*/ 4591049 w 4591049"/>
              <a:gd name="connsiteY4" fmla="*/ 59568 h 340770"/>
              <a:gd name="connsiteX0" fmla="*/ 0 w 4591049"/>
              <a:gd name="connsiteY0" fmla="*/ 307217 h 314586"/>
              <a:gd name="connsiteX1" fmla="*/ 1028699 w 4591049"/>
              <a:gd name="connsiteY1" fmla="*/ 235779 h 314586"/>
              <a:gd name="connsiteX2" fmla="*/ 2333623 w 4591049"/>
              <a:gd name="connsiteY2" fmla="*/ 178629 h 314586"/>
              <a:gd name="connsiteX3" fmla="*/ 3486150 w 4591049"/>
              <a:gd name="connsiteY3" fmla="*/ 2417 h 314586"/>
              <a:gd name="connsiteX4" fmla="*/ 4591049 w 4591049"/>
              <a:gd name="connsiteY4" fmla="*/ 59568 h 314586"/>
              <a:gd name="connsiteX0" fmla="*/ 0 w 4591049"/>
              <a:gd name="connsiteY0" fmla="*/ 307217 h 315134"/>
              <a:gd name="connsiteX1" fmla="*/ 1028699 w 4591049"/>
              <a:gd name="connsiteY1" fmla="*/ 235779 h 315134"/>
              <a:gd name="connsiteX2" fmla="*/ 2314573 w 4591049"/>
              <a:gd name="connsiteY2" fmla="*/ 131004 h 315134"/>
              <a:gd name="connsiteX3" fmla="*/ 3486150 w 4591049"/>
              <a:gd name="connsiteY3" fmla="*/ 2417 h 315134"/>
              <a:gd name="connsiteX4" fmla="*/ 4591049 w 4591049"/>
              <a:gd name="connsiteY4" fmla="*/ 59568 h 315134"/>
              <a:gd name="connsiteX0" fmla="*/ 0 w 4591049"/>
              <a:gd name="connsiteY0" fmla="*/ 307217 h 315134"/>
              <a:gd name="connsiteX1" fmla="*/ 1028699 w 4591049"/>
              <a:gd name="connsiteY1" fmla="*/ 235779 h 315134"/>
              <a:gd name="connsiteX2" fmla="*/ 2314573 w 4591049"/>
              <a:gd name="connsiteY2" fmla="*/ 131004 h 315134"/>
              <a:gd name="connsiteX3" fmla="*/ 3486150 w 4591049"/>
              <a:gd name="connsiteY3" fmla="*/ 2417 h 315134"/>
              <a:gd name="connsiteX4" fmla="*/ 4591049 w 4591049"/>
              <a:gd name="connsiteY4" fmla="*/ 59568 h 315134"/>
              <a:gd name="connsiteX0" fmla="*/ 0 w 4591049"/>
              <a:gd name="connsiteY0" fmla="*/ 305286 h 362437"/>
              <a:gd name="connsiteX1" fmla="*/ 1028699 w 4591049"/>
              <a:gd name="connsiteY1" fmla="*/ 233848 h 362437"/>
              <a:gd name="connsiteX2" fmla="*/ 2314573 w 4591049"/>
              <a:gd name="connsiteY2" fmla="*/ 129073 h 362437"/>
              <a:gd name="connsiteX3" fmla="*/ 3486150 w 4591049"/>
              <a:gd name="connsiteY3" fmla="*/ 486 h 362437"/>
              <a:gd name="connsiteX4" fmla="*/ 4591049 w 4591049"/>
              <a:gd name="connsiteY4" fmla="*/ 362437 h 362437"/>
              <a:gd name="connsiteX0" fmla="*/ 0 w 4591049"/>
              <a:gd name="connsiteY0" fmla="*/ 187143 h 403922"/>
              <a:gd name="connsiteX1" fmla="*/ 1028699 w 4591049"/>
              <a:gd name="connsiteY1" fmla="*/ 115705 h 403922"/>
              <a:gd name="connsiteX2" fmla="*/ 2314573 w 4591049"/>
              <a:gd name="connsiteY2" fmla="*/ 10930 h 403922"/>
              <a:gd name="connsiteX3" fmla="*/ 3524250 w 4591049"/>
              <a:gd name="connsiteY3" fmla="*/ 396693 h 403922"/>
              <a:gd name="connsiteX4" fmla="*/ 4591049 w 4591049"/>
              <a:gd name="connsiteY4" fmla="*/ 244294 h 403922"/>
              <a:gd name="connsiteX0" fmla="*/ 0 w 4591049"/>
              <a:gd name="connsiteY0" fmla="*/ 72770 h 299809"/>
              <a:gd name="connsiteX1" fmla="*/ 1028699 w 4591049"/>
              <a:gd name="connsiteY1" fmla="*/ 1332 h 299809"/>
              <a:gd name="connsiteX2" fmla="*/ 2305048 w 4591049"/>
              <a:gd name="connsiteY2" fmla="*/ 163257 h 299809"/>
              <a:gd name="connsiteX3" fmla="*/ 3524250 w 4591049"/>
              <a:gd name="connsiteY3" fmla="*/ 282320 h 299809"/>
              <a:gd name="connsiteX4" fmla="*/ 4591049 w 4591049"/>
              <a:gd name="connsiteY4" fmla="*/ 129921 h 299809"/>
              <a:gd name="connsiteX0" fmla="*/ 0 w 4591049"/>
              <a:gd name="connsiteY0" fmla="*/ 72770 h 310728"/>
              <a:gd name="connsiteX1" fmla="*/ 1028699 w 4591049"/>
              <a:gd name="connsiteY1" fmla="*/ 1332 h 310728"/>
              <a:gd name="connsiteX2" fmla="*/ 2305048 w 4591049"/>
              <a:gd name="connsiteY2" fmla="*/ 163257 h 310728"/>
              <a:gd name="connsiteX3" fmla="*/ 3524250 w 4591049"/>
              <a:gd name="connsiteY3" fmla="*/ 282320 h 310728"/>
              <a:gd name="connsiteX4" fmla="*/ 4591049 w 4591049"/>
              <a:gd name="connsiteY4" fmla="*/ 129921 h 310728"/>
              <a:gd name="connsiteX0" fmla="*/ 0 w 4591049"/>
              <a:gd name="connsiteY0" fmla="*/ 305285 h 401113"/>
              <a:gd name="connsiteX1" fmla="*/ 1028699 w 4591049"/>
              <a:gd name="connsiteY1" fmla="*/ 233847 h 401113"/>
              <a:gd name="connsiteX2" fmla="*/ 2305048 w 4591049"/>
              <a:gd name="connsiteY2" fmla="*/ 395772 h 401113"/>
              <a:gd name="connsiteX3" fmla="*/ 3476625 w 4591049"/>
              <a:gd name="connsiteY3" fmla="*/ 485 h 401113"/>
              <a:gd name="connsiteX4" fmla="*/ 4591049 w 4591049"/>
              <a:gd name="connsiteY4" fmla="*/ 362436 h 401113"/>
              <a:gd name="connsiteX0" fmla="*/ 0 w 4591049"/>
              <a:gd name="connsiteY0" fmla="*/ 305285 h 362436"/>
              <a:gd name="connsiteX1" fmla="*/ 1028699 w 4591049"/>
              <a:gd name="connsiteY1" fmla="*/ 233847 h 362436"/>
              <a:gd name="connsiteX2" fmla="*/ 2295523 w 4591049"/>
              <a:gd name="connsiteY2" fmla="*/ 33822 h 362436"/>
              <a:gd name="connsiteX3" fmla="*/ 3476625 w 4591049"/>
              <a:gd name="connsiteY3" fmla="*/ 485 h 362436"/>
              <a:gd name="connsiteX4" fmla="*/ 4591049 w 4591049"/>
              <a:gd name="connsiteY4" fmla="*/ 362436 h 362436"/>
              <a:gd name="connsiteX0" fmla="*/ 0 w 4591049"/>
              <a:gd name="connsiteY0" fmla="*/ 326892 h 384043"/>
              <a:gd name="connsiteX1" fmla="*/ 1028699 w 4591049"/>
              <a:gd name="connsiteY1" fmla="*/ 255454 h 384043"/>
              <a:gd name="connsiteX2" fmla="*/ 2295523 w 4591049"/>
              <a:gd name="connsiteY2" fmla="*/ 55429 h 384043"/>
              <a:gd name="connsiteX3" fmla="*/ 2890266 w 4591049"/>
              <a:gd name="connsiteY3" fmla="*/ 41497 h 384043"/>
              <a:gd name="connsiteX4" fmla="*/ 3476625 w 4591049"/>
              <a:gd name="connsiteY4" fmla="*/ 22092 h 384043"/>
              <a:gd name="connsiteX5" fmla="*/ 4591049 w 4591049"/>
              <a:gd name="connsiteY5" fmla="*/ 384043 h 384043"/>
              <a:gd name="connsiteX0" fmla="*/ 0 w 4591049"/>
              <a:gd name="connsiteY0" fmla="*/ 313804 h 370955"/>
              <a:gd name="connsiteX1" fmla="*/ 1028699 w 4591049"/>
              <a:gd name="connsiteY1" fmla="*/ 242366 h 370955"/>
              <a:gd name="connsiteX2" fmla="*/ 2295523 w 4591049"/>
              <a:gd name="connsiteY2" fmla="*/ 42341 h 370955"/>
              <a:gd name="connsiteX3" fmla="*/ 2909316 w 4591049"/>
              <a:gd name="connsiteY3" fmla="*/ 190334 h 370955"/>
              <a:gd name="connsiteX4" fmla="*/ 3476625 w 4591049"/>
              <a:gd name="connsiteY4" fmla="*/ 9004 h 370955"/>
              <a:gd name="connsiteX5" fmla="*/ 4591049 w 4591049"/>
              <a:gd name="connsiteY5" fmla="*/ 370955 h 370955"/>
              <a:gd name="connsiteX0" fmla="*/ 0 w 4591049"/>
              <a:gd name="connsiteY0" fmla="*/ 313804 h 370955"/>
              <a:gd name="connsiteX1" fmla="*/ 1028699 w 4591049"/>
              <a:gd name="connsiteY1" fmla="*/ 242366 h 370955"/>
              <a:gd name="connsiteX2" fmla="*/ 1690116 w 4591049"/>
              <a:gd name="connsiteY2" fmla="*/ 114135 h 370955"/>
              <a:gd name="connsiteX3" fmla="*/ 2295523 w 4591049"/>
              <a:gd name="connsiteY3" fmla="*/ 42341 h 370955"/>
              <a:gd name="connsiteX4" fmla="*/ 2909316 w 4591049"/>
              <a:gd name="connsiteY4" fmla="*/ 190334 h 370955"/>
              <a:gd name="connsiteX5" fmla="*/ 3476625 w 4591049"/>
              <a:gd name="connsiteY5" fmla="*/ 9004 h 370955"/>
              <a:gd name="connsiteX6" fmla="*/ 4591049 w 4591049"/>
              <a:gd name="connsiteY6" fmla="*/ 370955 h 370955"/>
              <a:gd name="connsiteX0" fmla="*/ 0 w 4591049"/>
              <a:gd name="connsiteY0" fmla="*/ 313804 h 370955"/>
              <a:gd name="connsiteX1" fmla="*/ 1028699 w 4591049"/>
              <a:gd name="connsiteY1" fmla="*/ 242366 h 370955"/>
              <a:gd name="connsiteX2" fmla="*/ 1728216 w 4591049"/>
              <a:gd name="connsiteY2" fmla="*/ 304635 h 370955"/>
              <a:gd name="connsiteX3" fmla="*/ 2295523 w 4591049"/>
              <a:gd name="connsiteY3" fmla="*/ 42341 h 370955"/>
              <a:gd name="connsiteX4" fmla="*/ 2909316 w 4591049"/>
              <a:gd name="connsiteY4" fmla="*/ 190334 h 370955"/>
              <a:gd name="connsiteX5" fmla="*/ 3476625 w 4591049"/>
              <a:gd name="connsiteY5" fmla="*/ 9004 h 370955"/>
              <a:gd name="connsiteX6" fmla="*/ 4591049 w 4591049"/>
              <a:gd name="connsiteY6" fmla="*/ 370955 h 370955"/>
              <a:gd name="connsiteX0" fmla="*/ 0 w 4591049"/>
              <a:gd name="connsiteY0" fmla="*/ 313804 h 370955"/>
              <a:gd name="connsiteX1" fmla="*/ 952499 w 4591049"/>
              <a:gd name="connsiteY1" fmla="*/ 261416 h 370955"/>
              <a:gd name="connsiteX2" fmla="*/ 1728216 w 4591049"/>
              <a:gd name="connsiteY2" fmla="*/ 304635 h 370955"/>
              <a:gd name="connsiteX3" fmla="*/ 2295523 w 4591049"/>
              <a:gd name="connsiteY3" fmla="*/ 42341 h 370955"/>
              <a:gd name="connsiteX4" fmla="*/ 2909316 w 4591049"/>
              <a:gd name="connsiteY4" fmla="*/ 190334 h 370955"/>
              <a:gd name="connsiteX5" fmla="*/ 3476625 w 4591049"/>
              <a:gd name="connsiteY5" fmla="*/ 9004 h 370955"/>
              <a:gd name="connsiteX6" fmla="*/ 4591049 w 4591049"/>
              <a:gd name="connsiteY6" fmla="*/ 370955 h 370955"/>
              <a:gd name="connsiteX0" fmla="*/ 657535 w 3638859"/>
              <a:gd name="connsiteY0" fmla="*/ 2152129 h 2152602"/>
              <a:gd name="connsiteX1" fmla="*/ 309 w 3638859"/>
              <a:gd name="connsiteY1" fmla="*/ 261416 h 2152602"/>
              <a:gd name="connsiteX2" fmla="*/ 776026 w 3638859"/>
              <a:gd name="connsiteY2" fmla="*/ 304635 h 2152602"/>
              <a:gd name="connsiteX3" fmla="*/ 1343333 w 3638859"/>
              <a:gd name="connsiteY3" fmla="*/ 42341 h 2152602"/>
              <a:gd name="connsiteX4" fmla="*/ 1957126 w 3638859"/>
              <a:gd name="connsiteY4" fmla="*/ 190334 h 2152602"/>
              <a:gd name="connsiteX5" fmla="*/ 2524435 w 3638859"/>
              <a:gd name="connsiteY5" fmla="*/ 9004 h 2152602"/>
              <a:gd name="connsiteX6" fmla="*/ 3638859 w 3638859"/>
              <a:gd name="connsiteY6" fmla="*/ 370955 h 2152602"/>
              <a:gd name="connsiteX0" fmla="*/ 657679 w 3639003"/>
              <a:gd name="connsiteY0" fmla="*/ 2152129 h 2152129"/>
              <a:gd name="connsiteX1" fmla="*/ 453 w 3639003"/>
              <a:gd name="connsiteY1" fmla="*/ 261416 h 2152129"/>
              <a:gd name="connsiteX2" fmla="*/ 776170 w 3639003"/>
              <a:gd name="connsiteY2" fmla="*/ 304635 h 2152129"/>
              <a:gd name="connsiteX3" fmla="*/ 1343477 w 3639003"/>
              <a:gd name="connsiteY3" fmla="*/ 42341 h 2152129"/>
              <a:gd name="connsiteX4" fmla="*/ 1957270 w 3639003"/>
              <a:gd name="connsiteY4" fmla="*/ 190334 h 2152129"/>
              <a:gd name="connsiteX5" fmla="*/ 2524579 w 3639003"/>
              <a:gd name="connsiteY5" fmla="*/ 9004 h 2152129"/>
              <a:gd name="connsiteX6" fmla="*/ 3639003 w 3639003"/>
              <a:gd name="connsiteY6" fmla="*/ 370955 h 2152129"/>
              <a:gd name="connsiteX0" fmla="*/ 686054 w 3638803"/>
              <a:gd name="connsiteY0" fmla="*/ 2133079 h 2133079"/>
              <a:gd name="connsiteX1" fmla="*/ 253 w 3638803"/>
              <a:gd name="connsiteY1" fmla="*/ 261416 h 2133079"/>
              <a:gd name="connsiteX2" fmla="*/ 775970 w 3638803"/>
              <a:gd name="connsiteY2" fmla="*/ 304635 h 2133079"/>
              <a:gd name="connsiteX3" fmla="*/ 1343277 w 3638803"/>
              <a:gd name="connsiteY3" fmla="*/ 42341 h 2133079"/>
              <a:gd name="connsiteX4" fmla="*/ 1957070 w 3638803"/>
              <a:gd name="connsiteY4" fmla="*/ 190334 h 2133079"/>
              <a:gd name="connsiteX5" fmla="*/ 2524379 w 3638803"/>
              <a:gd name="connsiteY5" fmla="*/ 9004 h 2133079"/>
              <a:gd name="connsiteX6" fmla="*/ 3638803 w 3638803"/>
              <a:gd name="connsiteY6" fmla="*/ 370955 h 2133079"/>
              <a:gd name="connsiteX0" fmla="*/ 8673 w 2961422"/>
              <a:gd name="connsiteY0" fmla="*/ 2133079 h 2133079"/>
              <a:gd name="connsiteX1" fmla="*/ 122972 w 2961422"/>
              <a:gd name="connsiteY1" fmla="*/ 1051991 h 2133079"/>
              <a:gd name="connsiteX2" fmla="*/ 98589 w 2961422"/>
              <a:gd name="connsiteY2" fmla="*/ 304635 h 2133079"/>
              <a:gd name="connsiteX3" fmla="*/ 665896 w 2961422"/>
              <a:gd name="connsiteY3" fmla="*/ 42341 h 2133079"/>
              <a:gd name="connsiteX4" fmla="*/ 1279689 w 2961422"/>
              <a:gd name="connsiteY4" fmla="*/ 190334 h 2133079"/>
              <a:gd name="connsiteX5" fmla="*/ 1846998 w 2961422"/>
              <a:gd name="connsiteY5" fmla="*/ 9004 h 2133079"/>
              <a:gd name="connsiteX6" fmla="*/ 2961422 w 2961422"/>
              <a:gd name="connsiteY6" fmla="*/ 370955 h 2133079"/>
              <a:gd name="connsiteX0" fmla="*/ 11695 w 2964444"/>
              <a:gd name="connsiteY0" fmla="*/ 2133079 h 2133079"/>
              <a:gd name="connsiteX1" fmla="*/ 125994 w 2964444"/>
              <a:gd name="connsiteY1" fmla="*/ 1051991 h 2133079"/>
              <a:gd name="connsiteX2" fmla="*/ 396886 w 2964444"/>
              <a:gd name="connsiteY2" fmla="*/ 676110 h 2133079"/>
              <a:gd name="connsiteX3" fmla="*/ 668918 w 2964444"/>
              <a:gd name="connsiteY3" fmla="*/ 42341 h 2133079"/>
              <a:gd name="connsiteX4" fmla="*/ 1282711 w 2964444"/>
              <a:gd name="connsiteY4" fmla="*/ 190334 h 2133079"/>
              <a:gd name="connsiteX5" fmla="*/ 1850020 w 2964444"/>
              <a:gd name="connsiteY5" fmla="*/ 9004 h 2133079"/>
              <a:gd name="connsiteX6" fmla="*/ 2964444 w 2964444"/>
              <a:gd name="connsiteY6" fmla="*/ 370955 h 2133079"/>
              <a:gd name="connsiteX0" fmla="*/ 11695 w 2964444"/>
              <a:gd name="connsiteY0" fmla="*/ 2133079 h 2133079"/>
              <a:gd name="connsiteX1" fmla="*/ 125994 w 2964444"/>
              <a:gd name="connsiteY1" fmla="*/ 1051991 h 2133079"/>
              <a:gd name="connsiteX2" fmla="*/ 396886 w 2964444"/>
              <a:gd name="connsiteY2" fmla="*/ 676110 h 2133079"/>
              <a:gd name="connsiteX3" fmla="*/ 668918 w 2964444"/>
              <a:gd name="connsiteY3" fmla="*/ 42341 h 2133079"/>
              <a:gd name="connsiteX4" fmla="*/ 1282711 w 2964444"/>
              <a:gd name="connsiteY4" fmla="*/ 190334 h 2133079"/>
              <a:gd name="connsiteX5" fmla="*/ 1850020 w 2964444"/>
              <a:gd name="connsiteY5" fmla="*/ 9004 h 2133079"/>
              <a:gd name="connsiteX6" fmla="*/ 2964444 w 2964444"/>
              <a:gd name="connsiteY6" fmla="*/ 370955 h 2133079"/>
              <a:gd name="connsiteX0" fmla="*/ 16871 w 2969620"/>
              <a:gd name="connsiteY0" fmla="*/ 2133079 h 2133079"/>
              <a:gd name="connsiteX1" fmla="*/ 131170 w 2969620"/>
              <a:gd name="connsiteY1" fmla="*/ 1051991 h 2133079"/>
              <a:gd name="connsiteX2" fmla="*/ 402062 w 2969620"/>
              <a:gd name="connsiteY2" fmla="*/ 676110 h 2133079"/>
              <a:gd name="connsiteX3" fmla="*/ 674094 w 2969620"/>
              <a:gd name="connsiteY3" fmla="*/ 42341 h 2133079"/>
              <a:gd name="connsiteX4" fmla="*/ 1287887 w 2969620"/>
              <a:gd name="connsiteY4" fmla="*/ 190334 h 2133079"/>
              <a:gd name="connsiteX5" fmla="*/ 1855196 w 2969620"/>
              <a:gd name="connsiteY5" fmla="*/ 9004 h 2133079"/>
              <a:gd name="connsiteX6" fmla="*/ 2969620 w 2969620"/>
              <a:gd name="connsiteY6" fmla="*/ 370955 h 2133079"/>
              <a:gd name="connsiteX0" fmla="*/ 16871 w 2969620"/>
              <a:gd name="connsiteY0" fmla="*/ 2133079 h 2133079"/>
              <a:gd name="connsiteX1" fmla="*/ 131170 w 2969620"/>
              <a:gd name="connsiteY1" fmla="*/ 1051991 h 2133079"/>
              <a:gd name="connsiteX2" fmla="*/ 402062 w 2969620"/>
              <a:gd name="connsiteY2" fmla="*/ 676110 h 2133079"/>
              <a:gd name="connsiteX3" fmla="*/ 588369 w 2969620"/>
              <a:gd name="connsiteY3" fmla="*/ 23291 h 2133079"/>
              <a:gd name="connsiteX4" fmla="*/ 1287887 w 2969620"/>
              <a:gd name="connsiteY4" fmla="*/ 190334 h 2133079"/>
              <a:gd name="connsiteX5" fmla="*/ 1855196 w 2969620"/>
              <a:gd name="connsiteY5" fmla="*/ 9004 h 2133079"/>
              <a:gd name="connsiteX6" fmla="*/ 2969620 w 2969620"/>
              <a:gd name="connsiteY6" fmla="*/ 370955 h 2133079"/>
              <a:gd name="connsiteX0" fmla="*/ 16871 w 2969620"/>
              <a:gd name="connsiteY0" fmla="*/ 2133079 h 2133079"/>
              <a:gd name="connsiteX1" fmla="*/ 131170 w 2969620"/>
              <a:gd name="connsiteY1" fmla="*/ 1051991 h 2133079"/>
              <a:gd name="connsiteX2" fmla="*/ 402062 w 2969620"/>
              <a:gd name="connsiteY2" fmla="*/ 676110 h 2133079"/>
              <a:gd name="connsiteX3" fmla="*/ 588369 w 2969620"/>
              <a:gd name="connsiteY3" fmla="*/ 23291 h 2133079"/>
              <a:gd name="connsiteX4" fmla="*/ 1287887 w 2969620"/>
              <a:gd name="connsiteY4" fmla="*/ 190334 h 2133079"/>
              <a:gd name="connsiteX5" fmla="*/ 1855196 w 2969620"/>
              <a:gd name="connsiteY5" fmla="*/ 9004 h 2133079"/>
              <a:gd name="connsiteX6" fmla="*/ 2969620 w 2969620"/>
              <a:gd name="connsiteY6" fmla="*/ 370955 h 2133079"/>
              <a:gd name="connsiteX0" fmla="*/ 16871 w 1884020"/>
              <a:gd name="connsiteY0" fmla="*/ 3409978 h 3409978"/>
              <a:gd name="connsiteX1" fmla="*/ 131170 w 1884020"/>
              <a:gd name="connsiteY1" fmla="*/ 2328890 h 3409978"/>
              <a:gd name="connsiteX2" fmla="*/ 402062 w 1884020"/>
              <a:gd name="connsiteY2" fmla="*/ 1953009 h 3409978"/>
              <a:gd name="connsiteX3" fmla="*/ 588369 w 1884020"/>
              <a:gd name="connsiteY3" fmla="*/ 1300190 h 3409978"/>
              <a:gd name="connsiteX4" fmla="*/ 1287887 w 1884020"/>
              <a:gd name="connsiteY4" fmla="*/ 1467233 h 3409978"/>
              <a:gd name="connsiteX5" fmla="*/ 1855196 w 1884020"/>
              <a:gd name="connsiteY5" fmla="*/ 1285903 h 3409978"/>
              <a:gd name="connsiteX6" fmla="*/ 1245595 w 1884020"/>
              <a:gd name="connsiteY6" fmla="*/ 29 h 3409978"/>
              <a:gd name="connsiteX0" fmla="*/ 16871 w 1313141"/>
              <a:gd name="connsiteY0" fmla="*/ 3410050 h 3410050"/>
              <a:gd name="connsiteX1" fmla="*/ 131170 w 1313141"/>
              <a:gd name="connsiteY1" fmla="*/ 2328962 h 3410050"/>
              <a:gd name="connsiteX2" fmla="*/ 402062 w 1313141"/>
              <a:gd name="connsiteY2" fmla="*/ 1953081 h 3410050"/>
              <a:gd name="connsiteX3" fmla="*/ 588369 w 1313141"/>
              <a:gd name="connsiteY3" fmla="*/ 1300262 h 3410050"/>
              <a:gd name="connsiteX4" fmla="*/ 1287887 w 1313141"/>
              <a:gd name="connsiteY4" fmla="*/ 1467305 h 3410050"/>
              <a:gd name="connsiteX5" fmla="*/ 740771 w 1313141"/>
              <a:gd name="connsiteY5" fmla="*/ 381100 h 3410050"/>
              <a:gd name="connsiteX6" fmla="*/ 1245595 w 1313141"/>
              <a:gd name="connsiteY6" fmla="*/ 101 h 3410050"/>
              <a:gd name="connsiteX0" fmla="*/ 16871 w 1318860"/>
              <a:gd name="connsiteY0" fmla="*/ 3410050 h 3410050"/>
              <a:gd name="connsiteX1" fmla="*/ 131170 w 1318860"/>
              <a:gd name="connsiteY1" fmla="*/ 2328962 h 3410050"/>
              <a:gd name="connsiteX2" fmla="*/ 402062 w 1318860"/>
              <a:gd name="connsiteY2" fmla="*/ 1953081 h 3410050"/>
              <a:gd name="connsiteX3" fmla="*/ 588369 w 1318860"/>
              <a:gd name="connsiteY3" fmla="*/ 1300262 h 3410050"/>
              <a:gd name="connsiteX4" fmla="*/ 1287887 w 1318860"/>
              <a:gd name="connsiteY4" fmla="*/ 1467305 h 3410050"/>
              <a:gd name="connsiteX5" fmla="*/ 740771 w 1318860"/>
              <a:gd name="connsiteY5" fmla="*/ 381100 h 3410050"/>
              <a:gd name="connsiteX6" fmla="*/ 1245595 w 1318860"/>
              <a:gd name="connsiteY6" fmla="*/ 101 h 3410050"/>
              <a:gd name="connsiteX0" fmla="*/ 16871 w 1245595"/>
              <a:gd name="connsiteY0" fmla="*/ 3410050 h 3410050"/>
              <a:gd name="connsiteX1" fmla="*/ 131170 w 1245595"/>
              <a:gd name="connsiteY1" fmla="*/ 2328962 h 3410050"/>
              <a:gd name="connsiteX2" fmla="*/ 402062 w 1245595"/>
              <a:gd name="connsiteY2" fmla="*/ 1953081 h 3410050"/>
              <a:gd name="connsiteX3" fmla="*/ 588369 w 1245595"/>
              <a:gd name="connsiteY3" fmla="*/ 1300262 h 3410050"/>
              <a:gd name="connsiteX4" fmla="*/ 740771 w 1245595"/>
              <a:gd name="connsiteY4" fmla="*/ 381100 h 3410050"/>
              <a:gd name="connsiteX5" fmla="*/ 1245595 w 1245595"/>
              <a:gd name="connsiteY5" fmla="*/ 101 h 3410050"/>
              <a:gd name="connsiteX0" fmla="*/ 16871 w 1245595"/>
              <a:gd name="connsiteY0" fmla="*/ 3410034 h 3410034"/>
              <a:gd name="connsiteX1" fmla="*/ 131170 w 1245595"/>
              <a:gd name="connsiteY1" fmla="*/ 2328946 h 3410034"/>
              <a:gd name="connsiteX2" fmla="*/ 402062 w 1245595"/>
              <a:gd name="connsiteY2" fmla="*/ 1953065 h 3410034"/>
              <a:gd name="connsiteX3" fmla="*/ 588369 w 1245595"/>
              <a:gd name="connsiteY3" fmla="*/ 1300246 h 3410034"/>
              <a:gd name="connsiteX4" fmla="*/ 816971 w 1245595"/>
              <a:gd name="connsiteY4" fmla="*/ 457284 h 3410034"/>
              <a:gd name="connsiteX5" fmla="*/ 1245595 w 1245595"/>
              <a:gd name="connsiteY5" fmla="*/ 85 h 3410034"/>
              <a:gd name="connsiteX0" fmla="*/ 16871 w 1245595"/>
              <a:gd name="connsiteY0" fmla="*/ 3410111 h 3410111"/>
              <a:gd name="connsiteX1" fmla="*/ 131170 w 1245595"/>
              <a:gd name="connsiteY1" fmla="*/ 2329023 h 3410111"/>
              <a:gd name="connsiteX2" fmla="*/ 402062 w 1245595"/>
              <a:gd name="connsiteY2" fmla="*/ 1953142 h 3410111"/>
              <a:gd name="connsiteX3" fmla="*/ 588369 w 1245595"/>
              <a:gd name="connsiteY3" fmla="*/ 1300323 h 3410111"/>
              <a:gd name="connsiteX4" fmla="*/ 816971 w 1245595"/>
              <a:gd name="connsiteY4" fmla="*/ 457361 h 3410111"/>
              <a:gd name="connsiteX5" fmla="*/ 1245595 w 1245595"/>
              <a:gd name="connsiteY5" fmla="*/ 162 h 3410111"/>
              <a:gd name="connsiteX0" fmla="*/ 16871 w 1245595"/>
              <a:gd name="connsiteY0" fmla="*/ 3410051 h 3410051"/>
              <a:gd name="connsiteX1" fmla="*/ 131170 w 1245595"/>
              <a:gd name="connsiteY1" fmla="*/ 2328963 h 3410051"/>
              <a:gd name="connsiteX2" fmla="*/ 402062 w 1245595"/>
              <a:gd name="connsiteY2" fmla="*/ 1953082 h 3410051"/>
              <a:gd name="connsiteX3" fmla="*/ 588369 w 1245595"/>
              <a:gd name="connsiteY3" fmla="*/ 1300263 h 3410051"/>
              <a:gd name="connsiteX4" fmla="*/ 836021 w 1245595"/>
              <a:gd name="connsiteY4" fmla="*/ 600176 h 3410051"/>
              <a:gd name="connsiteX5" fmla="*/ 1245595 w 1245595"/>
              <a:gd name="connsiteY5" fmla="*/ 102 h 3410051"/>
              <a:gd name="connsiteX0" fmla="*/ 16871 w 1245595"/>
              <a:gd name="connsiteY0" fmla="*/ 3409949 h 3409949"/>
              <a:gd name="connsiteX1" fmla="*/ 131170 w 1245595"/>
              <a:gd name="connsiteY1" fmla="*/ 2328861 h 3409949"/>
              <a:gd name="connsiteX2" fmla="*/ 402062 w 1245595"/>
              <a:gd name="connsiteY2" fmla="*/ 1952980 h 3409949"/>
              <a:gd name="connsiteX3" fmla="*/ 588369 w 1245595"/>
              <a:gd name="connsiteY3" fmla="*/ 1300161 h 3409949"/>
              <a:gd name="connsiteX4" fmla="*/ 836021 w 1245595"/>
              <a:gd name="connsiteY4" fmla="*/ 600074 h 3409949"/>
              <a:gd name="connsiteX5" fmla="*/ 944987 w 1245595"/>
              <a:gd name="connsiteY5" fmla="*/ 267867 h 3409949"/>
              <a:gd name="connsiteX6" fmla="*/ 1245595 w 1245595"/>
              <a:gd name="connsiteY6" fmla="*/ 0 h 3409949"/>
              <a:gd name="connsiteX0" fmla="*/ 16871 w 1245595"/>
              <a:gd name="connsiteY0" fmla="*/ 3409949 h 3409949"/>
              <a:gd name="connsiteX1" fmla="*/ 131170 w 1245595"/>
              <a:gd name="connsiteY1" fmla="*/ 2328861 h 3409949"/>
              <a:gd name="connsiteX2" fmla="*/ 402062 w 1245595"/>
              <a:gd name="connsiteY2" fmla="*/ 1952980 h 3409949"/>
              <a:gd name="connsiteX3" fmla="*/ 588369 w 1245595"/>
              <a:gd name="connsiteY3" fmla="*/ 1300161 h 3409949"/>
              <a:gd name="connsiteX4" fmla="*/ 836021 w 1245595"/>
              <a:gd name="connsiteY4" fmla="*/ 600074 h 3409949"/>
              <a:gd name="connsiteX5" fmla="*/ 935462 w 1245595"/>
              <a:gd name="connsiteY5" fmla="*/ 220242 h 3409949"/>
              <a:gd name="connsiteX6" fmla="*/ 1245595 w 1245595"/>
              <a:gd name="connsiteY6" fmla="*/ 0 h 3409949"/>
              <a:gd name="connsiteX0" fmla="*/ 276230 w 1114429"/>
              <a:gd name="connsiteY0" fmla="*/ 3419474 h 3419474"/>
              <a:gd name="connsiteX1" fmla="*/ 4 w 1114429"/>
              <a:gd name="connsiteY1" fmla="*/ 2328861 h 3419474"/>
              <a:gd name="connsiteX2" fmla="*/ 270896 w 1114429"/>
              <a:gd name="connsiteY2" fmla="*/ 1952980 h 3419474"/>
              <a:gd name="connsiteX3" fmla="*/ 457203 w 1114429"/>
              <a:gd name="connsiteY3" fmla="*/ 1300161 h 3419474"/>
              <a:gd name="connsiteX4" fmla="*/ 704855 w 1114429"/>
              <a:gd name="connsiteY4" fmla="*/ 600074 h 3419474"/>
              <a:gd name="connsiteX5" fmla="*/ 804296 w 1114429"/>
              <a:gd name="connsiteY5" fmla="*/ 220242 h 3419474"/>
              <a:gd name="connsiteX6" fmla="*/ 1114429 w 1114429"/>
              <a:gd name="connsiteY6" fmla="*/ 0 h 3419474"/>
              <a:gd name="connsiteX0" fmla="*/ 342903 w 1181102"/>
              <a:gd name="connsiteY0" fmla="*/ 3419474 h 3419474"/>
              <a:gd name="connsiteX1" fmla="*/ 2 w 1181102"/>
              <a:gd name="connsiteY1" fmla="*/ 2290761 h 3419474"/>
              <a:gd name="connsiteX2" fmla="*/ 337569 w 1181102"/>
              <a:gd name="connsiteY2" fmla="*/ 1952980 h 3419474"/>
              <a:gd name="connsiteX3" fmla="*/ 523876 w 1181102"/>
              <a:gd name="connsiteY3" fmla="*/ 1300161 h 3419474"/>
              <a:gd name="connsiteX4" fmla="*/ 771528 w 1181102"/>
              <a:gd name="connsiteY4" fmla="*/ 600074 h 3419474"/>
              <a:gd name="connsiteX5" fmla="*/ 870969 w 1181102"/>
              <a:gd name="connsiteY5" fmla="*/ 220242 h 3419474"/>
              <a:gd name="connsiteX6" fmla="*/ 1181102 w 1181102"/>
              <a:gd name="connsiteY6" fmla="*/ 0 h 3419474"/>
              <a:gd name="connsiteX0" fmla="*/ 398899 w 1237098"/>
              <a:gd name="connsiteY0" fmla="*/ 3419474 h 3419474"/>
              <a:gd name="connsiteX1" fmla="*/ 55998 w 1237098"/>
              <a:gd name="connsiteY1" fmla="*/ 2290761 h 3419474"/>
              <a:gd name="connsiteX2" fmla="*/ 60190 w 1237098"/>
              <a:gd name="connsiteY2" fmla="*/ 1810105 h 3419474"/>
              <a:gd name="connsiteX3" fmla="*/ 579872 w 1237098"/>
              <a:gd name="connsiteY3" fmla="*/ 1300161 h 3419474"/>
              <a:gd name="connsiteX4" fmla="*/ 827524 w 1237098"/>
              <a:gd name="connsiteY4" fmla="*/ 600074 h 3419474"/>
              <a:gd name="connsiteX5" fmla="*/ 926965 w 1237098"/>
              <a:gd name="connsiteY5" fmla="*/ 220242 h 3419474"/>
              <a:gd name="connsiteX6" fmla="*/ 1237098 w 1237098"/>
              <a:gd name="connsiteY6" fmla="*/ 0 h 3419474"/>
              <a:gd name="connsiteX0" fmla="*/ 380645 w 1218844"/>
              <a:gd name="connsiteY0" fmla="*/ 3419474 h 3419474"/>
              <a:gd name="connsiteX1" fmla="*/ 37744 w 1218844"/>
              <a:gd name="connsiteY1" fmla="*/ 2290761 h 3419474"/>
              <a:gd name="connsiteX2" fmla="*/ 41936 w 1218844"/>
              <a:gd name="connsiteY2" fmla="*/ 1810105 h 3419474"/>
              <a:gd name="connsiteX3" fmla="*/ 561618 w 1218844"/>
              <a:gd name="connsiteY3" fmla="*/ 1300161 h 3419474"/>
              <a:gd name="connsiteX4" fmla="*/ 809270 w 1218844"/>
              <a:gd name="connsiteY4" fmla="*/ 600074 h 3419474"/>
              <a:gd name="connsiteX5" fmla="*/ 908711 w 1218844"/>
              <a:gd name="connsiteY5" fmla="*/ 220242 h 3419474"/>
              <a:gd name="connsiteX6" fmla="*/ 1218844 w 1218844"/>
              <a:gd name="connsiteY6" fmla="*/ 0 h 3419474"/>
              <a:gd name="connsiteX0" fmla="*/ 380645 w 1218844"/>
              <a:gd name="connsiteY0" fmla="*/ 3419474 h 3419474"/>
              <a:gd name="connsiteX1" fmla="*/ 37744 w 1218844"/>
              <a:gd name="connsiteY1" fmla="*/ 2290761 h 3419474"/>
              <a:gd name="connsiteX2" fmla="*/ 41936 w 1218844"/>
              <a:gd name="connsiteY2" fmla="*/ 1810105 h 3419474"/>
              <a:gd name="connsiteX3" fmla="*/ 561618 w 1218844"/>
              <a:gd name="connsiteY3" fmla="*/ 1300161 h 3419474"/>
              <a:gd name="connsiteX4" fmla="*/ 809270 w 1218844"/>
              <a:gd name="connsiteY4" fmla="*/ 600074 h 3419474"/>
              <a:gd name="connsiteX5" fmla="*/ 908711 w 1218844"/>
              <a:gd name="connsiteY5" fmla="*/ 220242 h 3419474"/>
              <a:gd name="connsiteX6" fmla="*/ 1218844 w 1218844"/>
              <a:gd name="connsiteY6" fmla="*/ 0 h 3419474"/>
              <a:gd name="connsiteX0" fmla="*/ 380645 w 1218844"/>
              <a:gd name="connsiteY0" fmla="*/ 3419474 h 3419474"/>
              <a:gd name="connsiteX1" fmla="*/ 37744 w 1218844"/>
              <a:gd name="connsiteY1" fmla="*/ 2290761 h 3419474"/>
              <a:gd name="connsiteX2" fmla="*/ 41936 w 1218844"/>
              <a:gd name="connsiteY2" fmla="*/ 1810105 h 3419474"/>
              <a:gd name="connsiteX3" fmla="*/ 275868 w 1218844"/>
              <a:gd name="connsiteY3" fmla="*/ 1357311 h 3419474"/>
              <a:gd name="connsiteX4" fmla="*/ 809270 w 1218844"/>
              <a:gd name="connsiteY4" fmla="*/ 600074 h 3419474"/>
              <a:gd name="connsiteX5" fmla="*/ 908711 w 1218844"/>
              <a:gd name="connsiteY5" fmla="*/ 220242 h 3419474"/>
              <a:gd name="connsiteX6" fmla="*/ 1218844 w 1218844"/>
              <a:gd name="connsiteY6" fmla="*/ 0 h 3419474"/>
              <a:gd name="connsiteX0" fmla="*/ 380645 w 1218844"/>
              <a:gd name="connsiteY0" fmla="*/ 3419474 h 3419474"/>
              <a:gd name="connsiteX1" fmla="*/ 37744 w 1218844"/>
              <a:gd name="connsiteY1" fmla="*/ 2290761 h 3419474"/>
              <a:gd name="connsiteX2" fmla="*/ 41936 w 1218844"/>
              <a:gd name="connsiteY2" fmla="*/ 1810105 h 3419474"/>
              <a:gd name="connsiteX3" fmla="*/ 275868 w 1218844"/>
              <a:gd name="connsiteY3" fmla="*/ 1357311 h 3419474"/>
              <a:gd name="connsiteX4" fmla="*/ 580670 w 1218844"/>
              <a:gd name="connsiteY4" fmla="*/ 600074 h 3419474"/>
              <a:gd name="connsiteX5" fmla="*/ 908711 w 1218844"/>
              <a:gd name="connsiteY5" fmla="*/ 220242 h 3419474"/>
              <a:gd name="connsiteX6" fmla="*/ 1218844 w 1218844"/>
              <a:gd name="connsiteY6" fmla="*/ 0 h 3419474"/>
              <a:gd name="connsiteX0" fmla="*/ 380645 w 1218844"/>
              <a:gd name="connsiteY0" fmla="*/ 3419474 h 3419474"/>
              <a:gd name="connsiteX1" fmla="*/ 37744 w 1218844"/>
              <a:gd name="connsiteY1" fmla="*/ 2290761 h 3419474"/>
              <a:gd name="connsiteX2" fmla="*/ 41936 w 1218844"/>
              <a:gd name="connsiteY2" fmla="*/ 1810105 h 3419474"/>
              <a:gd name="connsiteX3" fmla="*/ 275868 w 1218844"/>
              <a:gd name="connsiteY3" fmla="*/ 1357311 h 3419474"/>
              <a:gd name="connsiteX4" fmla="*/ 580670 w 1218844"/>
              <a:gd name="connsiteY4" fmla="*/ 600074 h 3419474"/>
              <a:gd name="connsiteX5" fmla="*/ 699161 w 1218844"/>
              <a:gd name="connsiteY5" fmla="*/ 48792 h 3419474"/>
              <a:gd name="connsiteX6" fmla="*/ 1218844 w 1218844"/>
              <a:gd name="connsiteY6" fmla="*/ 0 h 3419474"/>
              <a:gd name="connsiteX0" fmla="*/ 380645 w 699161"/>
              <a:gd name="connsiteY0" fmla="*/ 3370682 h 3370682"/>
              <a:gd name="connsiteX1" fmla="*/ 37744 w 699161"/>
              <a:gd name="connsiteY1" fmla="*/ 2241969 h 3370682"/>
              <a:gd name="connsiteX2" fmla="*/ 41936 w 699161"/>
              <a:gd name="connsiteY2" fmla="*/ 1761313 h 3370682"/>
              <a:gd name="connsiteX3" fmla="*/ 275868 w 699161"/>
              <a:gd name="connsiteY3" fmla="*/ 1308519 h 3370682"/>
              <a:gd name="connsiteX4" fmla="*/ 580670 w 699161"/>
              <a:gd name="connsiteY4" fmla="*/ 551282 h 3370682"/>
              <a:gd name="connsiteX5" fmla="*/ 699161 w 699161"/>
              <a:gd name="connsiteY5" fmla="*/ 0 h 3370682"/>
              <a:gd name="connsiteX0" fmla="*/ 380645 w 703280"/>
              <a:gd name="connsiteY0" fmla="*/ 3370682 h 3370682"/>
              <a:gd name="connsiteX1" fmla="*/ 37744 w 703280"/>
              <a:gd name="connsiteY1" fmla="*/ 2241969 h 3370682"/>
              <a:gd name="connsiteX2" fmla="*/ 41936 w 703280"/>
              <a:gd name="connsiteY2" fmla="*/ 1761313 h 3370682"/>
              <a:gd name="connsiteX3" fmla="*/ 275868 w 703280"/>
              <a:gd name="connsiteY3" fmla="*/ 1308519 h 3370682"/>
              <a:gd name="connsiteX4" fmla="*/ 685445 w 703280"/>
              <a:gd name="connsiteY4" fmla="*/ 617957 h 3370682"/>
              <a:gd name="connsiteX5" fmla="*/ 699161 w 703280"/>
              <a:gd name="connsiteY5" fmla="*/ 0 h 3370682"/>
              <a:gd name="connsiteX0" fmla="*/ 360330 w 702015"/>
              <a:gd name="connsiteY0" fmla="*/ 3380207 h 3380207"/>
              <a:gd name="connsiteX1" fmla="*/ 36479 w 702015"/>
              <a:gd name="connsiteY1" fmla="*/ 2241969 h 3380207"/>
              <a:gd name="connsiteX2" fmla="*/ 40671 w 702015"/>
              <a:gd name="connsiteY2" fmla="*/ 1761313 h 3380207"/>
              <a:gd name="connsiteX3" fmla="*/ 274603 w 702015"/>
              <a:gd name="connsiteY3" fmla="*/ 1308519 h 3380207"/>
              <a:gd name="connsiteX4" fmla="*/ 684180 w 702015"/>
              <a:gd name="connsiteY4" fmla="*/ 617957 h 3380207"/>
              <a:gd name="connsiteX5" fmla="*/ 697896 w 702015"/>
              <a:gd name="connsiteY5" fmla="*/ 0 h 3380207"/>
              <a:gd name="connsiteX0" fmla="*/ 340008 w 681693"/>
              <a:gd name="connsiteY0" fmla="*/ 3380207 h 3380207"/>
              <a:gd name="connsiteX1" fmla="*/ 73307 w 681693"/>
              <a:gd name="connsiteY1" fmla="*/ 2203869 h 3380207"/>
              <a:gd name="connsiteX2" fmla="*/ 20349 w 681693"/>
              <a:gd name="connsiteY2" fmla="*/ 1761313 h 3380207"/>
              <a:gd name="connsiteX3" fmla="*/ 254281 w 681693"/>
              <a:gd name="connsiteY3" fmla="*/ 1308519 h 3380207"/>
              <a:gd name="connsiteX4" fmla="*/ 663858 w 681693"/>
              <a:gd name="connsiteY4" fmla="*/ 617957 h 3380207"/>
              <a:gd name="connsiteX5" fmla="*/ 677574 w 681693"/>
              <a:gd name="connsiteY5" fmla="*/ 0 h 3380207"/>
              <a:gd name="connsiteX0" fmla="*/ 675074 w 1001202"/>
              <a:gd name="connsiteY0" fmla="*/ 4542257 h 4542257"/>
              <a:gd name="connsiteX1" fmla="*/ 408373 w 1001202"/>
              <a:gd name="connsiteY1" fmla="*/ 3365919 h 4542257"/>
              <a:gd name="connsiteX2" fmla="*/ 355415 w 1001202"/>
              <a:gd name="connsiteY2" fmla="*/ 2923363 h 4542257"/>
              <a:gd name="connsiteX3" fmla="*/ 589347 w 1001202"/>
              <a:gd name="connsiteY3" fmla="*/ 2470569 h 4542257"/>
              <a:gd name="connsiteX4" fmla="*/ 998924 w 1001202"/>
              <a:gd name="connsiteY4" fmla="*/ 1780007 h 4542257"/>
              <a:gd name="connsiteX5" fmla="*/ 2990 w 1001202"/>
              <a:gd name="connsiteY5" fmla="*/ 0 h 4542257"/>
              <a:gd name="connsiteX0" fmla="*/ 727846 w 727846"/>
              <a:gd name="connsiteY0" fmla="*/ 4542257 h 4542257"/>
              <a:gd name="connsiteX1" fmla="*/ 461145 w 727846"/>
              <a:gd name="connsiteY1" fmla="*/ 3365919 h 4542257"/>
              <a:gd name="connsiteX2" fmla="*/ 408187 w 727846"/>
              <a:gd name="connsiteY2" fmla="*/ 2923363 h 4542257"/>
              <a:gd name="connsiteX3" fmla="*/ 642119 w 727846"/>
              <a:gd name="connsiteY3" fmla="*/ 2470569 h 4542257"/>
              <a:gd name="connsiteX4" fmla="*/ 3948 w 727846"/>
              <a:gd name="connsiteY4" fmla="*/ 1218032 h 4542257"/>
              <a:gd name="connsiteX5" fmla="*/ 55762 w 727846"/>
              <a:gd name="connsiteY5" fmla="*/ 0 h 4542257"/>
              <a:gd name="connsiteX0" fmla="*/ 727846 w 727846"/>
              <a:gd name="connsiteY0" fmla="*/ 4542257 h 4542257"/>
              <a:gd name="connsiteX1" fmla="*/ 461145 w 727846"/>
              <a:gd name="connsiteY1" fmla="*/ 3365919 h 4542257"/>
              <a:gd name="connsiteX2" fmla="*/ 408187 w 727846"/>
              <a:gd name="connsiteY2" fmla="*/ 2923363 h 4542257"/>
              <a:gd name="connsiteX3" fmla="*/ 642119 w 727846"/>
              <a:gd name="connsiteY3" fmla="*/ 2470569 h 4542257"/>
              <a:gd name="connsiteX4" fmla="*/ 3948 w 727846"/>
              <a:gd name="connsiteY4" fmla="*/ 1218032 h 4542257"/>
              <a:gd name="connsiteX5" fmla="*/ 55762 w 727846"/>
              <a:gd name="connsiteY5" fmla="*/ 0 h 4542257"/>
              <a:gd name="connsiteX0" fmla="*/ 727846 w 727846"/>
              <a:gd name="connsiteY0" fmla="*/ 4542257 h 4542257"/>
              <a:gd name="connsiteX1" fmla="*/ 461145 w 727846"/>
              <a:gd name="connsiteY1" fmla="*/ 3365919 h 4542257"/>
              <a:gd name="connsiteX2" fmla="*/ 408187 w 727846"/>
              <a:gd name="connsiteY2" fmla="*/ 2923363 h 4542257"/>
              <a:gd name="connsiteX3" fmla="*/ 642119 w 727846"/>
              <a:gd name="connsiteY3" fmla="*/ 2470569 h 4542257"/>
              <a:gd name="connsiteX4" fmla="*/ 3948 w 727846"/>
              <a:gd name="connsiteY4" fmla="*/ 1218032 h 4542257"/>
              <a:gd name="connsiteX5" fmla="*/ 55762 w 727846"/>
              <a:gd name="connsiteY5" fmla="*/ 0 h 4542257"/>
              <a:gd name="connsiteX0" fmla="*/ 723898 w 723898"/>
              <a:gd name="connsiteY0" fmla="*/ 4542257 h 4542257"/>
              <a:gd name="connsiteX1" fmla="*/ 457197 w 723898"/>
              <a:gd name="connsiteY1" fmla="*/ 3365919 h 4542257"/>
              <a:gd name="connsiteX2" fmla="*/ 404239 w 723898"/>
              <a:gd name="connsiteY2" fmla="*/ 2923363 h 4542257"/>
              <a:gd name="connsiteX3" fmla="*/ 638171 w 723898"/>
              <a:gd name="connsiteY3" fmla="*/ 2470569 h 4542257"/>
              <a:gd name="connsiteX4" fmla="*/ 0 w 723898"/>
              <a:gd name="connsiteY4" fmla="*/ 1218032 h 4542257"/>
              <a:gd name="connsiteX5" fmla="*/ 51814 w 723898"/>
              <a:gd name="connsiteY5" fmla="*/ 0 h 4542257"/>
              <a:gd name="connsiteX0" fmla="*/ 723898 w 723898"/>
              <a:gd name="connsiteY0" fmla="*/ 4542257 h 4542257"/>
              <a:gd name="connsiteX1" fmla="*/ 457197 w 723898"/>
              <a:gd name="connsiteY1" fmla="*/ 3365919 h 4542257"/>
              <a:gd name="connsiteX2" fmla="*/ 404239 w 723898"/>
              <a:gd name="connsiteY2" fmla="*/ 2923363 h 4542257"/>
              <a:gd name="connsiteX3" fmla="*/ 161923 w 723898"/>
              <a:gd name="connsiteY3" fmla="*/ 2480094 h 4542257"/>
              <a:gd name="connsiteX4" fmla="*/ 0 w 723898"/>
              <a:gd name="connsiteY4" fmla="*/ 1218032 h 4542257"/>
              <a:gd name="connsiteX5" fmla="*/ 51814 w 723898"/>
              <a:gd name="connsiteY5" fmla="*/ 0 h 4542257"/>
              <a:gd name="connsiteX0" fmla="*/ 723898 w 723898"/>
              <a:gd name="connsiteY0" fmla="*/ 4542257 h 4542257"/>
              <a:gd name="connsiteX1" fmla="*/ 457197 w 723898"/>
              <a:gd name="connsiteY1" fmla="*/ 3365919 h 4542257"/>
              <a:gd name="connsiteX2" fmla="*/ 161923 w 723898"/>
              <a:gd name="connsiteY2" fmla="*/ 2480094 h 4542257"/>
              <a:gd name="connsiteX3" fmla="*/ 0 w 723898"/>
              <a:gd name="connsiteY3" fmla="*/ 1218032 h 4542257"/>
              <a:gd name="connsiteX4" fmla="*/ 51814 w 723898"/>
              <a:gd name="connsiteY4" fmla="*/ 0 h 4542257"/>
              <a:gd name="connsiteX0" fmla="*/ 723898 w 723898"/>
              <a:gd name="connsiteY0" fmla="*/ 4542257 h 4542257"/>
              <a:gd name="connsiteX1" fmla="*/ 409574 w 723898"/>
              <a:gd name="connsiteY1" fmla="*/ 3375444 h 4542257"/>
              <a:gd name="connsiteX2" fmla="*/ 161923 w 723898"/>
              <a:gd name="connsiteY2" fmla="*/ 2480094 h 4542257"/>
              <a:gd name="connsiteX3" fmla="*/ 0 w 723898"/>
              <a:gd name="connsiteY3" fmla="*/ 1218032 h 4542257"/>
              <a:gd name="connsiteX4" fmla="*/ 51814 w 723898"/>
              <a:gd name="connsiteY4" fmla="*/ 0 h 4542257"/>
              <a:gd name="connsiteX0" fmla="*/ 844849 w 844849"/>
              <a:gd name="connsiteY0" fmla="*/ 4542257 h 4542257"/>
              <a:gd name="connsiteX1" fmla="*/ 16175 w 844849"/>
              <a:gd name="connsiteY1" fmla="*/ 3389731 h 4542257"/>
              <a:gd name="connsiteX2" fmla="*/ 282874 w 844849"/>
              <a:gd name="connsiteY2" fmla="*/ 2480094 h 4542257"/>
              <a:gd name="connsiteX3" fmla="*/ 120951 w 844849"/>
              <a:gd name="connsiteY3" fmla="*/ 1218032 h 4542257"/>
              <a:gd name="connsiteX4" fmla="*/ 172765 w 844849"/>
              <a:gd name="connsiteY4" fmla="*/ 0 h 4542257"/>
              <a:gd name="connsiteX0" fmla="*/ 844849 w 844849"/>
              <a:gd name="connsiteY0" fmla="*/ 4542257 h 4542257"/>
              <a:gd name="connsiteX1" fmla="*/ 16175 w 844849"/>
              <a:gd name="connsiteY1" fmla="*/ 3389731 h 4542257"/>
              <a:gd name="connsiteX2" fmla="*/ 282874 w 844849"/>
              <a:gd name="connsiteY2" fmla="*/ 2480094 h 4542257"/>
              <a:gd name="connsiteX3" fmla="*/ 120951 w 844849"/>
              <a:gd name="connsiteY3" fmla="*/ 1218032 h 4542257"/>
              <a:gd name="connsiteX4" fmla="*/ 172765 w 844849"/>
              <a:gd name="connsiteY4" fmla="*/ 0 h 4542257"/>
              <a:gd name="connsiteX0" fmla="*/ 889177 w 889177"/>
              <a:gd name="connsiteY0" fmla="*/ 4542257 h 4542257"/>
              <a:gd name="connsiteX1" fmla="*/ 60503 w 889177"/>
              <a:gd name="connsiteY1" fmla="*/ 3389731 h 4542257"/>
              <a:gd name="connsiteX2" fmla="*/ 74789 w 889177"/>
              <a:gd name="connsiteY2" fmla="*/ 2218156 h 4542257"/>
              <a:gd name="connsiteX3" fmla="*/ 165279 w 889177"/>
              <a:gd name="connsiteY3" fmla="*/ 1218032 h 4542257"/>
              <a:gd name="connsiteX4" fmla="*/ 217093 w 889177"/>
              <a:gd name="connsiteY4" fmla="*/ 0 h 4542257"/>
              <a:gd name="connsiteX0" fmla="*/ 942973 w 942973"/>
              <a:gd name="connsiteY0" fmla="*/ 4542257 h 4542257"/>
              <a:gd name="connsiteX1" fmla="*/ 114299 w 942973"/>
              <a:gd name="connsiteY1" fmla="*/ 3389731 h 4542257"/>
              <a:gd name="connsiteX2" fmla="*/ 128585 w 942973"/>
              <a:gd name="connsiteY2" fmla="*/ 2218156 h 4542257"/>
              <a:gd name="connsiteX3" fmla="*/ 0 w 942973"/>
              <a:gd name="connsiteY3" fmla="*/ 1618082 h 4542257"/>
              <a:gd name="connsiteX4" fmla="*/ 270889 w 942973"/>
              <a:gd name="connsiteY4" fmla="*/ 0 h 4542257"/>
              <a:gd name="connsiteX0" fmla="*/ 942998 w 942998"/>
              <a:gd name="connsiteY0" fmla="*/ 4542257 h 4542257"/>
              <a:gd name="connsiteX1" fmla="*/ 114324 w 942998"/>
              <a:gd name="connsiteY1" fmla="*/ 3389731 h 4542257"/>
              <a:gd name="connsiteX2" fmla="*/ 128610 w 942998"/>
              <a:gd name="connsiteY2" fmla="*/ 2218156 h 4542257"/>
              <a:gd name="connsiteX3" fmla="*/ 25 w 942998"/>
              <a:gd name="connsiteY3" fmla="*/ 1618082 h 4542257"/>
              <a:gd name="connsiteX4" fmla="*/ 118912 w 942998"/>
              <a:gd name="connsiteY4" fmla="*/ 883774 h 4542257"/>
              <a:gd name="connsiteX5" fmla="*/ 270914 w 942998"/>
              <a:gd name="connsiteY5" fmla="*/ 0 h 4542257"/>
              <a:gd name="connsiteX0" fmla="*/ 942981 w 942981"/>
              <a:gd name="connsiteY0" fmla="*/ 4542257 h 4542257"/>
              <a:gd name="connsiteX1" fmla="*/ 114307 w 942981"/>
              <a:gd name="connsiteY1" fmla="*/ 3389731 h 4542257"/>
              <a:gd name="connsiteX2" fmla="*/ 128593 w 942981"/>
              <a:gd name="connsiteY2" fmla="*/ 2218156 h 4542257"/>
              <a:gd name="connsiteX3" fmla="*/ 8 w 942981"/>
              <a:gd name="connsiteY3" fmla="*/ 1618082 h 4542257"/>
              <a:gd name="connsiteX4" fmla="*/ 314161 w 942981"/>
              <a:gd name="connsiteY4" fmla="*/ 993311 h 4542257"/>
              <a:gd name="connsiteX5" fmla="*/ 270897 w 942981"/>
              <a:gd name="connsiteY5" fmla="*/ 0 h 4542257"/>
              <a:gd name="connsiteX0" fmla="*/ 933456 w 933456"/>
              <a:gd name="connsiteY0" fmla="*/ 4542257 h 4542257"/>
              <a:gd name="connsiteX1" fmla="*/ 104782 w 933456"/>
              <a:gd name="connsiteY1" fmla="*/ 3389731 h 4542257"/>
              <a:gd name="connsiteX2" fmla="*/ 119068 w 933456"/>
              <a:gd name="connsiteY2" fmla="*/ 2218156 h 4542257"/>
              <a:gd name="connsiteX3" fmla="*/ 8 w 933456"/>
              <a:gd name="connsiteY3" fmla="*/ 1503782 h 4542257"/>
              <a:gd name="connsiteX4" fmla="*/ 304636 w 933456"/>
              <a:gd name="connsiteY4" fmla="*/ 993311 h 4542257"/>
              <a:gd name="connsiteX5" fmla="*/ 261372 w 933456"/>
              <a:gd name="connsiteY5" fmla="*/ 0 h 454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56" h="4542257">
                <a:moveTo>
                  <a:pt x="933456" y="4542257"/>
                </a:moveTo>
                <a:cubicBezTo>
                  <a:pt x="740774" y="4074342"/>
                  <a:pt x="240513" y="3777081"/>
                  <a:pt x="104782" y="3389731"/>
                </a:cubicBezTo>
                <a:cubicBezTo>
                  <a:pt x="-30949" y="3002381"/>
                  <a:pt x="136530" y="2532481"/>
                  <a:pt x="119068" y="2218156"/>
                </a:cubicBezTo>
                <a:cubicBezTo>
                  <a:pt x="101606" y="1903831"/>
                  <a:pt x="1624" y="1726179"/>
                  <a:pt x="8" y="1503782"/>
                </a:cubicBezTo>
                <a:cubicBezTo>
                  <a:pt x="-1608" y="1281385"/>
                  <a:pt x="259488" y="1262991"/>
                  <a:pt x="304636" y="993311"/>
                </a:cubicBezTo>
                <a:cubicBezTo>
                  <a:pt x="349784" y="723631"/>
                  <a:pt x="236038" y="147296"/>
                  <a:pt x="261372" y="0"/>
                </a:cubicBezTo>
              </a:path>
            </a:pathLst>
          </a:cu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38" name="Freihandform 37"/>
          <p:cNvSpPr/>
          <p:nvPr/>
        </p:nvSpPr>
        <p:spPr>
          <a:xfrm>
            <a:off x="4927582" y="2204864"/>
            <a:ext cx="1587517" cy="648072"/>
          </a:xfrm>
          <a:custGeom>
            <a:avLst/>
            <a:gdLst>
              <a:gd name="connsiteX0" fmla="*/ 460534 w 803434"/>
              <a:gd name="connsiteY0" fmla="*/ 66675 h 704850"/>
              <a:gd name="connsiteX1" fmla="*/ 460534 w 803434"/>
              <a:gd name="connsiteY1" fmla="*/ 66675 h 704850"/>
              <a:gd name="connsiteX2" fmla="*/ 346234 w 803434"/>
              <a:gd name="connsiteY2" fmla="*/ 38100 h 704850"/>
              <a:gd name="connsiteX3" fmla="*/ 165259 w 803434"/>
              <a:gd name="connsiteY3" fmla="*/ 57150 h 704850"/>
              <a:gd name="connsiteX4" fmla="*/ 117634 w 803434"/>
              <a:gd name="connsiteY4" fmla="*/ 85725 h 704850"/>
              <a:gd name="connsiteX5" fmla="*/ 89059 w 803434"/>
              <a:gd name="connsiteY5" fmla="*/ 95250 h 704850"/>
              <a:gd name="connsiteX6" fmla="*/ 70009 w 803434"/>
              <a:gd name="connsiteY6" fmla="*/ 123825 h 704850"/>
              <a:gd name="connsiteX7" fmla="*/ 31909 w 803434"/>
              <a:gd name="connsiteY7" fmla="*/ 219075 h 704850"/>
              <a:gd name="connsiteX8" fmla="*/ 12859 w 803434"/>
              <a:gd name="connsiteY8" fmla="*/ 266700 h 704850"/>
              <a:gd name="connsiteX9" fmla="*/ 12859 w 803434"/>
              <a:gd name="connsiteY9" fmla="*/ 476250 h 704850"/>
              <a:gd name="connsiteX10" fmla="*/ 50959 w 803434"/>
              <a:gd name="connsiteY10" fmla="*/ 514350 h 704850"/>
              <a:gd name="connsiteX11" fmla="*/ 89059 w 803434"/>
              <a:gd name="connsiteY11" fmla="*/ 561975 h 704850"/>
              <a:gd name="connsiteX12" fmla="*/ 136684 w 803434"/>
              <a:gd name="connsiteY12" fmla="*/ 628650 h 704850"/>
              <a:gd name="connsiteX13" fmla="*/ 174784 w 803434"/>
              <a:gd name="connsiteY13" fmla="*/ 647700 h 704850"/>
              <a:gd name="connsiteX14" fmla="*/ 203359 w 803434"/>
              <a:gd name="connsiteY14" fmla="*/ 666750 h 704850"/>
              <a:gd name="connsiteX15" fmla="*/ 270034 w 803434"/>
              <a:gd name="connsiteY15" fmla="*/ 704850 h 704850"/>
              <a:gd name="connsiteX16" fmla="*/ 384334 w 803434"/>
              <a:gd name="connsiteY16" fmla="*/ 695325 h 704850"/>
              <a:gd name="connsiteX17" fmla="*/ 451009 w 803434"/>
              <a:gd name="connsiteY17" fmla="*/ 685800 h 704850"/>
              <a:gd name="connsiteX18" fmla="*/ 622459 w 803434"/>
              <a:gd name="connsiteY18" fmla="*/ 676275 h 704850"/>
              <a:gd name="connsiteX19" fmla="*/ 689134 w 803434"/>
              <a:gd name="connsiteY19" fmla="*/ 666750 h 704850"/>
              <a:gd name="connsiteX20" fmla="*/ 784384 w 803434"/>
              <a:gd name="connsiteY20" fmla="*/ 600075 h 704850"/>
              <a:gd name="connsiteX21" fmla="*/ 803434 w 803434"/>
              <a:gd name="connsiteY21" fmla="*/ 571500 h 704850"/>
              <a:gd name="connsiteX22" fmla="*/ 793909 w 803434"/>
              <a:gd name="connsiteY22" fmla="*/ 419100 h 704850"/>
              <a:gd name="connsiteX23" fmla="*/ 746284 w 803434"/>
              <a:gd name="connsiteY23" fmla="*/ 314325 h 704850"/>
              <a:gd name="connsiteX24" fmla="*/ 717709 w 803434"/>
              <a:gd name="connsiteY24" fmla="*/ 257175 h 704850"/>
              <a:gd name="connsiteX25" fmla="*/ 641509 w 803434"/>
              <a:gd name="connsiteY25" fmla="*/ 180975 h 704850"/>
              <a:gd name="connsiteX26" fmla="*/ 622459 w 803434"/>
              <a:gd name="connsiteY26" fmla="*/ 152400 h 704850"/>
              <a:gd name="connsiteX27" fmla="*/ 479584 w 803434"/>
              <a:gd name="connsiteY27" fmla="*/ 19050 h 704850"/>
              <a:gd name="connsiteX28" fmla="*/ 422434 w 803434"/>
              <a:gd name="connsiteY28" fmla="*/ 0 h 704850"/>
              <a:gd name="connsiteX29" fmla="*/ 374809 w 803434"/>
              <a:gd name="connsiteY29" fmla="*/ 9525 h 704850"/>
              <a:gd name="connsiteX30" fmla="*/ 346234 w 803434"/>
              <a:gd name="connsiteY30" fmla="*/ 28575 h 704850"/>
              <a:gd name="connsiteX31" fmla="*/ 317659 w 803434"/>
              <a:gd name="connsiteY31" fmla="*/ 38100 h 704850"/>
              <a:gd name="connsiteX32" fmla="*/ 279559 w 803434"/>
              <a:gd name="connsiteY32" fmla="*/ 47625 h 704850"/>
              <a:gd name="connsiteX33" fmla="*/ 279559 w 803434"/>
              <a:gd name="connsiteY33" fmla="*/ 47625 h 704850"/>
              <a:gd name="connsiteX34" fmla="*/ 279559 w 803434"/>
              <a:gd name="connsiteY34" fmla="*/ 47625 h 704850"/>
              <a:gd name="connsiteX0" fmla="*/ 460534 w 803434"/>
              <a:gd name="connsiteY0" fmla="*/ 66675 h 704850"/>
              <a:gd name="connsiteX1" fmla="*/ 460534 w 803434"/>
              <a:gd name="connsiteY1" fmla="*/ 66675 h 704850"/>
              <a:gd name="connsiteX2" fmla="*/ 346234 w 803434"/>
              <a:gd name="connsiteY2" fmla="*/ 38100 h 704850"/>
              <a:gd name="connsiteX3" fmla="*/ 165259 w 803434"/>
              <a:gd name="connsiteY3" fmla="*/ 57150 h 704850"/>
              <a:gd name="connsiteX4" fmla="*/ 117634 w 803434"/>
              <a:gd name="connsiteY4" fmla="*/ 85725 h 704850"/>
              <a:gd name="connsiteX5" fmla="*/ 89059 w 803434"/>
              <a:gd name="connsiteY5" fmla="*/ 95250 h 704850"/>
              <a:gd name="connsiteX6" fmla="*/ 70009 w 803434"/>
              <a:gd name="connsiteY6" fmla="*/ 123825 h 704850"/>
              <a:gd name="connsiteX7" fmla="*/ 31909 w 803434"/>
              <a:gd name="connsiteY7" fmla="*/ 219075 h 704850"/>
              <a:gd name="connsiteX8" fmla="*/ 12859 w 803434"/>
              <a:gd name="connsiteY8" fmla="*/ 266700 h 704850"/>
              <a:gd name="connsiteX9" fmla="*/ 12859 w 803434"/>
              <a:gd name="connsiteY9" fmla="*/ 476250 h 704850"/>
              <a:gd name="connsiteX10" fmla="*/ 50959 w 803434"/>
              <a:gd name="connsiteY10" fmla="*/ 514350 h 704850"/>
              <a:gd name="connsiteX11" fmla="*/ 89059 w 803434"/>
              <a:gd name="connsiteY11" fmla="*/ 561975 h 704850"/>
              <a:gd name="connsiteX12" fmla="*/ 136684 w 803434"/>
              <a:gd name="connsiteY12" fmla="*/ 628650 h 704850"/>
              <a:gd name="connsiteX13" fmla="*/ 174784 w 803434"/>
              <a:gd name="connsiteY13" fmla="*/ 647700 h 704850"/>
              <a:gd name="connsiteX14" fmla="*/ 203359 w 803434"/>
              <a:gd name="connsiteY14" fmla="*/ 666750 h 704850"/>
              <a:gd name="connsiteX15" fmla="*/ 270034 w 803434"/>
              <a:gd name="connsiteY15" fmla="*/ 704850 h 704850"/>
              <a:gd name="connsiteX16" fmla="*/ 384334 w 803434"/>
              <a:gd name="connsiteY16" fmla="*/ 695325 h 704850"/>
              <a:gd name="connsiteX17" fmla="*/ 451009 w 803434"/>
              <a:gd name="connsiteY17" fmla="*/ 685800 h 704850"/>
              <a:gd name="connsiteX18" fmla="*/ 622459 w 803434"/>
              <a:gd name="connsiteY18" fmla="*/ 676275 h 704850"/>
              <a:gd name="connsiteX19" fmla="*/ 689134 w 803434"/>
              <a:gd name="connsiteY19" fmla="*/ 666750 h 704850"/>
              <a:gd name="connsiteX20" fmla="*/ 784384 w 803434"/>
              <a:gd name="connsiteY20" fmla="*/ 600075 h 704850"/>
              <a:gd name="connsiteX21" fmla="*/ 803434 w 803434"/>
              <a:gd name="connsiteY21" fmla="*/ 571500 h 704850"/>
              <a:gd name="connsiteX22" fmla="*/ 793909 w 803434"/>
              <a:gd name="connsiteY22" fmla="*/ 419100 h 704850"/>
              <a:gd name="connsiteX23" fmla="*/ 746284 w 803434"/>
              <a:gd name="connsiteY23" fmla="*/ 314325 h 704850"/>
              <a:gd name="connsiteX24" fmla="*/ 717709 w 803434"/>
              <a:gd name="connsiteY24" fmla="*/ 257175 h 704850"/>
              <a:gd name="connsiteX25" fmla="*/ 641509 w 803434"/>
              <a:gd name="connsiteY25" fmla="*/ 180975 h 704850"/>
              <a:gd name="connsiteX26" fmla="*/ 622459 w 803434"/>
              <a:gd name="connsiteY26" fmla="*/ 152400 h 704850"/>
              <a:gd name="connsiteX27" fmla="*/ 479584 w 803434"/>
              <a:gd name="connsiteY27" fmla="*/ 19050 h 704850"/>
              <a:gd name="connsiteX28" fmla="*/ 422434 w 803434"/>
              <a:gd name="connsiteY28" fmla="*/ 0 h 704850"/>
              <a:gd name="connsiteX29" fmla="*/ 374809 w 803434"/>
              <a:gd name="connsiteY29" fmla="*/ 9525 h 704850"/>
              <a:gd name="connsiteX30" fmla="*/ 346234 w 803434"/>
              <a:gd name="connsiteY30" fmla="*/ 28575 h 704850"/>
              <a:gd name="connsiteX31" fmla="*/ 317659 w 803434"/>
              <a:gd name="connsiteY31" fmla="*/ 38100 h 704850"/>
              <a:gd name="connsiteX32" fmla="*/ 279559 w 803434"/>
              <a:gd name="connsiteY32" fmla="*/ 47625 h 704850"/>
              <a:gd name="connsiteX33" fmla="*/ 279559 w 803434"/>
              <a:gd name="connsiteY33" fmla="*/ 47625 h 704850"/>
              <a:gd name="connsiteX34" fmla="*/ 279559 w 803434"/>
              <a:gd name="connsiteY34" fmla="*/ 47625 h 704850"/>
              <a:gd name="connsiteX35" fmla="*/ 460534 w 803434"/>
              <a:gd name="connsiteY35" fmla="*/ 66675 h 704850"/>
              <a:gd name="connsiteX0" fmla="*/ 279559 w 803434"/>
              <a:gd name="connsiteY0" fmla="*/ 47625 h 704850"/>
              <a:gd name="connsiteX1" fmla="*/ 460534 w 803434"/>
              <a:gd name="connsiteY1" fmla="*/ 66675 h 704850"/>
              <a:gd name="connsiteX2" fmla="*/ 346234 w 803434"/>
              <a:gd name="connsiteY2" fmla="*/ 38100 h 704850"/>
              <a:gd name="connsiteX3" fmla="*/ 165259 w 803434"/>
              <a:gd name="connsiteY3" fmla="*/ 57150 h 704850"/>
              <a:gd name="connsiteX4" fmla="*/ 117634 w 803434"/>
              <a:gd name="connsiteY4" fmla="*/ 85725 h 704850"/>
              <a:gd name="connsiteX5" fmla="*/ 89059 w 803434"/>
              <a:gd name="connsiteY5" fmla="*/ 95250 h 704850"/>
              <a:gd name="connsiteX6" fmla="*/ 70009 w 803434"/>
              <a:gd name="connsiteY6" fmla="*/ 123825 h 704850"/>
              <a:gd name="connsiteX7" fmla="*/ 31909 w 803434"/>
              <a:gd name="connsiteY7" fmla="*/ 219075 h 704850"/>
              <a:gd name="connsiteX8" fmla="*/ 12859 w 803434"/>
              <a:gd name="connsiteY8" fmla="*/ 266700 h 704850"/>
              <a:gd name="connsiteX9" fmla="*/ 12859 w 803434"/>
              <a:gd name="connsiteY9" fmla="*/ 476250 h 704850"/>
              <a:gd name="connsiteX10" fmla="*/ 50959 w 803434"/>
              <a:gd name="connsiteY10" fmla="*/ 514350 h 704850"/>
              <a:gd name="connsiteX11" fmla="*/ 89059 w 803434"/>
              <a:gd name="connsiteY11" fmla="*/ 561975 h 704850"/>
              <a:gd name="connsiteX12" fmla="*/ 136684 w 803434"/>
              <a:gd name="connsiteY12" fmla="*/ 628650 h 704850"/>
              <a:gd name="connsiteX13" fmla="*/ 174784 w 803434"/>
              <a:gd name="connsiteY13" fmla="*/ 647700 h 704850"/>
              <a:gd name="connsiteX14" fmla="*/ 203359 w 803434"/>
              <a:gd name="connsiteY14" fmla="*/ 666750 h 704850"/>
              <a:gd name="connsiteX15" fmla="*/ 270034 w 803434"/>
              <a:gd name="connsiteY15" fmla="*/ 704850 h 704850"/>
              <a:gd name="connsiteX16" fmla="*/ 384334 w 803434"/>
              <a:gd name="connsiteY16" fmla="*/ 695325 h 704850"/>
              <a:gd name="connsiteX17" fmla="*/ 451009 w 803434"/>
              <a:gd name="connsiteY17" fmla="*/ 685800 h 704850"/>
              <a:gd name="connsiteX18" fmla="*/ 622459 w 803434"/>
              <a:gd name="connsiteY18" fmla="*/ 676275 h 704850"/>
              <a:gd name="connsiteX19" fmla="*/ 689134 w 803434"/>
              <a:gd name="connsiteY19" fmla="*/ 666750 h 704850"/>
              <a:gd name="connsiteX20" fmla="*/ 784384 w 803434"/>
              <a:gd name="connsiteY20" fmla="*/ 600075 h 704850"/>
              <a:gd name="connsiteX21" fmla="*/ 803434 w 803434"/>
              <a:gd name="connsiteY21" fmla="*/ 571500 h 704850"/>
              <a:gd name="connsiteX22" fmla="*/ 793909 w 803434"/>
              <a:gd name="connsiteY22" fmla="*/ 419100 h 704850"/>
              <a:gd name="connsiteX23" fmla="*/ 746284 w 803434"/>
              <a:gd name="connsiteY23" fmla="*/ 314325 h 704850"/>
              <a:gd name="connsiteX24" fmla="*/ 717709 w 803434"/>
              <a:gd name="connsiteY24" fmla="*/ 257175 h 704850"/>
              <a:gd name="connsiteX25" fmla="*/ 641509 w 803434"/>
              <a:gd name="connsiteY25" fmla="*/ 180975 h 704850"/>
              <a:gd name="connsiteX26" fmla="*/ 622459 w 803434"/>
              <a:gd name="connsiteY26" fmla="*/ 152400 h 704850"/>
              <a:gd name="connsiteX27" fmla="*/ 479584 w 803434"/>
              <a:gd name="connsiteY27" fmla="*/ 19050 h 704850"/>
              <a:gd name="connsiteX28" fmla="*/ 422434 w 803434"/>
              <a:gd name="connsiteY28" fmla="*/ 0 h 704850"/>
              <a:gd name="connsiteX29" fmla="*/ 374809 w 803434"/>
              <a:gd name="connsiteY29" fmla="*/ 9525 h 704850"/>
              <a:gd name="connsiteX30" fmla="*/ 346234 w 803434"/>
              <a:gd name="connsiteY30" fmla="*/ 28575 h 704850"/>
              <a:gd name="connsiteX31" fmla="*/ 317659 w 803434"/>
              <a:gd name="connsiteY31" fmla="*/ 38100 h 704850"/>
              <a:gd name="connsiteX32" fmla="*/ 279559 w 803434"/>
              <a:gd name="connsiteY32" fmla="*/ 47625 h 704850"/>
              <a:gd name="connsiteX33" fmla="*/ 279559 w 803434"/>
              <a:gd name="connsiteY33" fmla="*/ 47625 h 704850"/>
              <a:gd name="connsiteX34" fmla="*/ 279559 w 803434"/>
              <a:gd name="connsiteY34" fmla="*/ 47625 h 704850"/>
              <a:gd name="connsiteX0" fmla="*/ 279559 w 803434"/>
              <a:gd name="connsiteY0" fmla="*/ 47625 h 704850"/>
              <a:gd name="connsiteX1" fmla="*/ 346234 w 803434"/>
              <a:gd name="connsiteY1" fmla="*/ 38100 h 704850"/>
              <a:gd name="connsiteX2" fmla="*/ 165259 w 803434"/>
              <a:gd name="connsiteY2" fmla="*/ 57150 h 704850"/>
              <a:gd name="connsiteX3" fmla="*/ 117634 w 803434"/>
              <a:gd name="connsiteY3" fmla="*/ 85725 h 704850"/>
              <a:gd name="connsiteX4" fmla="*/ 89059 w 803434"/>
              <a:gd name="connsiteY4" fmla="*/ 95250 h 704850"/>
              <a:gd name="connsiteX5" fmla="*/ 70009 w 803434"/>
              <a:gd name="connsiteY5" fmla="*/ 123825 h 704850"/>
              <a:gd name="connsiteX6" fmla="*/ 31909 w 803434"/>
              <a:gd name="connsiteY6" fmla="*/ 219075 h 704850"/>
              <a:gd name="connsiteX7" fmla="*/ 12859 w 803434"/>
              <a:gd name="connsiteY7" fmla="*/ 266700 h 704850"/>
              <a:gd name="connsiteX8" fmla="*/ 12859 w 803434"/>
              <a:gd name="connsiteY8" fmla="*/ 476250 h 704850"/>
              <a:gd name="connsiteX9" fmla="*/ 50959 w 803434"/>
              <a:gd name="connsiteY9" fmla="*/ 514350 h 704850"/>
              <a:gd name="connsiteX10" fmla="*/ 89059 w 803434"/>
              <a:gd name="connsiteY10" fmla="*/ 561975 h 704850"/>
              <a:gd name="connsiteX11" fmla="*/ 136684 w 803434"/>
              <a:gd name="connsiteY11" fmla="*/ 628650 h 704850"/>
              <a:gd name="connsiteX12" fmla="*/ 174784 w 803434"/>
              <a:gd name="connsiteY12" fmla="*/ 647700 h 704850"/>
              <a:gd name="connsiteX13" fmla="*/ 203359 w 803434"/>
              <a:gd name="connsiteY13" fmla="*/ 666750 h 704850"/>
              <a:gd name="connsiteX14" fmla="*/ 270034 w 803434"/>
              <a:gd name="connsiteY14" fmla="*/ 704850 h 704850"/>
              <a:gd name="connsiteX15" fmla="*/ 384334 w 803434"/>
              <a:gd name="connsiteY15" fmla="*/ 695325 h 704850"/>
              <a:gd name="connsiteX16" fmla="*/ 451009 w 803434"/>
              <a:gd name="connsiteY16" fmla="*/ 685800 h 704850"/>
              <a:gd name="connsiteX17" fmla="*/ 622459 w 803434"/>
              <a:gd name="connsiteY17" fmla="*/ 676275 h 704850"/>
              <a:gd name="connsiteX18" fmla="*/ 689134 w 803434"/>
              <a:gd name="connsiteY18" fmla="*/ 666750 h 704850"/>
              <a:gd name="connsiteX19" fmla="*/ 784384 w 803434"/>
              <a:gd name="connsiteY19" fmla="*/ 600075 h 704850"/>
              <a:gd name="connsiteX20" fmla="*/ 803434 w 803434"/>
              <a:gd name="connsiteY20" fmla="*/ 571500 h 704850"/>
              <a:gd name="connsiteX21" fmla="*/ 793909 w 803434"/>
              <a:gd name="connsiteY21" fmla="*/ 419100 h 704850"/>
              <a:gd name="connsiteX22" fmla="*/ 746284 w 803434"/>
              <a:gd name="connsiteY22" fmla="*/ 314325 h 704850"/>
              <a:gd name="connsiteX23" fmla="*/ 717709 w 803434"/>
              <a:gd name="connsiteY23" fmla="*/ 257175 h 704850"/>
              <a:gd name="connsiteX24" fmla="*/ 641509 w 803434"/>
              <a:gd name="connsiteY24" fmla="*/ 180975 h 704850"/>
              <a:gd name="connsiteX25" fmla="*/ 622459 w 803434"/>
              <a:gd name="connsiteY25" fmla="*/ 152400 h 704850"/>
              <a:gd name="connsiteX26" fmla="*/ 479584 w 803434"/>
              <a:gd name="connsiteY26" fmla="*/ 19050 h 704850"/>
              <a:gd name="connsiteX27" fmla="*/ 422434 w 803434"/>
              <a:gd name="connsiteY27" fmla="*/ 0 h 704850"/>
              <a:gd name="connsiteX28" fmla="*/ 374809 w 803434"/>
              <a:gd name="connsiteY28" fmla="*/ 9525 h 704850"/>
              <a:gd name="connsiteX29" fmla="*/ 346234 w 803434"/>
              <a:gd name="connsiteY29" fmla="*/ 28575 h 704850"/>
              <a:gd name="connsiteX30" fmla="*/ 317659 w 803434"/>
              <a:gd name="connsiteY30" fmla="*/ 38100 h 704850"/>
              <a:gd name="connsiteX31" fmla="*/ 279559 w 803434"/>
              <a:gd name="connsiteY31" fmla="*/ 47625 h 704850"/>
              <a:gd name="connsiteX32" fmla="*/ 279559 w 803434"/>
              <a:gd name="connsiteY32" fmla="*/ 47625 h 704850"/>
              <a:gd name="connsiteX33" fmla="*/ 279559 w 803434"/>
              <a:gd name="connsiteY33" fmla="*/ 47625 h 704850"/>
              <a:gd name="connsiteX0" fmla="*/ 279559 w 803434"/>
              <a:gd name="connsiteY0" fmla="*/ 47625 h 704850"/>
              <a:gd name="connsiteX1" fmla="*/ 346234 w 803434"/>
              <a:gd name="connsiteY1" fmla="*/ 38100 h 704850"/>
              <a:gd name="connsiteX2" fmla="*/ 165259 w 803434"/>
              <a:gd name="connsiteY2" fmla="*/ 57150 h 704850"/>
              <a:gd name="connsiteX3" fmla="*/ 117634 w 803434"/>
              <a:gd name="connsiteY3" fmla="*/ 85725 h 704850"/>
              <a:gd name="connsiteX4" fmla="*/ 89059 w 803434"/>
              <a:gd name="connsiteY4" fmla="*/ 95250 h 704850"/>
              <a:gd name="connsiteX5" fmla="*/ 70009 w 803434"/>
              <a:gd name="connsiteY5" fmla="*/ 123825 h 704850"/>
              <a:gd name="connsiteX6" fmla="*/ 31909 w 803434"/>
              <a:gd name="connsiteY6" fmla="*/ 219075 h 704850"/>
              <a:gd name="connsiteX7" fmla="*/ 12859 w 803434"/>
              <a:gd name="connsiteY7" fmla="*/ 266700 h 704850"/>
              <a:gd name="connsiteX8" fmla="*/ 12859 w 803434"/>
              <a:gd name="connsiteY8" fmla="*/ 476250 h 704850"/>
              <a:gd name="connsiteX9" fmla="*/ 50959 w 803434"/>
              <a:gd name="connsiteY9" fmla="*/ 514350 h 704850"/>
              <a:gd name="connsiteX10" fmla="*/ 89059 w 803434"/>
              <a:gd name="connsiteY10" fmla="*/ 561975 h 704850"/>
              <a:gd name="connsiteX11" fmla="*/ 136684 w 803434"/>
              <a:gd name="connsiteY11" fmla="*/ 628650 h 704850"/>
              <a:gd name="connsiteX12" fmla="*/ 174784 w 803434"/>
              <a:gd name="connsiteY12" fmla="*/ 647700 h 704850"/>
              <a:gd name="connsiteX13" fmla="*/ 203359 w 803434"/>
              <a:gd name="connsiteY13" fmla="*/ 666750 h 704850"/>
              <a:gd name="connsiteX14" fmla="*/ 270034 w 803434"/>
              <a:gd name="connsiteY14" fmla="*/ 704850 h 704850"/>
              <a:gd name="connsiteX15" fmla="*/ 384334 w 803434"/>
              <a:gd name="connsiteY15" fmla="*/ 695325 h 704850"/>
              <a:gd name="connsiteX16" fmla="*/ 451009 w 803434"/>
              <a:gd name="connsiteY16" fmla="*/ 685800 h 704850"/>
              <a:gd name="connsiteX17" fmla="*/ 622459 w 803434"/>
              <a:gd name="connsiteY17" fmla="*/ 676275 h 704850"/>
              <a:gd name="connsiteX18" fmla="*/ 689134 w 803434"/>
              <a:gd name="connsiteY18" fmla="*/ 666750 h 704850"/>
              <a:gd name="connsiteX19" fmla="*/ 784384 w 803434"/>
              <a:gd name="connsiteY19" fmla="*/ 600075 h 704850"/>
              <a:gd name="connsiteX20" fmla="*/ 803434 w 803434"/>
              <a:gd name="connsiteY20" fmla="*/ 571500 h 704850"/>
              <a:gd name="connsiteX21" fmla="*/ 793909 w 803434"/>
              <a:gd name="connsiteY21" fmla="*/ 419100 h 704850"/>
              <a:gd name="connsiteX22" fmla="*/ 746284 w 803434"/>
              <a:gd name="connsiteY22" fmla="*/ 314325 h 704850"/>
              <a:gd name="connsiteX23" fmla="*/ 717709 w 803434"/>
              <a:gd name="connsiteY23" fmla="*/ 257175 h 704850"/>
              <a:gd name="connsiteX24" fmla="*/ 641509 w 803434"/>
              <a:gd name="connsiteY24" fmla="*/ 180975 h 704850"/>
              <a:gd name="connsiteX25" fmla="*/ 622459 w 803434"/>
              <a:gd name="connsiteY25" fmla="*/ 152400 h 704850"/>
              <a:gd name="connsiteX26" fmla="*/ 479584 w 803434"/>
              <a:gd name="connsiteY26" fmla="*/ 19050 h 704850"/>
              <a:gd name="connsiteX27" fmla="*/ 422434 w 803434"/>
              <a:gd name="connsiteY27" fmla="*/ 0 h 704850"/>
              <a:gd name="connsiteX28" fmla="*/ 374809 w 803434"/>
              <a:gd name="connsiteY28" fmla="*/ 9525 h 704850"/>
              <a:gd name="connsiteX29" fmla="*/ 317659 w 803434"/>
              <a:gd name="connsiteY29" fmla="*/ 38100 h 704850"/>
              <a:gd name="connsiteX30" fmla="*/ 279559 w 803434"/>
              <a:gd name="connsiteY30" fmla="*/ 47625 h 704850"/>
              <a:gd name="connsiteX31" fmla="*/ 279559 w 803434"/>
              <a:gd name="connsiteY31" fmla="*/ 47625 h 704850"/>
              <a:gd name="connsiteX32" fmla="*/ 279559 w 803434"/>
              <a:gd name="connsiteY32" fmla="*/ 47625 h 704850"/>
              <a:gd name="connsiteX0" fmla="*/ 279559 w 803434"/>
              <a:gd name="connsiteY0" fmla="*/ 47625 h 704850"/>
              <a:gd name="connsiteX1" fmla="*/ 346234 w 803434"/>
              <a:gd name="connsiteY1" fmla="*/ 38100 h 704850"/>
              <a:gd name="connsiteX2" fmla="*/ 165259 w 803434"/>
              <a:gd name="connsiteY2" fmla="*/ 57150 h 704850"/>
              <a:gd name="connsiteX3" fmla="*/ 117634 w 803434"/>
              <a:gd name="connsiteY3" fmla="*/ 85725 h 704850"/>
              <a:gd name="connsiteX4" fmla="*/ 89059 w 803434"/>
              <a:gd name="connsiteY4" fmla="*/ 95250 h 704850"/>
              <a:gd name="connsiteX5" fmla="*/ 70009 w 803434"/>
              <a:gd name="connsiteY5" fmla="*/ 123825 h 704850"/>
              <a:gd name="connsiteX6" fmla="*/ 31909 w 803434"/>
              <a:gd name="connsiteY6" fmla="*/ 219075 h 704850"/>
              <a:gd name="connsiteX7" fmla="*/ 12859 w 803434"/>
              <a:gd name="connsiteY7" fmla="*/ 266700 h 704850"/>
              <a:gd name="connsiteX8" fmla="*/ 12859 w 803434"/>
              <a:gd name="connsiteY8" fmla="*/ 476250 h 704850"/>
              <a:gd name="connsiteX9" fmla="*/ 50959 w 803434"/>
              <a:gd name="connsiteY9" fmla="*/ 514350 h 704850"/>
              <a:gd name="connsiteX10" fmla="*/ 89059 w 803434"/>
              <a:gd name="connsiteY10" fmla="*/ 561975 h 704850"/>
              <a:gd name="connsiteX11" fmla="*/ 136684 w 803434"/>
              <a:gd name="connsiteY11" fmla="*/ 628650 h 704850"/>
              <a:gd name="connsiteX12" fmla="*/ 174784 w 803434"/>
              <a:gd name="connsiteY12" fmla="*/ 647700 h 704850"/>
              <a:gd name="connsiteX13" fmla="*/ 203359 w 803434"/>
              <a:gd name="connsiteY13" fmla="*/ 666750 h 704850"/>
              <a:gd name="connsiteX14" fmla="*/ 270034 w 803434"/>
              <a:gd name="connsiteY14" fmla="*/ 704850 h 704850"/>
              <a:gd name="connsiteX15" fmla="*/ 384334 w 803434"/>
              <a:gd name="connsiteY15" fmla="*/ 695325 h 704850"/>
              <a:gd name="connsiteX16" fmla="*/ 451009 w 803434"/>
              <a:gd name="connsiteY16" fmla="*/ 685800 h 704850"/>
              <a:gd name="connsiteX17" fmla="*/ 622459 w 803434"/>
              <a:gd name="connsiteY17" fmla="*/ 676275 h 704850"/>
              <a:gd name="connsiteX18" fmla="*/ 689134 w 803434"/>
              <a:gd name="connsiteY18" fmla="*/ 666750 h 704850"/>
              <a:gd name="connsiteX19" fmla="*/ 784384 w 803434"/>
              <a:gd name="connsiteY19" fmla="*/ 600075 h 704850"/>
              <a:gd name="connsiteX20" fmla="*/ 803434 w 803434"/>
              <a:gd name="connsiteY20" fmla="*/ 571500 h 704850"/>
              <a:gd name="connsiteX21" fmla="*/ 793909 w 803434"/>
              <a:gd name="connsiteY21" fmla="*/ 419100 h 704850"/>
              <a:gd name="connsiteX22" fmla="*/ 746284 w 803434"/>
              <a:gd name="connsiteY22" fmla="*/ 314325 h 704850"/>
              <a:gd name="connsiteX23" fmla="*/ 717709 w 803434"/>
              <a:gd name="connsiteY23" fmla="*/ 257175 h 704850"/>
              <a:gd name="connsiteX24" fmla="*/ 641509 w 803434"/>
              <a:gd name="connsiteY24" fmla="*/ 180975 h 704850"/>
              <a:gd name="connsiteX25" fmla="*/ 622459 w 803434"/>
              <a:gd name="connsiteY25" fmla="*/ 152400 h 704850"/>
              <a:gd name="connsiteX26" fmla="*/ 479584 w 803434"/>
              <a:gd name="connsiteY26" fmla="*/ 19050 h 704850"/>
              <a:gd name="connsiteX27" fmla="*/ 422434 w 803434"/>
              <a:gd name="connsiteY27" fmla="*/ 0 h 704850"/>
              <a:gd name="connsiteX28" fmla="*/ 374809 w 803434"/>
              <a:gd name="connsiteY28" fmla="*/ 9525 h 704850"/>
              <a:gd name="connsiteX29" fmla="*/ 279559 w 803434"/>
              <a:gd name="connsiteY29" fmla="*/ 47625 h 704850"/>
              <a:gd name="connsiteX30" fmla="*/ 279559 w 803434"/>
              <a:gd name="connsiteY30" fmla="*/ 47625 h 704850"/>
              <a:gd name="connsiteX31" fmla="*/ 279559 w 803434"/>
              <a:gd name="connsiteY31" fmla="*/ 47625 h 704850"/>
              <a:gd name="connsiteX0" fmla="*/ 279559 w 803434"/>
              <a:gd name="connsiteY0" fmla="*/ 47625 h 704850"/>
              <a:gd name="connsiteX1" fmla="*/ 165259 w 803434"/>
              <a:gd name="connsiteY1" fmla="*/ 57150 h 704850"/>
              <a:gd name="connsiteX2" fmla="*/ 117634 w 803434"/>
              <a:gd name="connsiteY2" fmla="*/ 85725 h 704850"/>
              <a:gd name="connsiteX3" fmla="*/ 89059 w 803434"/>
              <a:gd name="connsiteY3" fmla="*/ 95250 h 704850"/>
              <a:gd name="connsiteX4" fmla="*/ 70009 w 803434"/>
              <a:gd name="connsiteY4" fmla="*/ 123825 h 704850"/>
              <a:gd name="connsiteX5" fmla="*/ 31909 w 803434"/>
              <a:gd name="connsiteY5" fmla="*/ 219075 h 704850"/>
              <a:gd name="connsiteX6" fmla="*/ 12859 w 803434"/>
              <a:gd name="connsiteY6" fmla="*/ 266700 h 704850"/>
              <a:gd name="connsiteX7" fmla="*/ 12859 w 803434"/>
              <a:gd name="connsiteY7" fmla="*/ 476250 h 704850"/>
              <a:gd name="connsiteX8" fmla="*/ 50959 w 803434"/>
              <a:gd name="connsiteY8" fmla="*/ 514350 h 704850"/>
              <a:gd name="connsiteX9" fmla="*/ 89059 w 803434"/>
              <a:gd name="connsiteY9" fmla="*/ 561975 h 704850"/>
              <a:gd name="connsiteX10" fmla="*/ 136684 w 803434"/>
              <a:gd name="connsiteY10" fmla="*/ 628650 h 704850"/>
              <a:gd name="connsiteX11" fmla="*/ 174784 w 803434"/>
              <a:gd name="connsiteY11" fmla="*/ 647700 h 704850"/>
              <a:gd name="connsiteX12" fmla="*/ 203359 w 803434"/>
              <a:gd name="connsiteY12" fmla="*/ 666750 h 704850"/>
              <a:gd name="connsiteX13" fmla="*/ 270034 w 803434"/>
              <a:gd name="connsiteY13" fmla="*/ 704850 h 704850"/>
              <a:gd name="connsiteX14" fmla="*/ 384334 w 803434"/>
              <a:gd name="connsiteY14" fmla="*/ 695325 h 704850"/>
              <a:gd name="connsiteX15" fmla="*/ 451009 w 803434"/>
              <a:gd name="connsiteY15" fmla="*/ 685800 h 704850"/>
              <a:gd name="connsiteX16" fmla="*/ 622459 w 803434"/>
              <a:gd name="connsiteY16" fmla="*/ 676275 h 704850"/>
              <a:gd name="connsiteX17" fmla="*/ 689134 w 803434"/>
              <a:gd name="connsiteY17" fmla="*/ 666750 h 704850"/>
              <a:gd name="connsiteX18" fmla="*/ 784384 w 803434"/>
              <a:gd name="connsiteY18" fmla="*/ 600075 h 704850"/>
              <a:gd name="connsiteX19" fmla="*/ 803434 w 803434"/>
              <a:gd name="connsiteY19" fmla="*/ 571500 h 704850"/>
              <a:gd name="connsiteX20" fmla="*/ 793909 w 803434"/>
              <a:gd name="connsiteY20" fmla="*/ 419100 h 704850"/>
              <a:gd name="connsiteX21" fmla="*/ 746284 w 803434"/>
              <a:gd name="connsiteY21" fmla="*/ 314325 h 704850"/>
              <a:gd name="connsiteX22" fmla="*/ 717709 w 803434"/>
              <a:gd name="connsiteY22" fmla="*/ 257175 h 704850"/>
              <a:gd name="connsiteX23" fmla="*/ 641509 w 803434"/>
              <a:gd name="connsiteY23" fmla="*/ 180975 h 704850"/>
              <a:gd name="connsiteX24" fmla="*/ 622459 w 803434"/>
              <a:gd name="connsiteY24" fmla="*/ 152400 h 704850"/>
              <a:gd name="connsiteX25" fmla="*/ 479584 w 803434"/>
              <a:gd name="connsiteY25" fmla="*/ 19050 h 704850"/>
              <a:gd name="connsiteX26" fmla="*/ 422434 w 803434"/>
              <a:gd name="connsiteY26" fmla="*/ 0 h 704850"/>
              <a:gd name="connsiteX27" fmla="*/ 374809 w 803434"/>
              <a:gd name="connsiteY27" fmla="*/ 9525 h 704850"/>
              <a:gd name="connsiteX28" fmla="*/ 279559 w 803434"/>
              <a:gd name="connsiteY28" fmla="*/ 47625 h 704850"/>
              <a:gd name="connsiteX29" fmla="*/ 279559 w 803434"/>
              <a:gd name="connsiteY29" fmla="*/ 47625 h 704850"/>
              <a:gd name="connsiteX30" fmla="*/ 279559 w 803434"/>
              <a:gd name="connsiteY30" fmla="*/ 47625 h 704850"/>
              <a:gd name="connsiteX0" fmla="*/ 279559 w 803434"/>
              <a:gd name="connsiteY0" fmla="*/ 47625 h 704850"/>
              <a:gd name="connsiteX1" fmla="*/ 165259 w 803434"/>
              <a:gd name="connsiteY1" fmla="*/ 57150 h 704850"/>
              <a:gd name="connsiteX2" fmla="*/ 117634 w 803434"/>
              <a:gd name="connsiteY2" fmla="*/ 85725 h 704850"/>
              <a:gd name="connsiteX3" fmla="*/ 70009 w 803434"/>
              <a:gd name="connsiteY3" fmla="*/ 123825 h 704850"/>
              <a:gd name="connsiteX4" fmla="*/ 31909 w 803434"/>
              <a:gd name="connsiteY4" fmla="*/ 219075 h 704850"/>
              <a:gd name="connsiteX5" fmla="*/ 12859 w 803434"/>
              <a:gd name="connsiteY5" fmla="*/ 266700 h 704850"/>
              <a:gd name="connsiteX6" fmla="*/ 12859 w 803434"/>
              <a:gd name="connsiteY6" fmla="*/ 476250 h 704850"/>
              <a:gd name="connsiteX7" fmla="*/ 50959 w 803434"/>
              <a:gd name="connsiteY7" fmla="*/ 514350 h 704850"/>
              <a:gd name="connsiteX8" fmla="*/ 89059 w 803434"/>
              <a:gd name="connsiteY8" fmla="*/ 561975 h 704850"/>
              <a:gd name="connsiteX9" fmla="*/ 136684 w 803434"/>
              <a:gd name="connsiteY9" fmla="*/ 628650 h 704850"/>
              <a:gd name="connsiteX10" fmla="*/ 174784 w 803434"/>
              <a:gd name="connsiteY10" fmla="*/ 647700 h 704850"/>
              <a:gd name="connsiteX11" fmla="*/ 203359 w 803434"/>
              <a:gd name="connsiteY11" fmla="*/ 666750 h 704850"/>
              <a:gd name="connsiteX12" fmla="*/ 270034 w 803434"/>
              <a:gd name="connsiteY12" fmla="*/ 704850 h 704850"/>
              <a:gd name="connsiteX13" fmla="*/ 384334 w 803434"/>
              <a:gd name="connsiteY13" fmla="*/ 695325 h 704850"/>
              <a:gd name="connsiteX14" fmla="*/ 451009 w 803434"/>
              <a:gd name="connsiteY14" fmla="*/ 685800 h 704850"/>
              <a:gd name="connsiteX15" fmla="*/ 622459 w 803434"/>
              <a:gd name="connsiteY15" fmla="*/ 676275 h 704850"/>
              <a:gd name="connsiteX16" fmla="*/ 689134 w 803434"/>
              <a:gd name="connsiteY16" fmla="*/ 666750 h 704850"/>
              <a:gd name="connsiteX17" fmla="*/ 784384 w 803434"/>
              <a:gd name="connsiteY17" fmla="*/ 600075 h 704850"/>
              <a:gd name="connsiteX18" fmla="*/ 803434 w 803434"/>
              <a:gd name="connsiteY18" fmla="*/ 571500 h 704850"/>
              <a:gd name="connsiteX19" fmla="*/ 793909 w 803434"/>
              <a:gd name="connsiteY19" fmla="*/ 419100 h 704850"/>
              <a:gd name="connsiteX20" fmla="*/ 746284 w 803434"/>
              <a:gd name="connsiteY20" fmla="*/ 314325 h 704850"/>
              <a:gd name="connsiteX21" fmla="*/ 717709 w 803434"/>
              <a:gd name="connsiteY21" fmla="*/ 257175 h 704850"/>
              <a:gd name="connsiteX22" fmla="*/ 641509 w 803434"/>
              <a:gd name="connsiteY22" fmla="*/ 180975 h 704850"/>
              <a:gd name="connsiteX23" fmla="*/ 622459 w 803434"/>
              <a:gd name="connsiteY23" fmla="*/ 152400 h 704850"/>
              <a:gd name="connsiteX24" fmla="*/ 479584 w 803434"/>
              <a:gd name="connsiteY24" fmla="*/ 19050 h 704850"/>
              <a:gd name="connsiteX25" fmla="*/ 422434 w 803434"/>
              <a:gd name="connsiteY25" fmla="*/ 0 h 704850"/>
              <a:gd name="connsiteX26" fmla="*/ 374809 w 803434"/>
              <a:gd name="connsiteY26" fmla="*/ 9525 h 704850"/>
              <a:gd name="connsiteX27" fmla="*/ 279559 w 803434"/>
              <a:gd name="connsiteY27" fmla="*/ 47625 h 704850"/>
              <a:gd name="connsiteX28" fmla="*/ 279559 w 803434"/>
              <a:gd name="connsiteY28" fmla="*/ 47625 h 704850"/>
              <a:gd name="connsiteX29" fmla="*/ 279559 w 803434"/>
              <a:gd name="connsiteY29" fmla="*/ 47625 h 704850"/>
              <a:gd name="connsiteX0" fmla="*/ 279559 w 803434"/>
              <a:gd name="connsiteY0" fmla="*/ 47625 h 704850"/>
              <a:gd name="connsiteX1" fmla="*/ 165259 w 803434"/>
              <a:gd name="connsiteY1" fmla="*/ 57150 h 704850"/>
              <a:gd name="connsiteX2" fmla="*/ 117634 w 803434"/>
              <a:gd name="connsiteY2" fmla="*/ 85725 h 704850"/>
              <a:gd name="connsiteX3" fmla="*/ 93822 w 803434"/>
              <a:gd name="connsiteY3" fmla="*/ 166688 h 704850"/>
              <a:gd name="connsiteX4" fmla="*/ 31909 w 803434"/>
              <a:gd name="connsiteY4" fmla="*/ 219075 h 704850"/>
              <a:gd name="connsiteX5" fmla="*/ 12859 w 803434"/>
              <a:gd name="connsiteY5" fmla="*/ 266700 h 704850"/>
              <a:gd name="connsiteX6" fmla="*/ 12859 w 803434"/>
              <a:gd name="connsiteY6" fmla="*/ 476250 h 704850"/>
              <a:gd name="connsiteX7" fmla="*/ 50959 w 803434"/>
              <a:gd name="connsiteY7" fmla="*/ 514350 h 704850"/>
              <a:gd name="connsiteX8" fmla="*/ 89059 w 803434"/>
              <a:gd name="connsiteY8" fmla="*/ 561975 h 704850"/>
              <a:gd name="connsiteX9" fmla="*/ 136684 w 803434"/>
              <a:gd name="connsiteY9" fmla="*/ 628650 h 704850"/>
              <a:gd name="connsiteX10" fmla="*/ 174784 w 803434"/>
              <a:gd name="connsiteY10" fmla="*/ 647700 h 704850"/>
              <a:gd name="connsiteX11" fmla="*/ 203359 w 803434"/>
              <a:gd name="connsiteY11" fmla="*/ 666750 h 704850"/>
              <a:gd name="connsiteX12" fmla="*/ 270034 w 803434"/>
              <a:gd name="connsiteY12" fmla="*/ 704850 h 704850"/>
              <a:gd name="connsiteX13" fmla="*/ 384334 w 803434"/>
              <a:gd name="connsiteY13" fmla="*/ 695325 h 704850"/>
              <a:gd name="connsiteX14" fmla="*/ 451009 w 803434"/>
              <a:gd name="connsiteY14" fmla="*/ 685800 h 704850"/>
              <a:gd name="connsiteX15" fmla="*/ 622459 w 803434"/>
              <a:gd name="connsiteY15" fmla="*/ 676275 h 704850"/>
              <a:gd name="connsiteX16" fmla="*/ 689134 w 803434"/>
              <a:gd name="connsiteY16" fmla="*/ 666750 h 704850"/>
              <a:gd name="connsiteX17" fmla="*/ 784384 w 803434"/>
              <a:gd name="connsiteY17" fmla="*/ 600075 h 704850"/>
              <a:gd name="connsiteX18" fmla="*/ 803434 w 803434"/>
              <a:gd name="connsiteY18" fmla="*/ 571500 h 704850"/>
              <a:gd name="connsiteX19" fmla="*/ 793909 w 803434"/>
              <a:gd name="connsiteY19" fmla="*/ 419100 h 704850"/>
              <a:gd name="connsiteX20" fmla="*/ 746284 w 803434"/>
              <a:gd name="connsiteY20" fmla="*/ 314325 h 704850"/>
              <a:gd name="connsiteX21" fmla="*/ 717709 w 803434"/>
              <a:gd name="connsiteY21" fmla="*/ 257175 h 704850"/>
              <a:gd name="connsiteX22" fmla="*/ 641509 w 803434"/>
              <a:gd name="connsiteY22" fmla="*/ 180975 h 704850"/>
              <a:gd name="connsiteX23" fmla="*/ 622459 w 803434"/>
              <a:gd name="connsiteY23" fmla="*/ 152400 h 704850"/>
              <a:gd name="connsiteX24" fmla="*/ 479584 w 803434"/>
              <a:gd name="connsiteY24" fmla="*/ 19050 h 704850"/>
              <a:gd name="connsiteX25" fmla="*/ 422434 w 803434"/>
              <a:gd name="connsiteY25" fmla="*/ 0 h 704850"/>
              <a:gd name="connsiteX26" fmla="*/ 374809 w 803434"/>
              <a:gd name="connsiteY26" fmla="*/ 9525 h 704850"/>
              <a:gd name="connsiteX27" fmla="*/ 279559 w 803434"/>
              <a:gd name="connsiteY27" fmla="*/ 47625 h 704850"/>
              <a:gd name="connsiteX28" fmla="*/ 279559 w 803434"/>
              <a:gd name="connsiteY28" fmla="*/ 47625 h 704850"/>
              <a:gd name="connsiteX29" fmla="*/ 279559 w 803434"/>
              <a:gd name="connsiteY29" fmla="*/ 47625 h 704850"/>
              <a:gd name="connsiteX0" fmla="*/ 279559 w 803434"/>
              <a:gd name="connsiteY0" fmla="*/ 47625 h 704850"/>
              <a:gd name="connsiteX1" fmla="*/ 165259 w 803434"/>
              <a:gd name="connsiteY1" fmla="*/ 57150 h 704850"/>
              <a:gd name="connsiteX2" fmla="*/ 93822 w 803434"/>
              <a:gd name="connsiteY2" fmla="*/ 166688 h 704850"/>
              <a:gd name="connsiteX3" fmla="*/ 31909 w 803434"/>
              <a:gd name="connsiteY3" fmla="*/ 219075 h 704850"/>
              <a:gd name="connsiteX4" fmla="*/ 12859 w 803434"/>
              <a:gd name="connsiteY4" fmla="*/ 266700 h 704850"/>
              <a:gd name="connsiteX5" fmla="*/ 12859 w 803434"/>
              <a:gd name="connsiteY5" fmla="*/ 476250 h 704850"/>
              <a:gd name="connsiteX6" fmla="*/ 50959 w 803434"/>
              <a:gd name="connsiteY6" fmla="*/ 514350 h 704850"/>
              <a:gd name="connsiteX7" fmla="*/ 89059 w 803434"/>
              <a:gd name="connsiteY7" fmla="*/ 561975 h 704850"/>
              <a:gd name="connsiteX8" fmla="*/ 136684 w 803434"/>
              <a:gd name="connsiteY8" fmla="*/ 628650 h 704850"/>
              <a:gd name="connsiteX9" fmla="*/ 174784 w 803434"/>
              <a:gd name="connsiteY9" fmla="*/ 647700 h 704850"/>
              <a:gd name="connsiteX10" fmla="*/ 203359 w 803434"/>
              <a:gd name="connsiteY10" fmla="*/ 666750 h 704850"/>
              <a:gd name="connsiteX11" fmla="*/ 270034 w 803434"/>
              <a:gd name="connsiteY11" fmla="*/ 704850 h 704850"/>
              <a:gd name="connsiteX12" fmla="*/ 384334 w 803434"/>
              <a:gd name="connsiteY12" fmla="*/ 695325 h 704850"/>
              <a:gd name="connsiteX13" fmla="*/ 451009 w 803434"/>
              <a:gd name="connsiteY13" fmla="*/ 685800 h 704850"/>
              <a:gd name="connsiteX14" fmla="*/ 622459 w 803434"/>
              <a:gd name="connsiteY14" fmla="*/ 676275 h 704850"/>
              <a:gd name="connsiteX15" fmla="*/ 689134 w 803434"/>
              <a:gd name="connsiteY15" fmla="*/ 666750 h 704850"/>
              <a:gd name="connsiteX16" fmla="*/ 784384 w 803434"/>
              <a:gd name="connsiteY16" fmla="*/ 600075 h 704850"/>
              <a:gd name="connsiteX17" fmla="*/ 803434 w 803434"/>
              <a:gd name="connsiteY17" fmla="*/ 571500 h 704850"/>
              <a:gd name="connsiteX18" fmla="*/ 793909 w 803434"/>
              <a:gd name="connsiteY18" fmla="*/ 419100 h 704850"/>
              <a:gd name="connsiteX19" fmla="*/ 746284 w 803434"/>
              <a:gd name="connsiteY19" fmla="*/ 314325 h 704850"/>
              <a:gd name="connsiteX20" fmla="*/ 717709 w 803434"/>
              <a:gd name="connsiteY20" fmla="*/ 257175 h 704850"/>
              <a:gd name="connsiteX21" fmla="*/ 641509 w 803434"/>
              <a:gd name="connsiteY21" fmla="*/ 180975 h 704850"/>
              <a:gd name="connsiteX22" fmla="*/ 622459 w 803434"/>
              <a:gd name="connsiteY22" fmla="*/ 152400 h 704850"/>
              <a:gd name="connsiteX23" fmla="*/ 479584 w 803434"/>
              <a:gd name="connsiteY23" fmla="*/ 19050 h 704850"/>
              <a:gd name="connsiteX24" fmla="*/ 422434 w 803434"/>
              <a:gd name="connsiteY24" fmla="*/ 0 h 704850"/>
              <a:gd name="connsiteX25" fmla="*/ 374809 w 803434"/>
              <a:gd name="connsiteY25" fmla="*/ 9525 h 704850"/>
              <a:gd name="connsiteX26" fmla="*/ 279559 w 803434"/>
              <a:gd name="connsiteY26" fmla="*/ 47625 h 704850"/>
              <a:gd name="connsiteX27" fmla="*/ 279559 w 803434"/>
              <a:gd name="connsiteY27" fmla="*/ 47625 h 704850"/>
              <a:gd name="connsiteX28" fmla="*/ 279559 w 803434"/>
              <a:gd name="connsiteY28" fmla="*/ 47625 h 704850"/>
              <a:gd name="connsiteX0" fmla="*/ 279559 w 803434"/>
              <a:gd name="connsiteY0" fmla="*/ 47625 h 704850"/>
              <a:gd name="connsiteX1" fmla="*/ 191452 w 803434"/>
              <a:gd name="connsiteY1" fmla="*/ 78581 h 704850"/>
              <a:gd name="connsiteX2" fmla="*/ 93822 w 803434"/>
              <a:gd name="connsiteY2" fmla="*/ 166688 h 704850"/>
              <a:gd name="connsiteX3" fmla="*/ 31909 w 803434"/>
              <a:gd name="connsiteY3" fmla="*/ 219075 h 704850"/>
              <a:gd name="connsiteX4" fmla="*/ 12859 w 803434"/>
              <a:gd name="connsiteY4" fmla="*/ 266700 h 704850"/>
              <a:gd name="connsiteX5" fmla="*/ 12859 w 803434"/>
              <a:gd name="connsiteY5" fmla="*/ 476250 h 704850"/>
              <a:gd name="connsiteX6" fmla="*/ 50959 w 803434"/>
              <a:gd name="connsiteY6" fmla="*/ 514350 h 704850"/>
              <a:gd name="connsiteX7" fmla="*/ 89059 w 803434"/>
              <a:gd name="connsiteY7" fmla="*/ 561975 h 704850"/>
              <a:gd name="connsiteX8" fmla="*/ 136684 w 803434"/>
              <a:gd name="connsiteY8" fmla="*/ 628650 h 704850"/>
              <a:gd name="connsiteX9" fmla="*/ 174784 w 803434"/>
              <a:gd name="connsiteY9" fmla="*/ 647700 h 704850"/>
              <a:gd name="connsiteX10" fmla="*/ 203359 w 803434"/>
              <a:gd name="connsiteY10" fmla="*/ 666750 h 704850"/>
              <a:gd name="connsiteX11" fmla="*/ 270034 w 803434"/>
              <a:gd name="connsiteY11" fmla="*/ 704850 h 704850"/>
              <a:gd name="connsiteX12" fmla="*/ 384334 w 803434"/>
              <a:gd name="connsiteY12" fmla="*/ 695325 h 704850"/>
              <a:gd name="connsiteX13" fmla="*/ 451009 w 803434"/>
              <a:gd name="connsiteY13" fmla="*/ 685800 h 704850"/>
              <a:gd name="connsiteX14" fmla="*/ 622459 w 803434"/>
              <a:gd name="connsiteY14" fmla="*/ 676275 h 704850"/>
              <a:gd name="connsiteX15" fmla="*/ 689134 w 803434"/>
              <a:gd name="connsiteY15" fmla="*/ 666750 h 704850"/>
              <a:gd name="connsiteX16" fmla="*/ 784384 w 803434"/>
              <a:gd name="connsiteY16" fmla="*/ 600075 h 704850"/>
              <a:gd name="connsiteX17" fmla="*/ 803434 w 803434"/>
              <a:gd name="connsiteY17" fmla="*/ 571500 h 704850"/>
              <a:gd name="connsiteX18" fmla="*/ 793909 w 803434"/>
              <a:gd name="connsiteY18" fmla="*/ 419100 h 704850"/>
              <a:gd name="connsiteX19" fmla="*/ 746284 w 803434"/>
              <a:gd name="connsiteY19" fmla="*/ 314325 h 704850"/>
              <a:gd name="connsiteX20" fmla="*/ 717709 w 803434"/>
              <a:gd name="connsiteY20" fmla="*/ 257175 h 704850"/>
              <a:gd name="connsiteX21" fmla="*/ 641509 w 803434"/>
              <a:gd name="connsiteY21" fmla="*/ 180975 h 704850"/>
              <a:gd name="connsiteX22" fmla="*/ 622459 w 803434"/>
              <a:gd name="connsiteY22" fmla="*/ 152400 h 704850"/>
              <a:gd name="connsiteX23" fmla="*/ 479584 w 803434"/>
              <a:gd name="connsiteY23" fmla="*/ 19050 h 704850"/>
              <a:gd name="connsiteX24" fmla="*/ 422434 w 803434"/>
              <a:gd name="connsiteY24" fmla="*/ 0 h 704850"/>
              <a:gd name="connsiteX25" fmla="*/ 374809 w 803434"/>
              <a:gd name="connsiteY25" fmla="*/ 9525 h 704850"/>
              <a:gd name="connsiteX26" fmla="*/ 279559 w 803434"/>
              <a:gd name="connsiteY26" fmla="*/ 47625 h 704850"/>
              <a:gd name="connsiteX27" fmla="*/ 279559 w 803434"/>
              <a:gd name="connsiteY27" fmla="*/ 47625 h 704850"/>
              <a:gd name="connsiteX28" fmla="*/ 279559 w 803434"/>
              <a:gd name="connsiteY28" fmla="*/ 47625 h 704850"/>
              <a:gd name="connsiteX0" fmla="*/ 295483 w 819358"/>
              <a:gd name="connsiteY0" fmla="*/ 47625 h 704850"/>
              <a:gd name="connsiteX1" fmla="*/ 207376 w 819358"/>
              <a:gd name="connsiteY1" fmla="*/ 78581 h 704850"/>
              <a:gd name="connsiteX2" fmla="*/ 109746 w 819358"/>
              <a:gd name="connsiteY2" fmla="*/ 166688 h 704850"/>
              <a:gd name="connsiteX3" fmla="*/ 47833 w 819358"/>
              <a:gd name="connsiteY3" fmla="*/ 219075 h 704850"/>
              <a:gd name="connsiteX4" fmla="*/ 2589 w 819358"/>
              <a:gd name="connsiteY4" fmla="*/ 304800 h 704850"/>
              <a:gd name="connsiteX5" fmla="*/ 28783 w 819358"/>
              <a:gd name="connsiteY5" fmla="*/ 476250 h 704850"/>
              <a:gd name="connsiteX6" fmla="*/ 66883 w 819358"/>
              <a:gd name="connsiteY6" fmla="*/ 514350 h 704850"/>
              <a:gd name="connsiteX7" fmla="*/ 104983 w 819358"/>
              <a:gd name="connsiteY7" fmla="*/ 561975 h 704850"/>
              <a:gd name="connsiteX8" fmla="*/ 152608 w 819358"/>
              <a:gd name="connsiteY8" fmla="*/ 628650 h 704850"/>
              <a:gd name="connsiteX9" fmla="*/ 190708 w 819358"/>
              <a:gd name="connsiteY9" fmla="*/ 647700 h 704850"/>
              <a:gd name="connsiteX10" fmla="*/ 219283 w 819358"/>
              <a:gd name="connsiteY10" fmla="*/ 666750 h 704850"/>
              <a:gd name="connsiteX11" fmla="*/ 285958 w 819358"/>
              <a:gd name="connsiteY11" fmla="*/ 704850 h 704850"/>
              <a:gd name="connsiteX12" fmla="*/ 400258 w 819358"/>
              <a:gd name="connsiteY12" fmla="*/ 695325 h 704850"/>
              <a:gd name="connsiteX13" fmla="*/ 466933 w 819358"/>
              <a:gd name="connsiteY13" fmla="*/ 685800 h 704850"/>
              <a:gd name="connsiteX14" fmla="*/ 638383 w 819358"/>
              <a:gd name="connsiteY14" fmla="*/ 676275 h 704850"/>
              <a:gd name="connsiteX15" fmla="*/ 705058 w 819358"/>
              <a:gd name="connsiteY15" fmla="*/ 666750 h 704850"/>
              <a:gd name="connsiteX16" fmla="*/ 800308 w 819358"/>
              <a:gd name="connsiteY16" fmla="*/ 600075 h 704850"/>
              <a:gd name="connsiteX17" fmla="*/ 819358 w 819358"/>
              <a:gd name="connsiteY17" fmla="*/ 571500 h 704850"/>
              <a:gd name="connsiteX18" fmla="*/ 809833 w 819358"/>
              <a:gd name="connsiteY18" fmla="*/ 419100 h 704850"/>
              <a:gd name="connsiteX19" fmla="*/ 762208 w 819358"/>
              <a:gd name="connsiteY19" fmla="*/ 314325 h 704850"/>
              <a:gd name="connsiteX20" fmla="*/ 733633 w 819358"/>
              <a:gd name="connsiteY20" fmla="*/ 257175 h 704850"/>
              <a:gd name="connsiteX21" fmla="*/ 657433 w 819358"/>
              <a:gd name="connsiteY21" fmla="*/ 180975 h 704850"/>
              <a:gd name="connsiteX22" fmla="*/ 638383 w 819358"/>
              <a:gd name="connsiteY22" fmla="*/ 152400 h 704850"/>
              <a:gd name="connsiteX23" fmla="*/ 495508 w 819358"/>
              <a:gd name="connsiteY23" fmla="*/ 19050 h 704850"/>
              <a:gd name="connsiteX24" fmla="*/ 438358 w 819358"/>
              <a:gd name="connsiteY24" fmla="*/ 0 h 704850"/>
              <a:gd name="connsiteX25" fmla="*/ 390733 w 819358"/>
              <a:gd name="connsiteY25" fmla="*/ 9525 h 704850"/>
              <a:gd name="connsiteX26" fmla="*/ 295483 w 819358"/>
              <a:gd name="connsiteY26" fmla="*/ 47625 h 704850"/>
              <a:gd name="connsiteX27" fmla="*/ 295483 w 819358"/>
              <a:gd name="connsiteY27" fmla="*/ 47625 h 704850"/>
              <a:gd name="connsiteX28" fmla="*/ 295483 w 819358"/>
              <a:gd name="connsiteY28" fmla="*/ 47625 h 704850"/>
              <a:gd name="connsiteX0" fmla="*/ 299014 w 822889"/>
              <a:gd name="connsiteY0" fmla="*/ 47625 h 704850"/>
              <a:gd name="connsiteX1" fmla="*/ 210907 w 822889"/>
              <a:gd name="connsiteY1" fmla="*/ 78581 h 704850"/>
              <a:gd name="connsiteX2" fmla="*/ 113277 w 822889"/>
              <a:gd name="connsiteY2" fmla="*/ 166688 h 704850"/>
              <a:gd name="connsiteX3" fmla="*/ 51364 w 822889"/>
              <a:gd name="connsiteY3" fmla="*/ 219075 h 704850"/>
              <a:gd name="connsiteX4" fmla="*/ 6120 w 822889"/>
              <a:gd name="connsiteY4" fmla="*/ 304800 h 704850"/>
              <a:gd name="connsiteX5" fmla="*/ 10882 w 822889"/>
              <a:gd name="connsiteY5" fmla="*/ 450056 h 704850"/>
              <a:gd name="connsiteX6" fmla="*/ 70414 w 822889"/>
              <a:gd name="connsiteY6" fmla="*/ 514350 h 704850"/>
              <a:gd name="connsiteX7" fmla="*/ 108514 w 822889"/>
              <a:gd name="connsiteY7" fmla="*/ 561975 h 704850"/>
              <a:gd name="connsiteX8" fmla="*/ 156139 w 822889"/>
              <a:gd name="connsiteY8" fmla="*/ 628650 h 704850"/>
              <a:gd name="connsiteX9" fmla="*/ 194239 w 822889"/>
              <a:gd name="connsiteY9" fmla="*/ 647700 h 704850"/>
              <a:gd name="connsiteX10" fmla="*/ 222814 w 822889"/>
              <a:gd name="connsiteY10" fmla="*/ 666750 h 704850"/>
              <a:gd name="connsiteX11" fmla="*/ 289489 w 822889"/>
              <a:gd name="connsiteY11" fmla="*/ 704850 h 704850"/>
              <a:gd name="connsiteX12" fmla="*/ 403789 w 822889"/>
              <a:gd name="connsiteY12" fmla="*/ 695325 h 704850"/>
              <a:gd name="connsiteX13" fmla="*/ 470464 w 822889"/>
              <a:gd name="connsiteY13" fmla="*/ 685800 h 704850"/>
              <a:gd name="connsiteX14" fmla="*/ 641914 w 822889"/>
              <a:gd name="connsiteY14" fmla="*/ 676275 h 704850"/>
              <a:gd name="connsiteX15" fmla="*/ 708589 w 822889"/>
              <a:gd name="connsiteY15" fmla="*/ 666750 h 704850"/>
              <a:gd name="connsiteX16" fmla="*/ 803839 w 822889"/>
              <a:gd name="connsiteY16" fmla="*/ 600075 h 704850"/>
              <a:gd name="connsiteX17" fmla="*/ 822889 w 822889"/>
              <a:gd name="connsiteY17" fmla="*/ 571500 h 704850"/>
              <a:gd name="connsiteX18" fmla="*/ 813364 w 822889"/>
              <a:gd name="connsiteY18" fmla="*/ 419100 h 704850"/>
              <a:gd name="connsiteX19" fmla="*/ 765739 w 822889"/>
              <a:gd name="connsiteY19" fmla="*/ 314325 h 704850"/>
              <a:gd name="connsiteX20" fmla="*/ 737164 w 822889"/>
              <a:gd name="connsiteY20" fmla="*/ 257175 h 704850"/>
              <a:gd name="connsiteX21" fmla="*/ 660964 w 822889"/>
              <a:gd name="connsiteY21" fmla="*/ 180975 h 704850"/>
              <a:gd name="connsiteX22" fmla="*/ 641914 w 822889"/>
              <a:gd name="connsiteY22" fmla="*/ 152400 h 704850"/>
              <a:gd name="connsiteX23" fmla="*/ 499039 w 822889"/>
              <a:gd name="connsiteY23" fmla="*/ 19050 h 704850"/>
              <a:gd name="connsiteX24" fmla="*/ 441889 w 822889"/>
              <a:gd name="connsiteY24" fmla="*/ 0 h 704850"/>
              <a:gd name="connsiteX25" fmla="*/ 394264 w 822889"/>
              <a:gd name="connsiteY25" fmla="*/ 9525 h 704850"/>
              <a:gd name="connsiteX26" fmla="*/ 299014 w 822889"/>
              <a:gd name="connsiteY26" fmla="*/ 47625 h 704850"/>
              <a:gd name="connsiteX27" fmla="*/ 299014 w 822889"/>
              <a:gd name="connsiteY27" fmla="*/ 47625 h 704850"/>
              <a:gd name="connsiteX28" fmla="*/ 299014 w 822889"/>
              <a:gd name="connsiteY28" fmla="*/ 47625 h 704850"/>
              <a:gd name="connsiteX0" fmla="*/ 299014 w 822889"/>
              <a:gd name="connsiteY0" fmla="*/ 44053 h 701278"/>
              <a:gd name="connsiteX1" fmla="*/ 210907 w 822889"/>
              <a:gd name="connsiteY1" fmla="*/ 75009 h 701278"/>
              <a:gd name="connsiteX2" fmla="*/ 113277 w 822889"/>
              <a:gd name="connsiteY2" fmla="*/ 163116 h 701278"/>
              <a:gd name="connsiteX3" fmla="*/ 51364 w 822889"/>
              <a:gd name="connsiteY3" fmla="*/ 215503 h 701278"/>
              <a:gd name="connsiteX4" fmla="*/ 6120 w 822889"/>
              <a:gd name="connsiteY4" fmla="*/ 301228 h 701278"/>
              <a:gd name="connsiteX5" fmla="*/ 10882 w 822889"/>
              <a:gd name="connsiteY5" fmla="*/ 446484 h 701278"/>
              <a:gd name="connsiteX6" fmla="*/ 70414 w 822889"/>
              <a:gd name="connsiteY6" fmla="*/ 510778 h 701278"/>
              <a:gd name="connsiteX7" fmla="*/ 108514 w 822889"/>
              <a:gd name="connsiteY7" fmla="*/ 558403 h 701278"/>
              <a:gd name="connsiteX8" fmla="*/ 156139 w 822889"/>
              <a:gd name="connsiteY8" fmla="*/ 625078 h 701278"/>
              <a:gd name="connsiteX9" fmla="*/ 194239 w 822889"/>
              <a:gd name="connsiteY9" fmla="*/ 644128 h 701278"/>
              <a:gd name="connsiteX10" fmla="*/ 222814 w 822889"/>
              <a:gd name="connsiteY10" fmla="*/ 663178 h 701278"/>
              <a:gd name="connsiteX11" fmla="*/ 289489 w 822889"/>
              <a:gd name="connsiteY11" fmla="*/ 701278 h 701278"/>
              <a:gd name="connsiteX12" fmla="*/ 403789 w 822889"/>
              <a:gd name="connsiteY12" fmla="*/ 691753 h 701278"/>
              <a:gd name="connsiteX13" fmla="*/ 470464 w 822889"/>
              <a:gd name="connsiteY13" fmla="*/ 682228 h 701278"/>
              <a:gd name="connsiteX14" fmla="*/ 641914 w 822889"/>
              <a:gd name="connsiteY14" fmla="*/ 672703 h 701278"/>
              <a:gd name="connsiteX15" fmla="*/ 708589 w 822889"/>
              <a:gd name="connsiteY15" fmla="*/ 663178 h 701278"/>
              <a:gd name="connsiteX16" fmla="*/ 803839 w 822889"/>
              <a:gd name="connsiteY16" fmla="*/ 596503 h 701278"/>
              <a:gd name="connsiteX17" fmla="*/ 822889 w 822889"/>
              <a:gd name="connsiteY17" fmla="*/ 567928 h 701278"/>
              <a:gd name="connsiteX18" fmla="*/ 813364 w 822889"/>
              <a:gd name="connsiteY18" fmla="*/ 415528 h 701278"/>
              <a:gd name="connsiteX19" fmla="*/ 765739 w 822889"/>
              <a:gd name="connsiteY19" fmla="*/ 310753 h 701278"/>
              <a:gd name="connsiteX20" fmla="*/ 737164 w 822889"/>
              <a:gd name="connsiteY20" fmla="*/ 253603 h 701278"/>
              <a:gd name="connsiteX21" fmla="*/ 660964 w 822889"/>
              <a:gd name="connsiteY21" fmla="*/ 177403 h 701278"/>
              <a:gd name="connsiteX22" fmla="*/ 641914 w 822889"/>
              <a:gd name="connsiteY22" fmla="*/ 148828 h 701278"/>
              <a:gd name="connsiteX23" fmla="*/ 499039 w 822889"/>
              <a:gd name="connsiteY23" fmla="*/ 15478 h 701278"/>
              <a:gd name="connsiteX24" fmla="*/ 394264 w 822889"/>
              <a:gd name="connsiteY24" fmla="*/ 5953 h 701278"/>
              <a:gd name="connsiteX25" fmla="*/ 299014 w 822889"/>
              <a:gd name="connsiteY25" fmla="*/ 44053 h 701278"/>
              <a:gd name="connsiteX26" fmla="*/ 299014 w 822889"/>
              <a:gd name="connsiteY26" fmla="*/ 44053 h 701278"/>
              <a:gd name="connsiteX27" fmla="*/ 299014 w 822889"/>
              <a:gd name="connsiteY27" fmla="*/ 44053 h 701278"/>
              <a:gd name="connsiteX0" fmla="*/ 299014 w 822889"/>
              <a:gd name="connsiteY0" fmla="*/ 35385 h 692610"/>
              <a:gd name="connsiteX1" fmla="*/ 210907 w 822889"/>
              <a:gd name="connsiteY1" fmla="*/ 66341 h 692610"/>
              <a:gd name="connsiteX2" fmla="*/ 113277 w 822889"/>
              <a:gd name="connsiteY2" fmla="*/ 154448 h 692610"/>
              <a:gd name="connsiteX3" fmla="*/ 51364 w 822889"/>
              <a:gd name="connsiteY3" fmla="*/ 206835 h 692610"/>
              <a:gd name="connsiteX4" fmla="*/ 6120 w 822889"/>
              <a:gd name="connsiteY4" fmla="*/ 292560 h 692610"/>
              <a:gd name="connsiteX5" fmla="*/ 10882 w 822889"/>
              <a:gd name="connsiteY5" fmla="*/ 437816 h 692610"/>
              <a:gd name="connsiteX6" fmla="*/ 70414 w 822889"/>
              <a:gd name="connsiteY6" fmla="*/ 502110 h 692610"/>
              <a:gd name="connsiteX7" fmla="*/ 108514 w 822889"/>
              <a:gd name="connsiteY7" fmla="*/ 549735 h 692610"/>
              <a:gd name="connsiteX8" fmla="*/ 156139 w 822889"/>
              <a:gd name="connsiteY8" fmla="*/ 616410 h 692610"/>
              <a:gd name="connsiteX9" fmla="*/ 194239 w 822889"/>
              <a:gd name="connsiteY9" fmla="*/ 635460 h 692610"/>
              <a:gd name="connsiteX10" fmla="*/ 222814 w 822889"/>
              <a:gd name="connsiteY10" fmla="*/ 654510 h 692610"/>
              <a:gd name="connsiteX11" fmla="*/ 289489 w 822889"/>
              <a:gd name="connsiteY11" fmla="*/ 692610 h 692610"/>
              <a:gd name="connsiteX12" fmla="*/ 403789 w 822889"/>
              <a:gd name="connsiteY12" fmla="*/ 683085 h 692610"/>
              <a:gd name="connsiteX13" fmla="*/ 470464 w 822889"/>
              <a:gd name="connsiteY13" fmla="*/ 673560 h 692610"/>
              <a:gd name="connsiteX14" fmla="*/ 641914 w 822889"/>
              <a:gd name="connsiteY14" fmla="*/ 664035 h 692610"/>
              <a:gd name="connsiteX15" fmla="*/ 708589 w 822889"/>
              <a:gd name="connsiteY15" fmla="*/ 654510 h 692610"/>
              <a:gd name="connsiteX16" fmla="*/ 803839 w 822889"/>
              <a:gd name="connsiteY16" fmla="*/ 587835 h 692610"/>
              <a:gd name="connsiteX17" fmla="*/ 822889 w 822889"/>
              <a:gd name="connsiteY17" fmla="*/ 559260 h 692610"/>
              <a:gd name="connsiteX18" fmla="*/ 813364 w 822889"/>
              <a:gd name="connsiteY18" fmla="*/ 406860 h 692610"/>
              <a:gd name="connsiteX19" fmla="*/ 765739 w 822889"/>
              <a:gd name="connsiteY19" fmla="*/ 302085 h 692610"/>
              <a:gd name="connsiteX20" fmla="*/ 737164 w 822889"/>
              <a:gd name="connsiteY20" fmla="*/ 244935 h 692610"/>
              <a:gd name="connsiteX21" fmla="*/ 660964 w 822889"/>
              <a:gd name="connsiteY21" fmla="*/ 168735 h 692610"/>
              <a:gd name="connsiteX22" fmla="*/ 641914 w 822889"/>
              <a:gd name="connsiteY22" fmla="*/ 140160 h 692610"/>
              <a:gd name="connsiteX23" fmla="*/ 499039 w 822889"/>
              <a:gd name="connsiteY23" fmla="*/ 6810 h 692610"/>
              <a:gd name="connsiteX24" fmla="*/ 394264 w 822889"/>
              <a:gd name="connsiteY24" fmla="*/ 21097 h 692610"/>
              <a:gd name="connsiteX25" fmla="*/ 299014 w 822889"/>
              <a:gd name="connsiteY25" fmla="*/ 35385 h 692610"/>
              <a:gd name="connsiteX26" fmla="*/ 299014 w 822889"/>
              <a:gd name="connsiteY26" fmla="*/ 35385 h 692610"/>
              <a:gd name="connsiteX27" fmla="*/ 299014 w 822889"/>
              <a:gd name="connsiteY27" fmla="*/ 35385 h 692610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08514 w 822889"/>
              <a:gd name="connsiteY7" fmla="*/ 528866 h 671741"/>
              <a:gd name="connsiteX8" fmla="*/ 156139 w 822889"/>
              <a:gd name="connsiteY8" fmla="*/ 595541 h 671741"/>
              <a:gd name="connsiteX9" fmla="*/ 194239 w 822889"/>
              <a:gd name="connsiteY9" fmla="*/ 614591 h 671741"/>
              <a:gd name="connsiteX10" fmla="*/ 222814 w 822889"/>
              <a:gd name="connsiteY10" fmla="*/ 633641 h 671741"/>
              <a:gd name="connsiteX11" fmla="*/ 289489 w 822889"/>
              <a:gd name="connsiteY11" fmla="*/ 671741 h 671741"/>
              <a:gd name="connsiteX12" fmla="*/ 403789 w 822889"/>
              <a:gd name="connsiteY12" fmla="*/ 662216 h 671741"/>
              <a:gd name="connsiteX13" fmla="*/ 470464 w 822889"/>
              <a:gd name="connsiteY13" fmla="*/ 652691 h 671741"/>
              <a:gd name="connsiteX14" fmla="*/ 641914 w 822889"/>
              <a:gd name="connsiteY14" fmla="*/ 643166 h 671741"/>
              <a:gd name="connsiteX15" fmla="*/ 708589 w 822889"/>
              <a:gd name="connsiteY15" fmla="*/ 633641 h 671741"/>
              <a:gd name="connsiteX16" fmla="*/ 803839 w 822889"/>
              <a:gd name="connsiteY16" fmla="*/ 566966 h 671741"/>
              <a:gd name="connsiteX17" fmla="*/ 822889 w 822889"/>
              <a:gd name="connsiteY17" fmla="*/ 538391 h 671741"/>
              <a:gd name="connsiteX18" fmla="*/ 813364 w 822889"/>
              <a:gd name="connsiteY18" fmla="*/ 385991 h 671741"/>
              <a:gd name="connsiteX19" fmla="*/ 765739 w 822889"/>
              <a:gd name="connsiteY19" fmla="*/ 281216 h 671741"/>
              <a:gd name="connsiteX20" fmla="*/ 737164 w 822889"/>
              <a:gd name="connsiteY20" fmla="*/ 224066 h 671741"/>
              <a:gd name="connsiteX21" fmla="*/ 660964 w 822889"/>
              <a:gd name="connsiteY21" fmla="*/ 147866 h 671741"/>
              <a:gd name="connsiteX22" fmla="*/ 641914 w 822889"/>
              <a:gd name="connsiteY22" fmla="*/ 119291 h 671741"/>
              <a:gd name="connsiteX23" fmla="*/ 501420 w 822889"/>
              <a:gd name="connsiteY23" fmla="*/ 26423 h 671741"/>
              <a:gd name="connsiteX24" fmla="*/ 394264 w 822889"/>
              <a:gd name="connsiteY24" fmla="*/ 228 h 671741"/>
              <a:gd name="connsiteX25" fmla="*/ 299014 w 822889"/>
              <a:gd name="connsiteY25" fmla="*/ 14516 h 671741"/>
              <a:gd name="connsiteX26" fmla="*/ 299014 w 822889"/>
              <a:gd name="connsiteY26" fmla="*/ 14516 h 671741"/>
              <a:gd name="connsiteX27" fmla="*/ 299014 w 822889"/>
              <a:gd name="connsiteY27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08514 w 822889"/>
              <a:gd name="connsiteY7" fmla="*/ 528866 h 671741"/>
              <a:gd name="connsiteX8" fmla="*/ 156139 w 822889"/>
              <a:gd name="connsiteY8" fmla="*/ 595541 h 671741"/>
              <a:gd name="connsiteX9" fmla="*/ 194239 w 822889"/>
              <a:gd name="connsiteY9" fmla="*/ 614591 h 671741"/>
              <a:gd name="connsiteX10" fmla="*/ 222814 w 822889"/>
              <a:gd name="connsiteY10" fmla="*/ 633641 h 671741"/>
              <a:gd name="connsiteX11" fmla="*/ 289489 w 822889"/>
              <a:gd name="connsiteY11" fmla="*/ 671741 h 671741"/>
              <a:gd name="connsiteX12" fmla="*/ 403789 w 822889"/>
              <a:gd name="connsiteY12" fmla="*/ 662216 h 671741"/>
              <a:gd name="connsiteX13" fmla="*/ 470464 w 822889"/>
              <a:gd name="connsiteY13" fmla="*/ 652691 h 671741"/>
              <a:gd name="connsiteX14" fmla="*/ 641914 w 822889"/>
              <a:gd name="connsiteY14" fmla="*/ 643166 h 671741"/>
              <a:gd name="connsiteX15" fmla="*/ 708589 w 822889"/>
              <a:gd name="connsiteY15" fmla="*/ 633641 h 671741"/>
              <a:gd name="connsiteX16" fmla="*/ 803839 w 822889"/>
              <a:gd name="connsiteY16" fmla="*/ 566966 h 671741"/>
              <a:gd name="connsiteX17" fmla="*/ 822889 w 822889"/>
              <a:gd name="connsiteY17" fmla="*/ 538391 h 671741"/>
              <a:gd name="connsiteX18" fmla="*/ 813364 w 822889"/>
              <a:gd name="connsiteY18" fmla="*/ 385991 h 671741"/>
              <a:gd name="connsiteX19" fmla="*/ 765739 w 822889"/>
              <a:gd name="connsiteY19" fmla="*/ 281216 h 671741"/>
              <a:gd name="connsiteX20" fmla="*/ 737164 w 822889"/>
              <a:gd name="connsiteY20" fmla="*/ 224066 h 671741"/>
              <a:gd name="connsiteX21" fmla="*/ 660964 w 822889"/>
              <a:gd name="connsiteY21" fmla="*/ 147866 h 671741"/>
              <a:gd name="connsiteX22" fmla="*/ 641914 w 822889"/>
              <a:gd name="connsiteY22" fmla="*/ 119291 h 671741"/>
              <a:gd name="connsiteX23" fmla="*/ 501420 w 822889"/>
              <a:gd name="connsiteY23" fmla="*/ 26423 h 671741"/>
              <a:gd name="connsiteX24" fmla="*/ 394264 w 822889"/>
              <a:gd name="connsiteY24" fmla="*/ 228 h 671741"/>
              <a:gd name="connsiteX25" fmla="*/ 299014 w 822889"/>
              <a:gd name="connsiteY25" fmla="*/ 14516 h 671741"/>
              <a:gd name="connsiteX26" fmla="*/ 299014 w 822889"/>
              <a:gd name="connsiteY26" fmla="*/ 14516 h 671741"/>
              <a:gd name="connsiteX27" fmla="*/ 299014 w 822889"/>
              <a:gd name="connsiteY27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08514 w 822889"/>
              <a:gd name="connsiteY7" fmla="*/ 528866 h 671741"/>
              <a:gd name="connsiteX8" fmla="*/ 156139 w 822889"/>
              <a:gd name="connsiteY8" fmla="*/ 595541 h 671741"/>
              <a:gd name="connsiteX9" fmla="*/ 194239 w 822889"/>
              <a:gd name="connsiteY9" fmla="*/ 614591 h 671741"/>
              <a:gd name="connsiteX10" fmla="*/ 222814 w 822889"/>
              <a:gd name="connsiteY10" fmla="*/ 633641 h 671741"/>
              <a:gd name="connsiteX11" fmla="*/ 289489 w 822889"/>
              <a:gd name="connsiteY11" fmla="*/ 671741 h 671741"/>
              <a:gd name="connsiteX12" fmla="*/ 403789 w 822889"/>
              <a:gd name="connsiteY12" fmla="*/ 662216 h 671741"/>
              <a:gd name="connsiteX13" fmla="*/ 470464 w 822889"/>
              <a:gd name="connsiteY13" fmla="*/ 652691 h 671741"/>
              <a:gd name="connsiteX14" fmla="*/ 641914 w 822889"/>
              <a:gd name="connsiteY14" fmla="*/ 643166 h 671741"/>
              <a:gd name="connsiteX15" fmla="*/ 708589 w 822889"/>
              <a:gd name="connsiteY15" fmla="*/ 633641 h 671741"/>
              <a:gd name="connsiteX16" fmla="*/ 803839 w 822889"/>
              <a:gd name="connsiteY16" fmla="*/ 566966 h 671741"/>
              <a:gd name="connsiteX17" fmla="*/ 822889 w 822889"/>
              <a:gd name="connsiteY17" fmla="*/ 538391 h 671741"/>
              <a:gd name="connsiteX18" fmla="*/ 813364 w 822889"/>
              <a:gd name="connsiteY18" fmla="*/ 385991 h 671741"/>
              <a:gd name="connsiteX19" fmla="*/ 765739 w 822889"/>
              <a:gd name="connsiteY19" fmla="*/ 281216 h 671741"/>
              <a:gd name="connsiteX20" fmla="*/ 737164 w 822889"/>
              <a:gd name="connsiteY20" fmla="*/ 224066 h 671741"/>
              <a:gd name="connsiteX21" fmla="*/ 660964 w 822889"/>
              <a:gd name="connsiteY21" fmla="*/ 147866 h 671741"/>
              <a:gd name="connsiteX22" fmla="*/ 646676 w 822889"/>
              <a:gd name="connsiteY22" fmla="*/ 102622 h 671741"/>
              <a:gd name="connsiteX23" fmla="*/ 501420 w 822889"/>
              <a:gd name="connsiteY23" fmla="*/ 26423 h 671741"/>
              <a:gd name="connsiteX24" fmla="*/ 394264 w 822889"/>
              <a:gd name="connsiteY24" fmla="*/ 228 h 671741"/>
              <a:gd name="connsiteX25" fmla="*/ 299014 w 822889"/>
              <a:gd name="connsiteY25" fmla="*/ 14516 h 671741"/>
              <a:gd name="connsiteX26" fmla="*/ 299014 w 822889"/>
              <a:gd name="connsiteY26" fmla="*/ 14516 h 671741"/>
              <a:gd name="connsiteX27" fmla="*/ 299014 w 822889"/>
              <a:gd name="connsiteY27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08514 w 822889"/>
              <a:gd name="connsiteY7" fmla="*/ 528866 h 671741"/>
              <a:gd name="connsiteX8" fmla="*/ 156139 w 822889"/>
              <a:gd name="connsiteY8" fmla="*/ 595541 h 671741"/>
              <a:gd name="connsiteX9" fmla="*/ 194239 w 822889"/>
              <a:gd name="connsiteY9" fmla="*/ 614591 h 671741"/>
              <a:gd name="connsiteX10" fmla="*/ 222814 w 822889"/>
              <a:gd name="connsiteY10" fmla="*/ 633641 h 671741"/>
              <a:gd name="connsiteX11" fmla="*/ 289489 w 822889"/>
              <a:gd name="connsiteY11" fmla="*/ 671741 h 671741"/>
              <a:gd name="connsiteX12" fmla="*/ 403789 w 822889"/>
              <a:gd name="connsiteY12" fmla="*/ 662216 h 671741"/>
              <a:gd name="connsiteX13" fmla="*/ 470464 w 822889"/>
              <a:gd name="connsiteY13" fmla="*/ 652691 h 671741"/>
              <a:gd name="connsiteX14" fmla="*/ 641914 w 822889"/>
              <a:gd name="connsiteY14" fmla="*/ 643166 h 671741"/>
              <a:gd name="connsiteX15" fmla="*/ 708589 w 822889"/>
              <a:gd name="connsiteY15" fmla="*/ 633641 h 671741"/>
              <a:gd name="connsiteX16" fmla="*/ 803839 w 822889"/>
              <a:gd name="connsiteY16" fmla="*/ 566966 h 671741"/>
              <a:gd name="connsiteX17" fmla="*/ 822889 w 822889"/>
              <a:gd name="connsiteY17" fmla="*/ 538391 h 671741"/>
              <a:gd name="connsiteX18" fmla="*/ 813364 w 822889"/>
              <a:gd name="connsiteY18" fmla="*/ 385991 h 671741"/>
              <a:gd name="connsiteX19" fmla="*/ 765739 w 822889"/>
              <a:gd name="connsiteY19" fmla="*/ 281216 h 671741"/>
              <a:gd name="connsiteX20" fmla="*/ 737164 w 822889"/>
              <a:gd name="connsiteY20" fmla="*/ 224066 h 671741"/>
              <a:gd name="connsiteX21" fmla="*/ 646676 w 822889"/>
              <a:gd name="connsiteY21" fmla="*/ 102622 h 671741"/>
              <a:gd name="connsiteX22" fmla="*/ 501420 w 822889"/>
              <a:gd name="connsiteY22" fmla="*/ 26423 h 671741"/>
              <a:gd name="connsiteX23" fmla="*/ 394264 w 822889"/>
              <a:gd name="connsiteY23" fmla="*/ 228 h 671741"/>
              <a:gd name="connsiteX24" fmla="*/ 299014 w 822889"/>
              <a:gd name="connsiteY24" fmla="*/ 14516 h 671741"/>
              <a:gd name="connsiteX25" fmla="*/ 299014 w 822889"/>
              <a:gd name="connsiteY25" fmla="*/ 14516 h 671741"/>
              <a:gd name="connsiteX26" fmla="*/ 299014 w 822889"/>
              <a:gd name="connsiteY26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56139 w 822889"/>
              <a:gd name="connsiteY7" fmla="*/ 595541 h 671741"/>
              <a:gd name="connsiteX8" fmla="*/ 194239 w 822889"/>
              <a:gd name="connsiteY8" fmla="*/ 614591 h 671741"/>
              <a:gd name="connsiteX9" fmla="*/ 222814 w 822889"/>
              <a:gd name="connsiteY9" fmla="*/ 633641 h 671741"/>
              <a:gd name="connsiteX10" fmla="*/ 289489 w 822889"/>
              <a:gd name="connsiteY10" fmla="*/ 671741 h 671741"/>
              <a:gd name="connsiteX11" fmla="*/ 403789 w 822889"/>
              <a:gd name="connsiteY11" fmla="*/ 662216 h 671741"/>
              <a:gd name="connsiteX12" fmla="*/ 470464 w 822889"/>
              <a:gd name="connsiteY12" fmla="*/ 652691 h 671741"/>
              <a:gd name="connsiteX13" fmla="*/ 641914 w 822889"/>
              <a:gd name="connsiteY13" fmla="*/ 643166 h 671741"/>
              <a:gd name="connsiteX14" fmla="*/ 708589 w 822889"/>
              <a:gd name="connsiteY14" fmla="*/ 633641 h 671741"/>
              <a:gd name="connsiteX15" fmla="*/ 803839 w 822889"/>
              <a:gd name="connsiteY15" fmla="*/ 566966 h 671741"/>
              <a:gd name="connsiteX16" fmla="*/ 822889 w 822889"/>
              <a:gd name="connsiteY16" fmla="*/ 538391 h 671741"/>
              <a:gd name="connsiteX17" fmla="*/ 813364 w 822889"/>
              <a:gd name="connsiteY17" fmla="*/ 385991 h 671741"/>
              <a:gd name="connsiteX18" fmla="*/ 765739 w 822889"/>
              <a:gd name="connsiteY18" fmla="*/ 281216 h 671741"/>
              <a:gd name="connsiteX19" fmla="*/ 737164 w 822889"/>
              <a:gd name="connsiteY19" fmla="*/ 224066 h 671741"/>
              <a:gd name="connsiteX20" fmla="*/ 646676 w 822889"/>
              <a:gd name="connsiteY20" fmla="*/ 102622 h 671741"/>
              <a:gd name="connsiteX21" fmla="*/ 501420 w 822889"/>
              <a:gd name="connsiteY21" fmla="*/ 26423 h 671741"/>
              <a:gd name="connsiteX22" fmla="*/ 394264 w 822889"/>
              <a:gd name="connsiteY22" fmla="*/ 228 h 671741"/>
              <a:gd name="connsiteX23" fmla="*/ 299014 w 822889"/>
              <a:gd name="connsiteY23" fmla="*/ 14516 h 671741"/>
              <a:gd name="connsiteX24" fmla="*/ 299014 w 822889"/>
              <a:gd name="connsiteY24" fmla="*/ 14516 h 671741"/>
              <a:gd name="connsiteX25" fmla="*/ 299014 w 822889"/>
              <a:gd name="connsiteY25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87095 w 822889"/>
              <a:gd name="connsiteY7" fmla="*/ 571729 h 671741"/>
              <a:gd name="connsiteX8" fmla="*/ 194239 w 822889"/>
              <a:gd name="connsiteY8" fmla="*/ 614591 h 671741"/>
              <a:gd name="connsiteX9" fmla="*/ 222814 w 822889"/>
              <a:gd name="connsiteY9" fmla="*/ 633641 h 671741"/>
              <a:gd name="connsiteX10" fmla="*/ 289489 w 822889"/>
              <a:gd name="connsiteY10" fmla="*/ 671741 h 671741"/>
              <a:gd name="connsiteX11" fmla="*/ 403789 w 822889"/>
              <a:gd name="connsiteY11" fmla="*/ 662216 h 671741"/>
              <a:gd name="connsiteX12" fmla="*/ 470464 w 822889"/>
              <a:gd name="connsiteY12" fmla="*/ 652691 h 671741"/>
              <a:gd name="connsiteX13" fmla="*/ 641914 w 822889"/>
              <a:gd name="connsiteY13" fmla="*/ 643166 h 671741"/>
              <a:gd name="connsiteX14" fmla="*/ 708589 w 822889"/>
              <a:gd name="connsiteY14" fmla="*/ 633641 h 671741"/>
              <a:gd name="connsiteX15" fmla="*/ 803839 w 822889"/>
              <a:gd name="connsiteY15" fmla="*/ 566966 h 671741"/>
              <a:gd name="connsiteX16" fmla="*/ 822889 w 822889"/>
              <a:gd name="connsiteY16" fmla="*/ 538391 h 671741"/>
              <a:gd name="connsiteX17" fmla="*/ 813364 w 822889"/>
              <a:gd name="connsiteY17" fmla="*/ 385991 h 671741"/>
              <a:gd name="connsiteX18" fmla="*/ 765739 w 822889"/>
              <a:gd name="connsiteY18" fmla="*/ 281216 h 671741"/>
              <a:gd name="connsiteX19" fmla="*/ 737164 w 822889"/>
              <a:gd name="connsiteY19" fmla="*/ 224066 h 671741"/>
              <a:gd name="connsiteX20" fmla="*/ 646676 w 822889"/>
              <a:gd name="connsiteY20" fmla="*/ 102622 h 671741"/>
              <a:gd name="connsiteX21" fmla="*/ 501420 w 822889"/>
              <a:gd name="connsiteY21" fmla="*/ 26423 h 671741"/>
              <a:gd name="connsiteX22" fmla="*/ 394264 w 822889"/>
              <a:gd name="connsiteY22" fmla="*/ 228 h 671741"/>
              <a:gd name="connsiteX23" fmla="*/ 299014 w 822889"/>
              <a:gd name="connsiteY23" fmla="*/ 14516 h 671741"/>
              <a:gd name="connsiteX24" fmla="*/ 299014 w 822889"/>
              <a:gd name="connsiteY24" fmla="*/ 14516 h 671741"/>
              <a:gd name="connsiteX25" fmla="*/ 299014 w 822889"/>
              <a:gd name="connsiteY25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87095 w 822889"/>
              <a:gd name="connsiteY7" fmla="*/ 571729 h 671741"/>
              <a:gd name="connsiteX8" fmla="*/ 222814 w 822889"/>
              <a:gd name="connsiteY8" fmla="*/ 633641 h 671741"/>
              <a:gd name="connsiteX9" fmla="*/ 289489 w 822889"/>
              <a:gd name="connsiteY9" fmla="*/ 671741 h 671741"/>
              <a:gd name="connsiteX10" fmla="*/ 403789 w 822889"/>
              <a:gd name="connsiteY10" fmla="*/ 662216 h 671741"/>
              <a:gd name="connsiteX11" fmla="*/ 470464 w 822889"/>
              <a:gd name="connsiteY11" fmla="*/ 652691 h 671741"/>
              <a:gd name="connsiteX12" fmla="*/ 641914 w 822889"/>
              <a:gd name="connsiteY12" fmla="*/ 643166 h 671741"/>
              <a:gd name="connsiteX13" fmla="*/ 708589 w 822889"/>
              <a:gd name="connsiteY13" fmla="*/ 633641 h 671741"/>
              <a:gd name="connsiteX14" fmla="*/ 803839 w 822889"/>
              <a:gd name="connsiteY14" fmla="*/ 566966 h 671741"/>
              <a:gd name="connsiteX15" fmla="*/ 822889 w 822889"/>
              <a:gd name="connsiteY15" fmla="*/ 538391 h 671741"/>
              <a:gd name="connsiteX16" fmla="*/ 813364 w 822889"/>
              <a:gd name="connsiteY16" fmla="*/ 385991 h 671741"/>
              <a:gd name="connsiteX17" fmla="*/ 765739 w 822889"/>
              <a:gd name="connsiteY17" fmla="*/ 281216 h 671741"/>
              <a:gd name="connsiteX18" fmla="*/ 737164 w 822889"/>
              <a:gd name="connsiteY18" fmla="*/ 224066 h 671741"/>
              <a:gd name="connsiteX19" fmla="*/ 646676 w 822889"/>
              <a:gd name="connsiteY19" fmla="*/ 102622 h 671741"/>
              <a:gd name="connsiteX20" fmla="*/ 501420 w 822889"/>
              <a:gd name="connsiteY20" fmla="*/ 26423 h 671741"/>
              <a:gd name="connsiteX21" fmla="*/ 394264 w 822889"/>
              <a:gd name="connsiteY21" fmla="*/ 228 h 671741"/>
              <a:gd name="connsiteX22" fmla="*/ 299014 w 822889"/>
              <a:gd name="connsiteY22" fmla="*/ 14516 h 671741"/>
              <a:gd name="connsiteX23" fmla="*/ 299014 w 822889"/>
              <a:gd name="connsiteY23" fmla="*/ 14516 h 671741"/>
              <a:gd name="connsiteX24" fmla="*/ 299014 w 822889"/>
              <a:gd name="connsiteY24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87095 w 822889"/>
              <a:gd name="connsiteY7" fmla="*/ 571729 h 671741"/>
              <a:gd name="connsiteX8" fmla="*/ 263295 w 822889"/>
              <a:gd name="connsiteY8" fmla="*/ 616972 h 671741"/>
              <a:gd name="connsiteX9" fmla="*/ 289489 w 822889"/>
              <a:gd name="connsiteY9" fmla="*/ 671741 h 671741"/>
              <a:gd name="connsiteX10" fmla="*/ 403789 w 822889"/>
              <a:gd name="connsiteY10" fmla="*/ 662216 h 671741"/>
              <a:gd name="connsiteX11" fmla="*/ 470464 w 822889"/>
              <a:gd name="connsiteY11" fmla="*/ 652691 h 671741"/>
              <a:gd name="connsiteX12" fmla="*/ 641914 w 822889"/>
              <a:gd name="connsiteY12" fmla="*/ 643166 h 671741"/>
              <a:gd name="connsiteX13" fmla="*/ 708589 w 822889"/>
              <a:gd name="connsiteY13" fmla="*/ 633641 h 671741"/>
              <a:gd name="connsiteX14" fmla="*/ 803839 w 822889"/>
              <a:gd name="connsiteY14" fmla="*/ 566966 h 671741"/>
              <a:gd name="connsiteX15" fmla="*/ 822889 w 822889"/>
              <a:gd name="connsiteY15" fmla="*/ 538391 h 671741"/>
              <a:gd name="connsiteX16" fmla="*/ 813364 w 822889"/>
              <a:gd name="connsiteY16" fmla="*/ 385991 h 671741"/>
              <a:gd name="connsiteX17" fmla="*/ 765739 w 822889"/>
              <a:gd name="connsiteY17" fmla="*/ 281216 h 671741"/>
              <a:gd name="connsiteX18" fmla="*/ 737164 w 822889"/>
              <a:gd name="connsiteY18" fmla="*/ 224066 h 671741"/>
              <a:gd name="connsiteX19" fmla="*/ 646676 w 822889"/>
              <a:gd name="connsiteY19" fmla="*/ 102622 h 671741"/>
              <a:gd name="connsiteX20" fmla="*/ 501420 w 822889"/>
              <a:gd name="connsiteY20" fmla="*/ 26423 h 671741"/>
              <a:gd name="connsiteX21" fmla="*/ 394264 w 822889"/>
              <a:gd name="connsiteY21" fmla="*/ 228 h 671741"/>
              <a:gd name="connsiteX22" fmla="*/ 299014 w 822889"/>
              <a:gd name="connsiteY22" fmla="*/ 14516 h 671741"/>
              <a:gd name="connsiteX23" fmla="*/ 299014 w 822889"/>
              <a:gd name="connsiteY23" fmla="*/ 14516 h 671741"/>
              <a:gd name="connsiteX24" fmla="*/ 299014 w 822889"/>
              <a:gd name="connsiteY24" fmla="*/ 14516 h 671741"/>
              <a:gd name="connsiteX0" fmla="*/ 299014 w 822889"/>
              <a:gd name="connsiteY0" fmla="*/ 14516 h 663564"/>
              <a:gd name="connsiteX1" fmla="*/ 210907 w 822889"/>
              <a:gd name="connsiteY1" fmla="*/ 45472 h 663564"/>
              <a:gd name="connsiteX2" fmla="*/ 113277 w 822889"/>
              <a:gd name="connsiteY2" fmla="*/ 133579 h 663564"/>
              <a:gd name="connsiteX3" fmla="*/ 51364 w 822889"/>
              <a:gd name="connsiteY3" fmla="*/ 185966 h 663564"/>
              <a:gd name="connsiteX4" fmla="*/ 6120 w 822889"/>
              <a:gd name="connsiteY4" fmla="*/ 271691 h 663564"/>
              <a:gd name="connsiteX5" fmla="*/ 10882 w 822889"/>
              <a:gd name="connsiteY5" fmla="*/ 416947 h 663564"/>
              <a:gd name="connsiteX6" fmla="*/ 70414 w 822889"/>
              <a:gd name="connsiteY6" fmla="*/ 481241 h 663564"/>
              <a:gd name="connsiteX7" fmla="*/ 187095 w 822889"/>
              <a:gd name="connsiteY7" fmla="*/ 571729 h 663564"/>
              <a:gd name="connsiteX8" fmla="*/ 263295 w 822889"/>
              <a:gd name="connsiteY8" fmla="*/ 616972 h 663564"/>
              <a:gd name="connsiteX9" fmla="*/ 346639 w 822889"/>
              <a:gd name="connsiteY9" fmla="*/ 619354 h 663564"/>
              <a:gd name="connsiteX10" fmla="*/ 403789 w 822889"/>
              <a:gd name="connsiteY10" fmla="*/ 662216 h 663564"/>
              <a:gd name="connsiteX11" fmla="*/ 470464 w 822889"/>
              <a:gd name="connsiteY11" fmla="*/ 652691 h 663564"/>
              <a:gd name="connsiteX12" fmla="*/ 641914 w 822889"/>
              <a:gd name="connsiteY12" fmla="*/ 643166 h 663564"/>
              <a:gd name="connsiteX13" fmla="*/ 708589 w 822889"/>
              <a:gd name="connsiteY13" fmla="*/ 633641 h 663564"/>
              <a:gd name="connsiteX14" fmla="*/ 803839 w 822889"/>
              <a:gd name="connsiteY14" fmla="*/ 566966 h 663564"/>
              <a:gd name="connsiteX15" fmla="*/ 822889 w 822889"/>
              <a:gd name="connsiteY15" fmla="*/ 538391 h 663564"/>
              <a:gd name="connsiteX16" fmla="*/ 813364 w 822889"/>
              <a:gd name="connsiteY16" fmla="*/ 385991 h 663564"/>
              <a:gd name="connsiteX17" fmla="*/ 765739 w 822889"/>
              <a:gd name="connsiteY17" fmla="*/ 281216 h 663564"/>
              <a:gd name="connsiteX18" fmla="*/ 737164 w 822889"/>
              <a:gd name="connsiteY18" fmla="*/ 224066 h 663564"/>
              <a:gd name="connsiteX19" fmla="*/ 646676 w 822889"/>
              <a:gd name="connsiteY19" fmla="*/ 102622 h 663564"/>
              <a:gd name="connsiteX20" fmla="*/ 501420 w 822889"/>
              <a:gd name="connsiteY20" fmla="*/ 26423 h 663564"/>
              <a:gd name="connsiteX21" fmla="*/ 394264 w 822889"/>
              <a:gd name="connsiteY21" fmla="*/ 228 h 663564"/>
              <a:gd name="connsiteX22" fmla="*/ 299014 w 822889"/>
              <a:gd name="connsiteY22" fmla="*/ 14516 h 663564"/>
              <a:gd name="connsiteX23" fmla="*/ 299014 w 822889"/>
              <a:gd name="connsiteY23" fmla="*/ 14516 h 663564"/>
              <a:gd name="connsiteX24" fmla="*/ 299014 w 822889"/>
              <a:gd name="connsiteY24" fmla="*/ 14516 h 663564"/>
              <a:gd name="connsiteX0" fmla="*/ 299014 w 822889"/>
              <a:gd name="connsiteY0" fmla="*/ 14516 h 654294"/>
              <a:gd name="connsiteX1" fmla="*/ 210907 w 822889"/>
              <a:gd name="connsiteY1" fmla="*/ 45472 h 654294"/>
              <a:gd name="connsiteX2" fmla="*/ 113277 w 822889"/>
              <a:gd name="connsiteY2" fmla="*/ 133579 h 654294"/>
              <a:gd name="connsiteX3" fmla="*/ 51364 w 822889"/>
              <a:gd name="connsiteY3" fmla="*/ 185966 h 654294"/>
              <a:gd name="connsiteX4" fmla="*/ 6120 w 822889"/>
              <a:gd name="connsiteY4" fmla="*/ 271691 h 654294"/>
              <a:gd name="connsiteX5" fmla="*/ 10882 w 822889"/>
              <a:gd name="connsiteY5" fmla="*/ 416947 h 654294"/>
              <a:gd name="connsiteX6" fmla="*/ 70414 w 822889"/>
              <a:gd name="connsiteY6" fmla="*/ 481241 h 654294"/>
              <a:gd name="connsiteX7" fmla="*/ 187095 w 822889"/>
              <a:gd name="connsiteY7" fmla="*/ 571729 h 654294"/>
              <a:gd name="connsiteX8" fmla="*/ 263295 w 822889"/>
              <a:gd name="connsiteY8" fmla="*/ 616972 h 654294"/>
              <a:gd name="connsiteX9" fmla="*/ 346639 w 822889"/>
              <a:gd name="connsiteY9" fmla="*/ 619354 h 654294"/>
              <a:gd name="connsiteX10" fmla="*/ 432364 w 822889"/>
              <a:gd name="connsiteY10" fmla="*/ 607448 h 654294"/>
              <a:gd name="connsiteX11" fmla="*/ 470464 w 822889"/>
              <a:gd name="connsiteY11" fmla="*/ 652691 h 654294"/>
              <a:gd name="connsiteX12" fmla="*/ 641914 w 822889"/>
              <a:gd name="connsiteY12" fmla="*/ 643166 h 654294"/>
              <a:gd name="connsiteX13" fmla="*/ 708589 w 822889"/>
              <a:gd name="connsiteY13" fmla="*/ 633641 h 654294"/>
              <a:gd name="connsiteX14" fmla="*/ 803839 w 822889"/>
              <a:gd name="connsiteY14" fmla="*/ 566966 h 654294"/>
              <a:gd name="connsiteX15" fmla="*/ 822889 w 822889"/>
              <a:gd name="connsiteY15" fmla="*/ 538391 h 654294"/>
              <a:gd name="connsiteX16" fmla="*/ 813364 w 822889"/>
              <a:gd name="connsiteY16" fmla="*/ 385991 h 654294"/>
              <a:gd name="connsiteX17" fmla="*/ 765739 w 822889"/>
              <a:gd name="connsiteY17" fmla="*/ 281216 h 654294"/>
              <a:gd name="connsiteX18" fmla="*/ 737164 w 822889"/>
              <a:gd name="connsiteY18" fmla="*/ 224066 h 654294"/>
              <a:gd name="connsiteX19" fmla="*/ 646676 w 822889"/>
              <a:gd name="connsiteY19" fmla="*/ 102622 h 654294"/>
              <a:gd name="connsiteX20" fmla="*/ 501420 w 822889"/>
              <a:gd name="connsiteY20" fmla="*/ 26423 h 654294"/>
              <a:gd name="connsiteX21" fmla="*/ 394264 w 822889"/>
              <a:gd name="connsiteY21" fmla="*/ 228 h 654294"/>
              <a:gd name="connsiteX22" fmla="*/ 299014 w 822889"/>
              <a:gd name="connsiteY22" fmla="*/ 14516 h 654294"/>
              <a:gd name="connsiteX23" fmla="*/ 299014 w 822889"/>
              <a:gd name="connsiteY23" fmla="*/ 14516 h 654294"/>
              <a:gd name="connsiteX24" fmla="*/ 299014 w 822889"/>
              <a:gd name="connsiteY24" fmla="*/ 14516 h 654294"/>
              <a:gd name="connsiteX0" fmla="*/ 299014 w 822889"/>
              <a:gd name="connsiteY0" fmla="*/ 14516 h 643166"/>
              <a:gd name="connsiteX1" fmla="*/ 210907 w 822889"/>
              <a:gd name="connsiteY1" fmla="*/ 45472 h 643166"/>
              <a:gd name="connsiteX2" fmla="*/ 113277 w 822889"/>
              <a:gd name="connsiteY2" fmla="*/ 133579 h 643166"/>
              <a:gd name="connsiteX3" fmla="*/ 51364 w 822889"/>
              <a:gd name="connsiteY3" fmla="*/ 185966 h 643166"/>
              <a:gd name="connsiteX4" fmla="*/ 6120 w 822889"/>
              <a:gd name="connsiteY4" fmla="*/ 271691 h 643166"/>
              <a:gd name="connsiteX5" fmla="*/ 10882 w 822889"/>
              <a:gd name="connsiteY5" fmla="*/ 416947 h 643166"/>
              <a:gd name="connsiteX6" fmla="*/ 70414 w 822889"/>
              <a:gd name="connsiteY6" fmla="*/ 481241 h 643166"/>
              <a:gd name="connsiteX7" fmla="*/ 187095 w 822889"/>
              <a:gd name="connsiteY7" fmla="*/ 571729 h 643166"/>
              <a:gd name="connsiteX8" fmla="*/ 263295 w 822889"/>
              <a:gd name="connsiteY8" fmla="*/ 616972 h 643166"/>
              <a:gd name="connsiteX9" fmla="*/ 346639 w 822889"/>
              <a:gd name="connsiteY9" fmla="*/ 619354 h 643166"/>
              <a:gd name="connsiteX10" fmla="*/ 432364 w 822889"/>
              <a:gd name="connsiteY10" fmla="*/ 607448 h 643166"/>
              <a:gd name="connsiteX11" fmla="*/ 641914 w 822889"/>
              <a:gd name="connsiteY11" fmla="*/ 643166 h 643166"/>
              <a:gd name="connsiteX12" fmla="*/ 708589 w 822889"/>
              <a:gd name="connsiteY12" fmla="*/ 633641 h 643166"/>
              <a:gd name="connsiteX13" fmla="*/ 803839 w 822889"/>
              <a:gd name="connsiteY13" fmla="*/ 566966 h 643166"/>
              <a:gd name="connsiteX14" fmla="*/ 822889 w 822889"/>
              <a:gd name="connsiteY14" fmla="*/ 538391 h 643166"/>
              <a:gd name="connsiteX15" fmla="*/ 813364 w 822889"/>
              <a:gd name="connsiteY15" fmla="*/ 385991 h 643166"/>
              <a:gd name="connsiteX16" fmla="*/ 765739 w 822889"/>
              <a:gd name="connsiteY16" fmla="*/ 281216 h 643166"/>
              <a:gd name="connsiteX17" fmla="*/ 737164 w 822889"/>
              <a:gd name="connsiteY17" fmla="*/ 224066 h 643166"/>
              <a:gd name="connsiteX18" fmla="*/ 646676 w 822889"/>
              <a:gd name="connsiteY18" fmla="*/ 102622 h 643166"/>
              <a:gd name="connsiteX19" fmla="*/ 501420 w 822889"/>
              <a:gd name="connsiteY19" fmla="*/ 26423 h 643166"/>
              <a:gd name="connsiteX20" fmla="*/ 394264 w 822889"/>
              <a:gd name="connsiteY20" fmla="*/ 228 h 643166"/>
              <a:gd name="connsiteX21" fmla="*/ 299014 w 822889"/>
              <a:gd name="connsiteY21" fmla="*/ 14516 h 643166"/>
              <a:gd name="connsiteX22" fmla="*/ 299014 w 822889"/>
              <a:gd name="connsiteY22" fmla="*/ 14516 h 643166"/>
              <a:gd name="connsiteX23" fmla="*/ 299014 w 822889"/>
              <a:gd name="connsiteY23" fmla="*/ 14516 h 643166"/>
              <a:gd name="connsiteX0" fmla="*/ 299014 w 822889"/>
              <a:gd name="connsiteY0" fmla="*/ 14516 h 634730"/>
              <a:gd name="connsiteX1" fmla="*/ 210907 w 822889"/>
              <a:gd name="connsiteY1" fmla="*/ 45472 h 634730"/>
              <a:gd name="connsiteX2" fmla="*/ 113277 w 822889"/>
              <a:gd name="connsiteY2" fmla="*/ 133579 h 634730"/>
              <a:gd name="connsiteX3" fmla="*/ 51364 w 822889"/>
              <a:gd name="connsiteY3" fmla="*/ 185966 h 634730"/>
              <a:gd name="connsiteX4" fmla="*/ 6120 w 822889"/>
              <a:gd name="connsiteY4" fmla="*/ 271691 h 634730"/>
              <a:gd name="connsiteX5" fmla="*/ 10882 w 822889"/>
              <a:gd name="connsiteY5" fmla="*/ 416947 h 634730"/>
              <a:gd name="connsiteX6" fmla="*/ 70414 w 822889"/>
              <a:gd name="connsiteY6" fmla="*/ 481241 h 634730"/>
              <a:gd name="connsiteX7" fmla="*/ 187095 w 822889"/>
              <a:gd name="connsiteY7" fmla="*/ 571729 h 634730"/>
              <a:gd name="connsiteX8" fmla="*/ 263295 w 822889"/>
              <a:gd name="connsiteY8" fmla="*/ 616972 h 634730"/>
              <a:gd name="connsiteX9" fmla="*/ 346639 w 822889"/>
              <a:gd name="connsiteY9" fmla="*/ 619354 h 634730"/>
              <a:gd name="connsiteX10" fmla="*/ 432364 w 822889"/>
              <a:gd name="connsiteY10" fmla="*/ 607448 h 634730"/>
              <a:gd name="connsiteX11" fmla="*/ 501420 w 822889"/>
              <a:gd name="connsiteY11" fmla="*/ 516960 h 634730"/>
              <a:gd name="connsiteX12" fmla="*/ 708589 w 822889"/>
              <a:gd name="connsiteY12" fmla="*/ 633641 h 634730"/>
              <a:gd name="connsiteX13" fmla="*/ 803839 w 822889"/>
              <a:gd name="connsiteY13" fmla="*/ 566966 h 634730"/>
              <a:gd name="connsiteX14" fmla="*/ 822889 w 822889"/>
              <a:gd name="connsiteY14" fmla="*/ 538391 h 634730"/>
              <a:gd name="connsiteX15" fmla="*/ 813364 w 822889"/>
              <a:gd name="connsiteY15" fmla="*/ 385991 h 634730"/>
              <a:gd name="connsiteX16" fmla="*/ 765739 w 822889"/>
              <a:gd name="connsiteY16" fmla="*/ 281216 h 634730"/>
              <a:gd name="connsiteX17" fmla="*/ 737164 w 822889"/>
              <a:gd name="connsiteY17" fmla="*/ 224066 h 634730"/>
              <a:gd name="connsiteX18" fmla="*/ 646676 w 822889"/>
              <a:gd name="connsiteY18" fmla="*/ 102622 h 634730"/>
              <a:gd name="connsiteX19" fmla="*/ 501420 w 822889"/>
              <a:gd name="connsiteY19" fmla="*/ 26423 h 634730"/>
              <a:gd name="connsiteX20" fmla="*/ 394264 w 822889"/>
              <a:gd name="connsiteY20" fmla="*/ 228 h 634730"/>
              <a:gd name="connsiteX21" fmla="*/ 299014 w 822889"/>
              <a:gd name="connsiteY21" fmla="*/ 14516 h 634730"/>
              <a:gd name="connsiteX22" fmla="*/ 299014 w 822889"/>
              <a:gd name="connsiteY22" fmla="*/ 14516 h 634730"/>
              <a:gd name="connsiteX23" fmla="*/ 299014 w 822889"/>
              <a:gd name="connsiteY23" fmla="*/ 14516 h 634730"/>
              <a:gd name="connsiteX0" fmla="*/ 299014 w 822889"/>
              <a:gd name="connsiteY0" fmla="*/ 14516 h 634730"/>
              <a:gd name="connsiteX1" fmla="*/ 210907 w 822889"/>
              <a:gd name="connsiteY1" fmla="*/ 45472 h 634730"/>
              <a:gd name="connsiteX2" fmla="*/ 113277 w 822889"/>
              <a:gd name="connsiteY2" fmla="*/ 133579 h 634730"/>
              <a:gd name="connsiteX3" fmla="*/ 51364 w 822889"/>
              <a:gd name="connsiteY3" fmla="*/ 185966 h 634730"/>
              <a:gd name="connsiteX4" fmla="*/ 6120 w 822889"/>
              <a:gd name="connsiteY4" fmla="*/ 271691 h 634730"/>
              <a:gd name="connsiteX5" fmla="*/ 10882 w 822889"/>
              <a:gd name="connsiteY5" fmla="*/ 416947 h 634730"/>
              <a:gd name="connsiteX6" fmla="*/ 70414 w 822889"/>
              <a:gd name="connsiteY6" fmla="*/ 481241 h 634730"/>
              <a:gd name="connsiteX7" fmla="*/ 187095 w 822889"/>
              <a:gd name="connsiteY7" fmla="*/ 571729 h 634730"/>
              <a:gd name="connsiteX8" fmla="*/ 263295 w 822889"/>
              <a:gd name="connsiteY8" fmla="*/ 616972 h 634730"/>
              <a:gd name="connsiteX9" fmla="*/ 346639 w 822889"/>
              <a:gd name="connsiteY9" fmla="*/ 619354 h 634730"/>
              <a:gd name="connsiteX10" fmla="*/ 432364 w 822889"/>
              <a:gd name="connsiteY10" fmla="*/ 607448 h 634730"/>
              <a:gd name="connsiteX11" fmla="*/ 501420 w 822889"/>
              <a:gd name="connsiteY11" fmla="*/ 516960 h 634730"/>
              <a:gd name="connsiteX12" fmla="*/ 708589 w 822889"/>
              <a:gd name="connsiteY12" fmla="*/ 633641 h 634730"/>
              <a:gd name="connsiteX13" fmla="*/ 803839 w 822889"/>
              <a:gd name="connsiteY13" fmla="*/ 566966 h 634730"/>
              <a:gd name="connsiteX14" fmla="*/ 822889 w 822889"/>
              <a:gd name="connsiteY14" fmla="*/ 538391 h 634730"/>
              <a:gd name="connsiteX15" fmla="*/ 813364 w 822889"/>
              <a:gd name="connsiteY15" fmla="*/ 385991 h 634730"/>
              <a:gd name="connsiteX16" fmla="*/ 765739 w 822889"/>
              <a:gd name="connsiteY16" fmla="*/ 281216 h 634730"/>
              <a:gd name="connsiteX17" fmla="*/ 737164 w 822889"/>
              <a:gd name="connsiteY17" fmla="*/ 224066 h 634730"/>
              <a:gd name="connsiteX18" fmla="*/ 646676 w 822889"/>
              <a:gd name="connsiteY18" fmla="*/ 102622 h 634730"/>
              <a:gd name="connsiteX19" fmla="*/ 501420 w 822889"/>
              <a:gd name="connsiteY19" fmla="*/ 26423 h 634730"/>
              <a:gd name="connsiteX20" fmla="*/ 394264 w 822889"/>
              <a:gd name="connsiteY20" fmla="*/ 228 h 634730"/>
              <a:gd name="connsiteX21" fmla="*/ 299014 w 822889"/>
              <a:gd name="connsiteY21" fmla="*/ 14516 h 634730"/>
              <a:gd name="connsiteX22" fmla="*/ 299014 w 822889"/>
              <a:gd name="connsiteY22" fmla="*/ 14516 h 634730"/>
              <a:gd name="connsiteX23" fmla="*/ 299014 w 822889"/>
              <a:gd name="connsiteY23" fmla="*/ 14516 h 634730"/>
              <a:gd name="connsiteX0" fmla="*/ 299014 w 827007"/>
              <a:gd name="connsiteY0" fmla="*/ 14516 h 619354"/>
              <a:gd name="connsiteX1" fmla="*/ 210907 w 827007"/>
              <a:gd name="connsiteY1" fmla="*/ 45472 h 619354"/>
              <a:gd name="connsiteX2" fmla="*/ 113277 w 827007"/>
              <a:gd name="connsiteY2" fmla="*/ 133579 h 619354"/>
              <a:gd name="connsiteX3" fmla="*/ 51364 w 827007"/>
              <a:gd name="connsiteY3" fmla="*/ 185966 h 619354"/>
              <a:gd name="connsiteX4" fmla="*/ 6120 w 827007"/>
              <a:gd name="connsiteY4" fmla="*/ 271691 h 619354"/>
              <a:gd name="connsiteX5" fmla="*/ 10882 w 827007"/>
              <a:gd name="connsiteY5" fmla="*/ 416947 h 619354"/>
              <a:gd name="connsiteX6" fmla="*/ 70414 w 827007"/>
              <a:gd name="connsiteY6" fmla="*/ 481241 h 619354"/>
              <a:gd name="connsiteX7" fmla="*/ 187095 w 827007"/>
              <a:gd name="connsiteY7" fmla="*/ 571729 h 619354"/>
              <a:gd name="connsiteX8" fmla="*/ 263295 w 827007"/>
              <a:gd name="connsiteY8" fmla="*/ 616972 h 619354"/>
              <a:gd name="connsiteX9" fmla="*/ 346639 w 827007"/>
              <a:gd name="connsiteY9" fmla="*/ 619354 h 619354"/>
              <a:gd name="connsiteX10" fmla="*/ 432364 w 827007"/>
              <a:gd name="connsiteY10" fmla="*/ 607448 h 619354"/>
              <a:gd name="connsiteX11" fmla="*/ 501420 w 827007"/>
              <a:gd name="connsiteY11" fmla="*/ 516960 h 619354"/>
              <a:gd name="connsiteX12" fmla="*/ 570476 w 827007"/>
              <a:gd name="connsiteY12" fmla="*/ 416947 h 619354"/>
              <a:gd name="connsiteX13" fmla="*/ 803839 w 827007"/>
              <a:gd name="connsiteY13" fmla="*/ 566966 h 619354"/>
              <a:gd name="connsiteX14" fmla="*/ 822889 w 827007"/>
              <a:gd name="connsiteY14" fmla="*/ 538391 h 619354"/>
              <a:gd name="connsiteX15" fmla="*/ 813364 w 827007"/>
              <a:gd name="connsiteY15" fmla="*/ 385991 h 619354"/>
              <a:gd name="connsiteX16" fmla="*/ 765739 w 827007"/>
              <a:gd name="connsiteY16" fmla="*/ 281216 h 619354"/>
              <a:gd name="connsiteX17" fmla="*/ 737164 w 827007"/>
              <a:gd name="connsiteY17" fmla="*/ 224066 h 619354"/>
              <a:gd name="connsiteX18" fmla="*/ 646676 w 827007"/>
              <a:gd name="connsiteY18" fmla="*/ 102622 h 619354"/>
              <a:gd name="connsiteX19" fmla="*/ 501420 w 827007"/>
              <a:gd name="connsiteY19" fmla="*/ 26423 h 619354"/>
              <a:gd name="connsiteX20" fmla="*/ 394264 w 827007"/>
              <a:gd name="connsiteY20" fmla="*/ 228 h 619354"/>
              <a:gd name="connsiteX21" fmla="*/ 299014 w 827007"/>
              <a:gd name="connsiteY21" fmla="*/ 14516 h 619354"/>
              <a:gd name="connsiteX22" fmla="*/ 299014 w 827007"/>
              <a:gd name="connsiteY22" fmla="*/ 14516 h 619354"/>
              <a:gd name="connsiteX23" fmla="*/ 299014 w 827007"/>
              <a:gd name="connsiteY23" fmla="*/ 14516 h 619354"/>
              <a:gd name="connsiteX0" fmla="*/ 299014 w 827007"/>
              <a:gd name="connsiteY0" fmla="*/ 14516 h 619354"/>
              <a:gd name="connsiteX1" fmla="*/ 210907 w 827007"/>
              <a:gd name="connsiteY1" fmla="*/ 45472 h 619354"/>
              <a:gd name="connsiteX2" fmla="*/ 113277 w 827007"/>
              <a:gd name="connsiteY2" fmla="*/ 133579 h 619354"/>
              <a:gd name="connsiteX3" fmla="*/ 51364 w 827007"/>
              <a:gd name="connsiteY3" fmla="*/ 185966 h 619354"/>
              <a:gd name="connsiteX4" fmla="*/ 6120 w 827007"/>
              <a:gd name="connsiteY4" fmla="*/ 271691 h 619354"/>
              <a:gd name="connsiteX5" fmla="*/ 10882 w 827007"/>
              <a:gd name="connsiteY5" fmla="*/ 416947 h 619354"/>
              <a:gd name="connsiteX6" fmla="*/ 70414 w 827007"/>
              <a:gd name="connsiteY6" fmla="*/ 481241 h 619354"/>
              <a:gd name="connsiteX7" fmla="*/ 187095 w 827007"/>
              <a:gd name="connsiteY7" fmla="*/ 571729 h 619354"/>
              <a:gd name="connsiteX8" fmla="*/ 263295 w 827007"/>
              <a:gd name="connsiteY8" fmla="*/ 616972 h 619354"/>
              <a:gd name="connsiteX9" fmla="*/ 346639 w 827007"/>
              <a:gd name="connsiteY9" fmla="*/ 619354 h 619354"/>
              <a:gd name="connsiteX10" fmla="*/ 432364 w 827007"/>
              <a:gd name="connsiteY10" fmla="*/ 607448 h 619354"/>
              <a:gd name="connsiteX11" fmla="*/ 501420 w 827007"/>
              <a:gd name="connsiteY11" fmla="*/ 516960 h 619354"/>
              <a:gd name="connsiteX12" fmla="*/ 570476 w 827007"/>
              <a:gd name="connsiteY12" fmla="*/ 416947 h 619354"/>
              <a:gd name="connsiteX13" fmla="*/ 803839 w 827007"/>
              <a:gd name="connsiteY13" fmla="*/ 566966 h 619354"/>
              <a:gd name="connsiteX14" fmla="*/ 822889 w 827007"/>
              <a:gd name="connsiteY14" fmla="*/ 538391 h 619354"/>
              <a:gd name="connsiteX15" fmla="*/ 813364 w 827007"/>
              <a:gd name="connsiteY15" fmla="*/ 385991 h 619354"/>
              <a:gd name="connsiteX16" fmla="*/ 765739 w 827007"/>
              <a:gd name="connsiteY16" fmla="*/ 281216 h 619354"/>
              <a:gd name="connsiteX17" fmla="*/ 737164 w 827007"/>
              <a:gd name="connsiteY17" fmla="*/ 224066 h 619354"/>
              <a:gd name="connsiteX18" fmla="*/ 646676 w 827007"/>
              <a:gd name="connsiteY18" fmla="*/ 102622 h 619354"/>
              <a:gd name="connsiteX19" fmla="*/ 501420 w 827007"/>
              <a:gd name="connsiteY19" fmla="*/ 26423 h 619354"/>
              <a:gd name="connsiteX20" fmla="*/ 394264 w 827007"/>
              <a:gd name="connsiteY20" fmla="*/ 228 h 619354"/>
              <a:gd name="connsiteX21" fmla="*/ 299014 w 827007"/>
              <a:gd name="connsiteY21" fmla="*/ 14516 h 619354"/>
              <a:gd name="connsiteX22" fmla="*/ 299014 w 827007"/>
              <a:gd name="connsiteY22" fmla="*/ 14516 h 619354"/>
              <a:gd name="connsiteX23" fmla="*/ 299014 w 827007"/>
              <a:gd name="connsiteY23" fmla="*/ 14516 h 619354"/>
              <a:gd name="connsiteX0" fmla="*/ 299014 w 827007"/>
              <a:gd name="connsiteY0" fmla="*/ 14516 h 619354"/>
              <a:gd name="connsiteX1" fmla="*/ 210907 w 827007"/>
              <a:gd name="connsiteY1" fmla="*/ 45472 h 619354"/>
              <a:gd name="connsiteX2" fmla="*/ 113277 w 827007"/>
              <a:gd name="connsiteY2" fmla="*/ 133579 h 619354"/>
              <a:gd name="connsiteX3" fmla="*/ 51364 w 827007"/>
              <a:gd name="connsiteY3" fmla="*/ 185966 h 619354"/>
              <a:gd name="connsiteX4" fmla="*/ 6120 w 827007"/>
              <a:gd name="connsiteY4" fmla="*/ 271691 h 619354"/>
              <a:gd name="connsiteX5" fmla="*/ 10882 w 827007"/>
              <a:gd name="connsiteY5" fmla="*/ 416947 h 619354"/>
              <a:gd name="connsiteX6" fmla="*/ 70414 w 827007"/>
              <a:gd name="connsiteY6" fmla="*/ 481241 h 619354"/>
              <a:gd name="connsiteX7" fmla="*/ 187095 w 827007"/>
              <a:gd name="connsiteY7" fmla="*/ 571729 h 619354"/>
              <a:gd name="connsiteX8" fmla="*/ 263295 w 827007"/>
              <a:gd name="connsiteY8" fmla="*/ 616972 h 619354"/>
              <a:gd name="connsiteX9" fmla="*/ 346639 w 827007"/>
              <a:gd name="connsiteY9" fmla="*/ 619354 h 619354"/>
              <a:gd name="connsiteX10" fmla="*/ 432364 w 827007"/>
              <a:gd name="connsiteY10" fmla="*/ 607448 h 619354"/>
              <a:gd name="connsiteX11" fmla="*/ 501420 w 827007"/>
              <a:gd name="connsiteY11" fmla="*/ 516960 h 619354"/>
              <a:gd name="connsiteX12" fmla="*/ 570476 w 827007"/>
              <a:gd name="connsiteY12" fmla="*/ 416947 h 619354"/>
              <a:gd name="connsiteX13" fmla="*/ 803839 w 827007"/>
              <a:gd name="connsiteY13" fmla="*/ 566966 h 619354"/>
              <a:gd name="connsiteX14" fmla="*/ 822889 w 827007"/>
              <a:gd name="connsiteY14" fmla="*/ 538391 h 619354"/>
              <a:gd name="connsiteX15" fmla="*/ 813364 w 827007"/>
              <a:gd name="connsiteY15" fmla="*/ 385991 h 619354"/>
              <a:gd name="connsiteX16" fmla="*/ 765739 w 827007"/>
              <a:gd name="connsiteY16" fmla="*/ 281216 h 619354"/>
              <a:gd name="connsiteX17" fmla="*/ 737164 w 827007"/>
              <a:gd name="connsiteY17" fmla="*/ 224066 h 619354"/>
              <a:gd name="connsiteX18" fmla="*/ 646676 w 827007"/>
              <a:gd name="connsiteY18" fmla="*/ 102622 h 619354"/>
              <a:gd name="connsiteX19" fmla="*/ 501420 w 827007"/>
              <a:gd name="connsiteY19" fmla="*/ 26423 h 619354"/>
              <a:gd name="connsiteX20" fmla="*/ 394264 w 827007"/>
              <a:gd name="connsiteY20" fmla="*/ 228 h 619354"/>
              <a:gd name="connsiteX21" fmla="*/ 299014 w 827007"/>
              <a:gd name="connsiteY21" fmla="*/ 14516 h 619354"/>
              <a:gd name="connsiteX22" fmla="*/ 299014 w 827007"/>
              <a:gd name="connsiteY22" fmla="*/ 14516 h 619354"/>
              <a:gd name="connsiteX23" fmla="*/ 299014 w 827007"/>
              <a:gd name="connsiteY23" fmla="*/ 14516 h 619354"/>
              <a:gd name="connsiteX0" fmla="*/ 299014 w 822889"/>
              <a:gd name="connsiteY0" fmla="*/ 14516 h 619354"/>
              <a:gd name="connsiteX1" fmla="*/ 210907 w 822889"/>
              <a:gd name="connsiteY1" fmla="*/ 45472 h 619354"/>
              <a:gd name="connsiteX2" fmla="*/ 113277 w 822889"/>
              <a:gd name="connsiteY2" fmla="*/ 133579 h 619354"/>
              <a:gd name="connsiteX3" fmla="*/ 51364 w 822889"/>
              <a:gd name="connsiteY3" fmla="*/ 185966 h 619354"/>
              <a:gd name="connsiteX4" fmla="*/ 6120 w 822889"/>
              <a:gd name="connsiteY4" fmla="*/ 271691 h 619354"/>
              <a:gd name="connsiteX5" fmla="*/ 10882 w 822889"/>
              <a:gd name="connsiteY5" fmla="*/ 416947 h 619354"/>
              <a:gd name="connsiteX6" fmla="*/ 70414 w 822889"/>
              <a:gd name="connsiteY6" fmla="*/ 481241 h 619354"/>
              <a:gd name="connsiteX7" fmla="*/ 187095 w 822889"/>
              <a:gd name="connsiteY7" fmla="*/ 571729 h 619354"/>
              <a:gd name="connsiteX8" fmla="*/ 263295 w 822889"/>
              <a:gd name="connsiteY8" fmla="*/ 616972 h 619354"/>
              <a:gd name="connsiteX9" fmla="*/ 346639 w 822889"/>
              <a:gd name="connsiteY9" fmla="*/ 619354 h 619354"/>
              <a:gd name="connsiteX10" fmla="*/ 432364 w 822889"/>
              <a:gd name="connsiteY10" fmla="*/ 607448 h 619354"/>
              <a:gd name="connsiteX11" fmla="*/ 501420 w 822889"/>
              <a:gd name="connsiteY11" fmla="*/ 516960 h 619354"/>
              <a:gd name="connsiteX12" fmla="*/ 570476 w 822889"/>
              <a:gd name="connsiteY12" fmla="*/ 416947 h 619354"/>
              <a:gd name="connsiteX13" fmla="*/ 822889 w 822889"/>
              <a:gd name="connsiteY13" fmla="*/ 538391 h 619354"/>
              <a:gd name="connsiteX14" fmla="*/ 813364 w 822889"/>
              <a:gd name="connsiteY14" fmla="*/ 385991 h 619354"/>
              <a:gd name="connsiteX15" fmla="*/ 765739 w 822889"/>
              <a:gd name="connsiteY15" fmla="*/ 281216 h 619354"/>
              <a:gd name="connsiteX16" fmla="*/ 737164 w 822889"/>
              <a:gd name="connsiteY16" fmla="*/ 224066 h 619354"/>
              <a:gd name="connsiteX17" fmla="*/ 646676 w 822889"/>
              <a:gd name="connsiteY17" fmla="*/ 102622 h 619354"/>
              <a:gd name="connsiteX18" fmla="*/ 501420 w 822889"/>
              <a:gd name="connsiteY18" fmla="*/ 26423 h 619354"/>
              <a:gd name="connsiteX19" fmla="*/ 394264 w 822889"/>
              <a:gd name="connsiteY19" fmla="*/ 228 h 619354"/>
              <a:gd name="connsiteX20" fmla="*/ 299014 w 822889"/>
              <a:gd name="connsiteY20" fmla="*/ 14516 h 619354"/>
              <a:gd name="connsiteX21" fmla="*/ 299014 w 822889"/>
              <a:gd name="connsiteY21" fmla="*/ 14516 h 619354"/>
              <a:gd name="connsiteX22" fmla="*/ 299014 w 822889"/>
              <a:gd name="connsiteY22" fmla="*/ 14516 h 619354"/>
              <a:gd name="connsiteX0" fmla="*/ 299014 w 824402"/>
              <a:gd name="connsiteY0" fmla="*/ 14516 h 619354"/>
              <a:gd name="connsiteX1" fmla="*/ 210907 w 824402"/>
              <a:gd name="connsiteY1" fmla="*/ 45472 h 619354"/>
              <a:gd name="connsiteX2" fmla="*/ 113277 w 824402"/>
              <a:gd name="connsiteY2" fmla="*/ 133579 h 619354"/>
              <a:gd name="connsiteX3" fmla="*/ 51364 w 824402"/>
              <a:gd name="connsiteY3" fmla="*/ 185966 h 619354"/>
              <a:gd name="connsiteX4" fmla="*/ 6120 w 824402"/>
              <a:gd name="connsiteY4" fmla="*/ 271691 h 619354"/>
              <a:gd name="connsiteX5" fmla="*/ 10882 w 824402"/>
              <a:gd name="connsiteY5" fmla="*/ 416947 h 619354"/>
              <a:gd name="connsiteX6" fmla="*/ 70414 w 824402"/>
              <a:gd name="connsiteY6" fmla="*/ 481241 h 619354"/>
              <a:gd name="connsiteX7" fmla="*/ 187095 w 824402"/>
              <a:gd name="connsiteY7" fmla="*/ 571729 h 619354"/>
              <a:gd name="connsiteX8" fmla="*/ 263295 w 824402"/>
              <a:gd name="connsiteY8" fmla="*/ 616972 h 619354"/>
              <a:gd name="connsiteX9" fmla="*/ 346639 w 824402"/>
              <a:gd name="connsiteY9" fmla="*/ 619354 h 619354"/>
              <a:gd name="connsiteX10" fmla="*/ 432364 w 824402"/>
              <a:gd name="connsiteY10" fmla="*/ 607448 h 619354"/>
              <a:gd name="connsiteX11" fmla="*/ 501420 w 824402"/>
              <a:gd name="connsiteY11" fmla="*/ 516960 h 619354"/>
              <a:gd name="connsiteX12" fmla="*/ 570476 w 824402"/>
              <a:gd name="connsiteY12" fmla="*/ 416947 h 619354"/>
              <a:gd name="connsiteX13" fmla="*/ 813364 w 824402"/>
              <a:gd name="connsiteY13" fmla="*/ 385991 h 619354"/>
              <a:gd name="connsiteX14" fmla="*/ 765739 w 824402"/>
              <a:gd name="connsiteY14" fmla="*/ 281216 h 619354"/>
              <a:gd name="connsiteX15" fmla="*/ 737164 w 824402"/>
              <a:gd name="connsiteY15" fmla="*/ 224066 h 619354"/>
              <a:gd name="connsiteX16" fmla="*/ 646676 w 824402"/>
              <a:gd name="connsiteY16" fmla="*/ 102622 h 619354"/>
              <a:gd name="connsiteX17" fmla="*/ 501420 w 824402"/>
              <a:gd name="connsiteY17" fmla="*/ 26423 h 619354"/>
              <a:gd name="connsiteX18" fmla="*/ 394264 w 824402"/>
              <a:gd name="connsiteY18" fmla="*/ 228 h 619354"/>
              <a:gd name="connsiteX19" fmla="*/ 299014 w 824402"/>
              <a:gd name="connsiteY19" fmla="*/ 14516 h 619354"/>
              <a:gd name="connsiteX20" fmla="*/ 299014 w 824402"/>
              <a:gd name="connsiteY20" fmla="*/ 14516 h 619354"/>
              <a:gd name="connsiteX21" fmla="*/ 299014 w 824402"/>
              <a:gd name="connsiteY21" fmla="*/ 14516 h 619354"/>
              <a:gd name="connsiteX0" fmla="*/ 299014 w 770982"/>
              <a:gd name="connsiteY0" fmla="*/ 14516 h 619354"/>
              <a:gd name="connsiteX1" fmla="*/ 210907 w 770982"/>
              <a:gd name="connsiteY1" fmla="*/ 45472 h 619354"/>
              <a:gd name="connsiteX2" fmla="*/ 113277 w 770982"/>
              <a:gd name="connsiteY2" fmla="*/ 133579 h 619354"/>
              <a:gd name="connsiteX3" fmla="*/ 51364 w 770982"/>
              <a:gd name="connsiteY3" fmla="*/ 185966 h 619354"/>
              <a:gd name="connsiteX4" fmla="*/ 6120 w 770982"/>
              <a:gd name="connsiteY4" fmla="*/ 271691 h 619354"/>
              <a:gd name="connsiteX5" fmla="*/ 10882 w 770982"/>
              <a:gd name="connsiteY5" fmla="*/ 416947 h 619354"/>
              <a:gd name="connsiteX6" fmla="*/ 70414 w 770982"/>
              <a:gd name="connsiteY6" fmla="*/ 481241 h 619354"/>
              <a:gd name="connsiteX7" fmla="*/ 187095 w 770982"/>
              <a:gd name="connsiteY7" fmla="*/ 571729 h 619354"/>
              <a:gd name="connsiteX8" fmla="*/ 263295 w 770982"/>
              <a:gd name="connsiteY8" fmla="*/ 616972 h 619354"/>
              <a:gd name="connsiteX9" fmla="*/ 346639 w 770982"/>
              <a:gd name="connsiteY9" fmla="*/ 619354 h 619354"/>
              <a:gd name="connsiteX10" fmla="*/ 432364 w 770982"/>
              <a:gd name="connsiteY10" fmla="*/ 607448 h 619354"/>
              <a:gd name="connsiteX11" fmla="*/ 501420 w 770982"/>
              <a:gd name="connsiteY11" fmla="*/ 516960 h 619354"/>
              <a:gd name="connsiteX12" fmla="*/ 570476 w 770982"/>
              <a:gd name="connsiteY12" fmla="*/ 416947 h 619354"/>
              <a:gd name="connsiteX13" fmla="*/ 639533 w 770982"/>
              <a:gd name="connsiteY13" fmla="*/ 343129 h 619354"/>
              <a:gd name="connsiteX14" fmla="*/ 765739 w 770982"/>
              <a:gd name="connsiteY14" fmla="*/ 281216 h 619354"/>
              <a:gd name="connsiteX15" fmla="*/ 737164 w 770982"/>
              <a:gd name="connsiteY15" fmla="*/ 224066 h 619354"/>
              <a:gd name="connsiteX16" fmla="*/ 646676 w 770982"/>
              <a:gd name="connsiteY16" fmla="*/ 102622 h 619354"/>
              <a:gd name="connsiteX17" fmla="*/ 501420 w 770982"/>
              <a:gd name="connsiteY17" fmla="*/ 26423 h 619354"/>
              <a:gd name="connsiteX18" fmla="*/ 394264 w 770982"/>
              <a:gd name="connsiteY18" fmla="*/ 228 h 619354"/>
              <a:gd name="connsiteX19" fmla="*/ 299014 w 770982"/>
              <a:gd name="connsiteY19" fmla="*/ 14516 h 619354"/>
              <a:gd name="connsiteX20" fmla="*/ 299014 w 770982"/>
              <a:gd name="connsiteY20" fmla="*/ 14516 h 619354"/>
              <a:gd name="connsiteX21" fmla="*/ 299014 w 770982"/>
              <a:gd name="connsiteY21" fmla="*/ 14516 h 619354"/>
              <a:gd name="connsiteX0" fmla="*/ 299014 w 742088"/>
              <a:gd name="connsiteY0" fmla="*/ 14516 h 619354"/>
              <a:gd name="connsiteX1" fmla="*/ 210907 w 742088"/>
              <a:gd name="connsiteY1" fmla="*/ 45472 h 619354"/>
              <a:gd name="connsiteX2" fmla="*/ 113277 w 742088"/>
              <a:gd name="connsiteY2" fmla="*/ 133579 h 619354"/>
              <a:gd name="connsiteX3" fmla="*/ 51364 w 742088"/>
              <a:gd name="connsiteY3" fmla="*/ 185966 h 619354"/>
              <a:gd name="connsiteX4" fmla="*/ 6120 w 742088"/>
              <a:gd name="connsiteY4" fmla="*/ 271691 h 619354"/>
              <a:gd name="connsiteX5" fmla="*/ 10882 w 742088"/>
              <a:gd name="connsiteY5" fmla="*/ 416947 h 619354"/>
              <a:gd name="connsiteX6" fmla="*/ 70414 w 742088"/>
              <a:gd name="connsiteY6" fmla="*/ 481241 h 619354"/>
              <a:gd name="connsiteX7" fmla="*/ 187095 w 742088"/>
              <a:gd name="connsiteY7" fmla="*/ 571729 h 619354"/>
              <a:gd name="connsiteX8" fmla="*/ 263295 w 742088"/>
              <a:gd name="connsiteY8" fmla="*/ 616972 h 619354"/>
              <a:gd name="connsiteX9" fmla="*/ 346639 w 742088"/>
              <a:gd name="connsiteY9" fmla="*/ 619354 h 619354"/>
              <a:gd name="connsiteX10" fmla="*/ 432364 w 742088"/>
              <a:gd name="connsiteY10" fmla="*/ 607448 h 619354"/>
              <a:gd name="connsiteX11" fmla="*/ 501420 w 742088"/>
              <a:gd name="connsiteY11" fmla="*/ 516960 h 619354"/>
              <a:gd name="connsiteX12" fmla="*/ 570476 w 742088"/>
              <a:gd name="connsiteY12" fmla="*/ 416947 h 619354"/>
              <a:gd name="connsiteX13" fmla="*/ 639533 w 742088"/>
              <a:gd name="connsiteY13" fmla="*/ 343129 h 619354"/>
              <a:gd name="connsiteX14" fmla="*/ 720495 w 742088"/>
              <a:gd name="connsiteY14" fmla="*/ 281216 h 619354"/>
              <a:gd name="connsiteX15" fmla="*/ 737164 w 742088"/>
              <a:gd name="connsiteY15" fmla="*/ 224066 h 619354"/>
              <a:gd name="connsiteX16" fmla="*/ 646676 w 742088"/>
              <a:gd name="connsiteY16" fmla="*/ 102622 h 619354"/>
              <a:gd name="connsiteX17" fmla="*/ 501420 w 742088"/>
              <a:gd name="connsiteY17" fmla="*/ 26423 h 619354"/>
              <a:gd name="connsiteX18" fmla="*/ 394264 w 742088"/>
              <a:gd name="connsiteY18" fmla="*/ 228 h 619354"/>
              <a:gd name="connsiteX19" fmla="*/ 299014 w 742088"/>
              <a:gd name="connsiteY19" fmla="*/ 14516 h 619354"/>
              <a:gd name="connsiteX20" fmla="*/ 299014 w 742088"/>
              <a:gd name="connsiteY20" fmla="*/ 14516 h 619354"/>
              <a:gd name="connsiteX21" fmla="*/ 299014 w 742088"/>
              <a:gd name="connsiteY21" fmla="*/ 14516 h 619354"/>
              <a:gd name="connsiteX0" fmla="*/ 299014 w 742088"/>
              <a:gd name="connsiteY0" fmla="*/ 16327 h 621165"/>
              <a:gd name="connsiteX1" fmla="*/ 210907 w 742088"/>
              <a:gd name="connsiteY1" fmla="*/ 47283 h 621165"/>
              <a:gd name="connsiteX2" fmla="*/ 113277 w 742088"/>
              <a:gd name="connsiteY2" fmla="*/ 135390 h 621165"/>
              <a:gd name="connsiteX3" fmla="*/ 51364 w 742088"/>
              <a:gd name="connsiteY3" fmla="*/ 187777 h 621165"/>
              <a:gd name="connsiteX4" fmla="*/ 6120 w 742088"/>
              <a:gd name="connsiteY4" fmla="*/ 273502 h 621165"/>
              <a:gd name="connsiteX5" fmla="*/ 10882 w 742088"/>
              <a:gd name="connsiteY5" fmla="*/ 418758 h 621165"/>
              <a:gd name="connsiteX6" fmla="*/ 70414 w 742088"/>
              <a:gd name="connsiteY6" fmla="*/ 483052 h 621165"/>
              <a:gd name="connsiteX7" fmla="*/ 187095 w 742088"/>
              <a:gd name="connsiteY7" fmla="*/ 573540 h 621165"/>
              <a:gd name="connsiteX8" fmla="*/ 263295 w 742088"/>
              <a:gd name="connsiteY8" fmla="*/ 618783 h 621165"/>
              <a:gd name="connsiteX9" fmla="*/ 346639 w 742088"/>
              <a:gd name="connsiteY9" fmla="*/ 621165 h 621165"/>
              <a:gd name="connsiteX10" fmla="*/ 432364 w 742088"/>
              <a:gd name="connsiteY10" fmla="*/ 609259 h 621165"/>
              <a:gd name="connsiteX11" fmla="*/ 501420 w 742088"/>
              <a:gd name="connsiteY11" fmla="*/ 518771 h 621165"/>
              <a:gd name="connsiteX12" fmla="*/ 570476 w 742088"/>
              <a:gd name="connsiteY12" fmla="*/ 418758 h 621165"/>
              <a:gd name="connsiteX13" fmla="*/ 639533 w 742088"/>
              <a:gd name="connsiteY13" fmla="*/ 344940 h 621165"/>
              <a:gd name="connsiteX14" fmla="*/ 720495 w 742088"/>
              <a:gd name="connsiteY14" fmla="*/ 283027 h 621165"/>
              <a:gd name="connsiteX15" fmla="*/ 737164 w 742088"/>
              <a:gd name="connsiteY15" fmla="*/ 225877 h 621165"/>
              <a:gd name="connsiteX16" fmla="*/ 646676 w 742088"/>
              <a:gd name="connsiteY16" fmla="*/ 104433 h 621165"/>
              <a:gd name="connsiteX17" fmla="*/ 513326 w 742088"/>
              <a:gd name="connsiteY17" fmla="*/ 63953 h 621165"/>
              <a:gd name="connsiteX18" fmla="*/ 394264 w 742088"/>
              <a:gd name="connsiteY18" fmla="*/ 2039 h 621165"/>
              <a:gd name="connsiteX19" fmla="*/ 299014 w 742088"/>
              <a:gd name="connsiteY19" fmla="*/ 16327 h 621165"/>
              <a:gd name="connsiteX20" fmla="*/ 299014 w 742088"/>
              <a:gd name="connsiteY20" fmla="*/ 16327 h 621165"/>
              <a:gd name="connsiteX21" fmla="*/ 299014 w 742088"/>
              <a:gd name="connsiteY21" fmla="*/ 16327 h 621165"/>
              <a:gd name="connsiteX0" fmla="*/ 299014 w 744693"/>
              <a:gd name="connsiteY0" fmla="*/ 16327 h 621165"/>
              <a:gd name="connsiteX1" fmla="*/ 210907 w 744693"/>
              <a:gd name="connsiteY1" fmla="*/ 47283 h 621165"/>
              <a:gd name="connsiteX2" fmla="*/ 113277 w 744693"/>
              <a:gd name="connsiteY2" fmla="*/ 135390 h 621165"/>
              <a:gd name="connsiteX3" fmla="*/ 51364 w 744693"/>
              <a:gd name="connsiteY3" fmla="*/ 187777 h 621165"/>
              <a:gd name="connsiteX4" fmla="*/ 6120 w 744693"/>
              <a:gd name="connsiteY4" fmla="*/ 273502 h 621165"/>
              <a:gd name="connsiteX5" fmla="*/ 10882 w 744693"/>
              <a:gd name="connsiteY5" fmla="*/ 418758 h 621165"/>
              <a:gd name="connsiteX6" fmla="*/ 70414 w 744693"/>
              <a:gd name="connsiteY6" fmla="*/ 483052 h 621165"/>
              <a:gd name="connsiteX7" fmla="*/ 187095 w 744693"/>
              <a:gd name="connsiteY7" fmla="*/ 573540 h 621165"/>
              <a:gd name="connsiteX8" fmla="*/ 263295 w 744693"/>
              <a:gd name="connsiteY8" fmla="*/ 618783 h 621165"/>
              <a:gd name="connsiteX9" fmla="*/ 346639 w 744693"/>
              <a:gd name="connsiteY9" fmla="*/ 621165 h 621165"/>
              <a:gd name="connsiteX10" fmla="*/ 432364 w 744693"/>
              <a:gd name="connsiteY10" fmla="*/ 609259 h 621165"/>
              <a:gd name="connsiteX11" fmla="*/ 501420 w 744693"/>
              <a:gd name="connsiteY11" fmla="*/ 518771 h 621165"/>
              <a:gd name="connsiteX12" fmla="*/ 570476 w 744693"/>
              <a:gd name="connsiteY12" fmla="*/ 418758 h 621165"/>
              <a:gd name="connsiteX13" fmla="*/ 639533 w 744693"/>
              <a:gd name="connsiteY13" fmla="*/ 344940 h 621165"/>
              <a:gd name="connsiteX14" fmla="*/ 720495 w 744693"/>
              <a:gd name="connsiteY14" fmla="*/ 283027 h 621165"/>
              <a:gd name="connsiteX15" fmla="*/ 737164 w 744693"/>
              <a:gd name="connsiteY15" fmla="*/ 225877 h 621165"/>
              <a:gd name="connsiteX16" fmla="*/ 610957 w 744693"/>
              <a:gd name="connsiteY16" fmla="*/ 152058 h 621165"/>
              <a:gd name="connsiteX17" fmla="*/ 513326 w 744693"/>
              <a:gd name="connsiteY17" fmla="*/ 63953 h 621165"/>
              <a:gd name="connsiteX18" fmla="*/ 394264 w 744693"/>
              <a:gd name="connsiteY18" fmla="*/ 2039 h 621165"/>
              <a:gd name="connsiteX19" fmla="*/ 299014 w 744693"/>
              <a:gd name="connsiteY19" fmla="*/ 16327 h 621165"/>
              <a:gd name="connsiteX20" fmla="*/ 299014 w 744693"/>
              <a:gd name="connsiteY20" fmla="*/ 16327 h 621165"/>
              <a:gd name="connsiteX21" fmla="*/ 299014 w 744693"/>
              <a:gd name="connsiteY21" fmla="*/ 16327 h 621165"/>
              <a:gd name="connsiteX0" fmla="*/ 299014 w 720759"/>
              <a:gd name="connsiteY0" fmla="*/ 16327 h 621165"/>
              <a:gd name="connsiteX1" fmla="*/ 210907 w 720759"/>
              <a:gd name="connsiteY1" fmla="*/ 47283 h 621165"/>
              <a:gd name="connsiteX2" fmla="*/ 113277 w 720759"/>
              <a:gd name="connsiteY2" fmla="*/ 135390 h 621165"/>
              <a:gd name="connsiteX3" fmla="*/ 51364 w 720759"/>
              <a:gd name="connsiteY3" fmla="*/ 187777 h 621165"/>
              <a:gd name="connsiteX4" fmla="*/ 6120 w 720759"/>
              <a:gd name="connsiteY4" fmla="*/ 273502 h 621165"/>
              <a:gd name="connsiteX5" fmla="*/ 10882 w 720759"/>
              <a:gd name="connsiteY5" fmla="*/ 418758 h 621165"/>
              <a:gd name="connsiteX6" fmla="*/ 70414 w 720759"/>
              <a:gd name="connsiteY6" fmla="*/ 483052 h 621165"/>
              <a:gd name="connsiteX7" fmla="*/ 187095 w 720759"/>
              <a:gd name="connsiteY7" fmla="*/ 573540 h 621165"/>
              <a:gd name="connsiteX8" fmla="*/ 263295 w 720759"/>
              <a:gd name="connsiteY8" fmla="*/ 618783 h 621165"/>
              <a:gd name="connsiteX9" fmla="*/ 346639 w 720759"/>
              <a:gd name="connsiteY9" fmla="*/ 621165 h 621165"/>
              <a:gd name="connsiteX10" fmla="*/ 432364 w 720759"/>
              <a:gd name="connsiteY10" fmla="*/ 609259 h 621165"/>
              <a:gd name="connsiteX11" fmla="*/ 501420 w 720759"/>
              <a:gd name="connsiteY11" fmla="*/ 518771 h 621165"/>
              <a:gd name="connsiteX12" fmla="*/ 570476 w 720759"/>
              <a:gd name="connsiteY12" fmla="*/ 418758 h 621165"/>
              <a:gd name="connsiteX13" fmla="*/ 639533 w 720759"/>
              <a:gd name="connsiteY13" fmla="*/ 344940 h 621165"/>
              <a:gd name="connsiteX14" fmla="*/ 720495 w 720759"/>
              <a:gd name="connsiteY14" fmla="*/ 283027 h 621165"/>
              <a:gd name="connsiteX15" fmla="*/ 610957 w 720759"/>
              <a:gd name="connsiteY15" fmla="*/ 152058 h 621165"/>
              <a:gd name="connsiteX16" fmla="*/ 513326 w 720759"/>
              <a:gd name="connsiteY16" fmla="*/ 63953 h 621165"/>
              <a:gd name="connsiteX17" fmla="*/ 394264 w 720759"/>
              <a:gd name="connsiteY17" fmla="*/ 2039 h 621165"/>
              <a:gd name="connsiteX18" fmla="*/ 299014 w 720759"/>
              <a:gd name="connsiteY18" fmla="*/ 16327 h 621165"/>
              <a:gd name="connsiteX19" fmla="*/ 299014 w 720759"/>
              <a:gd name="connsiteY19" fmla="*/ 16327 h 621165"/>
              <a:gd name="connsiteX20" fmla="*/ 299014 w 720759"/>
              <a:gd name="connsiteY20" fmla="*/ 16327 h 621165"/>
              <a:gd name="connsiteX0" fmla="*/ 299014 w 641220"/>
              <a:gd name="connsiteY0" fmla="*/ 16327 h 621165"/>
              <a:gd name="connsiteX1" fmla="*/ 210907 w 641220"/>
              <a:gd name="connsiteY1" fmla="*/ 47283 h 621165"/>
              <a:gd name="connsiteX2" fmla="*/ 113277 w 641220"/>
              <a:gd name="connsiteY2" fmla="*/ 135390 h 621165"/>
              <a:gd name="connsiteX3" fmla="*/ 51364 w 641220"/>
              <a:gd name="connsiteY3" fmla="*/ 187777 h 621165"/>
              <a:gd name="connsiteX4" fmla="*/ 6120 w 641220"/>
              <a:gd name="connsiteY4" fmla="*/ 273502 h 621165"/>
              <a:gd name="connsiteX5" fmla="*/ 10882 w 641220"/>
              <a:gd name="connsiteY5" fmla="*/ 418758 h 621165"/>
              <a:gd name="connsiteX6" fmla="*/ 70414 w 641220"/>
              <a:gd name="connsiteY6" fmla="*/ 483052 h 621165"/>
              <a:gd name="connsiteX7" fmla="*/ 187095 w 641220"/>
              <a:gd name="connsiteY7" fmla="*/ 573540 h 621165"/>
              <a:gd name="connsiteX8" fmla="*/ 263295 w 641220"/>
              <a:gd name="connsiteY8" fmla="*/ 618783 h 621165"/>
              <a:gd name="connsiteX9" fmla="*/ 346639 w 641220"/>
              <a:gd name="connsiteY9" fmla="*/ 621165 h 621165"/>
              <a:gd name="connsiteX10" fmla="*/ 432364 w 641220"/>
              <a:gd name="connsiteY10" fmla="*/ 609259 h 621165"/>
              <a:gd name="connsiteX11" fmla="*/ 501420 w 641220"/>
              <a:gd name="connsiteY11" fmla="*/ 518771 h 621165"/>
              <a:gd name="connsiteX12" fmla="*/ 570476 w 641220"/>
              <a:gd name="connsiteY12" fmla="*/ 418758 h 621165"/>
              <a:gd name="connsiteX13" fmla="*/ 639533 w 641220"/>
              <a:gd name="connsiteY13" fmla="*/ 344940 h 621165"/>
              <a:gd name="connsiteX14" fmla="*/ 610957 w 641220"/>
              <a:gd name="connsiteY14" fmla="*/ 152058 h 621165"/>
              <a:gd name="connsiteX15" fmla="*/ 513326 w 641220"/>
              <a:gd name="connsiteY15" fmla="*/ 63953 h 621165"/>
              <a:gd name="connsiteX16" fmla="*/ 394264 w 641220"/>
              <a:gd name="connsiteY16" fmla="*/ 2039 h 621165"/>
              <a:gd name="connsiteX17" fmla="*/ 299014 w 641220"/>
              <a:gd name="connsiteY17" fmla="*/ 16327 h 621165"/>
              <a:gd name="connsiteX18" fmla="*/ 299014 w 641220"/>
              <a:gd name="connsiteY18" fmla="*/ 16327 h 621165"/>
              <a:gd name="connsiteX19" fmla="*/ 299014 w 641220"/>
              <a:gd name="connsiteY19" fmla="*/ 16327 h 621165"/>
              <a:gd name="connsiteX0" fmla="*/ 299014 w 649193"/>
              <a:gd name="connsiteY0" fmla="*/ 16327 h 621165"/>
              <a:gd name="connsiteX1" fmla="*/ 210907 w 649193"/>
              <a:gd name="connsiteY1" fmla="*/ 47283 h 621165"/>
              <a:gd name="connsiteX2" fmla="*/ 113277 w 649193"/>
              <a:gd name="connsiteY2" fmla="*/ 135390 h 621165"/>
              <a:gd name="connsiteX3" fmla="*/ 51364 w 649193"/>
              <a:gd name="connsiteY3" fmla="*/ 187777 h 621165"/>
              <a:gd name="connsiteX4" fmla="*/ 6120 w 649193"/>
              <a:gd name="connsiteY4" fmla="*/ 273502 h 621165"/>
              <a:gd name="connsiteX5" fmla="*/ 10882 w 649193"/>
              <a:gd name="connsiteY5" fmla="*/ 418758 h 621165"/>
              <a:gd name="connsiteX6" fmla="*/ 70414 w 649193"/>
              <a:gd name="connsiteY6" fmla="*/ 483052 h 621165"/>
              <a:gd name="connsiteX7" fmla="*/ 187095 w 649193"/>
              <a:gd name="connsiteY7" fmla="*/ 573540 h 621165"/>
              <a:gd name="connsiteX8" fmla="*/ 263295 w 649193"/>
              <a:gd name="connsiteY8" fmla="*/ 618783 h 621165"/>
              <a:gd name="connsiteX9" fmla="*/ 346639 w 649193"/>
              <a:gd name="connsiteY9" fmla="*/ 621165 h 621165"/>
              <a:gd name="connsiteX10" fmla="*/ 432364 w 649193"/>
              <a:gd name="connsiteY10" fmla="*/ 609259 h 621165"/>
              <a:gd name="connsiteX11" fmla="*/ 501420 w 649193"/>
              <a:gd name="connsiteY11" fmla="*/ 518771 h 621165"/>
              <a:gd name="connsiteX12" fmla="*/ 637151 w 649193"/>
              <a:gd name="connsiteY12" fmla="*/ 452095 h 621165"/>
              <a:gd name="connsiteX13" fmla="*/ 639533 w 649193"/>
              <a:gd name="connsiteY13" fmla="*/ 344940 h 621165"/>
              <a:gd name="connsiteX14" fmla="*/ 610957 w 649193"/>
              <a:gd name="connsiteY14" fmla="*/ 152058 h 621165"/>
              <a:gd name="connsiteX15" fmla="*/ 513326 w 649193"/>
              <a:gd name="connsiteY15" fmla="*/ 63953 h 621165"/>
              <a:gd name="connsiteX16" fmla="*/ 394264 w 649193"/>
              <a:gd name="connsiteY16" fmla="*/ 2039 h 621165"/>
              <a:gd name="connsiteX17" fmla="*/ 299014 w 649193"/>
              <a:gd name="connsiteY17" fmla="*/ 16327 h 621165"/>
              <a:gd name="connsiteX18" fmla="*/ 299014 w 649193"/>
              <a:gd name="connsiteY18" fmla="*/ 16327 h 621165"/>
              <a:gd name="connsiteX19" fmla="*/ 299014 w 649193"/>
              <a:gd name="connsiteY19" fmla="*/ 16327 h 621165"/>
              <a:gd name="connsiteX0" fmla="*/ 299014 w 648333"/>
              <a:gd name="connsiteY0" fmla="*/ 16327 h 626446"/>
              <a:gd name="connsiteX1" fmla="*/ 210907 w 648333"/>
              <a:gd name="connsiteY1" fmla="*/ 47283 h 626446"/>
              <a:gd name="connsiteX2" fmla="*/ 113277 w 648333"/>
              <a:gd name="connsiteY2" fmla="*/ 135390 h 626446"/>
              <a:gd name="connsiteX3" fmla="*/ 51364 w 648333"/>
              <a:gd name="connsiteY3" fmla="*/ 187777 h 626446"/>
              <a:gd name="connsiteX4" fmla="*/ 6120 w 648333"/>
              <a:gd name="connsiteY4" fmla="*/ 273502 h 626446"/>
              <a:gd name="connsiteX5" fmla="*/ 10882 w 648333"/>
              <a:gd name="connsiteY5" fmla="*/ 418758 h 626446"/>
              <a:gd name="connsiteX6" fmla="*/ 70414 w 648333"/>
              <a:gd name="connsiteY6" fmla="*/ 483052 h 626446"/>
              <a:gd name="connsiteX7" fmla="*/ 187095 w 648333"/>
              <a:gd name="connsiteY7" fmla="*/ 573540 h 626446"/>
              <a:gd name="connsiteX8" fmla="*/ 263295 w 648333"/>
              <a:gd name="connsiteY8" fmla="*/ 618783 h 626446"/>
              <a:gd name="connsiteX9" fmla="*/ 346639 w 648333"/>
              <a:gd name="connsiteY9" fmla="*/ 621165 h 626446"/>
              <a:gd name="connsiteX10" fmla="*/ 432364 w 648333"/>
              <a:gd name="connsiteY10" fmla="*/ 609259 h 626446"/>
              <a:gd name="connsiteX11" fmla="*/ 513326 w 648333"/>
              <a:gd name="connsiteY11" fmla="*/ 428284 h 626446"/>
              <a:gd name="connsiteX12" fmla="*/ 637151 w 648333"/>
              <a:gd name="connsiteY12" fmla="*/ 452095 h 626446"/>
              <a:gd name="connsiteX13" fmla="*/ 639533 w 648333"/>
              <a:gd name="connsiteY13" fmla="*/ 344940 h 626446"/>
              <a:gd name="connsiteX14" fmla="*/ 610957 w 648333"/>
              <a:gd name="connsiteY14" fmla="*/ 152058 h 626446"/>
              <a:gd name="connsiteX15" fmla="*/ 513326 w 648333"/>
              <a:gd name="connsiteY15" fmla="*/ 63953 h 626446"/>
              <a:gd name="connsiteX16" fmla="*/ 394264 w 648333"/>
              <a:gd name="connsiteY16" fmla="*/ 2039 h 626446"/>
              <a:gd name="connsiteX17" fmla="*/ 299014 w 648333"/>
              <a:gd name="connsiteY17" fmla="*/ 16327 h 626446"/>
              <a:gd name="connsiteX18" fmla="*/ 299014 w 648333"/>
              <a:gd name="connsiteY18" fmla="*/ 16327 h 626446"/>
              <a:gd name="connsiteX19" fmla="*/ 299014 w 648333"/>
              <a:gd name="connsiteY19" fmla="*/ 16327 h 626446"/>
              <a:gd name="connsiteX0" fmla="*/ 299014 w 648333"/>
              <a:gd name="connsiteY0" fmla="*/ 0 h 610119"/>
              <a:gd name="connsiteX1" fmla="*/ 210907 w 648333"/>
              <a:gd name="connsiteY1" fmla="*/ 30956 h 610119"/>
              <a:gd name="connsiteX2" fmla="*/ 113277 w 648333"/>
              <a:gd name="connsiteY2" fmla="*/ 119063 h 610119"/>
              <a:gd name="connsiteX3" fmla="*/ 51364 w 648333"/>
              <a:gd name="connsiteY3" fmla="*/ 171450 h 610119"/>
              <a:gd name="connsiteX4" fmla="*/ 6120 w 648333"/>
              <a:gd name="connsiteY4" fmla="*/ 257175 h 610119"/>
              <a:gd name="connsiteX5" fmla="*/ 10882 w 648333"/>
              <a:gd name="connsiteY5" fmla="*/ 402431 h 610119"/>
              <a:gd name="connsiteX6" fmla="*/ 70414 w 648333"/>
              <a:gd name="connsiteY6" fmla="*/ 466725 h 610119"/>
              <a:gd name="connsiteX7" fmla="*/ 187095 w 648333"/>
              <a:gd name="connsiteY7" fmla="*/ 557213 h 610119"/>
              <a:gd name="connsiteX8" fmla="*/ 263295 w 648333"/>
              <a:gd name="connsiteY8" fmla="*/ 602456 h 610119"/>
              <a:gd name="connsiteX9" fmla="*/ 346639 w 648333"/>
              <a:gd name="connsiteY9" fmla="*/ 604838 h 610119"/>
              <a:gd name="connsiteX10" fmla="*/ 432364 w 648333"/>
              <a:gd name="connsiteY10" fmla="*/ 592932 h 610119"/>
              <a:gd name="connsiteX11" fmla="*/ 513326 w 648333"/>
              <a:gd name="connsiteY11" fmla="*/ 411957 h 610119"/>
              <a:gd name="connsiteX12" fmla="*/ 637151 w 648333"/>
              <a:gd name="connsiteY12" fmla="*/ 435768 h 610119"/>
              <a:gd name="connsiteX13" fmla="*/ 639533 w 648333"/>
              <a:gd name="connsiteY13" fmla="*/ 328613 h 610119"/>
              <a:gd name="connsiteX14" fmla="*/ 610957 w 648333"/>
              <a:gd name="connsiteY14" fmla="*/ 135731 h 610119"/>
              <a:gd name="connsiteX15" fmla="*/ 513326 w 648333"/>
              <a:gd name="connsiteY15" fmla="*/ 47626 h 610119"/>
              <a:gd name="connsiteX16" fmla="*/ 372832 w 648333"/>
              <a:gd name="connsiteY16" fmla="*/ 78581 h 610119"/>
              <a:gd name="connsiteX17" fmla="*/ 299014 w 648333"/>
              <a:gd name="connsiteY17" fmla="*/ 0 h 610119"/>
              <a:gd name="connsiteX18" fmla="*/ 299014 w 648333"/>
              <a:gd name="connsiteY18" fmla="*/ 0 h 610119"/>
              <a:gd name="connsiteX19" fmla="*/ 299014 w 648333"/>
              <a:gd name="connsiteY19" fmla="*/ 0 h 610119"/>
              <a:gd name="connsiteX0" fmla="*/ 299014 w 648333"/>
              <a:gd name="connsiteY0" fmla="*/ 0 h 610119"/>
              <a:gd name="connsiteX1" fmla="*/ 210907 w 648333"/>
              <a:gd name="connsiteY1" fmla="*/ 30956 h 610119"/>
              <a:gd name="connsiteX2" fmla="*/ 113277 w 648333"/>
              <a:gd name="connsiteY2" fmla="*/ 119063 h 610119"/>
              <a:gd name="connsiteX3" fmla="*/ 51364 w 648333"/>
              <a:gd name="connsiteY3" fmla="*/ 171450 h 610119"/>
              <a:gd name="connsiteX4" fmla="*/ 6120 w 648333"/>
              <a:gd name="connsiteY4" fmla="*/ 257175 h 610119"/>
              <a:gd name="connsiteX5" fmla="*/ 10882 w 648333"/>
              <a:gd name="connsiteY5" fmla="*/ 402431 h 610119"/>
              <a:gd name="connsiteX6" fmla="*/ 70414 w 648333"/>
              <a:gd name="connsiteY6" fmla="*/ 466725 h 610119"/>
              <a:gd name="connsiteX7" fmla="*/ 187095 w 648333"/>
              <a:gd name="connsiteY7" fmla="*/ 557213 h 610119"/>
              <a:gd name="connsiteX8" fmla="*/ 263295 w 648333"/>
              <a:gd name="connsiteY8" fmla="*/ 602456 h 610119"/>
              <a:gd name="connsiteX9" fmla="*/ 346639 w 648333"/>
              <a:gd name="connsiteY9" fmla="*/ 604838 h 610119"/>
              <a:gd name="connsiteX10" fmla="*/ 432364 w 648333"/>
              <a:gd name="connsiteY10" fmla="*/ 592932 h 610119"/>
              <a:gd name="connsiteX11" fmla="*/ 513326 w 648333"/>
              <a:gd name="connsiteY11" fmla="*/ 411957 h 610119"/>
              <a:gd name="connsiteX12" fmla="*/ 637151 w 648333"/>
              <a:gd name="connsiteY12" fmla="*/ 435768 h 610119"/>
              <a:gd name="connsiteX13" fmla="*/ 639533 w 648333"/>
              <a:gd name="connsiteY13" fmla="*/ 328613 h 610119"/>
              <a:gd name="connsiteX14" fmla="*/ 610957 w 648333"/>
              <a:gd name="connsiteY14" fmla="*/ 135731 h 610119"/>
              <a:gd name="connsiteX15" fmla="*/ 513326 w 648333"/>
              <a:gd name="connsiteY15" fmla="*/ 47626 h 610119"/>
              <a:gd name="connsiteX16" fmla="*/ 372832 w 648333"/>
              <a:gd name="connsiteY16" fmla="*/ 78581 h 610119"/>
              <a:gd name="connsiteX17" fmla="*/ 299014 w 648333"/>
              <a:gd name="connsiteY17" fmla="*/ 0 h 610119"/>
              <a:gd name="connsiteX18" fmla="*/ 299014 w 648333"/>
              <a:gd name="connsiteY18" fmla="*/ 0 h 610119"/>
              <a:gd name="connsiteX0" fmla="*/ 294252 w 648333"/>
              <a:gd name="connsiteY0" fmla="*/ 134076 h 610845"/>
              <a:gd name="connsiteX1" fmla="*/ 210907 w 648333"/>
              <a:gd name="connsiteY1" fmla="*/ 31682 h 610845"/>
              <a:gd name="connsiteX2" fmla="*/ 113277 w 648333"/>
              <a:gd name="connsiteY2" fmla="*/ 119789 h 610845"/>
              <a:gd name="connsiteX3" fmla="*/ 51364 w 648333"/>
              <a:gd name="connsiteY3" fmla="*/ 172176 h 610845"/>
              <a:gd name="connsiteX4" fmla="*/ 6120 w 648333"/>
              <a:gd name="connsiteY4" fmla="*/ 257901 h 610845"/>
              <a:gd name="connsiteX5" fmla="*/ 10882 w 648333"/>
              <a:gd name="connsiteY5" fmla="*/ 403157 h 610845"/>
              <a:gd name="connsiteX6" fmla="*/ 70414 w 648333"/>
              <a:gd name="connsiteY6" fmla="*/ 467451 h 610845"/>
              <a:gd name="connsiteX7" fmla="*/ 187095 w 648333"/>
              <a:gd name="connsiteY7" fmla="*/ 557939 h 610845"/>
              <a:gd name="connsiteX8" fmla="*/ 263295 w 648333"/>
              <a:gd name="connsiteY8" fmla="*/ 603182 h 610845"/>
              <a:gd name="connsiteX9" fmla="*/ 346639 w 648333"/>
              <a:gd name="connsiteY9" fmla="*/ 605564 h 610845"/>
              <a:gd name="connsiteX10" fmla="*/ 432364 w 648333"/>
              <a:gd name="connsiteY10" fmla="*/ 593658 h 610845"/>
              <a:gd name="connsiteX11" fmla="*/ 513326 w 648333"/>
              <a:gd name="connsiteY11" fmla="*/ 412683 h 610845"/>
              <a:gd name="connsiteX12" fmla="*/ 637151 w 648333"/>
              <a:gd name="connsiteY12" fmla="*/ 436494 h 610845"/>
              <a:gd name="connsiteX13" fmla="*/ 639533 w 648333"/>
              <a:gd name="connsiteY13" fmla="*/ 329339 h 610845"/>
              <a:gd name="connsiteX14" fmla="*/ 610957 w 648333"/>
              <a:gd name="connsiteY14" fmla="*/ 136457 h 610845"/>
              <a:gd name="connsiteX15" fmla="*/ 513326 w 648333"/>
              <a:gd name="connsiteY15" fmla="*/ 48352 h 610845"/>
              <a:gd name="connsiteX16" fmla="*/ 372832 w 648333"/>
              <a:gd name="connsiteY16" fmla="*/ 79307 h 610845"/>
              <a:gd name="connsiteX17" fmla="*/ 299014 w 648333"/>
              <a:gd name="connsiteY17" fmla="*/ 726 h 610845"/>
              <a:gd name="connsiteX18" fmla="*/ 294252 w 648333"/>
              <a:gd name="connsiteY18" fmla="*/ 134076 h 610845"/>
              <a:gd name="connsiteX0" fmla="*/ 294252 w 648333"/>
              <a:gd name="connsiteY0" fmla="*/ 102394 h 579163"/>
              <a:gd name="connsiteX1" fmla="*/ 210907 w 648333"/>
              <a:gd name="connsiteY1" fmla="*/ 0 h 579163"/>
              <a:gd name="connsiteX2" fmla="*/ 113277 w 648333"/>
              <a:gd name="connsiteY2" fmla="*/ 88107 h 579163"/>
              <a:gd name="connsiteX3" fmla="*/ 51364 w 648333"/>
              <a:gd name="connsiteY3" fmla="*/ 140494 h 579163"/>
              <a:gd name="connsiteX4" fmla="*/ 6120 w 648333"/>
              <a:gd name="connsiteY4" fmla="*/ 226219 h 579163"/>
              <a:gd name="connsiteX5" fmla="*/ 10882 w 648333"/>
              <a:gd name="connsiteY5" fmla="*/ 371475 h 579163"/>
              <a:gd name="connsiteX6" fmla="*/ 70414 w 648333"/>
              <a:gd name="connsiteY6" fmla="*/ 435769 h 579163"/>
              <a:gd name="connsiteX7" fmla="*/ 187095 w 648333"/>
              <a:gd name="connsiteY7" fmla="*/ 526257 h 579163"/>
              <a:gd name="connsiteX8" fmla="*/ 263295 w 648333"/>
              <a:gd name="connsiteY8" fmla="*/ 571500 h 579163"/>
              <a:gd name="connsiteX9" fmla="*/ 346639 w 648333"/>
              <a:gd name="connsiteY9" fmla="*/ 573882 h 579163"/>
              <a:gd name="connsiteX10" fmla="*/ 432364 w 648333"/>
              <a:gd name="connsiteY10" fmla="*/ 561976 h 579163"/>
              <a:gd name="connsiteX11" fmla="*/ 513326 w 648333"/>
              <a:gd name="connsiteY11" fmla="*/ 381001 h 579163"/>
              <a:gd name="connsiteX12" fmla="*/ 637151 w 648333"/>
              <a:gd name="connsiteY12" fmla="*/ 404812 h 579163"/>
              <a:gd name="connsiteX13" fmla="*/ 639533 w 648333"/>
              <a:gd name="connsiteY13" fmla="*/ 297657 h 579163"/>
              <a:gd name="connsiteX14" fmla="*/ 610957 w 648333"/>
              <a:gd name="connsiteY14" fmla="*/ 104775 h 579163"/>
              <a:gd name="connsiteX15" fmla="*/ 513326 w 648333"/>
              <a:gd name="connsiteY15" fmla="*/ 16670 h 579163"/>
              <a:gd name="connsiteX16" fmla="*/ 372832 w 648333"/>
              <a:gd name="connsiteY16" fmla="*/ 47625 h 579163"/>
              <a:gd name="connsiteX17" fmla="*/ 294252 w 648333"/>
              <a:gd name="connsiteY17" fmla="*/ 102394 h 579163"/>
              <a:gd name="connsiteX0" fmla="*/ 294252 w 648333"/>
              <a:gd name="connsiteY0" fmla="*/ 87761 h 564530"/>
              <a:gd name="connsiteX1" fmla="*/ 113277 w 648333"/>
              <a:gd name="connsiteY1" fmla="*/ 73474 h 564530"/>
              <a:gd name="connsiteX2" fmla="*/ 51364 w 648333"/>
              <a:gd name="connsiteY2" fmla="*/ 125861 h 564530"/>
              <a:gd name="connsiteX3" fmla="*/ 6120 w 648333"/>
              <a:gd name="connsiteY3" fmla="*/ 211586 h 564530"/>
              <a:gd name="connsiteX4" fmla="*/ 10882 w 648333"/>
              <a:gd name="connsiteY4" fmla="*/ 356842 h 564530"/>
              <a:gd name="connsiteX5" fmla="*/ 70414 w 648333"/>
              <a:gd name="connsiteY5" fmla="*/ 421136 h 564530"/>
              <a:gd name="connsiteX6" fmla="*/ 187095 w 648333"/>
              <a:gd name="connsiteY6" fmla="*/ 511624 h 564530"/>
              <a:gd name="connsiteX7" fmla="*/ 263295 w 648333"/>
              <a:gd name="connsiteY7" fmla="*/ 556867 h 564530"/>
              <a:gd name="connsiteX8" fmla="*/ 346639 w 648333"/>
              <a:gd name="connsiteY8" fmla="*/ 559249 h 564530"/>
              <a:gd name="connsiteX9" fmla="*/ 432364 w 648333"/>
              <a:gd name="connsiteY9" fmla="*/ 547343 h 564530"/>
              <a:gd name="connsiteX10" fmla="*/ 513326 w 648333"/>
              <a:gd name="connsiteY10" fmla="*/ 366368 h 564530"/>
              <a:gd name="connsiteX11" fmla="*/ 637151 w 648333"/>
              <a:gd name="connsiteY11" fmla="*/ 390179 h 564530"/>
              <a:gd name="connsiteX12" fmla="*/ 639533 w 648333"/>
              <a:gd name="connsiteY12" fmla="*/ 283024 h 564530"/>
              <a:gd name="connsiteX13" fmla="*/ 610957 w 648333"/>
              <a:gd name="connsiteY13" fmla="*/ 90142 h 564530"/>
              <a:gd name="connsiteX14" fmla="*/ 513326 w 648333"/>
              <a:gd name="connsiteY14" fmla="*/ 2037 h 564530"/>
              <a:gd name="connsiteX15" fmla="*/ 372832 w 648333"/>
              <a:gd name="connsiteY15" fmla="*/ 32992 h 564530"/>
              <a:gd name="connsiteX16" fmla="*/ 294252 w 648333"/>
              <a:gd name="connsiteY16" fmla="*/ 87761 h 564530"/>
              <a:gd name="connsiteX0" fmla="*/ 294252 w 648333"/>
              <a:gd name="connsiteY0" fmla="*/ 87761 h 564530"/>
              <a:gd name="connsiteX1" fmla="*/ 241864 w 648333"/>
              <a:gd name="connsiteY1" fmla="*/ 163962 h 564530"/>
              <a:gd name="connsiteX2" fmla="*/ 51364 w 648333"/>
              <a:gd name="connsiteY2" fmla="*/ 125861 h 564530"/>
              <a:gd name="connsiteX3" fmla="*/ 6120 w 648333"/>
              <a:gd name="connsiteY3" fmla="*/ 211586 h 564530"/>
              <a:gd name="connsiteX4" fmla="*/ 10882 w 648333"/>
              <a:gd name="connsiteY4" fmla="*/ 356842 h 564530"/>
              <a:gd name="connsiteX5" fmla="*/ 70414 w 648333"/>
              <a:gd name="connsiteY5" fmla="*/ 421136 h 564530"/>
              <a:gd name="connsiteX6" fmla="*/ 187095 w 648333"/>
              <a:gd name="connsiteY6" fmla="*/ 511624 h 564530"/>
              <a:gd name="connsiteX7" fmla="*/ 263295 w 648333"/>
              <a:gd name="connsiteY7" fmla="*/ 556867 h 564530"/>
              <a:gd name="connsiteX8" fmla="*/ 346639 w 648333"/>
              <a:gd name="connsiteY8" fmla="*/ 559249 h 564530"/>
              <a:gd name="connsiteX9" fmla="*/ 432364 w 648333"/>
              <a:gd name="connsiteY9" fmla="*/ 547343 h 564530"/>
              <a:gd name="connsiteX10" fmla="*/ 513326 w 648333"/>
              <a:gd name="connsiteY10" fmla="*/ 366368 h 564530"/>
              <a:gd name="connsiteX11" fmla="*/ 637151 w 648333"/>
              <a:gd name="connsiteY11" fmla="*/ 390179 h 564530"/>
              <a:gd name="connsiteX12" fmla="*/ 639533 w 648333"/>
              <a:gd name="connsiteY12" fmla="*/ 283024 h 564530"/>
              <a:gd name="connsiteX13" fmla="*/ 610957 w 648333"/>
              <a:gd name="connsiteY13" fmla="*/ 90142 h 564530"/>
              <a:gd name="connsiteX14" fmla="*/ 513326 w 648333"/>
              <a:gd name="connsiteY14" fmla="*/ 2037 h 564530"/>
              <a:gd name="connsiteX15" fmla="*/ 372832 w 648333"/>
              <a:gd name="connsiteY15" fmla="*/ 32992 h 564530"/>
              <a:gd name="connsiteX16" fmla="*/ 294252 w 648333"/>
              <a:gd name="connsiteY16" fmla="*/ 87761 h 564530"/>
              <a:gd name="connsiteX0" fmla="*/ 306428 w 660509"/>
              <a:gd name="connsiteY0" fmla="*/ 87761 h 564530"/>
              <a:gd name="connsiteX1" fmla="*/ 254040 w 660509"/>
              <a:gd name="connsiteY1" fmla="*/ 163962 h 564530"/>
              <a:gd name="connsiteX2" fmla="*/ 18296 w 660509"/>
              <a:gd name="connsiteY2" fmla="*/ 211586 h 564530"/>
              <a:gd name="connsiteX3" fmla="*/ 23058 w 660509"/>
              <a:gd name="connsiteY3" fmla="*/ 356842 h 564530"/>
              <a:gd name="connsiteX4" fmla="*/ 82590 w 660509"/>
              <a:gd name="connsiteY4" fmla="*/ 421136 h 564530"/>
              <a:gd name="connsiteX5" fmla="*/ 199271 w 660509"/>
              <a:gd name="connsiteY5" fmla="*/ 511624 h 564530"/>
              <a:gd name="connsiteX6" fmla="*/ 275471 w 660509"/>
              <a:gd name="connsiteY6" fmla="*/ 556867 h 564530"/>
              <a:gd name="connsiteX7" fmla="*/ 358815 w 660509"/>
              <a:gd name="connsiteY7" fmla="*/ 559249 h 564530"/>
              <a:gd name="connsiteX8" fmla="*/ 444540 w 660509"/>
              <a:gd name="connsiteY8" fmla="*/ 547343 h 564530"/>
              <a:gd name="connsiteX9" fmla="*/ 525502 w 660509"/>
              <a:gd name="connsiteY9" fmla="*/ 366368 h 564530"/>
              <a:gd name="connsiteX10" fmla="*/ 649327 w 660509"/>
              <a:gd name="connsiteY10" fmla="*/ 390179 h 564530"/>
              <a:gd name="connsiteX11" fmla="*/ 651709 w 660509"/>
              <a:gd name="connsiteY11" fmla="*/ 283024 h 564530"/>
              <a:gd name="connsiteX12" fmla="*/ 623133 w 660509"/>
              <a:gd name="connsiteY12" fmla="*/ 90142 h 564530"/>
              <a:gd name="connsiteX13" fmla="*/ 525502 w 660509"/>
              <a:gd name="connsiteY13" fmla="*/ 2037 h 564530"/>
              <a:gd name="connsiteX14" fmla="*/ 385008 w 660509"/>
              <a:gd name="connsiteY14" fmla="*/ 32992 h 564530"/>
              <a:gd name="connsiteX15" fmla="*/ 306428 w 660509"/>
              <a:gd name="connsiteY15" fmla="*/ 87761 h 564530"/>
              <a:gd name="connsiteX0" fmla="*/ 283497 w 637578"/>
              <a:gd name="connsiteY0" fmla="*/ 87761 h 564530"/>
              <a:gd name="connsiteX1" fmla="*/ 231109 w 637578"/>
              <a:gd name="connsiteY1" fmla="*/ 163962 h 564530"/>
              <a:gd name="connsiteX2" fmla="*/ 50134 w 637578"/>
              <a:gd name="connsiteY2" fmla="*/ 209205 h 564530"/>
              <a:gd name="connsiteX3" fmla="*/ 127 w 637578"/>
              <a:gd name="connsiteY3" fmla="*/ 356842 h 564530"/>
              <a:gd name="connsiteX4" fmla="*/ 59659 w 637578"/>
              <a:gd name="connsiteY4" fmla="*/ 421136 h 564530"/>
              <a:gd name="connsiteX5" fmla="*/ 176340 w 637578"/>
              <a:gd name="connsiteY5" fmla="*/ 511624 h 564530"/>
              <a:gd name="connsiteX6" fmla="*/ 252540 w 637578"/>
              <a:gd name="connsiteY6" fmla="*/ 556867 h 564530"/>
              <a:gd name="connsiteX7" fmla="*/ 335884 w 637578"/>
              <a:gd name="connsiteY7" fmla="*/ 559249 h 564530"/>
              <a:gd name="connsiteX8" fmla="*/ 421609 w 637578"/>
              <a:gd name="connsiteY8" fmla="*/ 547343 h 564530"/>
              <a:gd name="connsiteX9" fmla="*/ 502571 w 637578"/>
              <a:gd name="connsiteY9" fmla="*/ 366368 h 564530"/>
              <a:gd name="connsiteX10" fmla="*/ 626396 w 637578"/>
              <a:gd name="connsiteY10" fmla="*/ 390179 h 564530"/>
              <a:gd name="connsiteX11" fmla="*/ 628778 w 637578"/>
              <a:gd name="connsiteY11" fmla="*/ 283024 h 564530"/>
              <a:gd name="connsiteX12" fmla="*/ 600202 w 637578"/>
              <a:gd name="connsiteY12" fmla="*/ 90142 h 564530"/>
              <a:gd name="connsiteX13" fmla="*/ 502571 w 637578"/>
              <a:gd name="connsiteY13" fmla="*/ 2037 h 564530"/>
              <a:gd name="connsiteX14" fmla="*/ 362077 w 637578"/>
              <a:gd name="connsiteY14" fmla="*/ 32992 h 564530"/>
              <a:gd name="connsiteX15" fmla="*/ 283497 w 637578"/>
              <a:gd name="connsiteY15" fmla="*/ 87761 h 564530"/>
              <a:gd name="connsiteX0" fmla="*/ 253810 w 607891"/>
              <a:gd name="connsiteY0" fmla="*/ 87761 h 564530"/>
              <a:gd name="connsiteX1" fmla="*/ 201422 w 607891"/>
              <a:gd name="connsiteY1" fmla="*/ 163962 h 564530"/>
              <a:gd name="connsiteX2" fmla="*/ 20447 w 607891"/>
              <a:gd name="connsiteY2" fmla="*/ 209205 h 564530"/>
              <a:gd name="connsiteX3" fmla="*/ 10922 w 607891"/>
              <a:gd name="connsiteY3" fmla="*/ 342555 h 564530"/>
              <a:gd name="connsiteX4" fmla="*/ 29972 w 607891"/>
              <a:gd name="connsiteY4" fmla="*/ 421136 h 564530"/>
              <a:gd name="connsiteX5" fmla="*/ 146653 w 607891"/>
              <a:gd name="connsiteY5" fmla="*/ 511624 h 564530"/>
              <a:gd name="connsiteX6" fmla="*/ 222853 w 607891"/>
              <a:gd name="connsiteY6" fmla="*/ 556867 h 564530"/>
              <a:gd name="connsiteX7" fmla="*/ 306197 w 607891"/>
              <a:gd name="connsiteY7" fmla="*/ 559249 h 564530"/>
              <a:gd name="connsiteX8" fmla="*/ 391922 w 607891"/>
              <a:gd name="connsiteY8" fmla="*/ 547343 h 564530"/>
              <a:gd name="connsiteX9" fmla="*/ 472884 w 607891"/>
              <a:gd name="connsiteY9" fmla="*/ 366368 h 564530"/>
              <a:gd name="connsiteX10" fmla="*/ 596709 w 607891"/>
              <a:gd name="connsiteY10" fmla="*/ 390179 h 564530"/>
              <a:gd name="connsiteX11" fmla="*/ 599091 w 607891"/>
              <a:gd name="connsiteY11" fmla="*/ 283024 h 564530"/>
              <a:gd name="connsiteX12" fmla="*/ 570515 w 607891"/>
              <a:gd name="connsiteY12" fmla="*/ 90142 h 564530"/>
              <a:gd name="connsiteX13" fmla="*/ 472884 w 607891"/>
              <a:gd name="connsiteY13" fmla="*/ 2037 h 564530"/>
              <a:gd name="connsiteX14" fmla="*/ 332390 w 607891"/>
              <a:gd name="connsiteY14" fmla="*/ 32992 h 564530"/>
              <a:gd name="connsiteX15" fmla="*/ 253810 w 607891"/>
              <a:gd name="connsiteY15" fmla="*/ 87761 h 564530"/>
              <a:gd name="connsiteX0" fmla="*/ 258536 w 612617"/>
              <a:gd name="connsiteY0" fmla="*/ 87761 h 564530"/>
              <a:gd name="connsiteX1" fmla="*/ 206148 w 612617"/>
              <a:gd name="connsiteY1" fmla="*/ 163962 h 564530"/>
              <a:gd name="connsiteX2" fmla="*/ 25173 w 612617"/>
              <a:gd name="connsiteY2" fmla="*/ 209205 h 564530"/>
              <a:gd name="connsiteX3" fmla="*/ 15648 w 612617"/>
              <a:gd name="connsiteY3" fmla="*/ 342555 h 564530"/>
              <a:gd name="connsiteX4" fmla="*/ 120423 w 612617"/>
              <a:gd name="connsiteY4" fmla="*/ 387798 h 564530"/>
              <a:gd name="connsiteX5" fmla="*/ 151379 w 612617"/>
              <a:gd name="connsiteY5" fmla="*/ 511624 h 564530"/>
              <a:gd name="connsiteX6" fmla="*/ 227579 w 612617"/>
              <a:gd name="connsiteY6" fmla="*/ 556867 h 564530"/>
              <a:gd name="connsiteX7" fmla="*/ 310923 w 612617"/>
              <a:gd name="connsiteY7" fmla="*/ 559249 h 564530"/>
              <a:gd name="connsiteX8" fmla="*/ 396648 w 612617"/>
              <a:gd name="connsiteY8" fmla="*/ 547343 h 564530"/>
              <a:gd name="connsiteX9" fmla="*/ 477610 w 612617"/>
              <a:gd name="connsiteY9" fmla="*/ 366368 h 564530"/>
              <a:gd name="connsiteX10" fmla="*/ 601435 w 612617"/>
              <a:gd name="connsiteY10" fmla="*/ 390179 h 564530"/>
              <a:gd name="connsiteX11" fmla="*/ 603817 w 612617"/>
              <a:gd name="connsiteY11" fmla="*/ 283024 h 564530"/>
              <a:gd name="connsiteX12" fmla="*/ 575241 w 612617"/>
              <a:gd name="connsiteY12" fmla="*/ 90142 h 564530"/>
              <a:gd name="connsiteX13" fmla="*/ 477610 w 612617"/>
              <a:gd name="connsiteY13" fmla="*/ 2037 h 564530"/>
              <a:gd name="connsiteX14" fmla="*/ 337116 w 612617"/>
              <a:gd name="connsiteY14" fmla="*/ 32992 h 564530"/>
              <a:gd name="connsiteX15" fmla="*/ 258536 w 612617"/>
              <a:gd name="connsiteY15" fmla="*/ 87761 h 564530"/>
              <a:gd name="connsiteX0" fmla="*/ 258536 w 612617"/>
              <a:gd name="connsiteY0" fmla="*/ 87761 h 564530"/>
              <a:gd name="connsiteX1" fmla="*/ 206148 w 612617"/>
              <a:gd name="connsiteY1" fmla="*/ 163962 h 564530"/>
              <a:gd name="connsiteX2" fmla="*/ 25173 w 612617"/>
              <a:gd name="connsiteY2" fmla="*/ 209205 h 564530"/>
              <a:gd name="connsiteX3" fmla="*/ 15648 w 612617"/>
              <a:gd name="connsiteY3" fmla="*/ 342555 h 564530"/>
              <a:gd name="connsiteX4" fmla="*/ 120423 w 612617"/>
              <a:gd name="connsiteY4" fmla="*/ 387798 h 564530"/>
              <a:gd name="connsiteX5" fmla="*/ 227579 w 612617"/>
              <a:gd name="connsiteY5" fmla="*/ 556867 h 564530"/>
              <a:gd name="connsiteX6" fmla="*/ 310923 w 612617"/>
              <a:gd name="connsiteY6" fmla="*/ 559249 h 564530"/>
              <a:gd name="connsiteX7" fmla="*/ 396648 w 612617"/>
              <a:gd name="connsiteY7" fmla="*/ 547343 h 564530"/>
              <a:gd name="connsiteX8" fmla="*/ 477610 w 612617"/>
              <a:gd name="connsiteY8" fmla="*/ 366368 h 564530"/>
              <a:gd name="connsiteX9" fmla="*/ 601435 w 612617"/>
              <a:gd name="connsiteY9" fmla="*/ 390179 h 564530"/>
              <a:gd name="connsiteX10" fmla="*/ 603817 w 612617"/>
              <a:gd name="connsiteY10" fmla="*/ 283024 h 564530"/>
              <a:gd name="connsiteX11" fmla="*/ 575241 w 612617"/>
              <a:gd name="connsiteY11" fmla="*/ 90142 h 564530"/>
              <a:gd name="connsiteX12" fmla="*/ 477610 w 612617"/>
              <a:gd name="connsiteY12" fmla="*/ 2037 h 564530"/>
              <a:gd name="connsiteX13" fmla="*/ 337116 w 612617"/>
              <a:gd name="connsiteY13" fmla="*/ 32992 h 564530"/>
              <a:gd name="connsiteX14" fmla="*/ 258536 w 612617"/>
              <a:gd name="connsiteY14" fmla="*/ 87761 h 564530"/>
              <a:gd name="connsiteX0" fmla="*/ 258536 w 612617"/>
              <a:gd name="connsiteY0" fmla="*/ 87761 h 575851"/>
              <a:gd name="connsiteX1" fmla="*/ 206148 w 612617"/>
              <a:gd name="connsiteY1" fmla="*/ 163962 h 575851"/>
              <a:gd name="connsiteX2" fmla="*/ 25173 w 612617"/>
              <a:gd name="connsiteY2" fmla="*/ 209205 h 575851"/>
              <a:gd name="connsiteX3" fmla="*/ 15648 w 612617"/>
              <a:gd name="connsiteY3" fmla="*/ 342555 h 575851"/>
              <a:gd name="connsiteX4" fmla="*/ 120423 w 612617"/>
              <a:gd name="connsiteY4" fmla="*/ 387798 h 575851"/>
              <a:gd name="connsiteX5" fmla="*/ 310923 w 612617"/>
              <a:gd name="connsiteY5" fmla="*/ 559249 h 575851"/>
              <a:gd name="connsiteX6" fmla="*/ 396648 w 612617"/>
              <a:gd name="connsiteY6" fmla="*/ 547343 h 575851"/>
              <a:gd name="connsiteX7" fmla="*/ 477610 w 612617"/>
              <a:gd name="connsiteY7" fmla="*/ 366368 h 575851"/>
              <a:gd name="connsiteX8" fmla="*/ 601435 w 612617"/>
              <a:gd name="connsiteY8" fmla="*/ 390179 h 575851"/>
              <a:gd name="connsiteX9" fmla="*/ 603817 w 612617"/>
              <a:gd name="connsiteY9" fmla="*/ 283024 h 575851"/>
              <a:gd name="connsiteX10" fmla="*/ 575241 w 612617"/>
              <a:gd name="connsiteY10" fmla="*/ 90142 h 575851"/>
              <a:gd name="connsiteX11" fmla="*/ 477610 w 612617"/>
              <a:gd name="connsiteY11" fmla="*/ 2037 h 575851"/>
              <a:gd name="connsiteX12" fmla="*/ 337116 w 612617"/>
              <a:gd name="connsiteY12" fmla="*/ 32992 h 575851"/>
              <a:gd name="connsiteX13" fmla="*/ 258536 w 612617"/>
              <a:gd name="connsiteY13" fmla="*/ 87761 h 575851"/>
              <a:gd name="connsiteX0" fmla="*/ 258536 w 612617"/>
              <a:gd name="connsiteY0" fmla="*/ 87761 h 547372"/>
              <a:gd name="connsiteX1" fmla="*/ 206148 w 612617"/>
              <a:gd name="connsiteY1" fmla="*/ 163962 h 547372"/>
              <a:gd name="connsiteX2" fmla="*/ 25173 w 612617"/>
              <a:gd name="connsiteY2" fmla="*/ 209205 h 547372"/>
              <a:gd name="connsiteX3" fmla="*/ 15648 w 612617"/>
              <a:gd name="connsiteY3" fmla="*/ 342555 h 547372"/>
              <a:gd name="connsiteX4" fmla="*/ 120423 w 612617"/>
              <a:gd name="connsiteY4" fmla="*/ 387798 h 547372"/>
              <a:gd name="connsiteX5" fmla="*/ 256155 w 612617"/>
              <a:gd name="connsiteY5" fmla="*/ 380655 h 547372"/>
              <a:gd name="connsiteX6" fmla="*/ 396648 w 612617"/>
              <a:gd name="connsiteY6" fmla="*/ 547343 h 547372"/>
              <a:gd name="connsiteX7" fmla="*/ 477610 w 612617"/>
              <a:gd name="connsiteY7" fmla="*/ 366368 h 547372"/>
              <a:gd name="connsiteX8" fmla="*/ 601435 w 612617"/>
              <a:gd name="connsiteY8" fmla="*/ 390179 h 547372"/>
              <a:gd name="connsiteX9" fmla="*/ 603817 w 612617"/>
              <a:gd name="connsiteY9" fmla="*/ 283024 h 547372"/>
              <a:gd name="connsiteX10" fmla="*/ 575241 w 612617"/>
              <a:gd name="connsiteY10" fmla="*/ 90142 h 547372"/>
              <a:gd name="connsiteX11" fmla="*/ 477610 w 612617"/>
              <a:gd name="connsiteY11" fmla="*/ 2037 h 547372"/>
              <a:gd name="connsiteX12" fmla="*/ 337116 w 612617"/>
              <a:gd name="connsiteY12" fmla="*/ 32992 h 547372"/>
              <a:gd name="connsiteX13" fmla="*/ 258536 w 612617"/>
              <a:gd name="connsiteY13" fmla="*/ 87761 h 547372"/>
              <a:gd name="connsiteX0" fmla="*/ 258536 w 612617"/>
              <a:gd name="connsiteY0" fmla="*/ 87761 h 547372"/>
              <a:gd name="connsiteX1" fmla="*/ 206148 w 612617"/>
              <a:gd name="connsiteY1" fmla="*/ 163962 h 547372"/>
              <a:gd name="connsiteX2" fmla="*/ 25173 w 612617"/>
              <a:gd name="connsiteY2" fmla="*/ 209205 h 547372"/>
              <a:gd name="connsiteX3" fmla="*/ 15648 w 612617"/>
              <a:gd name="connsiteY3" fmla="*/ 342555 h 547372"/>
              <a:gd name="connsiteX4" fmla="*/ 120423 w 612617"/>
              <a:gd name="connsiteY4" fmla="*/ 387798 h 547372"/>
              <a:gd name="connsiteX5" fmla="*/ 256155 w 612617"/>
              <a:gd name="connsiteY5" fmla="*/ 380655 h 547372"/>
              <a:gd name="connsiteX6" fmla="*/ 396648 w 612617"/>
              <a:gd name="connsiteY6" fmla="*/ 547343 h 547372"/>
              <a:gd name="connsiteX7" fmla="*/ 477610 w 612617"/>
              <a:gd name="connsiteY7" fmla="*/ 366368 h 547372"/>
              <a:gd name="connsiteX8" fmla="*/ 601435 w 612617"/>
              <a:gd name="connsiteY8" fmla="*/ 390179 h 547372"/>
              <a:gd name="connsiteX9" fmla="*/ 603817 w 612617"/>
              <a:gd name="connsiteY9" fmla="*/ 283024 h 547372"/>
              <a:gd name="connsiteX10" fmla="*/ 575241 w 612617"/>
              <a:gd name="connsiteY10" fmla="*/ 90142 h 547372"/>
              <a:gd name="connsiteX11" fmla="*/ 477610 w 612617"/>
              <a:gd name="connsiteY11" fmla="*/ 2037 h 547372"/>
              <a:gd name="connsiteX12" fmla="*/ 337116 w 612617"/>
              <a:gd name="connsiteY12" fmla="*/ 32992 h 547372"/>
              <a:gd name="connsiteX13" fmla="*/ 258536 w 612617"/>
              <a:gd name="connsiteY13" fmla="*/ 87761 h 547372"/>
              <a:gd name="connsiteX0" fmla="*/ 258536 w 612617"/>
              <a:gd name="connsiteY0" fmla="*/ 87761 h 392293"/>
              <a:gd name="connsiteX1" fmla="*/ 206148 w 612617"/>
              <a:gd name="connsiteY1" fmla="*/ 163962 h 392293"/>
              <a:gd name="connsiteX2" fmla="*/ 25173 w 612617"/>
              <a:gd name="connsiteY2" fmla="*/ 209205 h 392293"/>
              <a:gd name="connsiteX3" fmla="*/ 15648 w 612617"/>
              <a:gd name="connsiteY3" fmla="*/ 342555 h 392293"/>
              <a:gd name="connsiteX4" fmla="*/ 120423 w 612617"/>
              <a:gd name="connsiteY4" fmla="*/ 387798 h 392293"/>
              <a:gd name="connsiteX5" fmla="*/ 256155 w 612617"/>
              <a:gd name="connsiteY5" fmla="*/ 380655 h 392293"/>
              <a:gd name="connsiteX6" fmla="*/ 379979 w 612617"/>
              <a:gd name="connsiteY6" fmla="*/ 359224 h 392293"/>
              <a:gd name="connsiteX7" fmla="*/ 477610 w 612617"/>
              <a:gd name="connsiteY7" fmla="*/ 366368 h 392293"/>
              <a:gd name="connsiteX8" fmla="*/ 601435 w 612617"/>
              <a:gd name="connsiteY8" fmla="*/ 390179 h 392293"/>
              <a:gd name="connsiteX9" fmla="*/ 603817 w 612617"/>
              <a:gd name="connsiteY9" fmla="*/ 283024 h 392293"/>
              <a:gd name="connsiteX10" fmla="*/ 575241 w 612617"/>
              <a:gd name="connsiteY10" fmla="*/ 90142 h 392293"/>
              <a:gd name="connsiteX11" fmla="*/ 477610 w 612617"/>
              <a:gd name="connsiteY11" fmla="*/ 2037 h 392293"/>
              <a:gd name="connsiteX12" fmla="*/ 337116 w 612617"/>
              <a:gd name="connsiteY12" fmla="*/ 32992 h 392293"/>
              <a:gd name="connsiteX13" fmla="*/ 258536 w 612617"/>
              <a:gd name="connsiteY13" fmla="*/ 87761 h 392293"/>
              <a:gd name="connsiteX0" fmla="*/ 298770 w 652851"/>
              <a:gd name="connsiteY0" fmla="*/ 87761 h 392293"/>
              <a:gd name="connsiteX1" fmla="*/ 246382 w 652851"/>
              <a:gd name="connsiteY1" fmla="*/ 163962 h 392293"/>
              <a:gd name="connsiteX2" fmla="*/ 13019 w 652851"/>
              <a:gd name="connsiteY2" fmla="*/ 209205 h 392293"/>
              <a:gd name="connsiteX3" fmla="*/ 55882 w 652851"/>
              <a:gd name="connsiteY3" fmla="*/ 342555 h 392293"/>
              <a:gd name="connsiteX4" fmla="*/ 160657 w 652851"/>
              <a:gd name="connsiteY4" fmla="*/ 387798 h 392293"/>
              <a:gd name="connsiteX5" fmla="*/ 296389 w 652851"/>
              <a:gd name="connsiteY5" fmla="*/ 380655 h 392293"/>
              <a:gd name="connsiteX6" fmla="*/ 420213 w 652851"/>
              <a:gd name="connsiteY6" fmla="*/ 359224 h 392293"/>
              <a:gd name="connsiteX7" fmla="*/ 517844 w 652851"/>
              <a:gd name="connsiteY7" fmla="*/ 366368 h 392293"/>
              <a:gd name="connsiteX8" fmla="*/ 641669 w 652851"/>
              <a:gd name="connsiteY8" fmla="*/ 390179 h 392293"/>
              <a:gd name="connsiteX9" fmla="*/ 644051 w 652851"/>
              <a:gd name="connsiteY9" fmla="*/ 283024 h 392293"/>
              <a:gd name="connsiteX10" fmla="*/ 615475 w 652851"/>
              <a:gd name="connsiteY10" fmla="*/ 90142 h 392293"/>
              <a:gd name="connsiteX11" fmla="*/ 517844 w 652851"/>
              <a:gd name="connsiteY11" fmla="*/ 2037 h 392293"/>
              <a:gd name="connsiteX12" fmla="*/ 377350 w 652851"/>
              <a:gd name="connsiteY12" fmla="*/ 32992 h 392293"/>
              <a:gd name="connsiteX13" fmla="*/ 298770 w 652851"/>
              <a:gd name="connsiteY13" fmla="*/ 87761 h 392293"/>
              <a:gd name="connsiteX0" fmla="*/ 301876 w 655957"/>
              <a:gd name="connsiteY0" fmla="*/ 87761 h 568924"/>
              <a:gd name="connsiteX1" fmla="*/ 249488 w 655957"/>
              <a:gd name="connsiteY1" fmla="*/ 163962 h 568924"/>
              <a:gd name="connsiteX2" fmla="*/ 16125 w 655957"/>
              <a:gd name="connsiteY2" fmla="*/ 209205 h 568924"/>
              <a:gd name="connsiteX3" fmla="*/ 58988 w 655957"/>
              <a:gd name="connsiteY3" fmla="*/ 342555 h 568924"/>
              <a:gd name="connsiteX4" fmla="*/ 282826 w 655957"/>
              <a:gd name="connsiteY4" fmla="*/ 568773 h 568924"/>
              <a:gd name="connsiteX5" fmla="*/ 299495 w 655957"/>
              <a:gd name="connsiteY5" fmla="*/ 380655 h 568924"/>
              <a:gd name="connsiteX6" fmla="*/ 423319 w 655957"/>
              <a:gd name="connsiteY6" fmla="*/ 359224 h 568924"/>
              <a:gd name="connsiteX7" fmla="*/ 520950 w 655957"/>
              <a:gd name="connsiteY7" fmla="*/ 366368 h 568924"/>
              <a:gd name="connsiteX8" fmla="*/ 644775 w 655957"/>
              <a:gd name="connsiteY8" fmla="*/ 390179 h 568924"/>
              <a:gd name="connsiteX9" fmla="*/ 647157 w 655957"/>
              <a:gd name="connsiteY9" fmla="*/ 283024 h 568924"/>
              <a:gd name="connsiteX10" fmla="*/ 618581 w 655957"/>
              <a:gd name="connsiteY10" fmla="*/ 90142 h 568924"/>
              <a:gd name="connsiteX11" fmla="*/ 520950 w 655957"/>
              <a:gd name="connsiteY11" fmla="*/ 2037 h 568924"/>
              <a:gd name="connsiteX12" fmla="*/ 380456 w 655957"/>
              <a:gd name="connsiteY12" fmla="*/ 32992 h 568924"/>
              <a:gd name="connsiteX13" fmla="*/ 301876 w 655957"/>
              <a:gd name="connsiteY13" fmla="*/ 87761 h 568924"/>
              <a:gd name="connsiteX0" fmla="*/ 299959 w 654040"/>
              <a:gd name="connsiteY0" fmla="*/ 87761 h 568924"/>
              <a:gd name="connsiteX1" fmla="*/ 261858 w 654040"/>
              <a:gd name="connsiteY1" fmla="*/ 178249 h 568924"/>
              <a:gd name="connsiteX2" fmla="*/ 14208 w 654040"/>
              <a:gd name="connsiteY2" fmla="*/ 209205 h 568924"/>
              <a:gd name="connsiteX3" fmla="*/ 57071 w 654040"/>
              <a:gd name="connsiteY3" fmla="*/ 342555 h 568924"/>
              <a:gd name="connsiteX4" fmla="*/ 280909 w 654040"/>
              <a:gd name="connsiteY4" fmla="*/ 568773 h 568924"/>
              <a:gd name="connsiteX5" fmla="*/ 297578 w 654040"/>
              <a:gd name="connsiteY5" fmla="*/ 380655 h 568924"/>
              <a:gd name="connsiteX6" fmla="*/ 421402 w 654040"/>
              <a:gd name="connsiteY6" fmla="*/ 359224 h 568924"/>
              <a:gd name="connsiteX7" fmla="*/ 519033 w 654040"/>
              <a:gd name="connsiteY7" fmla="*/ 366368 h 568924"/>
              <a:gd name="connsiteX8" fmla="*/ 642858 w 654040"/>
              <a:gd name="connsiteY8" fmla="*/ 390179 h 568924"/>
              <a:gd name="connsiteX9" fmla="*/ 645240 w 654040"/>
              <a:gd name="connsiteY9" fmla="*/ 283024 h 568924"/>
              <a:gd name="connsiteX10" fmla="*/ 616664 w 654040"/>
              <a:gd name="connsiteY10" fmla="*/ 90142 h 568924"/>
              <a:gd name="connsiteX11" fmla="*/ 519033 w 654040"/>
              <a:gd name="connsiteY11" fmla="*/ 2037 h 568924"/>
              <a:gd name="connsiteX12" fmla="*/ 378539 w 654040"/>
              <a:gd name="connsiteY12" fmla="*/ 32992 h 568924"/>
              <a:gd name="connsiteX13" fmla="*/ 299959 w 654040"/>
              <a:gd name="connsiteY13" fmla="*/ 87761 h 568924"/>
              <a:gd name="connsiteX0" fmla="*/ 378539 w 654040"/>
              <a:gd name="connsiteY0" fmla="*/ 34282 h 570214"/>
              <a:gd name="connsiteX1" fmla="*/ 261858 w 654040"/>
              <a:gd name="connsiteY1" fmla="*/ 179539 h 570214"/>
              <a:gd name="connsiteX2" fmla="*/ 14208 w 654040"/>
              <a:gd name="connsiteY2" fmla="*/ 210495 h 570214"/>
              <a:gd name="connsiteX3" fmla="*/ 57071 w 654040"/>
              <a:gd name="connsiteY3" fmla="*/ 343845 h 570214"/>
              <a:gd name="connsiteX4" fmla="*/ 280909 w 654040"/>
              <a:gd name="connsiteY4" fmla="*/ 570063 h 570214"/>
              <a:gd name="connsiteX5" fmla="*/ 297578 w 654040"/>
              <a:gd name="connsiteY5" fmla="*/ 381945 h 570214"/>
              <a:gd name="connsiteX6" fmla="*/ 421402 w 654040"/>
              <a:gd name="connsiteY6" fmla="*/ 360514 h 570214"/>
              <a:gd name="connsiteX7" fmla="*/ 519033 w 654040"/>
              <a:gd name="connsiteY7" fmla="*/ 367658 h 570214"/>
              <a:gd name="connsiteX8" fmla="*/ 642858 w 654040"/>
              <a:gd name="connsiteY8" fmla="*/ 391469 h 570214"/>
              <a:gd name="connsiteX9" fmla="*/ 645240 w 654040"/>
              <a:gd name="connsiteY9" fmla="*/ 284314 h 570214"/>
              <a:gd name="connsiteX10" fmla="*/ 616664 w 654040"/>
              <a:gd name="connsiteY10" fmla="*/ 91432 h 570214"/>
              <a:gd name="connsiteX11" fmla="*/ 519033 w 654040"/>
              <a:gd name="connsiteY11" fmla="*/ 3327 h 570214"/>
              <a:gd name="connsiteX12" fmla="*/ 378539 w 654040"/>
              <a:gd name="connsiteY12" fmla="*/ 34282 h 570214"/>
              <a:gd name="connsiteX0" fmla="*/ 378539 w 654040"/>
              <a:gd name="connsiteY0" fmla="*/ 3768 h 539700"/>
              <a:gd name="connsiteX1" fmla="*/ 261858 w 654040"/>
              <a:gd name="connsiteY1" fmla="*/ 149025 h 539700"/>
              <a:gd name="connsiteX2" fmla="*/ 14208 w 654040"/>
              <a:gd name="connsiteY2" fmla="*/ 179981 h 539700"/>
              <a:gd name="connsiteX3" fmla="*/ 57071 w 654040"/>
              <a:gd name="connsiteY3" fmla="*/ 313331 h 539700"/>
              <a:gd name="connsiteX4" fmla="*/ 280909 w 654040"/>
              <a:gd name="connsiteY4" fmla="*/ 539549 h 539700"/>
              <a:gd name="connsiteX5" fmla="*/ 297578 w 654040"/>
              <a:gd name="connsiteY5" fmla="*/ 351431 h 539700"/>
              <a:gd name="connsiteX6" fmla="*/ 421402 w 654040"/>
              <a:gd name="connsiteY6" fmla="*/ 330000 h 539700"/>
              <a:gd name="connsiteX7" fmla="*/ 519033 w 654040"/>
              <a:gd name="connsiteY7" fmla="*/ 337144 h 539700"/>
              <a:gd name="connsiteX8" fmla="*/ 642858 w 654040"/>
              <a:gd name="connsiteY8" fmla="*/ 360955 h 539700"/>
              <a:gd name="connsiteX9" fmla="*/ 645240 w 654040"/>
              <a:gd name="connsiteY9" fmla="*/ 253800 h 539700"/>
              <a:gd name="connsiteX10" fmla="*/ 616664 w 654040"/>
              <a:gd name="connsiteY10" fmla="*/ 60918 h 539700"/>
              <a:gd name="connsiteX11" fmla="*/ 378539 w 654040"/>
              <a:gd name="connsiteY11" fmla="*/ 3768 h 539700"/>
              <a:gd name="connsiteX0" fmla="*/ 616664 w 654040"/>
              <a:gd name="connsiteY0" fmla="*/ 2332 h 481114"/>
              <a:gd name="connsiteX1" fmla="*/ 261858 w 654040"/>
              <a:gd name="connsiteY1" fmla="*/ 90439 h 481114"/>
              <a:gd name="connsiteX2" fmla="*/ 14208 w 654040"/>
              <a:gd name="connsiteY2" fmla="*/ 121395 h 481114"/>
              <a:gd name="connsiteX3" fmla="*/ 57071 w 654040"/>
              <a:gd name="connsiteY3" fmla="*/ 254745 h 481114"/>
              <a:gd name="connsiteX4" fmla="*/ 280909 w 654040"/>
              <a:gd name="connsiteY4" fmla="*/ 480963 h 481114"/>
              <a:gd name="connsiteX5" fmla="*/ 297578 w 654040"/>
              <a:gd name="connsiteY5" fmla="*/ 292845 h 481114"/>
              <a:gd name="connsiteX6" fmla="*/ 421402 w 654040"/>
              <a:gd name="connsiteY6" fmla="*/ 271414 h 481114"/>
              <a:gd name="connsiteX7" fmla="*/ 519033 w 654040"/>
              <a:gd name="connsiteY7" fmla="*/ 278558 h 481114"/>
              <a:gd name="connsiteX8" fmla="*/ 642858 w 654040"/>
              <a:gd name="connsiteY8" fmla="*/ 302369 h 481114"/>
              <a:gd name="connsiteX9" fmla="*/ 645240 w 654040"/>
              <a:gd name="connsiteY9" fmla="*/ 195214 h 481114"/>
              <a:gd name="connsiteX10" fmla="*/ 616664 w 654040"/>
              <a:gd name="connsiteY10" fmla="*/ 2332 h 481114"/>
              <a:gd name="connsiteX0" fmla="*/ 530939 w 658945"/>
              <a:gd name="connsiteY0" fmla="*/ 45721 h 391153"/>
              <a:gd name="connsiteX1" fmla="*/ 261858 w 658945"/>
              <a:gd name="connsiteY1" fmla="*/ 478 h 391153"/>
              <a:gd name="connsiteX2" fmla="*/ 14208 w 658945"/>
              <a:gd name="connsiteY2" fmla="*/ 31434 h 391153"/>
              <a:gd name="connsiteX3" fmla="*/ 57071 w 658945"/>
              <a:gd name="connsiteY3" fmla="*/ 164784 h 391153"/>
              <a:gd name="connsiteX4" fmla="*/ 280909 w 658945"/>
              <a:gd name="connsiteY4" fmla="*/ 391002 h 391153"/>
              <a:gd name="connsiteX5" fmla="*/ 297578 w 658945"/>
              <a:gd name="connsiteY5" fmla="*/ 202884 h 391153"/>
              <a:gd name="connsiteX6" fmla="*/ 421402 w 658945"/>
              <a:gd name="connsiteY6" fmla="*/ 181453 h 391153"/>
              <a:gd name="connsiteX7" fmla="*/ 519033 w 658945"/>
              <a:gd name="connsiteY7" fmla="*/ 188597 h 391153"/>
              <a:gd name="connsiteX8" fmla="*/ 642858 w 658945"/>
              <a:gd name="connsiteY8" fmla="*/ 212408 h 391153"/>
              <a:gd name="connsiteX9" fmla="*/ 645240 w 658945"/>
              <a:gd name="connsiteY9" fmla="*/ 105253 h 391153"/>
              <a:gd name="connsiteX10" fmla="*/ 530939 w 658945"/>
              <a:gd name="connsiteY10" fmla="*/ 45721 h 391153"/>
              <a:gd name="connsiteX0" fmla="*/ 530939 w 654076"/>
              <a:gd name="connsiteY0" fmla="*/ 45721 h 391153"/>
              <a:gd name="connsiteX1" fmla="*/ 261858 w 654076"/>
              <a:gd name="connsiteY1" fmla="*/ 478 h 391153"/>
              <a:gd name="connsiteX2" fmla="*/ 14208 w 654076"/>
              <a:gd name="connsiteY2" fmla="*/ 31434 h 391153"/>
              <a:gd name="connsiteX3" fmla="*/ 57071 w 654076"/>
              <a:gd name="connsiteY3" fmla="*/ 164784 h 391153"/>
              <a:gd name="connsiteX4" fmla="*/ 280909 w 654076"/>
              <a:gd name="connsiteY4" fmla="*/ 391002 h 391153"/>
              <a:gd name="connsiteX5" fmla="*/ 297578 w 654076"/>
              <a:gd name="connsiteY5" fmla="*/ 202884 h 391153"/>
              <a:gd name="connsiteX6" fmla="*/ 421402 w 654076"/>
              <a:gd name="connsiteY6" fmla="*/ 181453 h 391153"/>
              <a:gd name="connsiteX7" fmla="*/ 614283 w 654076"/>
              <a:gd name="connsiteY7" fmla="*/ 312422 h 391153"/>
              <a:gd name="connsiteX8" fmla="*/ 642858 w 654076"/>
              <a:gd name="connsiteY8" fmla="*/ 212408 h 391153"/>
              <a:gd name="connsiteX9" fmla="*/ 645240 w 654076"/>
              <a:gd name="connsiteY9" fmla="*/ 105253 h 391153"/>
              <a:gd name="connsiteX10" fmla="*/ 530939 w 654076"/>
              <a:gd name="connsiteY10" fmla="*/ 45721 h 391153"/>
              <a:gd name="connsiteX0" fmla="*/ 530939 w 664731"/>
              <a:gd name="connsiteY0" fmla="*/ 45721 h 391153"/>
              <a:gd name="connsiteX1" fmla="*/ 261858 w 664731"/>
              <a:gd name="connsiteY1" fmla="*/ 478 h 391153"/>
              <a:gd name="connsiteX2" fmla="*/ 14208 w 664731"/>
              <a:gd name="connsiteY2" fmla="*/ 31434 h 391153"/>
              <a:gd name="connsiteX3" fmla="*/ 57071 w 664731"/>
              <a:gd name="connsiteY3" fmla="*/ 164784 h 391153"/>
              <a:gd name="connsiteX4" fmla="*/ 280909 w 664731"/>
              <a:gd name="connsiteY4" fmla="*/ 391002 h 391153"/>
              <a:gd name="connsiteX5" fmla="*/ 297578 w 664731"/>
              <a:gd name="connsiteY5" fmla="*/ 202884 h 391153"/>
              <a:gd name="connsiteX6" fmla="*/ 421402 w 664731"/>
              <a:gd name="connsiteY6" fmla="*/ 181453 h 391153"/>
              <a:gd name="connsiteX7" fmla="*/ 614283 w 664731"/>
              <a:gd name="connsiteY7" fmla="*/ 312422 h 391153"/>
              <a:gd name="connsiteX8" fmla="*/ 661908 w 664731"/>
              <a:gd name="connsiteY8" fmla="*/ 236221 h 391153"/>
              <a:gd name="connsiteX9" fmla="*/ 645240 w 664731"/>
              <a:gd name="connsiteY9" fmla="*/ 105253 h 391153"/>
              <a:gd name="connsiteX10" fmla="*/ 530939 w 664731"/>
              <a:gd name="connsiteY10" fmla="*/ 45721 h 391153"/>
              <a:gd name="connsiteX0" fmla="*/ 530939 w 664731"/>
              <a:gd name="connsiteY0" fmla="*/ 45721 h 391153"/>
              <a:gd name="connsiteX1" fmla="*/ 261858 w 664731"/>
              <a:gd name="connsiteY1" fmla="*/ 478 h 391153"/>
              <a:gd name="connsiteX2" fmla="*/ 14208 w 664731"/>
              <a:gd name="connsiteY2" fmla="*/ 31434 h 391153"/>
              <a:gd name="connsiteX3" fmla="*/ 57071 w 664731"/>
              <a:gd name="connsiteY3" fmla="*/ 164784 h 391153"/>
              <a:gd name="connsiteX4" fmla="*/ 280909 w 664731"/>
              <a:gd name="connsiteY4" fmla="*/ 391002 h 391153"/>
              <a:gd name="connsiteX5" fmla="*/ 297578 w 664731"/>
              <a:gd name="connsiteY5" fmla="*/ 202884 h 391153"/>
              <a:gd name="connsiteX6" fmla="*/ 449977 w 664731"/>
              <a:gd name="connsiteY6" fmla="*/ 348141 h 391153"/>
              <a:gd name="connsiteX7" fmla="*/ 614283 w 664731"/>
              <a:gd name="connsiteY7" fmla="*/ 312422 h 391153"/>
              <a:gd name="connsiteX8" fmla="*/ 661908 w 664731"/>
              <a:gd name="connsiteY8" fmla="*/ 236221 h 391153"/>
              <a:gd name="connsiteX9" fmla="*/ 645240 w 664731"/>
              <a:gd name="connsiteY9" fmla="*/ 105253 h 391153"/>
              <a:gd name="connsiteX10" fmla="*/ 530939 w 664731"/>
              <a:gd name="connsiteY10" fmla="*/ 45721 h 391153"/>
              <a:gd name="connsiteX0" fmla="*/ 530939 w 664731"/>
              <a:gd name="connsiteY0" fmla="*/ 45721 h 399537"/>
              <a:gd name="connsiteX1" fmla="*/ 261858 w 664731"/>
              <a:gd name="connsiteY1" fmla="*/ 478 h 399537"/>
              <a:gd name="connsiteX2" fmla="*/ 14208 w 664731"/>
              <a:gd name="connsiteY2" fmla="*/ 31434 h 399537"/>
              <a:gd name="connsiteX3" fmla="*/ 57071 w 664731"/>
              <a:gd name="connsiteY3" fmla="*/ 164784 h 399537"/>
              <a:gd name="connsiteX4" fmla="*/ 280909 w 664731"/>
              <a:gd name="connsiteY4" fmla="*/ 391002 h 399537"/>
              <a:gd name="connsiteX5" fmla="*/ 449977 w 664731"/>
              <a:gd name="connsiteY5" fmla="*/ 348141 h 399537"/>
              <a:gd name="connsiteX6" fmla="*/ 614283 w 664731"/>
              <a:gd name="connsiteY6" fmla="*/ 312422 h 399537"/>
              <a:gd name="connsiteX7" fmla="*/ 661908 w 664731"/>
              <a:gd name="connsiteY7" fmla="*/ 236221 h 399537"/>
              <a:gd name="connsiteX8" fmla="*/ 645240 w 664731"/>
              <a:gd name="connsiteY8" fmla="*/ 105253 h 399537"/>
              <a:gd name="connsiteX9" fmla="*/ 530939 w 664731"/>
              <a:gd name="connsiteY9" fmla="*/ 45721 h 399537"/>
              <a:gd name="connsiteX0" fmla="*/ 530939 w 664731"/>
              <a:gd name="connsiteY0" fmla="*/ 45721 h 400364"/>
              <a:gd name="connsiteX1" fmla="*/ 261858 w 664731"/>
              <a:gd name="connsiteY1" fmla="*/ 478 h 400364"/>
              <a:gd name="connsiteX2" fmla="*/ 14208 w 664731"/>
              <a:gd name="connsiteY2" fmla="*/ 31434 h 400364"/>
              <a:gd name="connsiteX3" fmla="*/ 57071 w 664731"/>
              <a:gd name="connsiteY3" fmla="*/ 164784 h 400364"/>
              <a:gd name="connsiteX4" fmla="*/ 280909 w 664731"/>
              <a:gd name="connsiteY4" fmla="*/ 391002 h 400364"/>
              <a:gd name="connsiteX5" fmla="*/ 464264 w 664731"/>
              <a:gd name="connsiteY5" fmla="*/ 352904 h 400364"/>
              <a:gd name="connsiteX6" fmla="*/ 614283 w 664731"/>
              <a:gd name="connsiteY6" fmla="*/ 312422 h 400364"/>
              <a:gd name="connsiteX7" fmla="*/ 661908 w 664731"/>
              <a:gd name="connsiteY7" fmla="*/ 236221 h 400364"/>
              <a:gd name="connsiteX8" fmla="*/ 645240 w 664731"/>
              <a:gd name="connsiteY8" fmla="*/ 105253 h 400364"/>
              <a:gd name="connsiteX9" fmla="*/ 530939 w 664731"/>
              <a:gd name="connsiteY9" fmla="*/ 45721 h 400364"/>
              <a:gd name="connsiteX0" fmla="*/ 530797 w 664589"/>
              <a:gd name="connsiteY0" fmla="*/ 45721 h 387728"/>
              <a:gd name="connsiteX1" fmla="*/ 261716 w 664589"/>
              <a:gd name="connsiteY1" fmla="*/ 478 h 387728"/>
              <a:gd name="connsiteX2" fmla="*/ 14066 w 664589"/>
              <a:gd name="connsiteY2" fmla="*/ 31434 h 387728"/>
              <a:gd name="connsiteX3" fmla="*/ 56929 w 664589"/>
              <a:gd name="connsiteY3" fmla="*/ 164784 h 387728"/>
              <a:gd name="connsiteX4" fmla="*/ 276004 w 664589"/>
              <a:gd name="connsiteY4" fmla="*/ 376714 h 387728"/>
              <a:gd name="connsiteX5" fmla="*/ 464122 w 664589"/>
              <a:gd name="connsiteY5" fmla="*/ 352904 h 387728"/>
              <a:gd name="connsiteX6" fmla="*/ 614141 w 664589"/>
              <a:gd name="connsiteY6" fmla="*/ 312422 h 387728"/>
              <a:gd name="connsiteX7" fmla="*/ 661766 w 664589"/>
              <a:gd name="connsiteY7" fmla="*/ 236221 h 387728"/>
              <a:gd name="connsiteX8" fmla="*/ 645098 w 664589"/>
              <a:gd name="connsiteY8" fmla="*/ 105253 h 387728"/>
              <a:gd name="connsiteX9" fmla="*/ 530797 w 664589"/>
              <a:gd name="connsiteY9" fmla="*/ 45721 h 387728"/>
              <a:gd name="connsiteX0" fmla="*/ 486776 w 620568"/>
              <a:gd name="connsiteY0" fmla="*/ 47546 h 389553"/>
              <a:gd name="connsiteX1" fmla="*/ 217695 w 620568"/>
              <a:gd name="connsiteY1" fmla="*/ 2303 h 389553"/>
              <a:gd name="connsiteX2" fmla="*/ 46245 w 620568"/>
              <a:gd name="connsiteY2" fmla="*/ 23734 h 389553"/>
              <a:gd name="connsiteX3" fmla="*/ 12908 w 620568"/>
              <a:gd name="connsiteY3" fmla="*/ 166609 h 389553"/>
              <a:gd name="connsiteX4" fmla="*/ 231983 w 620568"/>
              <a:gd name="connsiteY4" fmla="*/ 378539 h 389553"/>
              <a:gd name="connsiteX5" fmla="*/ 420101 w 620568"/>
              <a:gd name="connsiteY5" fmla="*/ 354729 h 389553"/>
              <a:gd name="connsiteX6" fmla="*/ 570120 w 620568"/>
              <a:gd name="connsiteY6" fmla="*/ 314247 h 389553"/>
              <a:gd name="connsiteX7" fmla="*/ 617745 w 620568"/>
              <a:gd name="connsiteY7" fmla="*/ 238046 h 389553"/>
              <a:gd name="connsiteX8" fmla="*/ 601077 w 620568"/>
              <a:gd name="connsiteY8" fmla="*/ 107078 h 389553"/>
              <a:gd name="connsiteX9" fmla="*/ 486776 w 620568"/>
              <a:gd name="connsiteY9" fmla="*/ 47546 h 389553"/>
              <a:gd name="connsiteX0" fmla="*/ 440604 w 574396"/>
              <a:gd name="connsiteY0" fmla="*/ 47390 h 389734"/>
              <a:gd name="connsiteX1" fmla="*/ 171523 w 574396"/>
              <a:gd name="connsiteY1" fmla="*/ 2147 h 389734"/>
              <a:gd name="connsiteX2" fmla="*/ 73 w 574396"/>
              <a:gd name="connsiteY2" fmla="*/ 23578 h 389734"/>
              <a:gd name="connsiteX3" fmla="*/ 190573 w 574396"/>
              <a:gd name="connsiteY3" fmla="*/ 161690 h 389734"/>
              <a:gd name="connsiteX4" fmla="*/ 185811 w 574396"/>
              <a:gd name="connsiteY4" fmla="*/ 378383 h 389734"/>
              <a:gd name="connsiteX5" fmla="*/ 373929 w 574396"/>
              <a:gd name="connsiteY5" fmla="*/ 354573 h 389734"/>
              <a:gd name="connsiteX6" fmla="*/ 523948 w 574396"/>
              <a:gd name="connsiteY6" fmla="*/ 314091 h 389734"/>
              <a:gd name="connsiteX7" fmla="*/ 571573 w 574396"/>
              <a:gd name="connsiteY7" fmla="*/ 237890 h 389734"/>
              <a:gd name="connsiteX8" fmla="*/ 554905 w 574396"/>
              <a:gd name="connsiteY8" fmla="*/ 106922 h 389734"/>
              <a:gd name="connsiteX9" fmla="*/ 440604 w 574396"/>
              <a:gd name="connsiteY9" fmla="*/ 47390 h 389734"/>
              <a:gd name="connsiteX0" fmla="*/ 440604 w 822508"/>
              <a:gd name="connsiteY0" fmla="*/ 47390 h 669281"/>
              <a:gd name="connsiteX1" fmla="*/ 171523 w 822508"/>
              <a:gd name="connsiteY1" fmla="*/ 2147 h 669281"/>
              <a:gd name="connsiteX2" fmla="*/ 73 w 822508"/>
              <a:gd name="connsiteY2" fmla="*/ 23578 h 669281"/>
              <a:gd name="connsiteX3" fmla="*/ 190573 w 822508"/>
              <a:gd name="connsiteY3" fmla="*/ 161690 h 669281"/>
              <a:gd name="connsiteX4" fmla="*/ 185811 w 822508"/>
              <a:gd name="connsiteY4" fmla="*/ 378383 h 669281"/>
              <a:gd name="connsiteX5" fmla="*/ 816842 w 822508"/>
              <a:gd name="connsiteY5" fmla="*/ 668898 h 669281"/>
              <a:gd name="connsiteX6" fmla="*/ 523948 w 822508"/>
              <a:gd name="connsiteY6" fmla="*/ 314091 h 669281"/>
              <a:gd name="connsiteX7" fmla="*/ 571573 w 822508"/>
              <a:gd name="connsiteY7" fmla="*/ 237890 h 669281"/>
              <a:gd name="connsiteX8" fmla="*/ 554905 w 822508"/>
              <a:gd name="connsiteY8" fmla="*/ 106922 h 669281"/>
              <a:gd name="connsiteX9" fmla="*/ 440604 w 822508"/>
              <a:gd name="connsiteY9" fmla="*/ 47390 h 669281"/>
              <a:gd name="connsiteX0" fmla="*/ 440604 w 822508"/>
              <a:gd name="connsiteY0" fmla="*/ 47390 h 669281"/>
              <a:gd name="connsiteX1" fmla="*/ 171523 w 822508"/>
              <a:gd name="connsiteY1" fmla="*/ 2147 h 669281"/>
              <a:gd name="connsiteX2" fmla="*/ 73 w 822508"/>
              <a:gd name="connsiteY2" fmla="*/ 23578 h 669281"/>
              <a:gd name="connsiteX3" fmla="*/ 190573 w 822508"/>
              <a:gd name="connsiteY3" fmla="*/ 161690 h 669281"/>
              <a:gd name="connsiteX4" fmla="*/ 185811 w 822508"/>
              <a:gd name="connsiteY4" fmla="*/ 378383 h 669281"/>
              <a:gd name="connsiteX5" fmla="*/ 816842 w 822508"/>
              <a:gd name="connsiteY5" fmla="*/ 668898 h 669281"/>
              <a:gd name="connsiteX6" fmla="*/ 523948 w 822508"/>
              <a:gd name="connsiteY6" fmla="*/ 314091 h 669281"/>
              <a:gd name="connsiteX7" fmla="*/ 571573 w 822508"/>
              <a:gd name="connsiteY7" fmla="*/ 237890 h 669281"/>
              <a:gd name="connsiteX8" fmla="*/ 440604 w 822508"/>
              <a:gd name="connsiteY8" fmla="*/ 47390 h 669281"/>
              <a:gd name="connsiteX0" fmla="*/ 440604 w 822508"/>
              <a:gd name="connsiteY0" fmla="*/ 118988 h 674204"/>
              <a:gd name="connsiteX1" fmla="*/ 171523 w 822508"/>
              <a:gd name="connsiteY1" fmla="*/ 7070 h 674204"/>
              <a:gd name="connsiteX2" fmla="*/ 73 w 822508"/>
              <a:gd name="connsiteY2" fmla="*/ 28501 h 674204"/>
              <a:gd name="connsiteX3" fmla="*/ 190573 w 822508"/>
              <a:gd name="connsiteY3" fmla="*/ 166613 h 674204"/>
              <a:gd name="connsiteX4" fmla="*/ 185811 w 822508"/>
              <a:gd name="connsiteY4" fmla="*/ 383306 h 674204"/>
              <a:gd name="connsiteX5" fmla="*/ 816842 w 822508"/>
              <a:gd name="connsiteY5" fmla="*/ 673821 h 674204"/>
              <a:gd name="connsiteX6" fmla="*/ 523948 w 822508"/>
              <a:gd name="connsiteY6" fmla="*/ 319014 h 674204"/>
              <a:gd name="connsiteX7" fmla="*/ 571573 w 822508"/>
              <a:gd name="connsiteY7" fmla="*/ 242813 h 674204"/>
              <a:gd name="connsiteX8" fmla="*/ 440604 w 822508"/>
              <a:gd name="connsiteY8" fmla="*/ 118988 h 674204"/>
              <a:gd name="connsiteX0" fmla="*/ 440604 w 822508"/>
              <a:gd name="connsiteY0" fmla="*/ 118988 h 674204"/>
              <a:gd name="connsiteX1" fmla="*/ 171523 w 822508"/>
              <a:gd name="connsiteY1" fmla="*/ 7070 h 674204"/>
              <a:gd name="connsiteX2" fmla="*/ 73 w 822508"/>
              <a:gd name="connsiteY2" fmla="*/ 28501 h 674204"/>
              <a:gd name="connsiteX3" fmla="*/ 190573 w 822508"/>
              <a:gd name="connsiteY3" fmla="*/ 166613 h 674204"/>
              <a:gd name="connsiteX4" fmla="*/ 185811 w 822508"/>
              <a:gd name="connsiteY4" fmla="*/ 383306 h 674204"/>
              <a:gd name="connsiteX5" fmla="*/ 816842 w 822508"/>
              <a:gd name="connsiteY5" fmla="*/ 673821 h 674204"/>
              <a:gd name="connsiteX6" fmla="*/ 523948 w 822508"/>
              <a:gd name="connsiteY6" fmla="*/ 319014 h 674204"/>
              <a:gd name="connsiteX7" fmla="*/ 440604 w 822508"/>
              <a:gd name="connsiteY7" fmla="*/ 118988 h 674204"/>
              <a:gd name="connsiteX0" fmla="*/ 440604 w 817040"/>
              <a:gd name="connsiteY0" fmla="*/ 118988 h 680951"/>
              <a:gd name="connsiteX1" fmla="*/ 171523 w 817040"/>
              <a:gd name="connsiteY1" fmla="*/ 7070 h 680951"/>
              <a:gd name="connsiteX2" fmla="*/ 73 w 817040"/>
              <a:gd name="connsiteY2" fmla="*/ 28501 h 680951"/>
              <a:gd name="connsiteX3" fmla="*/ 190573 w 817040"/>
              <a:gd name="connsiteY3" fmla="*/ 166613 h 680951"/>
              <a:gd name="connsiteX4" fmla="*/ 466799 w 817040"/>
              <a:gd name="connsiteY4" fmla="*/ 526181 h 680951"/>
              <a:gd name="connsiteX5" fmla="*/ 816842 w 817040"/>
              <a:gd name="connsiteY5" fmla="*/ 673821 h 680951"/>
              <a:gd name="connsiteX6" fmla="*/ 523948 w 817040"/>
              <a:gd name="connsiteY6" fmla="*/ 319014 h 680951"/>
              <a:gd name="connsiteX7" fmla="*/ 440604 w 817040"/>
              <a:gd name="connsiteY7" fmla="*/ 118988 h 680951"/>
              <a:gd name="connsiteX0" fmla="*/ 659717 w 817078"/>
              <a:gd name="connsiteY0" fmla="*/ 13854 h 761555"/>
              <a:gd name="connsiteX1" fmla="*/ 171561 w 817078"/>
              <a:gd name="connsiteY1" fmla="*/ 87674 h 761555"/>
              <a:gd name="connsiteX2" fmla="*/ 111 w 817078"/>
              <a:gd name="connsiteY2" fmla="*/ 109105 h 761555"/>
              <a:gd name="connsiteX3" fmla="*/ 190611 w 817078"/>
              <a:gd name="connsiteY3" fmla="*/ 247217 h 761555"/>
              <a:gd name="connsiteX4" fmla="*/ 466837 w 817078"/>
              <a:gd name="connsiteY4" fmla="*/ 606785 h 761555"/>
              <a:gd name="connsiteX5" fmla="*/ 816880 w 817078"/>
              <a:gd name="connsiteY5" fmla="*/ 754425 h 761555"/>
              <a:gd name="connsiteX6" fmla="*/ 523986 w 817078"/>
              <a:gd name="connsiteY6" fmla="*/ 399618 h 761555"/>
              <a:gd name="connsiteX7" fmla="*/ 659717 w 817078"/>
              <a:gd name="connsiteY7" fmla="*/ 13854 h 761555"/>
              <a:gd name="connsiteX0" fmla="*/ 659849 w 817210"/>
              <a:gd name="connsiteY0" fmla="*/ 16267 h 763968"/>
              <a:gd name="connsiteX1" fmla="*/ 228843 w 817210"/>
              <a:gd name="connsiteY1" fmla="*/ 75799 h 763968"/>
              <a:gd name="connsiteX2" fmla="*/ 243 w 817210"/>
              <a:gd name="connsiteY2" fmla="*/ 111518 h 763968"/>
              <a:gd name="connsiteX3" fmla="*/ 190743 w 817210"/>
              <a:gd name="connsiteY3" fmla="*/ 249630 h 763968"/>
              <a:gd name="connsiteX4" fmla="*/ 466969 w 817210"/>
              <a:gd name="connsiteY4" fmla="*/ 609198 h 763968"/>
              <a:gd name="connsiteX5" fmla="*/ 817012 w 817210"/>
              <a:gd name="connsiteY5" fmla="*/ 756838 h 763968"/>
              <a:gd name="connsiteX6" fmla="*/ 524118 w 817210"/>
              <a:gd name="connsiteY6" fmla="*/ 402031 h 763968"/>
              <a:gd name="connsiteX7" fmla="*/ 659849 w 817210"/>
              <a:gd name="connsiteY7" fmla="*/ 16267 h 763968"/>
              <a:gd name="connsiteX0" fmla="*/ 659849 w 962268"/>
              <a:gd name="connsiteY0" fmla="*/ 9869 h 763162"/>
              <a:gd name="connsiteX1" fmla="*/ 228843 w 962268"/>
              <a:gd name="connsiteY1" fmla="*/ 69401 h 763162"/>
              <a:gd name="connsiteX2" fmla="*/ 243 w 962268"/>
              <a:gd name="connsiteY2" fmla="*/ 105120 h 763162"/>
              <a:gd name="connsiteX3" fmla="*/ 190743 w 962268"/>
              <a:gd name="connsiteY3" fmla="*/ 243232 h 763162"/>
              <a:gd name="connsiteX4" fmla="*/ 466969 w 962268"/>
              <a:gd name="connsiteY4" fmla="*/ 602800 h 763162"/>
              <a:gd name="connsiteX5" fmla="*/ 817012 w 962268"/>
              <a:gd name="connsiteY5" fmla="*/ 750440 h 763162"/>
              <a:gd name="connsiteX6" fmla="*/ 962268 w 962268"/>
              <a:gd name="connsiteY6" fmla="*/ 295620 h 763162"/>
              <a:gd name="connsiteX7" fmla="*/ 659849 w 962268"/>
              <a:gd name="connsiteY7" fmla="*/ 9869 h 763162"/>
              <a:gd name="connsiteX0" fmla="*/ 659849 w 962268"/>
              <a:gd name="connsiteY0" fmla="*/ 9869 h 610493"/>
              <a:gd name="connsiteX1" fmla="*/ 228843 w 962268"/>
              <a:gd name="connsiteY1" fmla="*/ 69401 h 610493"/>
              <a:gd name="connsiteX2" fmla="*/ 243 w 962268"/>
              <a:gd name="connsiteY2" fmla="*/ 105120 h 610493"/>
              <a:gd name="connsiteX3" fmla="*/ 190743 w 962268"/>
              <a:gd name="connsiteY3" fmla="*/ 243232 h 610493"/>
              <a:gd name="connsiteX4" fmla="*/ 466969 w 962268"/>
              <a:gd name="connsiteY4" fmla="*/ 602800 h 610493"/>
              <a:gd name="connsiteX5" fmla="*/ 612225 w 962268"/>
              <a:gd name="connsiteY5" fmla="*/ 474215 h 610493"/>
              <a:gd name="connsiteX6" fmla="*/ 962268 w 962268"/>
              <a:gd name="connsiteY6" fmla="*/ 295620 h 610493"/>
              <a:gd name="connsiteX7" fmla="*/ 659849 w 962268"/>
              <a:gd name="connsiteY7" fmla="*/ 9869 h 610493"/>
              <a:gd name="connsiteX0" fmla="*/ 659849 w 964104"/>
              <a:gd name="connsiteY0" fmla="*/ 9869 h 610493"/>
              <a:gd name="connsiteX1" fmla="*/ 228843 w 964104"/>
              <a:gd name="connsiteY1" fmla="*/ 69401 h 610493"/>
              <a:gd name="connsiteX2" fmla="*/ 243 w 964104"/>
              <a:gd name="connsiteY2" fmla="*/ 105120 h 610493"/>
              <a:gd name="connsiteX3" fmla="*/ 190743 w 964104"/>
              <a:gd name="connsiteY3" fmla="*/ 243232 h 610493"/>
              <a:gd name="connsiteX4" fmla="*/ 466969 w 964104"/>
              <a:gd name="connsiteY4" fmla="*/ 602800 h 610493"/>
              <a:gd name="connsiteX5" fmla="*/ 612225 w 964104"/>
              <a:gd name="connsiteY5" fmla="*/ 474215 h 610493"/>
              <a:gd name="connsiteX6" fmla="*/ 962268 w 964104"/>
              <a:gd name="connsiteY6" fmla="*/ 295620 h 610493"/>
              <a:gd name="connsiteX7" fmla="*/ 659849 w 964104"/>
              <a:gd name="connsiteY7" fmla="*/ 9869 h 610493"/>
              <a:gd name="connsiteX0" fmla="*/ 659787 w 964336"/>
              <a:gd name="connsiteY0" fmla="*/ 9869 h 488173"/>
              <a:gd name="connsiteX1" fmla="*/ 228781 w 964336"/>
              <a:gd name="connsiteY1" fmla="*/ 69401 h 488173"/>
              <a:gd name="connsiteX2" fmla="*/ 181 w 964336"/>
              <a:gd name="connsiteY2" fmla="*/ 105120 h 488173"/>
              <a:gd name="connsiteX3" fmla="*/ 190681 w 964336"/>
              <a:gd name="connsiteY3" fmla="*/ 243232 h 488173"/>
              <a:gd name="connsiteX4" fmla="*/ 200207 w 964336"/>
              <a:gd name="connsiteY4" fmla="*/ 450400 h 488173"/>
              <a:gd name="connsiteX5" fmla="*/ 612163 w 964336"/>
              <a:gd name="connsiteY5" fmla="*/ 474215 h 488173"/>
              <a:gd name="connsiteX6" fmla="*/ 962206 w 964336"/>
              <a:gd name="connsiteY6" fmla="*/ 295620 h 488173"/>
              <a:gd name="connsiteX7" fmla="*/ 659787 w 964336"/>
              <a:gd name="connsiteY7" fmla="*/ 9869 h 488173"/>
              <a:gd name="connsiteX0" fmla="*/ 659787 w 964165"/>
              <a:gd name="connsiteY0" fmla="*/ 9869 h 475702"/>
              <a:gd name="connsiteX1" fmla="*/ 228781 w 964165"/>
              <a:gd name="connsiteY1" fmla="*/ 69401 h 475702"/>
              <a:gd name="connsiteX2" fmla="*/ 181 w 964165"/>
              <a:gd name="connsiteY2" fmla="*/ 105120 h 475702"/>
              <a:gd name="connsiteX3" fmla="*/ 190681 w 964165"/>
              <a:gd name="connsiteY3" fmla="*/ 243232 h 475702"/>
              <a:gd name="connsiteX4" fmla="*/ 200207 w 964165"/>
              <a:gd name="connsiteY4" fmla="*/ 450400 h 475702"/>
              <a:gd name="connsiteX5" fmla="*/ 588351 w 964165"/>
              <a:gd name="connsiteY5" fmla="*/ 455165 h 475702"/>
              <a:gd name="connsiteX6" fmla="*/ 962206 w 964165"/>
              <a:gd name="connsiteY6" fmla="*/ 295620 h 475702"/>
              <a:gd name="connsiteX7" fmla="*/ 659787 w 964165"/>
              <a:gd name="connsiteY7" fmla="*/ 9869 h 47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4165" h="475702">
                <a:moveTo>
                  <a:pt x="659787" y="9869"/>
                </a:moveTo>
                <a:cubicBezTo>
                  <a:pt x="537550" y="-27834"/>
                  <a:pt x="338715" y="53526"/>
                  <a:pt x="228781" y="69401"/>
                </a:cubicBezTo>
                <a:cubicBezTo>
                  <a:pt x="118847" y="85276"/>
                  <a:pt x="6531" y="76148"/>
                  <a:pt x="181" y="105120"/>
                </a:cubicBezTo>
                <a:cubicBezTo>
                  <a:pt x="-6169" y="134092"/>
                  <a:pt x="157343" y="185685"/>
                  <a:pt x="190681" y="243232"/>
                </a:cubicBezTo>
                <a:cubicBezTo>
                  <a:pt x="224019" y="300779"/>
                  <a:pt x="133929" y="415078"/>
                  <a:pt x="200207" y="450400"/>
                </a:cubicBezTo>
                <a:cubicBezTo>
                  <a:pt x="266485" y="485722"/>
                  <a:pt x="461351" y="480962"/>
                  <a:pt x="588351" y="455165"/>
                </a:cubicBezTo>
                <a:cubicBezTo>
                  <a:pt x="715351" y="429368"/>
                  <a:pt x="989986" y="336497"/>
                  <a:pt x="962206" y="295620"/>
                </a:cubicBezTo>
                <a:cubicBezTo>
                  <a:pt x="899500" y="203148"/>
                  <a:pt x="782024" y="47572"/>
                  <a:pt x="659787" y="9869"/>
                </a:cubicBezTo>
                <a:close/>
              </a:path>
            </a:pathLst>
          </a:cu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40" name="Freihandform 39"/>
          <p:cNvSpPr/>
          <p:nvPr/>
        </p:nvSpPr>
        <p:spPr>
          <a:xfrm>
            <a:off x="2043225" y="2132857"/>
            <a:ext cx="999273" cy="718752"/>
          </a:xfrm>
          <a:custGeom>
            <a:avLst/>
            <a:gdLst>
              <a:gd name="connsiteX0" fmla="*/ 460534 w 803434"/>
              <a:gd name="connsiteY0" fmla="*/ 66675 h 704850"/>
              <a:gd name="connsiteX1" fmla="*/ 460534 w 803434"/>
              <a:gd name="connsiteY1" fmla="*/ 66675 h 704850"/>
              <a:gd name="connsiteX2" fmla="*/ 346234 w 803434"/>
              <a:gd name="connsiteY2" fmla="*/ 38100 h 704850"/>
              <a:gd name="connsiteX3" fmla="*/ 165259 w 803434"/>
              <a:gd name="connsiteY3" fmla="*/ 57150 h 704850"/>
              <a:gd name="connsiteX4" fmla="*/ 117634 w 803434"/>
              <a:gd name="connsiteY4" fmla="*/ 85725 h 704850"/>
              <a:gd name="connsiteX5" fmla="*/ 89059 w 803434"/>
              <a:gd name="connsiteY5" fmla="*/ 95250 h 704850"/>
              <a:gd name="connsiteX6" fmla="*/ 70009 w 803434"/>
              <a:gd name="connsiteY6" fmla="*/ 123825 h 704850"/>
              <a:gd name="connsiteX7" fmla="*/ 31909 w 803434"/>
              <a:gd name="connsiteY7" fmla="*/ 219075 h 704850"/>
              <a:gd name="connsiteX8" fmla="*/ 12859 w 803434"/>
              <a:gd name="connsiteY8" fmla="*/ 266700 h 704850"/>
              <a:gd name="connsiteX9" fmla="*/ 12859 w 803434"/>
              <a:gd name="connsiteY9" fmla="*/ 476250 h 704850"/>
              <a:gd name="connsiteX10" fmla="*/ 50959 w 803434"/>
              <a:gd name="connsiteY10" fmla="*/ 514350 h 704850"/>
              <a:gd name="connsiteX11" fmla="*/ 89059 w 803434"/>
              <a:gd name="connsiteY11" fmla="*/ 561975 h 704850"/>
              <a:gd name="connsiteX12" fmla="*/ 136684 w 803434"/>
              <a:gd name="connsiteY12" fmla="*/ 628650 h 704850"/>
              <a:gd name="connsiteX13" fmla="*/ 174784 w 803434"/>
              <a:gd name="connsiteY13" fmla="*/ 647700 h 704850"/>
              <a:gd name="connsiteX14" fmla="*/ 203359 w 803434"/>
              <a:gd name="connsiteY14" fmla="*/ 666750 h 704850"/>
              <a:gd name="connsiteX15" fmla="*/ 270034 w 803434"/>
              <a:gd name="connsiteY15" fmla="*/ 704850 h 704850"/>
              <a:gd name="connsiteX16" fmla="*/ 384334 w 803434"/>
              <a:gd name="connsiteY16" fmla="*/ 695325 h 704850"/>
              <a:gd name="connsiteX17" fmla="*/ 451009 w 803434"/>
              <a:gd name="connsiteY17" fmla="*/ 685800 h 704850"/>
              <a:gd name="connsiteX18" fmla="*/ 622459 w 803434"/>
              <a:gd name="connsiteY18" fmla="*/ 676275 h 704850"/>
              <a:gd name="connsiteX19" fmla="*/ 689134 w 803434"/>
              <a:gd name="connsiteY19" fmla="*/ 666750 h 704850"/>
              <a:gd name="connsiteX20" fmla="*/ 784384 w 803434"/>
              <a:gd name="connsiteY20" fmla="*/ 600075 h 704850"/>
              <a:gd name="connsiteX21" fmla="*/ 803434 w 803434"/>
              <a:gd name="connsiteY21" fmla="*/ 571500 h 704850"/>
              <a:gd name="connsiteX22" fmla="*/ 793909 w 803434"/>
              <a:gd name="connsiteY22" fmla="*/ 419100 h 704850"/>
              <a:gd name="connsiteX23" fmla="*/ 746284 w 803434"/>
              <a:gd name="connsiteY23" fmla="*/ 314325 h 704850"/>
              <a:gd name="connsiteX24" fmla="*/ 717709 w 803434"/>
              <a:gd name="connsiteY24" fmla="*/ 257175 h 704850"/>
              <a:gd name="connsiteX25" fmla="*/ 641509 w 803434"/>
              <a:gd name="connsiteY25" fmla="*/ 180975 h 704850"/>
              <a:gd name="connsiteX26" fmla="*/ 622459 w 803434"/>
              <a:gd name="connsiteY26" fmla="*/ 152400 h 704850"/>
              <a:gd name="connsiteX27" fmla="*/ 479584 w 803434"/>
              <a:gd name="connsiteY27" fmla="*/ 19050 h 704850"/>
              <a:gd name="connsiteX28" fmla="*/ 422434 w 803434"/>
              <a:gd name="connsiteY28" fmla="*/ 0 h 704850"/>
              <a:gd name="connsiteX29" fmla="*/ 374809 w 803434"/>
              <a:gd name="connsiteY29" fmla="*/ 9525 h 704850"/>
              <a:gd name="connsiteX30" fmla="*/ 346234 w 803434"/>
              <a:gd name="connsiteY30" fmla="*/ 28575 h 704850"/>
              <a:gd name="connsiteX31" fmla="*/ 317659 w 803434"/>
              <a:gd name="connsiteY31" fmla="*/ 38100 h 704850"/>
              <a:gd name="connsiteX32" fmla="*/ 279559 w 803434"/>
              <a:gd name="connsiteY32" fmla="*/ 47625 h 704850"/>
              <a:gd name="connsiteX33" fmla="*/ 279559 w 803434"/>
              <a:gd name="connsiteY33" fmla="*/ 47625 h 704850"/>
              <a:gd name="connsiteX34" fmla="*/ 279559 w 803434"/>
              <a:gd name="connsiteY34" fmla="*/ 47625 h 704850"/>
              <a:gd name="connsiteX0" fmla="*/ 460534 w 803434"/>
              <a:gd name="connsiteY0" fmla="*/ 66675 h 704850"/>
              <a:gd name="connsiteX1" fmla="*/ 460534 w 803434"/>
              <a:gd name="connsiteY1" fmla="*/ 66675 h 704850"/>
              <a:gd name="connsiteX2" fmla="*/ 346234 w 803434"/>
              <a:gd name="connsiteY2" fmla="*/ 38100 h 704850"/>
              <a:gd name="connsiteX3" fmla="*/ 165259 w 803434"/>
              <a:gd name="connsiteY3" fmla="*/ 57150 h 704850"/>
              <a:gd name="connsiteX4" fmla="*/ 117634 w 803434"/>
              <a:gd name="connsiteY4" fmla="*/ 85725 h 704850"/>
              <a:gd name="connsiteX5" fmla="*/ 89059 w 803434"/>
              <a:gd name="connsiteY5" fmla="*/ 95250 h 704850"/>
              <a:gd name="connsiteX6" fmla="*/ 70009 w 803434"/>
              <a:gd name="connsiteY6" fmla="*/ 123825 h 704850"/>
              <a:gd name="connsiteX7" fmla="*/ 31909 w 803434"/>
              <a:gd name="connsiteY7" fmla="*/ 219075 h 704850"/>
              <a:gd name="connsiteX8" fmla="*/ 12859 w 803434"/>
              <a:gd name="connsiteY8" fmla="*/ 266700 h 704850"/>
              <a:gd name="connsiteX9" fmla="*/ 12859 w 803434"/>
              <a:gd name="connsiteY9" fmla="*/ 476250 h 704850"/>
              <a:gd name="connsiteX10" fmla="*/ 50959 w 803434"/>
              <a:gd name="connsiteY10" fmla="*/ 514350 h 704850"/>
              <a:gd name="connsiteX11" fmla="*/ 89059 w 803434"/>
              <a:gd name="connsiteY11" fmla="*/ 561975 h 704850"/>
              <a:gd name="connsiteX12" fmla="*/ 136684 w 803434"/>
              <a:gd name="connsiteY12" fmla="*/ 628650 h 704850"/>
              <a:gd name="connsiteX13" fmla="*/ 174784 w 803434"/>
              <a:gd name="connsiteY13" fmla="*/ 647700 h 704850"/>
              <a:gd name="connsiteX14" fmla="*/ 203359 w 803434"/>
              <a:gd name="connsiteY14" fmla="*/ 666750 h 704850"/>
              <a:gd name="connsiteX15" fmla="*/ 270034 w 803434"/>
              <a:gd name="connsiteY15" fmla="*/ 704850 h 704850"/>
              <a:gd name="connsiteX16" fmla="*/ 384334 w 803434"/>
              <a:gd name="connsiteY16" fmla="*/ 695325 h 704850"/>
              <a:gd name="connsiteX17" fmla="*/ 451009 w 803434"/>
              <a:gd name="connsiteY17" fmla="*/ 685800 h 704850"/>
              <a:gd name="connsiteX18" fmla="*/ 622459 w 803434"/>
              <a:gd name="connsiteY18" fmla="*/ 676275 h 704850"/>
              <a:gd name="connsiteX19" fmla="*/ 689134 w 803434"/>
              <a:gd name="connsiteY19" fmla="*/ 666750 h 704850"/>
              <a:gd name="connsiteX20" fmla="*/ 784384 w 803434"/>
              <a:gd name="connsiteY20" fmla="*/ 600075 h 704850"/>
              <a:gd name="connsiteX21" fmla="*/ 803434 w 803434"/>
              <a:gd name="connsiteY21" fmla="*/ 571500 h 704850"/>
              <a:gd name="connsiteX22" fmla="*/ 793909 w 803434"/>
              <a:gd name="connsiteY22" fmla="*/ 419100 h 704850"/>
              <a:gd name="connsiteX23" fmla="*/ 746284 w 803434"/>
              <a:gd name="connsiteY23" fmla="*/ 314325 h 704850"/>
              <a:gd name="connsiteX24" fmla="*/ 717709 w 803434"/>
              <a:gd name="connsiteY24" fmla="*/ 257175 h 704850"/>
              <a:gd name="connsiteX25" fmla="*/ 641509 w 803434"/>
              <a:gd name="connsiteY25" fmla="*/ 180975 h 704850"/>
              <a:gd name="connsiteX26" fmla="*/ 622459 w 803434"/>
              <a:gd name="connsiteY26" fmla="*/ 152400 h 704850"/>
              <a:gd name="connsiteX27" fmla="*/ 479584 w 803434"/>
              <a:gd name="connsiteY27" fmla="*/ 19050 h 704850"/>
              <a:gd name="connsiteX28" fmla="*/ 422434 w 803434"/>
              <a:gd name="connsiteY28" fmla="*/ 0 h 704850"/>
              <a:gd name="connsiteX29" fmla="*/ 374809 w 803434"/>
              <a:gd name="connsiteY29" fmla="*/ 9525 h 704850"/>
              <a:gd name="connsiteX30" fmla="*/ 346234 w 803434"/>
              <a:gd name="connsiteY30" fmla="*/ 28575 h 704850"/>
              <a:gd name="connsiteX31" fmla="*/ 317659 w 803434"/>
              <a:gd name="connsiteY31" fmla="*/ 38100 h 704850"/>
              <a:gd name="connsiteX32" fmla="*/ 279559 w 803434"/>
              <a:gd name="connsiteY32" fmla="*/ 47625 h 704850"/>
              <a:gd name="connsiteX33" fmla="*/ 279559 w 803434"/>
              <a:gd name="connsiteY33" fmla="*/ 47625 h 704850"/>
              <a:gd name="connsiteX34" fmla="*/ 279559 w 803434"/>
              <a:gd name="connsiteY34" fmla="*/ 47625 h 704850"/>
              <a:gd name="connsiteX35" fmla="*/ 460534 w 803434"/>
              <a:gd name="connsiteY35" fmla="*/ 66675 h 704850"/>
              <a:gd name="connsiteX0" fmla="*/ 279559 w 803434"/>
              <a:gd name="connsiteY0" fmla="*/ 47625 h 704850"/>
              <a:gd name="connsiteX1" fmla="*/ 460534 w 803434"/>
              <a:gd name="connsiteY1" fmla="*/ 66675 h 704850"/>
              <a:gd name="connsiteX2" fmla="*/ 346234 w 803434"/>
              <a:gd name="connsiteY2" fmla="*/ 38100 h 704850"/>
              <a:gd name="connsiteX3" fmla="*/ 165259 w 803434"/>
              <a:gd name="connsiteY3" fmla="*/ 57150 h 704850"/>
              <a:gd name="connsiteX4" fmla="*/ 117634 w 803434"/>
              <a:gd name="connsiteY4" fmla="*/ 85725 h 704850"/>
              <a:gd name="connsiteX5" fmla="*/ 89059 w 803434"/>
              <a:gd name="connsiteY5" fmla="*/ 95250 h 704850"/>
              <a:gd name="connsiteX6" fmla="*/ 70009 w 803434"/>
              <a:gd name="connsiteY6" fmla="*/ 123825 h 704850"/>
              <a:gd name="connsiteX7" fmla="*/ 31909 w 803434"/>
              <a:gd name="connsiteY7" fmla="*/ 219075 h 704850"/>
              <a:gd name="connsiteX8" fmla="*/ 12859 w 803434"/>
              <a:gd name="connsiteY8" fmla="*/ 266700 h 704850"/>
              <a:gd name="connsiteX9" fmla="*/ 12859 w 803434"/>
              <a:gd name="connsiteY9" fmla="*/ 476250 h 704850"/>
              <a:gd name="connsiteX10" fmla="*/ 50959 w 803434"/>
              <a:gd name="connsiteY10" fmla="*/ 514350 h 704850"/>
              <a:gd name="connsiteX11" fmla="*/ 89059 w 803434"/>
              <a:gd name="connsiteY11" fmla="*/ 561975 h 704850"/>
              <a:gd name="connsiteX12" fmla="*/ 136684 w 803434"/>
              <a:gd name="connsiteY12" fmla="*/ 628650 h 704850"/>
              <a:gd name="connsiteX13" fmla="*/ 174784 w 803434"/>
              <a:gd name="connsiteY13" fmla="*/ 647700 h 704850"/>
              <a:gd name="connsiteX14" fmla="*/ 203359 w 803434"/>
              <a:gd name="connsiteY14" fmla="*/ 666750 h 704850"/>
              <a:gd name="connsiteX15" fmla="*/ 270034 w 803434"/>
              <a:gd name="connsiteY15" fmla="*/ 704850 h 704850"/>
              <a:gd name="connsiteX16" fmla="*/ 384334 w 803434"/>
              <a:gd name="connsiteY16" fmla="*/ 695325 h 704850"/>
              <a:gd name="connsiteX17" fmla="*/ 451009 w 803434"/>
              <a:gd name="connsiteY17" fmla="*/ 685800 h 704850"/>
              <a:gd name="connsiteX18" fmla="*/ 622459 w 803434"/>
              <a:gd name="connsiteY18" fmla="*/ 676275 h 704850"/>
              <a:gd name="connsiteX19" fmla="*/ 689134 w 803434"/>
              <a:gd name="connsiteY19" fmla="*/ 666750 h 704850"/>
              <a:gd name="connsiteX20" fmla="*/ 784384 w 803434"/>
              <a:gd name="connsiteY20" fmla="*/ 600075 h 704850"/>
              <a:gd name="connsiteX21" fmla="*/ 803434 w 803434"/>
              <a:gd name="connsiteY21" fmla="*/ 571500 h 704850"/>
              <a:gd name="connsiteX22" fmla="*/ 793909 w 803434"/>
              <a:gd name="connsiteY22" fmla="*/ 419100 h 704850"/>
              <a:gd name="connsiteX23" fmla="*/ 746284 w 803434"/>
              <a:gd name="connsiteY23" fmla="*/ 314325 h 704850"/>
              <a:gd name="connsiteX24" fmla="*/ 717709 w 803434"/>
              <a:gd name="connsiteY24" fmla="*/ 257175 h 704850"/>
              <a:gd name="connsiteX25" fmla="*/ 641509 w 803434"/>
              <a:gd name="connsiteY25" fmla="*/ 180975 h 704850"/>
              <a:gd name="connsiteX26" fmla="*/ 622459 w 803434"/>
              <a:gd name="connsiteY26" fmla="*/ 152400 h 704850"/>
              <a:gd name="connsiteX27" fmla="*/ 479584 w 803434"/>
              <a:gd name="connsiteY27" fmla="*/ 19050 h 704850"/>
              <a:gd name="connsiteX28" fmla="*/ 422434 w 803434"/>
              <a:gd name="connsiteY28" fmla="*/ 0 h 704850"/>
              <a:gd name="connsiteX29" fmla="*/ 374809 w 803434"/>
              <a:gd name="connsiteY29" fmla="*/ 9525 h 704850"/>
              <a:gd name="connsiteX30" fmla="*/ 346234 w 803434"/>
              <a:gd name="connsiteY30" fmla="*/ 28575 h 704850"/>
              <a:gd name="connsiteX31" fmla="*/ 317659 w 803434"/>
              <a:gd name="connsiteY31" fmla="*/ 38100 h 704850"/>
              <a:gd name="connsiteX32" fmla="*/ 279559 w 803434"/>
              <a:gd name="connsiteY32" fmla="*/ 47625 h 704850"/>
              <a:gd name="connsiteX33" fmla="*/ 279559 w 803434"/>
              <a:gd name="connsiteY33" fmla="*/ 47625 h 704850"/>
              <a:gd name="connsiteX34" fmla="*/ 279559 w 803434"/>
              <a:gd name="connsiteY34" fmla="*/ 47625 h 704850"/>
              <a:gd name="connsiteX0" fmla="*/ 279559 w 803434"/>
              <a:gd name="connsiteY0" fmla="*/ 47625 h 704850"/>
              <a:gd name="connsiteX1" fmla="*/ 346234 w 803434"/>
              <a:gd name="connsiteY1" fmla="*/ 38100 h 704850"/>
              <a:gd name="connsiteX2" fmla="*/ 165259 w 803434"/>
              <a:gd name="connsiteY2" fmla="*/ 57150 h 704850"/>
              <a:gd name="connsiteX3" fmla="*/ 117634 w 803434"/>
              <a:gd name="connsiteY3" fmla="*/ 85725 h 704850"/>
              <a:gd name="connsiteX4" fmla="*/ 89059 w 803434"/>
              <a:gd name="connsiteY4" fmla="*/ 95250 h 704850"/>
              <a:gd name="connsiteX5" fmla="*/ 70009 w 803434"/>
              <a:gd name="connsiteY5" fmla="*/ 123825 h 704850"/>
              <a:gd name="connsiteX6" fmla="*/ 31909 w 803434"/>
              <a:gd name="connsiteY6" fmla="*/ 219075 h 704850"/>
              <a:gd name="connsiteX7" fmla="*/ 12859 w 803434"/>
              <a:gd name="connsiteY7" fmla="*/ 266700 h 704850"/>
              <a:gd name="connsiteX8" fmla="*/ 12859 w 803434"/>
              <a:gd name="connsiteY8" fmla="*/ 476250 h 704850"/>
              <a:gd name="connsiteX9" fmla="*/ 50959 w 803434"/>
              <a:gd name="connsiteY9" fmla="*/ 514350 h 704850"/>
              <a:gd name="connsiteX10" fmla="*/ 89059 w 803434"/>
              <a:gd name="connsiteY10" fmla="*/ 561975 h 704850"/>
              <a:gd name="connsiteX11" fmla="*/ 136684 w 803434"/>
              <a:gd name="connsiteY11" fmla="*/ 628650 h 704850"/>
              <a:gd name="connsiteX12" fmla="*/ 174784 w 803434"/>
              <a:gd name="connsiteY12" fmla="*/ 647700 h 704850"/>
              <a:gd name="connsiteX13" fmla="*/ 203359 w 803434"/>
              <a:gd name="connsiteY13" fmla="*/ 666750 h 704850"/>
              <a:gd name="connsiteX14" fmla="*/ 270034 w 803434"/>
              <a:gd name="connsiteY14" fmla="*/ 704850 h 704850"/>
              <a:gd name="connsiteX15" fmla="*/ 384334 w 803434"/>
              <a:gd name="connsiteY15" fmla="*/ 695325 h 704850"/>
              <a:gd name="connsiteX16" fmla="*/ 451009 w 803434"/>
              <a:gd name="connsiteY16" fmla="*/ 685800 h 704850"/>
              <a:gd name="connsiteX17" fmla="*/ 622459 w 803434"/>
              <a:gd name="connsiteY17" fmla="*/ 676275 h 704850"/>
              <a:gd name="connsiteX18" fmla="*/ 689134 w 803434"/>
              <a:gd name="connsiteY18" fmla="*/ 666750 h 704850"/>
              <a:gd name="connsiteX19" fmla="*/ 784384 w 803434"/>
              <a:gd name="connsiteY19" fmla="*/ 600075 h 704850"/>
              <a:gd name="connsiteX20" fmla="*/ 803434 w 803434"/>
              <a:gd name="connsiteY20" fmla="*/ 571500 h 704850"/>
              <a:gd name="connsiteX21" fmla="*/ 793909 w 803434"/>
              <a:gd name="connsiteY21" fmla="*/ 419100 h 704850"/>
              <a:gd name="connsiteX22" fmla="*/ 746284 w 803434"/>
              <a:gd name="connsiteY22" fmla="*/ 314325 h 704850"/>
              <a:gd name="connsiteX23" fmla="*/ 717709 w 803434"/>
              <a:gd name="connsiteY23" fmla="*/ 257175 h 704850"/>
              <a:gd name="connsiteX24" fmla="*/ 641509 w 803434"/>
              <a:gd name="connsiteY24" fmla="*/ 180975 h 704850"/>
              <a:gd name="connsiteX25" fmla="*/ 622459 w 803434"/>
              <a:gd name="connsiteY25" fmla="*/ 152400 h 704850"/>
              <a:gd name="connsiteX26" fmla="*/ 479584 w 803434"/>
              <a:gd name="connsiteY26" fmla="*/ 19050 h 704850"/>
              <a:gd name="connsiteX27" fmla="*/ 422434 w 803434"/>
              <a:gd name="connsiteY27" fmla="*/ 0 h 704850"/>
              <a:gd name="connsiteX28" fmla="*/ 374809 w 803434"/>
              <a:gd name="connsiteY28" fmla="*/ 9525 h 704850"/>
              <a:gd name="connsiteX29" fmla="*/ 346234 w 803434"/>
              <a:gd name="connsiteY29" fmla="*/ 28575 h 704850"/>
              <a:gd name="connsiteX30" fmla="*/ 317659 w 803434"/>
              <a:gd name="connsiteY30" fmla="*/ 38100 h 704850"/>
              <a:gd name="connsiteX31" fmla="*/ 279559 w 803434"/>
              <a:gd name="connsiteY31" fmla="*/ 47625 h 704850"/>
              <a:gd name="connsiteX32" fmla="*/ 279559 w 803434"/>
              <a:gd name="connsiteY32" fmla="*/ 47625 h 704850"/>
              <a:gd name="connsiteX33" fmla="*/ 279559 w 803434"/>
              <a:gd name="connsiteY33" fmla="*/ 47625 h 704850"/>
              <a:gd name="connsiteX0" fmla="*/ 279559 w 803434"/>
              <a:gd name="connsiteY0" fmla="*/ 47625 h 704850"/>
              <a:gd name="connsiteX1" fmla="*/ 346234 w 803434"/>
              <a:gd name="connsiteY1" fmla="*/ 38100 h 704850"/>
              <a:gd name="connsiteX2" fmla="*/ 165259 w 803434"/>
              <a:gd name="connsiteY2" fmla="*/ 57150 h 704850"/>
              <a:gd name="connsiteX3" fmla="*/ 117634 w 803434"/>
              <a:gd name="connsiteY3" fmla="*/ 85725 h 704850"/>
              <a:gd name="connsiteX4" fmla="*/ 89059 w 803434"/>
              <a:gd name="connsiteY4" fmla="*/ 95250 h 704850"/>
              <a:gd name="connsiteX5" fmla="*/ 70009 w 803434"/>
              <a:gd name="connsiteY5" fmla="*/ 123825 h 704850"/>
              <a:gd name="connsiteX6" fmla="*/ 31909 w 803434"/>
              <a:gd name="connsiteY6" fmla="*/ 219075 h 704850"/>
              <a:gd name="connsiteX7" fmla="*/ 12859 w 803434"/>
              <a:gd name="connsiteY7" fmla="*/ 266700 h 704850"/>
              <a:gd name="connsiteX8" fmla="*/ 12859 w 803434"/>
              <a:gd name="connsiteY8" fmla="*/ 476250 h 704850"/>
              <a:gd name="connsiteX9" fmla="*/ 50959 w 803434"/>
              <a:gd name="connsiteY9" fmla="*/ 514350 h 704850"/>
              <a:gd name="connsiteX10" fmla="*/ 89059 w 803434"/>
              <a:gd name="connsiteY10" fmla="*/ 561975 h 704850"/>
              <a:gd name="connsiteX11" fmla="*/ 136684 w 803434"/>
              <a:gd name="connsiteY11" fmla="*/ 628650 h 704850"/>
              <a:gd name="connsiteX12" fmla="*/ 174784 w 803434"/>
              <a:gd name="connsiteY12" fmla="*/ 647700 h 704850"/>
              <a:gd name="connsiteX13" fmla="*/ 203359 w 803434"/>
              <a:gd name="connsiteY13" fmla="*/ 666750 h 704850"/>
              <a:gd name="connsiteX14" fmla="*/ 270034 w 803434"/>
              <a:gd name="connsiteY14" fmla="*/ 704850 h 704850"/>
              <a:gd name="connsiteX15" fmla="*/ 384334 w 803434"/>
              <a:gd name="connsiteY15" fmla="*/ 695325 h 704850"/>
              <a:gd name="connsiteX16" fmla="*/ 451009 w 803434"/>
              <a:gd name="connsiteY16" fmla="*/ 685800 h 704850"/>
              <a:gd name="connsiteX17" fmla="*/ 622459 w 803434"/>
              <a:gd name="connsiteY17" fmla="*/ 676275 h 704850"/>
              <a:gd name="connsiteX18" fmla="*/ 689134 w 803434"/>
              <a:gd name="connsiteY18" fmla="*/ 666750 h 704850"/>
              <a:gd name="connsiteX19" fmla="*/ 784384 w 803434"/>
              <a:gd name="connsiteY19" fmla="*/ 600075 h 704850"/>
              <a:gd name="connsiteX20" fmla="*/ 803434 w 803434"/>
              <a:gd name="connsiteY20" fmla="*/ 571500 h 704850"/>
              <a:gd name="connsiteX21" fmla="*/ 793909 w 803434"/>
              <a:gd name="connsiteY21" fmla="*/ 419100 h 704850"/>
              <a:gd name="connsiteX22" fmla="*/ 746284 w 803434"/>
              <a:gd name="connsiteY22" fmla="*/ 314325 h 704850"/>
              <a:gd name="connsiteX23" fmla="*/ 717709 w 803434"/>
              <a:gd name="connsiteY23" fmla="*/ 257175 h 704850"/>
              <a:gd name="connsiteX24" fmla="*/ 641509 w 803434"/>
              <a:gd name="connsiteY24" fmla="*/ 180975 h 704850"/>
              <a:gd name="connsiteX25" fmla="*/ 622459 w 803434"/>
              <a:gd name="connsiteY25" fmla="*/ 152400 h 704850"/>
              <a:gd name="connsiteX26" fmla="*/ 479584 w 803434"/>
              <a:gd name="connsiteY26" fmla="*/ 19050 h 704850"/>
              <a:gd name="connsiteX27" fmla="*/ 422434 w 803434"/>
              <a:gd name="connsiteY27" fmla="*/ 0 h 704850"/>
              <a:gd name="connsiteX28" fmla="*/ 374809 w 803434"/>
              <a:gd name="connsiteY28" fmla="*/ 9525 h 704850"/>
              <a:gd name="connsiteX29" fmla="*/ 317659 w 803434"/>
              <a:gd name="connsiteY29" fmla="*/ 38100 h 704850"/>
              <a:gd name="connsiteX30" fmla="*/ 279559 w 803434"/>
              <a:gd name="connsiteY30" fmla="*/ 47625 h 704850"/>
              <a:gd name="connsiteX31" fmla="*/ 279559 w 803434"/>
              <a:gd name="connsiteY31" fmla="*/ 47625 h 704850"/>
              <a:gd name="connsiteX32" fmla="*/ 279559 w 803434"/>
              <a:gd name="connsiteY32" fmla="*/ 47625 h 704850"/>
              <a:gd name="connsiteX0" fmla="*/ 279559 w 803434"/>
              <a:gd name="connsiteY0" fmla="*/ 47625 h 704850"/>
              <a:gd name="connsiteX1" fmla="*/ 346234 w 803434"/>
              <a:gd name="connsiteY1" fmla="*/ 38100 h 704850"/>
              <a:gd name="connsiteX2" fmla="*/ 165259 w 803434"/>
              <a:gd name="connsiteY2" fmla="*/ 57150 h 704850"/>
              <a:gd name="connsiteX3" fmla="*/ 117634 w 803434"/>
              <a:gd name="connsiteY3" fmla="*/ 85725 h 704850"/>
              <a:gd name="connsiteX4" fmla="*/ 89059 w 803434"/>
              <a:gd name="connsiteY4" fmla="*/ 95250 h 704850"/>
              <a:gd name="connsiteX5" fmla="*/ 70009 w 803434"/>
              <a:gd name="connsiteY5" fmla="*/ 123825 h 704850"/>
              <a:gd name="connsiteX6" fmla="*/ 31909 w 803434"/>
              <a:gd name="connsiteY6" fmla="*/ 219075 h 704850"/>
              <a:gd name="connsiteX7" fmla="*/ 12859 w 803434"/>
              <a:gd name="connsiteY7" fmla="*/ 266700 h 704850"/>
              <a:gd name="connsiteX8" fmla="*/ 12859 w 803434"/>
              <a:gd name="connsiteY8" fmla="*/ 476250 h 704850"/>
              <a:gd name="connsiteX9" fmla="*/ 50959 w 803434"/>
              <a:gd name="connsiteY9" fmla="*/ 514350 h 704850"/>
              <a:gd name="connsiteX10" fmla="*/ 89059 w 803434"/>
              <a:gd name="connsiteY10" fmla="*/ 561975 h 704850"/>
              <a:gd name="connsiteX11" fmla="*/ 136684 w 803434"/>
              <a:gd name="connsiteY11" fmla="*/ 628650 h 704850"/>
              <a:gd name="connsiteX12" fmla="*/ 174784 w 803434"/>
              <a:gd name="connsiteY12" fmla="*/ 647700 h 704850"/>
              <a:gd name="connsiteX13" fmla="*/ 203359 w 803434"/>
              <a:gd name="connsiteY13" fmla="*/ 666750 h 704850"/>
              <a:gd name="connsiteX14" fmla="*/ 270034 w 803434"/>
              <a:gd name="connsiteY14" fmla="*/ 704850 h 704850"/>
              <a:gd name="connsiteX15" fmla="*/ 384334 w 803434"/>
              <a:gd name="connsiteY15" fmla="*/ 695325 h 704850"/>
              <a:gd name="connsiteX16" fmla="*/ 451009 w 803434"/>
              <a:gd name="connsiteY16" fmla="*/ 685800 h 704850"/>
              <a:gd name="connsiteX17" fmla="*/ 622459 w 803434"/>
              <a:gd name="connsiteY17" fmla="*/ 676275 h 704850"/>
              <a:gd name="connsiteX18" fmla="*/ 689134 w 803434"/>
              <a:gd name="connsiteY18" fmla="*/ 666750 h 704850"/>
              <a:gd name="connsiteX19" fmla="*/ 784384 w 803434"/>
              <a:gd name="connsiteY19" fmla="*/ 600075 h 704850"/>
              <a:gd name="connsiteX20" fmla="*/ 803434 w 803434"/>
              <a:gd name="connsiteY20" fmla="*/ 571500 h 704850"/>
              <a:gd name="connsiteX21" fmla="*/ 793909 w 803434"/>
              <a:gd name="connsiteY21" fmla="*/ 419100 h 704850"/>
              <a:gd name="connsiteX22" fmla="*/ 746284 w 803434"/>
              <a:gd name="connsiteY22" fmla="*/ 314325 h 704850"/>
              <a:gd name="connsiteX23" fmla="*/ 717709 w 803434"/>
              <a:gd name="connsiteY23" fmla="*/ 257175 h 704850"/>
              <a:gd name="connsiteX24" fmla="*/ 641509 w 803434"/>
              <a:gd name="connsiteY24" fmla="*/ 180975 h 704850"/>
              <a:gd name="connsiteX25" fmla="*/ 622459 w 803434"/>
              <a:gd name="connsiteY25" fmla="*/ 152400 h 704850"/>
              <a:gd name="connsiteX26" fmla="*/ 479584 w 803434"/>
              <a:gd name="connsiteY26" fmla="*/ 19050 h 704850"/>
              <a:gd name="connsiteX27" fmla="*/ 422434 w 803434"/>
              <a:gd name="connsiteY27" fmla="*/ 0 h 704850"/>
              <a:gd name="connsiteX28" fmla="*/ 374809 w 803434"/>
              <a:gd name="connsiteY28" fmla="*/ 9525 h 704850"/>
              <a:gd name="connsiteX29" fmla="*/ 279559 w 803434"/>
              <a:gd name="connsiteY29" fmla="*/ 47625 h 704850"/>
              <a:gd name="connsiteX30" fmla="*/ 279559 w 803434"/>
              <a:gd name="connsiteY30" fmla="*/ 47625 h 704850"/>
              <a:gd name="connsiteX31" fmla="*/ 279559 w 803434"/>
              <a:gd name="connsiteY31" fmla="*/ 47625 h 704850"/>
              <a:gd name="connsiteX0" fmla="*/ 279559 w 803434"/>
              <a:gd name="connsiteY0" fmla="*/ 47625 h 704850"/>
              <a:gd name="connsiteX1" fmla="*/ 165259 w 803434"/>
              <a:gd name="connsiteY1" fmla="*/ 57150 h 704850"/>
              <a:gd name="connsiteX2" fmla="*/ 117634 w 803434"/>
              <a:gd name="connsiteY2" fmla="*/ 85725 h 704850"/>
              <a:gd name="connsiteX3" fmla="*/ 89059 w 803434"/>
              <a:gd name="connsiteY3" fmla="*/ 95250 h 704850"/>
              <a:gd name="connsiteX4" fmla="*/ 70009 w 803434"/>
              <a:gd name="connsiteY4" fmla="*/ 123825 h 704850"/>
              <a:gd name="connsiteX5" fmla="*/ 31909 w 803434"/>
              <a:gd name="connsiteY5" fmla="*/ 219075 h 704850"/>
              <a:gd name="connsiteX6" fmla="*/ 12859 w 803434"/>
              <a:gd name="connsiteY6" fmla="*/ 266700 h 704850"/>
              <a:gd name="connsiteX7" fmla="*/ 12859 w 803434"/>
              <a:gd name="connsiteY7" fmla="*/ 476250 h 704850"/>
              <a:gd name="connsiteX8" fmla="*/ 50959 w 803434"/>
              <a:gd name="connsiteY8" fmla="*/ 514350 h 704850"/>
              <a:gd name="connsiteX9" fmla="*/ 89059 w 803434"/>
              <a:gd name="connsiteY9" fmla="*/ 561975 h 704850"/>
              <a:gd name="connsiteX10" fmla="*/ 136684 w 803434"/>
              <a:gd name="connsiteY10" fmla="*/ 628650 h 704850"/>
              <a:gd name="connsiteX11" fmla="*/ 174784 w 803434"/>
              <a:gd name="connsiteY11" fmla="*/ 647700 h 704850"/>
              <a:gd name="connsiteX12" fmla="*/ 203359 w 803434"/>
              <a:gd name="connsiteY12" fmla="*/ 666750 h 704850"/>
              <a:gd name="connsiteX13" fmla="*/ 270034 w 803434"/>
              <a:gd name="connsiteY13" fmla="*/ 704850 h 704850"/>
              <a:gd name="connsiteX14" fmla="*/ 384334 w 803434"/>
              <a:gd name="connsiteY14" fmla="*/ 695325 h 704850"/>
              <a:gd name="connsiteX15" fmla="*/ 451009 w 803434"/>
              <a:gd name="connsiteY15" fmla="*/ 685800 h 704850"/>
              <a:gd name="connsiteX16" fmla="*/ 622459 w 803434"/>
              <a:gd name="connsiteY16" fmla="*/ 676275 h 704850"/>
              <a:gd name="connsiteX17" fmla="*/ 689134 w 803434"/>
              <a:gd name="connsiteY17" fmla="*/ 666750 h 704850"/>
              <a:gd name="connsiteX18" fmla="*/ 784384 w 803434"/>
              <a:gd name="connsiteY18" fmla="*/ 600075 h 704850"/>
              <a:gd name="connsiteX19" fmla="*/ 803434 w 803434"/>
              <a:gd name="connsiteY19" fmla="*/ 571500 h 704850"/>
              <a:gd name="connsiteX20" fmla="*/ 793909 w 803434"/>
              <a:gd name="connsiteY20" fmla="*/ 419100 h 704850"/>
              <a:gd name="connsiteX21" fmla="*/ 746284 w 803434"/>
              <a:gd name="connsiteY21" fmla="*/ 314325 h 704850"/>
              <a:gd name="connsiteX22" fmla="*/ 717709 w 803434"/>
              <a:gd name="connsiteY22" fmla="*/ 257175 h 704850"/>
              <a:gd name="connsiteX23" fmla="*/ 641509 w 803434"/>
              <a:gd name="connsiteY23" fmla="*/ 180975 h 704850"/>
              <a:gd name="connsiteX24" fmla="*/ 622459 w 803434"/>
              <a:gd name="connsiteY24" fmla="*/ 152400 h 704850"/>
              <a:gd name="connsiteX25" fmla="*/ 479584 w 803434"/>
              <a:gd name="connsiteY25" fmla="*/ 19050 h 704850"/>
              <a:gd name="connsiteX26" fmla="*/ 422434 w 803434"/>
              <a:gd name="connsiteY26" fmla="*/ 0 h 704850"/>
              <a:gd name="connsiteX27" fmla="*/ 374809 w 803434"/>
              <a:gd name="connsiteY27" fmla="*/ 9525 h 704850"/>
              <a:gd name="connsiteX28" fmla="*/ 279559 w 803434"/>
              <a:gd name="connsiteY28" fmla="*/ 47625 h 704850"/>
              <a:gd name="connsiteX29" fmla="*/ 279559 w 803434"/>
              <a:gd name="connsiteY29" fmla="*/ 47625 h 704850"/>
              <a:gd name="connsiteX30" fmla="*/ 279559 w 803434"/>
              <a:gd name="connsiteY30" fmla="*/ 47625 h 704850"/>
              <a:gd name="connsiteX0" fmla="*/ 279559 w 803434"/>
              <a:gd name="connsiteY0" fmla="*/ 47625 h 704850"/>
              <a:gd name="connsiteX1" fmla="*/ 165259 w 803434"/>
              <a:gd name="connsiteY1" fmla="*/ 57150 h 704850"/>
              <a:gd name="connsiteX2" fmla="*/ 117634 w 803434"/>
              <a:gd name="connsiteY2" fmla="*/ 85725 h 704850"/>
              <a:gd name="connsiteX3" fmla="*/ 70009 w 803434"/>
              <a:gd name="connsiteY3" fmla="*/ 123825 h 704850"/>
              <a:gd name="connsiteX4" fmla="*/ 31909 w 803434"/>
              <a:gd name="connsiteY4" fmla="*/ 219075 h 704850"/>
              <a:gd name="connsiteX5" fmla="*/ 12859 w 803434"/>
              <a:gd name="connsiteY5" fmla="*/ 266700 h 704850"/>
              <a:gd name="connsiteX6" fmla="*/ 12859 w 803434"/>
              <a:gd name="connsiteY6" fmla="*/ 476250 h 704850"/>
              <a:gd name="connsiteX7" fmla="*/ 50959 w 803434"/>
              <a:gd name="connsiteY7" fmla="*/ 514350 h 704850"/>
              <a:gd name="connsiteX8" fmla="*/ 89059 w 803434"/>
              <a:gd name="connsiteY8" fmla="*/ 561975 h 704850"/>
              <a:gd name="connsiteX9" fmla="*/ 136684 w 803434"/>
              <a:gd name="connsiteY9" fmla="*/ 628650 h 704850"/>
              <a:gd name="connsiteX10" fmla="*/ 174784 w 803434"/>
              <a:gd name="connsiteY10" fmla="*/ 647700 h 704850"/>
              <a:gd name="connsiteX11" fmla="*/ 203359 w 803434"/>
              <a:gd name="connsiteY11" fmla="*/ 666750 h 704850"/>
              <a:gd name="connsiteX12" fmla="*/ 270034 w 803434"/>
              <a:gd name="connsiteY12" fmla="*/ 704850 h 704850"/>
              <a:gd name="connsiteX13" fmla="*/ 384334 w 803434"/>
              <a:gd name="connsiteY13" fmla="*/ 695325 h 704850"/>
              <a:gd name="connsiteX14" fmla="*/ 451009 w 803434"/>
              <a:gd name="connsiteY14" fmla="*/ 685800 h 704850"/>
              <a:gd name="connsiteX15" fmla="*/ 622459 w 803434"/>
              <a:gd name="connsiteY15" fmla="*/ 676275 h 704850"/>
              <a:gd name="connsiteX16" fmla="*/ 689134 w 803434"/>
              <a:gd name="connsiteY16" fmla="*/ 666750 h 704850"/>
              <a:gd name="connsiteX17" fmla="*/ 784384 w 803434"/>
              <a:gd name="connsiteY17" fmla="*/ 600075 h 704850"/>
              <a:gd name="connsiteX18" fmla="*/ 803434 w 803434"/>
              <a:gd name="connsiteY18" fmla="*/ 571500 h 704850"/>
              <a:gd name="connsiteX19" fmla="*/ 793909 w 803434"/>
              <a:gd name="connsiteY19" fmla="*/ 419100 h 704850"/>
              <a:gd name="connsiteX20" fmla="*/ 746284 w 803434"/>
              <a:gd name="connsiteY20" fmla="*/ 314325 h 704850"/>
              <a:gd name="connsiteX21" fmla="*/ 717709 w 803434"/>
              <a:gd name="connsiteY21" fmla="*/ 257175 h 704850"/>
              <a:gd name="connsiteX22" fmla="*/ 641509 w 803434"/>
              <a:gd name="connsiteY22" fmla="*/ 180975 h 704850"/>
              <a:gd name="connsiteX23" fmla="*/ 622459 w 803434"/>
              <a:gd name="connsiteY23" fmla="*/ 152400 h 704850"/>
              <a:gd name="connsiteX24" fmla="*/ 479584 w 803434"/>
              <a:gd name="connsiteY24" fmla="*/ 19050 h 704850"/>
              <a:gd name="connsiteX25" fmla="*/ 422434 w 803434"/>
              <a:gd name="connsiteY25" fmla="*/ 0 h 704850"/>
              <a:gd name="connsiteX26" fmla="*/ 374809 w 803434"/>
              <a:gd name="connsiteY26" fmla="*/ 9525 h 704850"/>
              <a:gd name="connsiteX27" fmla="*/ 279559 w 803434"/>
              <a:gd name="connsiteY27" fmla="*/ 47625 h 704850"/>
              <a:gd name="connsiteX28" fmla="*/ 279559 w 803434"/>
              <a:gd name="connsiteY28" fmla="*/ 47625 h 704850"/>
              <a:gd name="connsiteX29" fmla="*/ 279559 w 803434"/>
              <a:gd name="connsiteY29" fmla="*/ 47625 h 704850"/>
              <a:gd name="connsiteX0" fmla="*/ 279559 w 803434"/>
              <a:gd name="connsiteY0" fmla="*/ 47625 h 704850"/>
              <a:gd name="connsiteX1" fmla="*/ 165259 w 803434"/>
              <a:gd name="connsiteY1" fmla="*/ 57150 h 704850"/>
              <a:gd name="connsiteX2" fmla="*/ 117634 w 803434"/>
              <a:gd name="connsiteY2" fmla="*/ 85725 h 704850"/>
              <a:gd name="connsiteX3" fmla="*/ 93822 w 803434"/>
              <a:gd name="connsiteY3" fmla="*/ 166688 h 704850"/>
              <a:gd name="connsiteX4" fmla="*/ 31909 w 803434"/>
              <a:gd name="connsiteY4" fmla="*/ 219075 h 704850"/>
              <a:gd name="connsiteX5" fmla="*/ 12859 w 803434"/>
              <a:gd name="connsiteY5" fmla="*/ 266700 h 704850"/>
              <a:gd name="connsiteX6" fmla="*/ 12859 w 803434"/>
              <a:gd name="connsiteY6" fmla="*/ 476250 h 704850"/>
              <a:gd name="connsiteX7" fmla="*/ 50959 w 803434"/>
              <a:gd name="connsiteY7" fmla="*/ 514350 h 704850"/>
              <a:gd name="connsiteX8" fmla="*/ 89059 w 803434"/>
              <a:gd name="connsiteY8" fmla="*/ 561975 h 704850"/>
              <a:gd name="connsiteX9" fmla="*/ 136684 w 803434"/>
              <a:gd name="connsiteY9" fmla="*/ 628650 h 704850"/>
              <a:gd name="connsiteX10" fmla="*/ 174784 w 803434"/>
              <a:gd name="connsiteY10" fmla="*/ 647700 h 704850"/>
              <a:gd name="connsiteX11" fmla="*/ 203359 w 803434"/>
              <a:gd name="connsiteY11" fmla="*/ 666750 h 704850"/>
              <a:gd name="connsiteX12" fmla="*/ 270034 w 803434"/>
              <a:gd name="connsiteY12" fmla="*/ 704850 h 704850"/>
              <a:gd name="connsiteX13" fmla="*/ 384334 w 803434"/>
              <a:gd name="connsiteY13" fmla="*/ 695325 h 704850"/>
              <a:gd name="connsiteX14" fmla="*/ 451009 w 803434"/>
              <a:gd name="connsiteY14" fmla="*/ 685800 h 704850"/>
              <a:gd name="connsiteX15" fmla="*/ 622459 w 803434"/>
              <a:gd name="connsiteY15" fmla="*/ 676275 h 704850"/>
              <a:gd name="connsiteX16" fmla="*/ 689134 w 803434"/>
              <a:gd name="connsiteY16" fmla="*/ 666750 h 704850"/>
              <a:gd name="connsiteX17" fmla="*/ 784384 w 803434"/>
              <a:gd name="connsiteY17" fmla="*/ 600075 h 704850"/>
              <a:gd name="connsiteX18" fmla="*/ 803434 w 803434"/>
              <a:gd name="connsiteY18" fmla="*/ 571500 h 704850"/>
              <a:gd name="connsiteX19" fmla="*/ 793909 w 803434"/>
              <a:gd name="connsiteY19" fmla="*/ 419100 h 704850"/>
              <a:gd name="connsiteX20" fmla="*/ 746284 w 803434"/>
              <a:gd name="connsiteY20" fmla="*/ 314325 h 704850"/>
              <a:gd name="connsiteX21" fmla="*/ 717709 w 803434"/>
              <a:gd name="connsiteY21" fmla="*/ 257175 h 704850"/>
              <a:gd name="connsiteX22" fmla="*/ 641509 w 803434"/>
              <a:gd name="connsiteY22" fmla="*/ 180975 h 704850"/>
              <a:gd name="connsiteX23" fmla="*/ 622459 w 803434"/>
              <a:gd name="connsiteY23" fmla="*/ 152400 h 704850"/>
              <a:gd name="connsiteX24" fmla="*/ 479584 w 803434"/>
              <a:gd name="connsiteY24" fmla="*/ 19050 h 704850"/>
              <a:gd name="connsiteX25" fmla="*/ 422434 w 803434"/>
              <a:gd name="connsiteY25" fmla="*/ 0 h 704850"/>
              <a:gd name="connsiteX26" fmla="*/ 374809 w 803434"/>
              <a:gd name="connsiteY26" fmla="*/ 9525 h 704850"/>
              <a:gd name="connsiteX27" fmla="*/ 279559 w 803434"/>
              <a:gd name="connsiteY27" fmla="*/ 47625 h 704850"/>
              <a:gd name="connsiteX28" fmla="*/ 279559 w 803434"/>
              <a:gd name="connsiteY28" fmla="*/ 47625 h 704850"/>
              <a:gd name="connsiteX29" fmla="*/ 279559 w 803434"/>
              <a:gd name="connsiteY29" fmla="*/ 47625 h 704850"/>
              <a:gd name="connsiteX0" fmla="*/ 279559 w 803434"/>
              <a:gd name="connsiteY0" fmla="*/ 47625 h 704850"/>
              <a:gd name="connsiteX1" fmla="*/ 165259 w 803434"/>
              <a:gd name="connsiteY1" fmla="*/ 57150 h 704850"/>
              <a:gd name="connsiteX2" fmla="*/ 93822 w 803434"/>
              <a:gd name="connsiteY2" fmla="*/ 166688 h 704850"/>
              <a:gd name="connsiteX3" fmla="*/ 31909 w 803434"/>
              <a:gd name="connsiteY3" fmla="*/ 219075 h 704850"/>
              <a:gd name="connsiteX4" fmla="*/ 12859 w 803434"/>
              <a:gd name="connsiteY4" fmla="*/ 266700 h 704850"/>
              <a:gd name="connsiteX5" fmla="*/ 12859 w 803434"/>
              <a:gd name="connsiteY5" fmla="*/ 476250 h 704850"/>
              <a:gd name="connsiteX6" fmla="*/ 50959 w 803434"/>
              <a:gd name="connsiteY6" fmla="*/ 514350 h 704850"/>
              <a:gd name="connsiteX7" fmla="*/ 89059 w 803434"/>
              <a:gd name="connsiteY7" fmla="*/ 561975 h 704850"/>
              <a:gd name="connsiteX8" fmla="*/ 136684 w 803434"/>
              <a:gd name="connsiteY8" fmla="*/ 628650 h 704850"/>
              <a:gd name="connsiteX9" fmla="*/ 174784 w 803434"/>
              <a:gd name="connsiteY9" fmla="*/ 647700 h 704850"/>
              <a:gd name="connsiteX10" fmla="*/ 203359 w 803434"/>
              <a:gd name="connsiteY10" fmla="*/ 666750 h 704850"/>
              <a:gd name="connsiteX11" fmla="*/ 270034 w 803434"/>
              <a:gd name="connsiteY11" fmla="*/ 704850 h 704850"/>
              <a:gd name="connsiteX12" fmla="*/ 384334 w 803434"/>
              <a:gd name="connsiteY12" fmla="*/ 695325 h 704850"/>
              <a:gd name="connsiteX13" fmla="*/ 451009 w 803434"/>
              <a:gd name="connsiteY13" fmla="*/ 685800 h 704850"/>
              <a:gd name="connsiteX14" fmla="*/ 622459 w 803434"/>
              <a:gd name="connsiteY14" fmla="*/ 676275 h 704850"/>
              <a:gd name="connsiteX15" fmla="*/ 689134 w 803434"/>
              <a:gd name="connsiteY15" fmla="*/ 666750 h 704850"/>
              <a:gd name="connsiteX16" fmla="*/ 784384 w 803434"/>
              <a:gd name="connsiteY16" fmla="*/ 600075 h 704850"/>
              <a:gd name="connsiteX17" fmla="*/ 803434 w 803434"/>
              <a:gd name="connsiteY17" fmla="*/ 571500 h 704850"/>
              <a:gd name="connsiteX18" fmla="*/ 793909 w 803434"/>
              <a:gd name="connsiteY18" fmla="*/ 419100 h 704850"/>
              <a:gd name="connsiteX19" fmla="*/ 746284 w 803434"/>
              <a:gd name="connsiteY19" fmla="*/ 314325 h 704850"/>
              <a:gd name="connsiteX20" fmla="*/ 717709 w 803434"/>
              <a:gd name="connsiteY20" fmla="*/ 257175 h 704850"/>
              <a:gd name="connsiteX21" fmla="*/ 641509 w 803434"/>
              <a:gd name="connsiteY21" fmla="*/ 180975 h 704850"/>
              <a:gd name="connsiteX22" fmla="*/ 622459 w 803434"/>
              <a:gd name="connsiteY22" fmla="*/ 152400 h 704850"/>
              <a:gd name="connsiteX23" fmla="*/ 479584 w 803434"/>
              <a:gd name="connsiteY23" fmla="*/ 19050 h 704850"/>
              <a:gd name="connsiteX24" fmla="*/ 422434 w 803434"/>
              <a:gd name="connsiteY24" fmla="*/ 0 h 704850"/>
              <a:gd name="connsiteX25" fmla="*/ 374809 w 803434"/>
              <a:gd name="connsiteY25" fmla="*/ 9525 h 704850"/>
              <a:gd name="connsiteX26" fmla="*/ 279559 w 803434"/>
              <a:gd name="connsiteY26" fmla="*/ 47625 h 704850"/>
              <a:gd name="connsiteX27" fmla="*/ 279559 w 803434"/>
              <a:gd name="connsiteY27" fmla="*/ 47625 h 704850"/>
              <a:gd name="connsiteX28" fmla="*/ 279559 w 803434"/>
              <a:gd name="connsiteY28" fmla="*/ 47625 h 704850"/>
              <a:gd name="connsiteX0" fmla="*/ 279559 w 803434"/>
              <a:gd name="connsiteY0" fmla="*/ 47625 h 704850"/>
              <a:gd name="connsiteX1" fmla="*/ 191452 w 803434"/>
              <a:gd name="connsiteY1" fmla="*/ 78581 h 704850"/>
              <a:gd name="connsiteX2" fmla="*/ 93822 w 803434"/>
              <a:gd name="connsiteY2" fmla="*/ 166688 h 704850"/>
              <a:gd name="connsiteX3" fmla="*/ 31909 w 803434"/>
              <a:gd name="connsiteY3" fmla="*/ 219075 h 704850"/>
              <a:gd name="connsiteX4" fmla="*/ 12859 w 803434"/>
              <a:gd name="connsiteY4" fmla="*/ 266700 h 704850"/>
              <a:gd name="connsiteX5" fmla="*/ 12859 w 803434"/>
              <a:gd name="connsiteY5" fmla="*/ 476250 h 704850"/>
              <a:gd name="connsiteX6" fmla="*/ 50959 w 803434"/>
              <a:gd name="connsiteY6" fmla="*/ 514350 h 704850"/>
              <a:gd name="connsiteX7" fmla="*/ 89059 w 803434"/>
              <a:gd name="connsiteY7" fmla="*/ 561975 h 704850"/>
              <a:gd name="connsiteX8" fmla="*/ 136684 w 803434"/>
              <a:gd name="connsiteY8" fmla="*/ 628650 h 704850"/>
              <a:gd name="connsiteX9" fmla="*/ 174784 w 803434"/>
              <a:gd name="connsiteY9" fmla="*/ 647700 h 704850"/>
              <a:gd name="connsiteX10" fmla="*/ 203359 w 803434"/>
              <a:gd name="connsiteY10" fmla="*/ 666750 h 704850"/>
              <a:gd name="connsiteX11" fmla="*/ 270034 w 803434"/>
              <a:gd name="connsiteY11" fmla="*/ 704850 h 704850"/>
              <a:gd name="connsiteX12" fmla="*/ 384334 w 803434"/>
              <a:gd name="connsiteY12" fmla="*/ 695325 h 704850"/>
              <a:gd name="connsiteX13" fmla="*/ 451009 w 803434"/>
              <a:gd name="connsiteY13" fmla="*/ 685800 h 704850"/>
              <a:gd name="connsiteX14" fmla="*/ 622459 w 803434"/>
              <a:gd name="connsiteY14" fmla="*/ 676275 h 704850"/>
              <a:gd name="connsiteX15" fmla="*/ 689134 w 803434"/>
              <a:gd name="connsiteY15" fmla="*/ 666750 h 704850"/>
              <a:gd name="connsiteX16" fmla="*/ 784384 w 803434"/>
              <a:gd name="connsiteY16" fmla="*/ 600075 h 704850"/>
              <a:gd name="connsiteX17" fmla="*/ 803434 w 803434"/>
              <a:gd name="connsiteY17" fmla="*/ 571500 h 704850"/>
              <a:gd name="connsiteX18" fmla="*/ 793909 w 803434"/>
              <a:gd name="connsiteY18" fmla="*/ 419100 h 704850"/>
              <a:gd name="connsiteX19" fmla="*/ 746284 w 803434"/>
              <a:gd name="connsiteY19" fmla="*/ 314325 h 704850"/>
              <a:gd name="connsiteX20" fmla="*/ 717709 w 803434"/>
              <a:gd name="connsiteY20" fmla="*/ 257175 h 704850"/>
              <a:gd name="connsiteX21" fmla="*/ 641509 w 803434"/>
              <a:gd name="connsiteY21" fmla="*/ 180975 h 704850"/>
              <a:gd name="connsiteX22" fmla="*/ 622459 w 803434"/>
              <a:gd name="connsiteY22" fmla="*/ 152400 h 704850"/>
              <a:gd name="connsiteX23" fmla="*/ 479584 w 803434"/>
              <a:gd name="connsiteY23" fmla="*/ 19050 h 704850"/>
              <a:gd name="connsiteX24" fmla="*/ 422434 w 803434"/>
              <a:gd name="connsiteY24" fmla="*/ 0 h 704850"/>
              <a:gd name="connsiteX25" fmla="*/ 374809 w 803434"/>
              <a:gd name="connsiteY25" fmla="*/ 9525 h 704850"/>
              <a:gd name="connsiteX26" fmla="*/ 279559 w 803434"/>
              <a:gd name="connsiteY26" fmla="*/ 47625 h 704850"/>
              <a:gd name="connsiteX27" fmla="*/ 279559 w 803434"/>
              <a:gd name="connsiteY27" fmla="*/ 47625 h 704850"/>
              <a:gd name="connsiteX28" fmla="*/ 279559 w 803434"/>
              <a:gd name="connsiteY28" fmla="*/ 47625 h 704850"/>
              <a:gd name="connsiteX0" fmla="*/ 295483 w 819358"/>
              <a:gd name="connsiteY0" fmla="*/ 47625 h 704850"/>
              <a:gd name="connsiteX1" fmla="*/ 207376 w 819358"/>
              <a:gd name="connsiteY1" fmla="*/ 78581 h 704850"/>
              <a:gd name="connsiteX2" fmla="*/ 109746 w 819358"/>
              <a:gd name="connsiteY2" fmla="*/ 166688 h 704850"/>
              <a:gd name="connsiteX3" fmla="*/ 47833 w 819358"/>
              <a:gd name="connsiteY3" fmla="*/ 219075 h 704850"/>
              <a:gd name="connsiteX4" fmla="*/ 2589 w 819358"/>
              <a:gd name="connsiteY4" fmla="*/ 304800 h 704850"/>
              <a:gd name="connsiteX5" fmla="*/ 28783 w 819358"/>
              <a:gd name="connsiteY5" fmla="*/ 476250 h 704850"/>
              <a:gd name="connsiteX6" fmla="*/ 66883 w 819358"/>
              <a:gd name="connsiteY6" fmla="*/ 514350 h 704850"/>
              <a:gd name="connsiteX7" fmla="*/ 104983 w 819358"/>
              <a:gd name="connsiteY7" fmla="*/ 561975 h 704850"/>
              <a:gd name="connsiteX8" fmla="*/ 152608 w 819358"/>
              <a:gd name="connsiteY8" fmla="*/ 628650 h 704850"/>
              <a:gd name="connsiteX9" fmla="*/ 190708 w 819358"/>
              <a:gd name="connsiteY9" fmla="*/ 647700 h 704850"/>
              <a:gd name="connsiteX10" fmla="*/ 219283 w 819358"/>
              <a:gd name="connsiteY10" fmla="*/ 666750 h 704850"/>
              <a:gd name="connsiteX11" fmla="*/ 285958 w 819358"/>
              <a:gd name="connsiteY11" fmla="*/ 704850 h 704850"/>
              <a:gd name="connsiteX12" fmla="*/ 400258 w 819358"/>
              <a:gd name="connsiteY12" fmla="*/ 695325 h 704850"/>
              <a:gd name="connsiteX13" fmla="*/ 466933 w 819358"/>
              <a:gd name="connsiteY13" fmla="*/ 685800 h 704850"/>
              <a:gd name="connsiteX14" fmla="*/ 638383 w 819358"/>
              <a:gd name="connsiteY14" fmla="*/ 676275 h 704850"/>
              <a:gd name="connsiteX15" fmla="*/ 705058 w 819358"/>
              <a:gd name="connsiteY15" fmla="*/ 666750 h 704850"/>
              <a:gd name="connsiteX16" fmla="*/ 800308 w 819358"/>
              <a:gd name="connsiteY16" fmla="*/ 600075 h 704850"/>
              <a:gd name="connsiteX17" fmla="*/ 819358 w 819358"/>
              <a:gd name="connsiteY17" fmla="*/ 571500 h 704850"/>
              <a:gd name="connsiteX18" fmla="*/ 809833 w 819358"/>
              <a:gd name="connsiteY18" fmla="*/ 419100 h 704850"/>
              <a:gd name="connsiteX19" fmla="*/ 762208 w 819358"/>
              <a:gd name="connsiteY19" fmla="*/ 314325 h 704850"/>
              <a:gd name="connsiteX20" fmla="*/ 733633 w 819358"/>
              <a:gd name="connsiteY20" fmla="*/ 257175 h 704850"/>
              <a:gd name="connsiteX21" fmla="*/ 657433 w 819358"/>
              <a:gd name="connsiteY21" fmla="*/ 180975 h 704850"/>
              <a:gd name="connsiteX22" fmla="*/ 638383 w 819358"/>
              <a:gd name="connsiteY22" fmla="*/ 152400 h 704850"/>
              <a:gd name="connsiteX23" fmla="*/ 495508 w 819358"/>
              <a:gd name="connsiteY23" fmla="*/ 19050 h 704850"/>
              <a:gd name="connsiteX24" fmla="*/ 438358 w 819358"/>
              <a:gd name="connsiteY24" fmla="*/ 0 h 704850"/>
              <a:gd name="connsiteX25" fmla="*/ 390733 w 819358"/>
              <a:gd name="connsiteY25" fmla="*/ 9525 h 704850"/>
              <a:gd name="connsiteX26" fmla="*/ 295483 w 819358"/>
              <a:gd name="connsiteY26" fmla="*/ 47625 h 704850"/>
              <a:gd name="connsiteX27" fmla="*/ 295483 w 819358"/>
              <a:gd name="connsiteY27" fmla="*/ 47625 h 704850"/>
              <a:gd name="connsiteX28" fmla="*/ 295483 w 819358"/>
              <a:gd name="connsiteY28" fmla="*/ 47625 h 704850"/>
              <a:gd name="connsiteX0" fmla="*/ 299014 w 822889"/>
              <a:gd name="connsiteY0" fmla="*/ 47625 h 704850"/>
              <a:gd name="connsiteX1" fmla="*/ 210907 w 822889"/>
              <a:gd name="connsiteY1" fmla="*/ 78581 h 704850"/>
              <a:gd name="connsiteX2" fmla="*/ 113277 w 822889"/>
              <a:gd name="connsiteY2" fmla="*/ 166688 h 704850"/>
              <a:gd name="connsiteX3" fmla="*/ 51364 w 822889"/>
              <a:gd name="connsiteY3" fmla="*/ 219075 h 704850"/>
              <a:gd name="connsiteX4" fmla="*/ 6120 w 822889"/>
              <a:gd name="connsiteY4" fmla="*/ 304800 h 704850"/>
              <a:gd name="connsiteX5" fmla="*/ 10882 w 822889"/>
              <a:gd name="connsiteY5" fmla="*/ 450056 h 704850"/>
              <a:gd name="connsiteX6" fmla="*/ 70414 w 822889"/>
              <a:gd name="connsiteY6" fmla="*/ 514350 h 704850"/>
              <a:gd name="connsiteX7" fmla="*/ 108514 w 822889"/>
              <a:gd name="connsiteY7" fmla="*/ 561975 h 704850"/>
              <a:gd name="connsiteX8" fmla="*/ 156139 w 822889"/>
              <a:gd name="connsiteY8" fmla="*/ 628650 h 704850"/>
              <a:gd name="connsiteX9" fmla="*/ 194239 w 822889"/>
              <a:gd name="connsiteY9" fmla="*/ 647700 h 704850"/>
              <a:gd name="connsiteX10" fmla="*/ 222814 w 822889"/>
              <a:gd name="connsiteY10" fmla="*/ 666750 h 704850"/>
              <a:gd name="connsiteX11" fmla="*/ 289489 w 822889"/>
              <a:gd name="connsiteY11" fmla="*/ 704850 h 704850"/>
              <a:gd name="connsiteX12" fmla="*/ 403789 w 822889"/>
              <a:gd name="connsiteY12" fmla="*/ 695325 h 704850"/>
              <a:gd name="connsiteX13" fmla="*/ 470464 w 822889"/>
              <a:gd name="connsiteY13" fmla="*/ 685800 h 704850"/>
              <a:gd name="connsiteX14" fmla="*/ 641914 w 822889"/>
              <a:gd name="connsiteY14" fmla="*/ 676275 h 704850"/>
              <a:gd name="connsiteX15" fmla="*/ 708589 w 822889"/>
              <a:gd name="connsiteY15" fmla="*/ 666750 h 704850"/>
              <a:gd name="connsiteX16" fmla="*/ 803839 w 822889"/>
              <a:gd name="connsiteY16" fmla="*/ 600075 h 704850"/>
              <a:gd name="connsiteX17" fmla="*/ 822889 w 822889"/>
              <a:gd name="connsiteY17" fmla="*/ 571500 h 704850"/>
              <a:gd name="connsiteX18" fmla="*/ 813364 w 822889"/>
              <a:gd name="connsiteY18" fmla="*/ 419100 h 704850"/>
              <a:gd name="connsiteX19" fmla="*/ 765739 w 822889"/>
              <a:gd name="connsiteY19" fmla="*/ 314325 h 704850"/>
              <a:gd name="connsiteX20" fmla="*/ 737164 w 822889"/>
              <a:gd name="connsiteY20" fmla="*/ 257175 h 704850"/>
              <a:gd name="connsiteX21" fmla="*/ 660964 w 822889"/>
              <a:gd name="connsiteY21" fmla="*/ 180975 h 704850"/>
              <a:gd name="connsiteX22" fmla="*/ 641914 w 822889"/>
              <a:gd name="connsiteY22" fmla="*/ 152400 h 704850"/>
              <a:gd name="connsiteX23" fmla="*/ 499039 w 822889"/>
              <a:gd name="connsiteY23" fmla="*/ 19050 h 704850"/>
              <a:gd name="connsiteX24" fmla="*/ 441889 w 822889"/>
              <a:gd name="connsiteY24" fmla="*/ 0 h 704850"/>
              <a:gd name="connsiteX25" fmla="*/ 394264 w 822889"/>
              <a:gd name="connsiteY25" fmla="*/ 9525 h 704850"/>
              <a:gd name="connsiteX26" fmla="*/ 299014 w 822889"/>
              <a:gd name="connsiteY26" fmla="*/ 47625 h 704850"/>
              <a:gd name="connsiteX27" fmla="*/ 299014 w 822889"/>
              <a:gd name="connsiteY27" fmla="*/ 47625 h 704850"/>
              <a:gd name="connsiteX28" fmla="*/ 299014 w 822889"/>
              <a:gd name="connsiteY28" fmla="*/ 47625 h 704850"/>
              <a:gd name="connsiteX0" fmla="*/ 299014 w 822889"/>
              <a:gd name="connsiteY0" fmla="*/ 44053 h 701278"/>
              <a:gd name="connsiteX1" fmla="*/ 210907 w 822889"/>
              <a:gd name="connsiteY1" fmla="*/ 75009 h 701278"/>
              <a:gd name="connsiteX2" fmla="*/ 113277 w 822889"/>
              <a:gd name="connsiteY2" fmla="*/ 163116 h 701278"/>
              <a:gd name="connsiteX3" fmla="*/ 51364 w 822889"/>
              <a:gd name="connsiteY3" fmla="*/ 215503 h 701278"/>
              <a:gd name="connsiteX4" fmla="*/ 6120 w 822889"/>
              <a:gd name="connsiteY4" fmla="*/ 301228 h 701278"/>
              <a:gd name="connsiteX5" fmla="*/ 10882 w 822889"/>
              <a:gd name="connsiteY5" fmla="*/ 446484 h 701278"/>
              <a:gd name="connsiteX6" fmla="*/ 70414 w 822889"/>
              <a:gd name="connsiteY6" fmla="*/ 510778 h 701278"/>
              <a:gd name="connsiteX7" fmla="*/ 108514 w 822889"/>
              <a:gd name="connsiteY7" fmla="*/ 558403 h 701278"/>
              <a:gd name="connsiteX8" fmla="*/ 156139 w 822889"/>
              <a:gd name="connsiteY8" fmla="*/ 625078 h 701278"/>
              <a:gd name="connsiteX9" fmla="*/ 194239 w 822889"/>
              <a:gd name="connsiteY9" fmla="*/ 644128 h 701278"/>
              <a:gd name="connsiteX10" fmla="*/ 222814 w 822889"/>
              <a:gd name="connsiteY10" fmla="*/ 663178 h 701278"/>
              <a:gd name="connsiteX11" fmla="*/ 289489 w 822889"/>
              <a:gd name="connsiteY11" fmla="*/ 701278 h 701278"/>
              <a:gd name="connsiteX12" fmla="*/ 403789 w 822889"/>
              <a:gd name="connsiteY12" fmla="*/ 691753 h 701278"/>
              <a:gd name="connsiteX13" fmla="*/ 470464 w 822889"/>
              <a:gd name="connsiteY13" fmla="*/ 682228 h 701278"/>
              <a:gd name="connsiteX14" fmla="*/ 641914 w 822889"/>
              <a:gd name="connsiteY14" fmla="*/ 672703 h 701278"/>
              <a:gd name="connsiteX15" fmla="*/ 708589 w 822889"/>
              <a:gd name="connsiteY15" fmla="*/ 663178 h 701278"/>
              <a:gd name="connsiteX16" fmla="*/ 803839 w 822889"/>
              <a:gd name="connsiteY16" fmla="*/ 596503 h 701278"/>
              <a:gd name="connsiteX17" fmla="*/ 822889 w 822889"/>
              <a:gd name="connsiteY17" fmla="*/ 567928 h 701278"/>
              <a:gd name="connsiteX18" fmla="*/ 813364 w 822889"/>
              <a:gd name="connsiteY18" fmla="*/ 415528 h 701278"/>
              <a:gd name="connsiteX19" fmla="*/ 765739 w 822889"/>
              <a:gd name="connsiteY19" fmla="*/ 310753 h 701278"/>
              <a:gd name="connsiteX20" fmla="*/ 737164 w 822889"/>
              <a:gd name="connsiteY20" fmla="*/ 253603 h 701278"/>
              <a:gd name="connsiteX21" fmla="*/ 660964 w 822889"/>
              <a:gd name="connsiteY21" fmla="*/ 177403 h 701278"/>
              <a:gd name="connsiteX22" fmla="*/ 641914 w 822889"/>
              <a:gd name="connsiteY22" fmla="*/ 148828 h 701278"/>
              <a:gd name="connsiteX23" fmla="*/ 499039 w 822889"/>
              <a:gd name="connsiteY23" fmla="*/ 15478 h 701278"/>
              <a:gd name="connsiteX24" fmla="*/ 394264 w 822889"/>
              <a:gd name="connsiteY24" fmla="*/ 5953 h 701278"/>
              <a:gd name="connsiteX25" fmla="*/ 299014 w 822889"/>
              <a:gd name="connsiteY25" fmla="*/ 44053 h 701278"/>
              <a:gd name="connsiteX26" fmla="*/ 299014 w 822889"/>
              <a:gd name="connsiteY26" fmla="*/ 44053 h 701278"/>
              <a:gd name="connsiteX27" fmla="*/ 299014 w 822889"/>
              <a:gd name="connsiteY27" fmla="*/ 44053 h 701278"/>
              <a:gd name="connsiteX0" fmla="*/ 299014 w 822889"/>
              <a:gd name="connsiteY0" fmla="*/ 35385 h 692610"/>
              <a:gd name="connsiteX1" fmla="*/ 210907 w 822889"/>
              <a:gd name="connsiteY1" fmla="*/ 66341 h 692610"/>
              <a:gd name="connsiteX2" fmla="*/ 113277 w 822889"/>
              <a:gd name="connsiteY2" fmla="*/ 154448 h 692610"/>
              <a:gd name="connsiteX3" fmla="*/ 51364 w 822889"/>
              <a:gd name="connsiteY3" fmla="*/ 206835 h 692610"/>
              <a:gd name="connsiteX4" fmla="*/ 6120 w 822889"/>
              <a:gd name="connsiteY4" fmla="*/ 292560 h 692610"/>
              <a:gd name="connsiteX5" fmla="*/ 10882 w 822889"/>
              <a:gd name="connsiteY5" fmla="*/ 437816 h 692610"/>
              <a:gd name="connsiteX6" fmla="*/ 70414 w 822889"/>
              <a:gd name="connsiteY6" fmla="*/ 502110 h 692610"/>
              <a:gd name="connsiteX7" fmla="*/ 108514 w 822889"/>
              <a:gd name="connsiteY7" fmla="*/ 549735 h 692610"/>
              <a:gd name="connsiteX8" fmla="*/ 156139 w 822889"/>
              <a:gd name="connsiteY8" fmla="*/ 616410 h 692610"/>
              <a:gd name="connsiteX9" fmla="*/ 194239 w 822889"/>
              <a:gd name="connsiteY9" fmla="*/ 635460 h 692610"/>
              <a:gd name="connsiteX10" fmla="*/ 222814 w 822889"/>
              <a:gd name="connsiteY10" fmla="*/ 654510 h 692610"/>
              <a:gd name="connsiteX11" fmla="*/ 289489 w 822889"/>
              <a:gd name="connsiteY11" fmla="*/ 692610 h 692610"/>
              <a:gd name="connsiteX12" fmla="*/ 403789 w 822889"/>
              <a:gd name="connsiteY12" fmla="*/ 683085 h 692610"/>
              <a:gd name="connsiteX13" fmla="*/ 470464 w 822889"/>
              <a:gd name="connsiteY13" fmla="*/ 673560 h 692610"/>
              <a:gd name="connsiteX14" fmla="*/ 641914 w 822889"/>
              <a:gd name="connsiteY14" fmla="*/ 664035 h 692610"/>
              <a:gd name="connsiteX15" fmla="*/ 708589 w 822889"/>
              <a:gd name="connsiteY15" fmla="*/ 654510 h 692610"/>
              <a:gd name="connsiteX16" fmla="*/ 803839 w 822889"/>
              <a:gd name="connsiteY16" fmla="*/ 587835 h 692610"/>
              <a:gd name="connsiteX17" fmla="*/ 822889 w 822889"/>
              <a:gd name="connsiteY17" fmla="*/ 559260 h 692610"/>
              <a:gd name="connsiteX18" fmla="*/ 813364 w 822889"/>
              <a:gd name="connsiteY18" fmla="*/ 406860 h 692610"/>
              <a:gd name="connsiteX19" fmla="*/ 765739 w 822889"/>
              <a:gd name="connsiteY19" fmla="*/ 302085 h 692610"/>
              <a:gd name="connsiteX20" fmla="*/ 737164 w 822889"/>
              <a:gd name="connsiteY20" fmla="*/ 244935 h 692610"/>
              <a:gd name="connsiteX21" fmla="*/ 660964 w 822889"/>
              <a:gd name="connsiteY21" fmla="*/ 168735 h 692610"/>
              <a:gd name="connsiteX22" fmla="*/ 641914 w 822889"/>
              <a:gd name="connsiteY22" fmla="*/ 140160 h 692610"/>
              <a:gd name="connsiteX23" fmla="*/ 499039 w 822889"/>
              <a:gd name="connsiteY23" fmla="*/ 6810 h 692610"/>
              <a:gd name="connsiteX24" fmla="*/ 394264 w 822889"/>
              <a:gd name="connsiteY24" fmla="*/ 21097 h 692610"/>
              <a:gd name="connsiteX25" fmla="*/ 299014 w 822889"/>
              <a:gd name="connsiteY25" fmla="*/ 35385 h 692610"/>
              <a:gd name="connsiteX26" fmla="*/ 299014 w 822889"/>
              <a:gd name="connsiteY26" fmla="*/ 35385 h 692610"/>
              <a:gd name="connsiteX27" fmla="*/ 299014 w 822889"/>
              <a:gd name="connsiteY27" fmla="*/ 35385 h 692610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08514 w 822889"/>
              <a:gd name="connsiteY7" fmla="*/ 528866 h 671741"/>
              <a:gd name="connsiteX8" fmla="*/ 156139 w 822889"/>
              <a:gd name="connsiteY8" fmla="*/ 595541 h 671741"/>
              <a:gd name="connsiteX9" fmla="*/ 194239 w 822889"/>
              <a:gd name="connsiteY9" fmla="*/ 614591 h 671741"/>
              <a:gd name="connsiteX10" fmla="*/ 222814 w 822889"/>
              <a:gd name="connsiteY10" fmla="*/ 633641 h 671741"/>
              <a:gd name="connsiteX11" fmla="*/ 289489 w 822889"/>
              <a:gd name="connsiteY11" fmla="*/ 671741 h 671741"/>
              <a:gd name="connsiteX12" fmla="*/ 403789 w 822889"/>
              <a:gd name="connsiteY12" fmla="*/ 662216 h 671741"/>
              <a:gd name="connsiteX13" fmla="*/ 470464 w 822889"/>
              <a:gd name="connsiteY13" fmla="*/ 652691 h 671741"/>
              <a:gd name="connsiteX14" fmla="*/ 641914 w 822889"/>
              <a:gd name="connsiteY14" fmla="*/ 643166 h 671741"/>
              <a:gd name="connsiteX15" fmla="*/ 708589 w 822889"/>
              <a:gd name="connsiteY15" fmla="*/ 633641 h 671741"/>
              <a:gd name="connsiteX16" fmla="*/ 803839 w 822889"/>
              <a:gd name="connsiteY16" fmla="*/ 566966 h 671741"/>
              <a:gd name="connsiteX17" fmla="*/ 822889 w 822889"/>
              <a:gd name="connsiteY17" fmla="*/ 538391 h 671741"/>
              <a:gd name="connsiteX18" fmla="*/ 813364 w 822889"/>
              <a:gd name="connsiteY18" fmla="*/ 385991 h 671741"/>
              <a:gd name="connsiteX19" fmla="*/ 765739 w 822889"/>
              <a:gd name="connsiteY19" fmla="*/ 281216 h 671741"/>
              <a:gd name="connsiteX20" fmla="*/ 737164 w 822889"/>
              <a:gd name="connsiteY20" fmla="*/ 224066 h 671741"/>
              <a:gd name="connsiteX21" fmla="*/ 660964 w 822889"/>
              <a:gd name="connsiteY21" fmla="*/ 147866 h 671741"/>
              <a:gd name="connsiteX22" fmla="*/ 641914 w 822889"/>
              <a:gd name="connsiteY22" fmla="*/ 119291 h 671741"/>
              <a:gd name="connsiteX23" fmla="*/ 501420 w 822889"/>
              <a:gd name="connsiteY23" fmla="*/ 26423 h 671741"/>
              <a:gd name="connsiteX24" fmla="*/ 394264 w 822889"/>
              <a:gd name="connsiteY24" fmla="*/ 228 h 671741"/>
              <a:gd name="connsiteX25" fmla="*/ 299014 w 822889"/>
              <a:gd name="connsiteY25" fmla="*/ 14516 h 671741"/>
              <a:gd name="connsiteX26" fmla="*/ 299014 w 822889"/>
              <a:gd name="connsiteY26" fmla="*/ 14516 h 671741"/>
              <a:gd name="connsiteX27" fmla="*/ 299014 w 822889"/>
              <a:gd name="connsiteY27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08514 w 822889"/>
              <a:gd name="connsiteY7" fmla="*/ 528866 h 671741"/>
              <a:gd name="connsiteX8" fmla="*/ 156139 w 822889"/>
              <a:gd name="connsiteY8" fmla="*/ 595541 h 671741"/>
              <a:gd name="connsiteX9" fmla="*/ 194239 w 822889"/>
              <a:gd name="connsiteY9" fmla="*/ 614591 h 671741"/>
              <a:gd name="connsiteX10" fmla="*/ 222814 w 822889"/>
              <a:gd name="connsiteY10" fmla="*/ 633641 h 671741"/>
              <a:gd name="connsiteX11" fmla="*/ 289489 w 822889"/>
              <a:gd name="connsiteY11" fmla="*/ 671741 h 671741"/>
              <a:gd name="connsiteX12" fmla="*/ 403789 w 822889"/>
              <a:gd name="connsiteY12" fmla="*/ 662216 h 671741"/>
              <a:gd name="connsiteX13" fmla="*/ 470464 w 822889"/>
              <a:gd name="connsiteY13" fmla="*/ 652691 h 671741"/>
              <a:gd name="connsiteX14" fmla="*/ 641914 w 822889"/>
              <a:gd name="connsiteY14" fmla="*/ 643166 h 671741"/>
              <a:gd name="connsiteX15" fmla="*/ 708589 w 822889"/>
              <a:gd name="connsiteY15" fmla="*/ 633641 h 671741"/>
              <a:gd name="connsiteX16" fmla="*/ 803839 w 822889"/>
              <a:gd name="connsiteY16" fmla="*/ 566966 h 671741"/>
              <a:gd name="connsiteX17" fmla="*/ 822889 w 822889"/>
              <a:gd name="connsiteY17" fmla="*/ 538391 h 671741"/>
              <a:gd name="connsiteX18" fmla="*/ 813364 w 822889"/>
              <a:gd name="connsiteY18" fmla="*/ 385991 h 671741"/>
              <a:gd name="connsiteX19" fmla="*/ 765739 w 822889"/>
              <a:gd name="connsiteY19" fmla="*/ 281216 h 671741"/>
              <a:gd name="connsiteX20" fmla="*/ 737164 w 822889"/>
              <a:gd name="connsiteY20" fmla="*/ 224066 h 671741"/>
              <a:gd name="connsiteX21" fmla="*/ 660964 w 822889"/>
              <a:gd name="connsiteY21" fmla="*/ 147866 h 671741"/>
              <a:gd name="connsiteX22" fmla="*/ 641914 w 822889"/>
              <a:gd name="connsiteY22" fmla="*/ 119291 h 671741"/>
              <a:gd name="connsiteX23" fmla="*/ 501420 w 822889"/>
              <a:gd name="connsiteY23" fmla="*/ 26423 h 671741"/>
              <a:gd name="connsiteX24" fmla="*/ 394264 w 822889"/>
              <a:gd name="connsiteY24" fmla="*/ 228 h 671741"/>
              <a:gd name="connsiteX25" fmla="*/ 299014 w 822889"/>
              <a:gd name="connsiteY25" fmla="*/ 14516 h 671741"/>
              <a:gd name="connsiteX26" fmla="*/ 299014 w 822889"/>
              <a:gd name="connsiteY26" fmla="*/ 14516 h 671741"/>
              <a:gd name="connsiteX27" fmla="*/ 299014 w 822889"/>
              <a:gd name="connsiteY27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08514 w 822889"/>
              <a:gd name="connsiteY7" fmla="*/ 528866 h 671741"/>
              <a:gd name="connsiteX8" fmla="*/ 156139 w 822889"/>
              <a:gd name="connsiteY8" fmla="*/ 595541 h 671741"/>
              <a:gd name="connsiteX9" fmla="*/ 194239 w 822889"/>
              <a:gd name="connsiteY9" fmla="*/ 614591 h 671741"/>
              <a:gd name="connsiteX10" fmla="*/ 222814 w 822889"/>
              <a:gd name="connsiteY10" fmla="*/ 633641 h 671741"/>
              <a:gd name="connsiteX11" fmla="*/ 289489 w 822889"/>
              <a:gd name="connsiteY11" fmla="*/ 671741 h 671741"/>
              <a:gd name="connsiteX12" fmla="*/ 403789 w 822889"/>
              <a:gd name="connsiteY12" fmla="*/ 662216 h 671741"/>
              <a:gd name="connsiteX13" fmla="*/ 470464 w 822889"/>
              <a:gd name="connsiteY13" fmla="*/ 652691 h 671741"/>
              <a:gd name="connsiteX14" fmla="*/ 641914 w 822889"/>
              <a:gd name="connsiteY14" fmla="*/ 643166 h 671741"/>
              <a:gd name="connsiteX15" fmla="*/ 708589 w 822889"/>
              <a:gd name="connsiteY15" fmla="*/ 633641 h 671741"/>
              <a:gd name="connsiteX16" fmla="*/ 803839 w 822889"/>
              <a:gd name="connsiteY16" fmla="*/ 566966 h 671741"/>
              <a:gd name="connsiteX17" fmla="*/ 822889 w 822889"/>
              <a:gd name="connsiteY17" fmla="*/ 538391 h 671741"/>
              <a:gd name="connsiteX18" fmla="*/ 813364 w 822889"/>
              <a:gd name="connsiteY18" fmla="*/ 385991 h 671741"/>
              <a:gd name="connsiteX19" fmla="*/ 765739 w 822889"/>
              <a:gd name="connsiteY19" fmla="*/ 281216 h 671741"/>
              <a:gd name="connsiteX20" fmla="*/ 737164 w 822889"/>
              <a:gd name="connsiteY20" fmla="*/ 224066 h 671741"/>
              <a:gd name="connsiteX21" fmla="*/ 660964 w 822889"/>
              <a:gd name="connsiteY21" fmla="*/ 147866 h 671741"/>
              <a:gd name="connsiteX22" fmla="*/ 646676 w 822889"/>
              <a:gd name="connsiteY22" fmla="*/ 102622 h 671741"/>
              <a:gd name="connsiteX23" fmla="*/ 501420 w 822889"/>
              <a:gd name="connsiteY23" fmla="*/ 26423 h 671741"/>
              <a:gd name="connsiteX24" fmla="*/ 394264 w 822889"/>
              <a:gd name="connsiteY24" fmla="*/ 228 h 671741"/>
              <a:gd name="connsiteX25" fmla="*/ 299014 w 822889"/>
              <a:gd name="connsiteY25" fmla="*/ 14516 h 671741"/>
              <a:gd name="connsiteX26" fmla="*/ 299014 w 822889"/>
              <a:gd name="connsiteY26" fmla="*/ 14516 h 671741"/>
              <a:gd name="connsiteX27" fmla="*/ 299014 w 822889"/>
              <a:gd name="connsiteY27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08514 w 822889"/>
              <a:gd name="connsiteY7" fmla="*/ 528866 h 671741"/>
              <a:gd name="connsiteX8" fmla="*/ 156139 w 822889"/>
              <a:gd name="connsiteY8" fmla="*/ 595541 h 671741"/>
              <a:gd name="connsiteX9" fmla="*/ 194239 w 822889"/>
              <a:gd name="connsiteY9" fmla="*/ 614591 h 671741"/>
              <a:gd name="connsiteX10" fmla="*/ 222814 w 822889"/>
              <a:gd name="connsiteY10" fmla="*/ 633641 h 671741"/>
              <a:gd name="connsiteX11" fmla="*/ 289489 w 822889"/>
              <a:gd name="connsiteY11" fmla="*/ 671741 h 671741"/>
              <a:gd name="connsiteX12" fmla="*/ 403789 w 822889"/>
              <a:gd name="connsiteY12" fmla="*/ 662216 h 671741"/>
              <a:gd name="connsiteX13" fmla="*/ 470464 w 822889"/>
              <a:gd name="connsiteY13" fmla="*/ 652691 h 671741"/>
              <a:gd name="connsiteX14" fmla="*/ 641914 w 822889"/>
              <a:gd name="connsiteY14" fmla="*/ 643166 h 671741"/>
              <a:gd name="connsiteX15" fmla="*/ 708589 w 822889"/>
              <a:gd name="connsiteY15" fmla="*/ 633641 h 671741"/>
              <a:gd name="connsiteX16" fmla="*/ 803839 w 822889"/>
              <a:gd name="connsiteY16" fmla="*/ 566966 h 671741"/>
              <a:gd name="connsiteX17" fmla="*/ 822889 w 822889"/>
              <a:gd name="connsiteY17" fmla="*/ 538391 h 671741"/>
              <a:gd name="connsiteX18" fmla="*/ 813364 w 822889"/>
              <a:gd name="connsiteY18" fmla="*/ 385991 h 671741"/>
              <a:gd name="connsiteX19" fmla="*/ 765739 w 822889"/>
              <a:gd name="connsiteY19" fmla="*/ 281216 h 671741"/>
              <a:gd name="connsiteX20" fmla="*/ 737164 w 822889"/>
              <a:gd name="connsiteY20" fmla="*/ 224066 h 671741"/>
              <a:gd name="connsiteX21" fmla="*/ 646676 w 822889"/>
              <a:gd name="connsiteY21" fmla="*/ 102622 h 671741"/>
              <a:gd name="connsiteX22" fmla="*/ 501420 w 822889"/>
              <a:gd name="connsiteY22" fmla="*/ 26423 h 671741"/>
              <a:gd name="connsiteX23" fmla="*/ 394264 w 822889"/>
              <a:gd name="connsiteY23" fmla="*/ 228 h 671741"/>
              <a:gd name="connsiteX24" fmla="*/ 299014 w 822889"/>
              <a:gd name="connsiteY24" fmla="*/ 14516 h 671741"/>
              <a:gd name="connsiteX25" fmla="*/ 299014 w 822889"/>
              <a:gd name="connsiteY25" fmla="*/ 14516 h 671741"/>
              <a:gd name="connsiteX26" fmla="*/ 299014 w 822889"/>
              <a:gd name="connsiteY26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56139 w 822889"/>
              <a:gd name="connsiteY7" fmla="*/ 595541 h 671741"/>
              <a:gd name="connsiteX8" fmla="*/ 194239 w 822889"/>
              <a:gd name="connsiteY8" fmla="*/ 614591 h 671741"/>
              <a:gd name="connsiteX9" fmla="*/ 222814 w 822889"/>
              <a:gd name="connsiteY9" fmla="*/ 633641 h 671741"/>
              <a:gd name="connsiteX10" fmla="*/ 289489 w 822889"/>
              <a:gd name="connsiteY10" fmla="*/ 671741 h 671741"/>
              <a:gd name="connsiteX11" fmla="*/ 403789 w 822889"/>
              <a:gd name="connsiteY11" fmla="*/ 662216 h 671741"/>
              <a:gd name="connsiteX12" fmla="*/ 470464 w 822889"/>
              <a:gd name="connsiteY12" fmla="*/ 652691 h 671741"/>
              <a:gd name="connsiteX13" fmla="*/ 641914 w 822889"/>
              <a:gd name="connsiteY13" fmla="*/ 643166 h 671741"/>
              <a:gd name="connsiteX14" fmla="*/ 708589 w 822889"/>
              <a:gd name="connsiteY14" fmla="*/ 633641 h 671741"/>
              <a:gd name="connsiteX15" fmla="*/ 803839 w 822889"/>
              <a:gd name="connsiteY15" fmla="*/ 566966 h 671741"/>
              <a:gd name="connsiteX16" fmla="*/ 822889 w 822889"/>
              <a:gd name="connsiteY16" fmla="*/ 538391 h 671741"/>
              <a:gd name="connsiteX17" fmla="*/ 813364 w 822889"/>
              <a:gd name="connsiteY17" fmla="*/ 385991 h 671741"/>
              <a:gd name="connsiteX18" fmla="*/ 765739 w 822889"/>
              <a:gd name="connsiteY18" fmla="*/ 281216 h 671741"/>
              <a:gd name="connsiteX19" fmla="*/ 737164 w 822889"/>
              <a:gd name="connsiteY19" fmla="*/ 224066 h 671741"/>
              <a:gd name="connsiteX20" fmla="*/ 646676 w 822889"/>
              <a:gd name="connsiteY20" fmla="*/ 102622 h 671741"/>
              <a:gd name="connsiteX21" fmla="*/ 501420 w 822889"/>
              <a:gd name="connsiteY21" fmla="*/ 26423 h 671741"/>
              <a:gd name="connsiteX22" fmla="*/ 394264 w 822889"/>
              <a:gd name="connsiteY22" fmla="*/ 228 h 671741"/>
              <a:gd name="connsiteX23" fmla="*/ 299014 w 822889"/>
              <a:gd name="connsiteY23" fmla="*/ 14516 h 671741"/>
              <a:gd name="connsiteX24" fmla="*/ 299014 w 822889"/>
              <a:gd name="connsiteY24" fmla="*/ 14516 h 671741"/>
              <a:gd name="connsiteX25" fmla="*/ 299014 w 822889"/>
              <a:gd name="connsiteY25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87095 w 822889"/>
              <a:gd name="connsiteY7" fmla="*/ 571729 h 671741"/>
              <a:gd name="connsiteX8" fmla="*/ 194239 w 822889"/>
              <a:gd name="connsiteY8" fmla="*/ 614591 h 671741"/>
              <a:gd name="connsiteX9" fmla="*/ 222814 w 822889"/>
              <a:gd name="connsiteY9" fmla="*/ 633641 h 671741"/>
              <a:gd name="connsiteX10" fmla="*/ 289489 w 822889"/>
              <a:gd name="connsiteY10" fmla="*/ 671741 h 671741"/>
              <a:gd name="connsiteX11" fmla="*/ 403789 w 822889"/>
              <a:gd name="connsiteY11" fmla="*/ 662216 h 671741"/>
              <a:gd name="connsiteX12" fmla="*/ 470464 w 822889"/>
              <a:gd name="connsiteY12" fmla="*/ 652691 h 671741"/>
              <a:gd name="connsiteX13" fmla="*/ 641914 w 822889"/>
              <a:gd name="connsiteY13" fmla="*/ 643166 h 671741"/>
              <a:gd name="connsiteX14" fmla="*/ 708589 w 822889"/>
              <a:gd name="connsiteY14" fmla="*/ 633641 h 671741"/>
              <a:gd name="connsiteX15" fmla="*/ 803839 w 822889"/>
              <a:gd name="connsiteY15" fmla="*/ 566966 h 671741"/>
              <a:gd name="connsiteX16" fmla="*/ 822889 w 822889"/>
              <a:gd name="connsiteY16" fmla="*/ 538391 h 671741"/>
              <a:gd name="connsiteX17" fmla="*/ 813364 w 822889"/>
              <a:gd name="connsiteY17" fmla="*/ 385991 h 671741"/>
              <a:gd name="connsiteX18" fmla="*/ 765739 w 822889"/>
              <a:gd name="connsiteY18" fmla="*/ 281216 h 671741"/>
              <a:gd name="connsiteX19" fmla="*/ 737164 w 822889"/>
              <a:gd name="connsiteY19" fmla="*/ 224066 h 671741"/>
              <a:gd name="connsiteX20" fmla="*/ 646676 w 822889"/>
              <a:gd name="connsiteY20" fmla="*/ 102622 h 671741"/>
              <a:gd name="connsiteX21" fmla="*/ 501420 w 822889"/>
              <a:gd name="connsiteY21" fmla="*/ 26423 h 671741"/>
              <a:gd name="connsiteX22" fmla="*/ 394264 w 822889"/>
              <a:gd name="connsiteY22" fmla="*/ 228 h 671741"/>
              <a:gd name="connsiteX23" fmla="*/ 299014 w 822889"/>
              <a:gd name="connsiteY23" fmla="*/ 14516 h 671741"/>
              <a:gd name="connsiteX24" fmla="*/ 299014 w 822889"/>
              <a:gd name="connsiteY24" fmla="*/ 14516 h 671741"/>
              <a:gd name="connsiteX25" fmla="*/ 299014 w 822889"/>
              <a:gd name="connsiteY25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87095 w 822889"/>
              <a:gd name="connsiteY7" fmla="*/ 571729 h 671741"/>
              <a:gd name="connsiteX8" fmla="*/ 222814 w 822889"/>
              <a:gd name="connsiteY8" fmla="*/ 633641 h 671741"/>
              <a:gd name="connsiteX9" fmla="*/ 289489 w 822889"/>
              <a:gd name="connsiteY9" fmla="*/ 671741 h 671741"/>
              <a:gd name="connsiteX10" fmla="*/ 403789 w 822889"/>
              <a:gd name="connsiteY10" fmla="*/ 662216 h 671741"/>
              <a:gd name="connsiteX11" fmla="*/ 470464 w 822889"/>
              <a:gd name="connsiteY11" fmla="*/ 652691 h 671741"/>
              <a:gd name="connsiteX12" fmla="*/ 641914 w 822889"/>
              <a:gd name="connsiteY12" fmla="*/ 643166 h 671741"/>
              <a:gd name="connsiteX13" fmla="*/ 708589 w 822889"/>
              <a:gd name="connsiteY13" fmla="*/ 633641 h 671741"/>
              <a:gd name="connsiteX14" fmla="*/ 803839 w 822889"/>
              <a:gd name="connsiteY14" fmla="*/ 566966 h 671741"/>
              <a:gd name="connsiteX15" fmla="*/ 822889 w 822889"/>
              <a:gd name="connsiteY15" fmla="*/ 538391 h 671741"/>
              <a:gd name="connsiteX16" fmla="*/ 813364 w 822889"/>
              <a:gd name="connsiteY16" fmla="*/ 385991 h 671741"/>
              <a:gd name="connsiteX17" fmla="*/ 765739 w 822889"/>
              <a:gd name="connsiteY17" fmla="*/ 281216 h 671741"/>
              <a:gd name="connsiteX18" fmla="*/ 737164 w 822889"/>
              <a:gd name="connsiteY18" fmla="*/ 224066 h 671741"/>
              <a:gd name="connsiteX19" fmla="*/ 646676 w 822889"/>
              <a:gd name="connsiteY19" fmla="*/ 102622 h 671741"/>
              <a:gd name="connsiteX20" fmla="*/ 501420 w 822889"/>
              <a:gd name="connsiteY20" fmla="*/ 26423 h 671741"/>
              <a:gd name="connsiteX21" fmla="*/ 394264 w 822889"/>
              <a:gd name="connsiteY21" fmla="*/ 228 h 671741"/>
              <a:gd name="connsiteX22" fmla="*/ 299014 w 822889"/>
              <a:gd name="connsiteY22" fmla="*/ 14516 h 671741"/>
              <a:gd name="connsiteX23" fmla="*/ 299014 w 822889"/>
              <a:gd name="connsiteY23" fmla="*/ 14516 h 671741"/>
              <a:gd name="connsiteX24" fmla="*/ 299014 w 822889"/>
              <a:gd name="connsiteY24" fmla="*/ 14516 h 671741"/>
              <a:gd name="connsiteX0" fmla="*/ 299014 w 822889"/>
              <a:gd name="connsiteY0" fmla="*/ 14516 h 671741"/>
              <a:gd name="connsiteX1" fmla="*/ 210907 w 822889"/>
              <a:gd name="connsiteY1" fmla="*/ 45472 h 671741"/>
              <a:gd name="connsiteX2" fmla="*/ 113277 w 822889"/>
              <a:gd name="connsiteY2" fmla="*/ 133579 h 671741"/>
              <a:gd name="connsiteX3" fmla="*/ 51364 w 822889"/>
              <a:gd name="connsiteY3" fmla="*/ 185966 h 671741"/>
              <a:gd name="connsiteX4" fmla="*/ 6120 w 822889"/>
              <a:gd name="connsiteY4" fmla="*/ 271691 h 671741"/>
              <a:gd name="connsiteX5" fmla="*/ 10882 w 822889"/>
              <a:gd name="connsiteY5" fmla="*/ 416947 h 671741"/>
              <a:gd name="connsiteX6" fmla="*/ 70414 w 822889"/>
              <a:gd name="connsiteY6" fmla="*/ 481241 h 671741"/>
              <a:gd name="connsiteX7" fmla="*/ 187095 w 822889"/>
              <a:gd name="connsiteY7" fmla="*/ 571729 h 671741"/>
              <a:gd name="connsiteX8" fmla="*/ 263295 w 822889"/>
              <a:gd name="connsiteY8" fmla="*/ 616972 h 671741"/>
              <a:gd name="connsiteX9" fmla="*/ 289489 w 822889"/>
              <a:gd name="connsiteY9" fmla="*/ 671741 h 671741"/>
              <a:gd name="connsiteX10" fmla="*/ 403789 w 822889"/>
              <a:gd name="connsiteY10" fmla="*/ 662216 h 671741"/>
              <a:gd name="connsiteX11" fmla="*/ 470464 w 822889"/>
              <a:gd name="connsiteY11" fmla="*/ 652691 h 671741"/>
              <a:gd name="connsiteX12" fmla="*/ 641914 w 822889"/>
              <a:gd name="connsiteY12" fmla="*/ 643166 h 671741"/>
              <a:gd name="connsiteX13" fmla="*/ 708589 w 822889"/>
              <a:gd name="connsiteY13" fmla="*/ 633641 h 671741"/>
              <a:gd name="connsiteX14" fmla="*/ 803839 w 822889"/>
              <a:gd name="connsiteY14" fmla="*/ 566966 h 671741"/>
              <a:gd name="connsiteX15" fmla="*/ 822889 w 822889"/>
              <a:gd name="connsiteY15" fmla="*/ 538391 h 671741"/>
              <a:gd name="connsiteX16" fmla="*/ 813364 w 822889"/>
              <a:gd name="connsiteY16" fmla="*/ 385991 h 671741"/>
              <a:gd name="connsiteX17" fmla="*/ 765739 w 822889"/>
              <a:gd name="connsiteY17" fmla="*/ 281216 h 671741"/>
              <a:gd name="connsiteX18" fmla="*/ 737164 w 822889"/>
              <a:gd name="connsiteY18" fmla="*/ 224066 h 671741"/>
              <a:gd name="connsiteX19" fmla="*/ 646676 w 822889"/>
              <a:gd name="connsiteY19" fmla="*/ 102622 h 671741"/>
              <a:gd name="connsiteX20" fmla="*/ 501420 w 822889"/>
              <a:gd name="connsiteY20" fmla="*/ 26423 h 671741"/>
              <a:gd name="connsiteX21" fmla="*/ 394264 w 822889"/>
              <a:gd name="connsiteY21" fmla="*/ 228 h 671741"/>
              <a:gd name="connsiteX22" fmla="*/ 299014 w 822889"/>
              <a:gd name="connsiteY22" fmla="*/ 14516 h 671741"/>
              <a:gd name="connsiteX23" fmla="*/ 299014 w 822889"/>
              <a:gd name="connsiteY23" fmla="*/ 14516 h 671741"/>
              <a:gd name="connsiteX24" fmla="*/ 299014 w 822889"/>
              <a:gd name="connsiteY24" fmla="*/ 14516 h 671741"/>
              <a:gd name="connsiteX0" fmla="*/ 299014 w 822889"/>
              <a:gd name="connsiteY0" fmla="*/ 14516 h 663564"/>
              <a:gd name="connsiteX1" fmla="*/ 210907 w 822889"/>
              <a:gd name="connsiteY1" fmla="*/ 45472 h 663564"/>
              <a:gd name="connsiteX2" fmla="*/ 113277 w 822889"/>
              <a:gd name="connsiteY2" fmla="*/ 133579 h 663564"/>
              <a:gd name="connsiteX3" fmla="*/ 51364 w 822889"/>
              <a:gd name="connsiteY3" fmla="*/ 185966 h 663564"/>
              <a:gd name="connsiteX4" fmla="*/ 6120 w 822889"/>
              <a:gd name="connsiteY4" fmla="*/ 271691 h 663564"/>
              <a:gd name="connsiteX5" fmla="*/ 10882 w 822889"/>
              <a:gd name="connsiteY5" fmla="*/ 416947 h 663564"/>
              <a:gd name="connsiteX6" fmla="*/ 70414 w 822889"/>
              <a:gd name="connsiteY6" fmla="*/ 481241 h 663564"/>
              <a:gd name="connsiteX7" fmla="*/ 187095 w 822889"/>
              <a:gd name="connsiteY7" fmla="*/ 571729 h 663564"/>
              <a:gd name="connsiteX8" fmla="*/ 263295 w 822889"/>
              <a:gd name="connsiteY8" fmla="*/ 616972 h 663564"/>
              <a:gd name="connsiteX9" fmla="*/ 346639 w 822889"/>
              <a:gd name="connsiteY9" fmla="*/ 619354 h 663564"/>
              <a:gd name="connsiteX10" fmla="*/ 403789 w 822889"/>
              <a:gd name="connsiteY10" fmla="*/ 662216 h 663564"/>
              <a:gd name="connsiteX11" fmla="*/ 470464 w 822889"/>
              <a:gd name="connsiteY11" fmla="*/ 652691 h 663564"/>
              <a:gd name="connsiteX12" fmla="*/ 641914 w 822889"/>
              <a:gd name="connsiteY12" fmla="*/ 643166 h 663564"/>
              <a:gd name="connsiteX13" fmla="*/ 708589 w 822889"/>
              <a:gd name="connsiteY13" fmla="*/ 633641 h 663564"/>
              <a:gd name="connsiteX14" fmla="*/ 803839 w 822889"/>
              <a:gd name="connsiteY14" fmla="*/ 566966 h 663564"/>
              <a:gd name="connsiteX15" fmla="*/ 822889 w 822889"/>
              <a:gd name="connsiteY15" fmla="*/ 538391 h 663564"/>
              <a:gd name="connsiteX16" fmla="*/ 813364 w 822889"/>
              <a:gd name="connsiteY16" fmla="*/ 385991 h 663564"/>
              <a:gd name="connsiteX17" fmla="*/ 765739 w 822889"/>
              <a:gd name="connsiteY17" fmla="*/ 281216 h 663564"/>
              <a:gd name="connsiteX18" fmla="*/ 737164 w 822889"/>
              <a:gd name="connsiteY18" fmla="*/ 224066 h 663564"/>
              <a:gd name="connsiteX19" fmla="*/ 646676 w 822889"/>
              <a:gd name="connsiteY19" fmla="*/ 102622 h 663564"/>
              <a:gd name="connsiteX20" fmla="*/ 501420 w 822889"/>
              <a:gd name="connsiteY20" fmla="*/ 26423 h 663564"/>
              <a:gd name="connsiteX21" fmla="*/ 394264 w 822889"/>
              <a:gd name="connsiteY21" fmla="*/ 228 h 663564"/>
              <a:gd name="connsiteX22" fmla="*/ 299014 w 822889"/>
              <a:gd name="connsiteY22" fmla="*/ 14516 h 663564"/>
              <a:gd name="connsiteX23" fmla="*/ 299014 w 822889"/>
              <a:gd name="connsiteY23" fmla="*/ 14516 h 663564"/>
              <a:gd name="connsiteX24" fmla="*/ 299014 w 822889"/>
              <a:gd name="connsiteY24" fmla="*/ 14516 h 663564"/>
              <a:gd name="connsiteX0" fmla="*/ 299014 w 822889"/>
              <a:gd name="connsiteY0" fmla="*/ 14516 h 654294"/>
              <a:gd name="connsiteX1" fmla="*/ 210907 w 822889"/>
              <a:gd name="connsiteY1" fmla="*/ 45472 h 654294"/>
              <a:gd name="connsiteX2" fmla="*/ 113277 w 822889"/>
              <a:gd name="connsiteY2" fmla="*/ 133579 h 654294"/>
              <a:gd name="connsiteX3" fmla="*/ 51364 w 822889"/>
              <a:gd name="connsiteY3" fmla="*/ 185966 h 654294"/>
              <a:gd name="connsiteX4" fmla="*/ 6120 w 822889"/>
              <a:gd name="connsiteY4" fmla="*/ 271691 h 654294"/>
              <a:gd name="connsiteX5" fmla="*/ 10882 w 822889"/>
              <a:gd name="connsiteY5" fmla="*/ 416947 h 654294"/>
              <a:gd name="connsiteX6" fmla="*/ 70414 w 822889"/>
              <a:gd name="connsiteY6" fmla="*/ 481241 h 654294"/>
              <a:gd name="connsiteX7" fmla="*/ 187095 w 822889"/>
              <a:gd name="connsiteY7" fmla="*/ 571729 h 654294"/>
              <a:gd name="connsiteX8" fmla="*/ 263295 w 822889"/>
              <a:gd name="connsiteY8" fmla="*/ 616972 h 654294"/>
              <a:gd name="connsiteX9" fmla="*/ 346639 w 822889"/>
              <a:gd name="connsiteY9" fmla="*/ 619354 h 654294"/>
              <a:gd name="connsiteX10" fmla="*/ 432364 w 822889"/>
              <a:gd name="connsiteY10" fmla="*/ 607448 h 654294"/>
              <a:gd name="connsiteX11" fmla="*/ 470464 w 822889"/>
              <a:gd name="connsiteY11" fmla="*/ 652691 h 654294"/>
              <a:gd name="connsiteX12" fmla="*/ 641914 w 822889"/>
              <a:gd name="connsiteY12" fmla="*/ 643166 h 654294"/>
              <a:gd name="connsiteX13" fmla="*/ 708589 w 822889"/>
              <a:gd name="connsiteY13" fmla="*/ 633641 h 654294"/>
              <a:gd name="connsiteX14" fmla="*/ 803839 w 822889"/>
              <a:gd name="connsiteY14" fmla="*/ 566966 h 654294"/>
              <a:gd name="connsiteX15" fmla="*/ 822889 w 822889"/>
              <a:gd name="connsiteY15" fmla="*/ 538391 h 654294"/>
              <a:gd name="connsiteX16" fmla="*/ 813364 w 822889"/>
              <a:gd name="connsiteY16" fmla="*/ 385991 h 654294"/>
              <a:gd name="connsiteX17" fmla="*/ 765739 w 822889"/>
              <a:gd name="connsiteY17" fmla="*/ 281216 h 654294"/>
              <a:gd name="connsiteX18" fmla="*/ 737164 w 822889"/>
              <a:gd name="connsiteY18" fmla="*/ 224066 h 654294"/>
              <a:gd name="connsiteX19" fmla="*/ 646676 w 822889"/>
              <a:gd name="connsiteY19" fmla="*/ 102622 h 654294"/>
              <a:gd name="connsiteX20" fmla="*/ 501420 w 822889"/>
              <a:gd name="connsiteY20" fmla="*/ 26423 h 654294"/>
              <a:gd name="connsiteX21" fmla="*/ 394264 w 822889"/>
              <a:gd name="connsiteY21" fmla="*/ 228 h 654294"/>
              <a:gd name="connsiteX22" fmla="*/ 299014 w 822889"/>
              <a:gd name="connsiteY22" fmla="*/ 14516 h 654294"/>
              <a:gd name="connsiteX23" fmla="*/ 299014 w 822889"/>
              <a:gd name="connsiteY23" fmla="*/ 14516 h 654294"/>
              <a:gd name="connsiteX24" fmla="*/ 299014 w 822889"/>
              <a:gd name="connsiteY24" fmla="*/ 14516 h 654294"/>
              <a:gd name="connsiteX0" fmla="*/ 299014 w 822889"/>
              <a:gd name="connsiteY0" fmla="*/ 14516 h 643166"/>
              <a:gd name="connsiteX1" fmla="*/ 210907 w 822889"/>
              <a:gd name="connsiteY1" fmla="*/ 45472 h 643166"/>
              <a:gd name="connsiteX2" fmla="*/ 113277 w 822889"/>
              <a:gd name="connsiteY2" fmla="*/ 133579 h 643166"/>
              <a:gd name="connsiteX3" fmla="*/ 51364 w 822889"/>
              <a:gd name="connsiteY3" fmla="*/ 185966 h 643166"/>
              <a:gd name="connsiteX4" fmla="*/ 6120 w 822889"/>
              <a:gd name="connsiteY4" fmla="*/ 271691 h 643166"/>
              <a:gd name="connsiteX5" fmla="*/ 10882 w 822889"/>
              <a:gd name="connsiteY5" fmla="*/ 416947 h 643166"/>
              <a:gd name="connsiteX6" fmla="*/ 70414 w 822889"/>
              <a:gd name="connsiteY6" fmla="*/ 481241 h 643166"/>
              <a:gd name="connsiteX7" fmla="*/ 187095 w 822889"/>
              <a:gd name="connsiteY7" fmla="*/ 571729 h 643166"/>
              <a:gd name="connsiteX8" fmla="*/ 263295 w 822889"/>
              <a:gd name="connsiteY8" fmla="*/ 616972 h 643166"/>
              <a:gd name="connsiteX9" fmla="*/ 346639 w 822889"/>
              <a:gd name="connsiteY9" fmla="*/ 619354 h 643166"/>
              <a:gd name="connsiteX10" fmla="*/ 432364 w 822889"/>
              <a:gd name="connsiteY10" fmla="*/ 607448 h 643166"/>
              <a:gd name="connsiteX11" fmla="*/ 641914 w 822889"/>
              <a:gd name="connsiteY11" fmla="*/ 643166 h 643166"/>
              <a:gd name="connsiteX12" fmla="*/ 708589 w 822889"/>
              <a:gd name="connsiteY12" fmla="*/ 633641 h 643166"/>
              <a:gd name="connsiteX13" fmla="*/ 803839 w 822889"/>
              <a:gd name="connsiteY13" fmla="*/ 566966 h 643166"/>
              <a:gd name="connsiteX14" fmla="*/ 822889 w 822889"/>
              <a:gd name="connsiteY14" fmla="*/ 538391 h 643166"/>
              <a:gd name="connsiteX15" fmla="*/ 813364 w 822889"/>
              <a:gd name="connsiteY15" fmla="*/ 385991 h 643166"/>
              <a:gd name="connsiteX16" fmla="*/ 765739 w 822889"/>
              <a:gd name="connsiteY16" fmla="*/ 281216 h 643166"/>
              <a:gd name="connsiteX17" fmla="*/ 737164 w 822889"/>
              <a:gd name="connsiteY17" fmla="*/ 224066 h 643166"/>
              <a:gd name="connsiteX18" fmla="*/ 646676 w 822889"/>
              <a:gd name="connsiteY18" fmla="*/ 102622 h 643166"/>
              <a:gd name="connsiteX19" fmla="*/ 501420 w 822889"/>
              <a:gd name="connsiteY19" fmla="*/ 26423 h 643166"/>
              <a:gd name="connsiteX20" fmla="*/ 394264 w 822889"/>
              <a:gd name="connsiteY20" fmla="*/ 228 h 643166"/>
              <a:gd name="connsiteX21" fmla="*/ 299014 w 822889"/>
              <a:gd name="connsiteY21" fmla="*/ 14516 h 643166"/>
              <a:gd name="connsiteX22" fmla="*/ 299014 w 822889"/>
              <a:gd name="connsiteY22" fmla="*/ 14516 h 643166"/>
              <a:gd name="connsiteX23" fmla="*/ 299014 w 822889"/>
              <a:gd name="connsiteY23" fmla="*/ 14516 h 643166"/>
              <a:gd name="connsiteX0" fmla="*/ 299014 w 822889"/>
              <a:gd name="connsiteY0" fmla="*/ 14516 h 634730"/>
              <a:gd name="connsiteX1" fmla="*/ 210907 w 822889"/>
              <a:gd name="connsiteY1" fmla="*/ 45472 h 634730"/>
              <a:gd name="connsiteX2" fmla="*/ 113277 w 822889"/>
              <a:gd name="connsiteY2" fmla="*/ 133579 h 634730"/>
              <a:gd name="connsiteX3" fmla="*/ 51364 w 822889"/>
              <a:gd name="connsiteY3" fmla="*/ 185966 h 634730"/>
              <a:gd name="connsiteX4" fmla="*/ 6120 w 822889"/>
              <a:gd name="connsiteY4" fmla="*/ 271691 h 634730"/>
              <a:gd name="connsiteX5" fmla="*/ 10882 w 822889"/>
              <a:gd name="connsiteY5" fmla="*/ 416947 h 634730"/>
              <a:gd name="connsiteX6" fmla="*/ 70414 w 822889"/>
              <a:gd name="connsiteY6" fmla="*/ 481241 h 634730"/>
              <a:gd name="connsiteX7" fmla="*/ 187095 w 822889"/>
              <a:gd name="connsiteY7" fmla="*/ 571729 h 634730"/>
              <a:gd name="connsiteX8" fmla="*/ 263295 w 822889"/>
              <a:gd name="connsiteY8" fmla="*/ 616972 h 634730"/>
              <a:gd name="connsiteX9" fmla="*/ 346639 w 822889"/>
              <a:gd name="connsiteY9" fmla="*/ 619354 h 634730"/>
              <a:gd name="connsiteX10" fmla="*/ 432364 w 822889"/>
              <a:gd name="connsiteY10" fmla="*/ 607448 h 634730"/>
              <a:gd name="connsiteX11" fmla="*/ 501420 w 822889"/>
              <a:gd name="connsiteY11" fmla="*/ 516960 h 634730"/>
              <a:gd name="connsiteX12" fmla="*/ 708589 w 822889"/>
              <a:gd name="connsiteY12" fmla="*/ 633641 h 634730"/>
              <a:gd name="connsiteX13" fmla="*/ 803839 w 822889"/>
              <a:gd name="connsiteY13" fmla="*/ 566966 h 634730"/>
              <a:gd name="connsiteX14" fmla="*/ 822889 w 822889"/>
              <a:gd name="connsiteY14" fmla="*/ 538391 h 634730"/>
              <a:gd name="connsiteX15" fmla="*/ 813364 w 822889"/>
              <a:gd name="connsiteY15" fmla="*/ 385991 h 634730"/>
              <a:gd name="connsiteX16" fmla="*/ 765739 w 822889"/>
              <a:gd name="connsiteY16" fmla="*/ 281216 h 634730"/>
              <a:gd name="connsiteX17" fmla="*/ 737164 w 822889"/>
              <a:gd name="connsiteY17" fmla="*/ 224066 h 634730"/>
              <a:gd name="connsiteX18" fmla="*/ 646676 w 822889"/>
              <a:gd name="connsiteY18" fmla="*/ 102622 h 634730"/>
              <a:gd name="connsiteX19" fmla="*/ 501420 w 822889"/>
              <a:gd name="connsiteY19" fmla="*/ 26423 h 634730"/>
              <a:gd name="connsiteX20" fmla="*/ 394264 w 822889"/>
              <a:gd name="connsiteY20" fmla="*/ 228 h 634730"/>
              <a:gd name="connsiteX21" fmla="*/ 299014 w 822889"/>
              <a:gd name="connsiteY21" fmla="*/ 14516 h 634730"/>
              <a:gd name="connsiteX22" fmla="*/ 299014 w 822889"/>
              <a:gd name="connsiteY22" fmla="*/ 14516 h 634730"/>
              <a:gd name="connsiteX23" fmla="*/ 299014 w 822889"/>
              <a:gd name="connsiteY23" fmla="*/ 14516 h 634730"/>
              <a:gd name="connsiteX0" fmla="*/ 299014 w 822889"/>
              <a:gd name="connsiteY0" fmla="*/ 14516 h 634730"/>
              <a:gd name="connsiteX1" fmla="*/ 210907 w 822889"/>
              <a:gd name="connsiteY1" fmla="*/ 45472 h 634730"/>
              <a:gd name="connsiteX2" fmla="*/ 113277 w 822889"/>
              <a:gd name="connsiteY2" fmla="*/ 133579 h 634730"/>
              <a:gd name="connsiteX3" fmla="*/ 51364 w 822889"/>
              <a:gd name="connsiteY3" fmla="*/ 185966 h 634730"/>
              <a:gd name="connsiteX4" fmla="*/ 6120 w 822889"/>
              <a:gd name="connsiteY4" fmla="*/ 271691 h 634730"/>
              <a:gd name="connsiteX5" fmla="*/ 10882 w 822889"/>
              <a:gd name="connsiteY5" fmla="*/ 416947 h 634730"/>
              <a:gd name="connsiteX6" fmla="*/ 70414 w 822889"/>
              <a:gd name="connsiteY6" fmla="*/ 481241 h 634730"/>
              <a:gd name="connsiteX7" fmla="*/ 187095 w 822889"/>
              <a:gd name="connsiteY7" fmla="*/ 571729 h 634730"/>
              <a:gd name="connsiteX8" fmla="*/ 263295 w 822889"/>
              <a:gd name="connsiteY8" fmla="*/ 616972 h 634730"/>
              <a:gd name="connsiteX9" fmla="*/ 346639 w 822889"/>
              <a:gd name="connsiteY9" fmla="*/ 619354 h 634730"/>
              <a:gd name="connsiteX10" fmla="*/ 432364 w 822889"/>
              <a:gd name="connsiteY10" fmla="*/ 607448 h 634730"/>
              <a:gd name="connsiteX11" fmla="*/ 501420 w 822889"/>
              <a:gd name="connsiteY11" fmla="*/ 516960 h 634730"/>
              <a:gd name="connsiteX12" fmla="*/ 708589 w 822889"/>
              <a:gd name="connsiteY12" fmla="*/ 633641 h 634730"/>
              <a:gd name="connsiteX13" fmla="*/ 803839 w 822889"/>
              <a:gd name="connsiteY13" fmla="*/ 566966 h 634730"/>
              <a:gd name="connsiteX14" fmla="*/ 822889 w 822889"/>
              <a:gd name="connsiteY14" fmla="*/ 538391 h 634730"/>
              <a:gd name="connsiteX15" fmla="*/ 813364 w 822889"/>
              <a:gd name="connsiteY15" fmla="*/ 385991 h 634730"/>
              <a:gd name="connsiteX16" fmla="*/ 765739 w 822889"/>
              <a:gd name="connsiteY16" fmla="*/ 281216 h 634730"/>
              <a:gd name="connsiteX17" fmla="*/ 737164 w 822889"/>
              <a:gd name="connsiteY17" fmla="*/ 224066 h 634730"/>
              <a:gd name="connsiteX18" fmla="*/ 646676 w 822889"/>
              <a:gd name="connsiteY18" fmla="*/ 102622 h 634730"/>
              <a:gd name="connsiteX19" fmla="*/ 501420 w 822889"/>
              <a:gd name="connsiteY19" fmla="*/ 26423 h 634730"/>
              <a:gd name="connsiteX20" fmla="*/ 394264 w 822889"/>
              <a:gd name="connsiteY20" fmla="*/ 228 h 634730"/>
              <a:gd name="connsiteX21" fmla="*/ 299014 w 822889"/>
              <a:gd name="connsiteY21" fmla="*/ 14516 h 634730"/>
              <a:gd name="connsiteX22" fmla="*/ 299014 w 822889"/>
              <a:gd name="connsiteY22" fmla="*/ 14516 h 634730"/>
              <a:gd name="connsiteX23" fmla="*/ 299014 w 822889"/>
              <a:gd name="connsiteY23" fmla="*/ 14516 h 634730"/>
              <a:gd name="connsiteX0" fmla="*/ 299014 w 827007"/>
              <a:gd name="connsiteY0" fmla="*/ 14516 h 619354"/>
              <a:gd name="connsiteX1" fmla="*/ 210907 w 827007"/>
              <a:gd name="connsiteY1" fmla="*/ 45472 h 619354"/>
              <a:gd name="connsiteX2" fmla="*/ 113277 w 827007"/>
              <a:gd name="connsiteY2" fmla="*/ 133579 h 619354"/>
              <a:gd name="connsiteX3" fmla="*/ 51364 w 827007"/>
              <a:gd name="connsiteY3" fmla="*/ 185966 h 619354"/>
              <a:gd name="connsiteX4" fmla="*/ 6120 w 827007"/>
              <a:gd name="connsiteY4" fmla="*/ 271691 h 619354"/>
              <a:gd name="connsiteX5" fmla="*/ 10882 w 827007"/>
              <a:gd name="connsiteY5" fmla="*/ 416947 h 619354"/>
              <a:gd name="connsiteX6" fmla="*/ 70414 w 827007"/>
              <a:gd name="connsiteY6" fmla="*/ 481241 h 619354"/>
              <a:gd name="connsiteX7" fmla="*/ 187095 w 827007"/>
              <a:gd name="connsiteY7" fmla="*/ 571729 h 619354"/>
              <a:gd name="connsiteX8" fmla="*/ 263295 w 827007"/>
              <a:gd name="connsiteY8" fmla="*/ 616972 h 619354"/>
              <a:gd name="connsiteX9" fmla="*/ 346639 w 827007"/>
              <a:gd name="connsiteY9" fmla="*/ 619354 h 619354"/>
              <a:gd name="connsiteX10" fmla="*/ 432364 w 827007"/>
              <a:gd name="connsiteY10" fmla="*/ 607448 h 619354"/>
              <a:gd name="connsiteX11" fmla="*/ 501420 w 827007"/>
              <a:gd name="connsiteY11" fmla="*/ 516960 h 619354"/>
              <a:gd name="connsiteX12" fmla="*/ 570476 w 827007"/>
              <a:gd name="connsiteY12" fmla="*/ 416947 h 619354"/>
              <a:gd name="connsiteX13" fmla="*/ 803839 w 827007"/>
              <a:gd name="connsiteY13" fmla="*/ 566966 h 619354"/>
              <a:gd name="connsiteX14" fmla="*/ 822889 w 827007"/>
              <a:gd name="connsiteY14" fmla="*/ 538391 h 619354"/>
              <a:gd name="connsiteX15" fmla="*/ 813364 w 827007"/>
              <a:gd name="connsiteY15" fmla="*/ 385991 h 619354"/>
              <a:gd name="connsiteX16" fmla="*/ 765739 w 827007"/>
              <a:gd name="connsiteY16" fmla="*/ 281216 h 619354"/>
              <a:gd name="connsiteX17" fmla="*/ 737164 w 827007"/>
              <a:gd name="connsiteY17" fmla="*/ 224066 h 619354"/>
              <a:gd name="connsiteX18" fmla="*/ 646676 w 827007"/>
              <a:gd name="connsiteY18" fmla="*/ 102622 h 619354"/>
              <a:gd name="connsiteX19" fmla="*/ 501420 w 827007"/>
              <a:gd name="connsiteY19" fmla="*/ 26423 h 619354"/>
              <a:gd name="connsiteX20" fmla="*/ 394264 w 827007"/>
              <a:gd name="connsiteY20" fmla="*/ 228 h 619354"/>
              <a:gd name="connsiteX21" fmla="*/ 299014 w 827007"/>
              <a:gd name="connsiteY21" fmla="*/ 14516 h 619354"/>
              <a:gd name="connsiteX22" fmla="*/ 299014 w 827007"/>
              <a:gd name="connsiteY22" fmla="*/ 14516 h 619354"/>
              <a:gd name="connsiteX23" fmla="*/ 299014 w 827007"/>
              <a:gd name="connsiteY23" fmla="*/ 14516 h 619354"/>
              <a:gd name="connsiteX0" fmla="*/ 299014 w 827007"/>
              <a:gd name="connsiteY0" fmla="*/ 14516 h 619354"/>
              <a:gd name="connsiteX1" fmla="*/ 210907 w 827007"/>
              <a:gd name="connsiteY1" fmla="*/ 45472 h 619354"/>
              <a:gd name="connsiteX2" fmla="*/ 113277 w 827007"/>
              <a:gd name="connsiteY2" fmla="*/ 133579 h 619354"/>
              <a:gd name="connsiteX3" fmla="*/ 51364 w 827007"/>
              <a:gd name="connsiteY3" fmla="*/ 185966 h 619354"/>
              <a:gd name="connsiteX4" fmla="*/ 6120 w 827007"/>
              <a:gd name="connsiteY4" fmla="*/ 271691 h 619354"/>
              <a:gd name="connsiteX5" fmla="*/ 10882 w 827007"/>
              <a:gd name="connsiteY5" fmla="*/ 416947 h 619354"/>
              <a:gd name="connsiteX6" fmla="*/ 70414 w 827007"/>
              <a:gd name="connsiteY6" fmla="*/ 481241 h 619354"/>
              <a:gd name="connsiteX7" fmla="*/ 187095 w 827007"/>
              <a:gd name="connsiteY7" fmla="*/ 571729 h 619354"/>
              <a:gd name="connsiteX8" fmla="*/ 263295 w 827007"/>
              <a:gd name="connsiteY8" fmla="*/ 616972 h 619354"/>
              <a:gd name="connsiteX9" fmla="*/ 346639 w 827007"/>
              <a:gd name="connsiteY9" fmla="*/ 619354 h 619354"/>
              <a:gd name="connsiteX10" fmla="*/ 432364 w 827007"/>
              <a:gd name="connsiteY10" fmla="*/ 607448 h 619354"/>
              <a:gd name="connsiteX11" fmla="*/ 501420 w 827007"/>
              <a:gd name="connsiteY11" fmla="*/ 516960 h 619354"/>
              <a:gd name="connsiteX12" fmla="*/ 570476 w 827007"/>
              <a:gd name="connsiteY12" fmla="*/ 416947 h 619354"/>
              <a:gd name="connsiteX13" fmla="*/ 803839 w 827007"/>
              <a:gd name="connsiteY13" fmla="*/ 566966 h 619354"/>
              <a:gd name="connsiteX14" fmla="*/ 822889 w 827007"/>
              <a:gd name="connsiteY14" fmla="*/ 538391 h 619354"/>
              <a:gd name="connsiteX15" fmla="*/ 813364 w 827007"/>
              <a:gd name="connsiteY15" fmla="*/ 385991 h 619354"/>
              <a:gd name="connsiteX16" fmla="*/ 765739 w 827007"/>
              <a:gd name="connsiteY16" fmla="*/ 281216 h 619354"/>
              <a:gd name="connsiteX17" fmla="*/ 737164 w 827007"/>
              <a:gd name="connsiteY17" fmla="*/ 224066 h 619354"/>
              <a:gd name="connsiteX18" fmla="*/ 646676 w 827007"/>
              <a:gd name="connsiteY18" fmla="*/ 102622 h 619354"/>
              <a:gd name="connsiteX19" fmla="*/ 501420 w 827007"/>
              <a:gd name="connsiteY19" fmla="*/ 26423 h 619354"/>
              <a:gd name="connsiteX20" fmla="*/ 394264 w 827007"/>
              <a:gd name="connsiteY20" fmla="*/ 228 h 619354"/>
              <a:gd name="connsiteX21" fmla="*/ 299014 w 827007"/>
              <a:gd name="connsiteY21" fmla="*/ 14516 h 619354"/>
              <a:gd name="connsiteX22" fmla="*/ 299014 w 827007"/>
              <a:gd name="connsiteY22" fmla="*/ 14516 h 619354"/>
              <a:gd name="connsiteX23" fmla="*/ 299014 w 827007"/>
              <a:gd name="connsiteY23" fmla="*/ 14516 h 619354"/>
              <a:gd name="connsiteX0" fmla="*/ 299014 w 827007"/>
              <a:gd name="connsiteY0" fmla="*/ 14516 h 619354"/>
              <a:gd name="connsiteX1" fmla="*/ 210907 w 827007"/>
              <a:gd name="connsiteY1" fmla="*/ 45472 h 619354"/>
              <a:gd name="connsiteX2" fmla="*/ 113277 w 827007"/>
              <a:gd name="connsiteY2" fmla="*/ 133579 h 619354"/>
              <a:gd name="connsiteX3" fmla="*/ 51364 w 827007"/>
              <a:gd name="connsiteY3" fmla="*/ 185966 h 619354"/>
              <a:gd name="connsiteX4" fmla="*/ 6120 w 827007"/>
              <a:gd name="connsiteY4" fmla="*/ 271691 h 619354"/>
              <a:gd name="connsiteX5" fmla="*/ 10882 w 827007"/>
              <a:gd name="connsiteY5" fmla="*/ 416947 h 619354"/>
              <a:gd name="connsiteX6" fmla="*/ 70414 w 827007"/>
              <a:gd name="connsiteY6" fmla="*/ 481241 h 619354"/>
              <a:gd name="connsiteX7" fmla="*/ 187095 w 827007"/>
              <a:gd name="connsiteY7" fmla="*/ 571729 h 619354"/>
              <a:gd name="connsiteX8" fmla="*/ 263295 w 827007"/>
              <a:gd name="connsiteY8" fmla="*/ 616972 h 619354"/>
              <a:gd name="connsiteX9" fmla="*/ 346639 w 827007"/>
              <a:gd name="connsiteY9" fmla="*/ 619354 h 619354"/>
              <a:gd name="connsiteX10" fmla="*/ 432364 w 827007"/>
              <a:gd name="connsiteY10" fmla="*/ 607448 h 619354"/>
              <a:gd name="connsiteX11" fmla="*/ 501420 w 827007"/>
              <a:gd name="connsiteY11" fmla="*/ 516960 h 619354"/>
              <a:gd name="connsiteX12" fmla="*/ 570476 w 827007"/>
              <a:gd name="connsiteY12" fmla="*/ 416947 h 619354"/>
              <a:gd name="connsiteX13" fmla="*/ 803839 w 827007"/>
              <a:gd name="connsiteY13" fmla="*/ 566966 h 619354"/>
              <a:gd name="connsiteX14" fmla="*/ 822889 w 827007"/>
              <a:gd name="connsiteY14" fmla="*/ 538391 h 619354"/>
              <a:gd name="connsiteX15" fmla="*/ 813364 w 827007"/>
              <a:gd name="connsiteY15" fmla="*/ 385991 h 619354"/>
              <a:gd name="connsiteX16" fmla="*/ 765739 w 827007"/>
              <a:gd name="connsiteY16" fmla="*/ 281216 h 619354"/>
              <a:gd name="connsiteX17" fmla="*/ 737164 w 827007"/>
              <a:gd name="connsiteY17" fmla="*/ 224066 h 619354"/>
              <a:gd name="connsiteX18" fmla="*/ 646676 w 827007"/>
              <a:gd name="connsiteY18" fmla="*/ 102622 h 619354"/>
              <a:gd name="connsiteX19" fmla="*/ 501420 w 827007"/>
              <a:gd name="connsiteY19" fmla="*/ 26423 h 619354"/>
              <a:gd name="connsiteX20" fmla="*/ 394264 w 827007"/>
              <a:gd name="connsiteY20" fmla="*/ 228 h 619354"/>
              <a:gd name="connsiteX21" fmla="*/ 299014 w 827007"/>
              <a:gd name="connsiteY21" fmla="*/ 14516 h 619354"/>
              <a:gd name="connsiteX22" fmla="*/ 299014 w 827007"/>
              <a:gd name="connsiteY22" fmla="*/ 14516 h 619354"/>
              <a:gd name="connsiteX23" fmla="*/ 299014 w 827007"/>
              <a:gd name="connsiteY23" fmla="*/ 14516 h 619354"/>
              <a:gd name="connsiteX0" fmla="*/ 299014 w 822889"/>
              <a:gd name="connsiteY0" fmla="*/ 14516 h 619354"/>
              <a:gd name="connsiteX1" fmla="*/ 210907 w 822889"/>
              <a:gd name="connsiteY1" fmla="*/ 45472 h 619354"/>
              <a:gd name="connsiteX2" fmla="*/ 113277 w 822889"/>
              <a:gd name="connsiteY2" fmla="*/ 133579 h 619354"/>
              <a:gd name="connsiteX3" fmla="*/ 51364 w 822889"/>
              <a:gd name="connsiteY3" fmla="*/ 185966 h 619354"/>
              <a:gd name="connsiteX4" fmla="*/ 6120 w 822889"/>
              <a:gd name="connsiteY4" fmla="*/ 271691 h 619354"/>
              <a:gd name="connsiteX5" fmla="*/ 10882 w 822889"/>
              <a:gd name="connsiteY5" fmla="*/ 416947 h 619354"/>
              <a:gd name="connsiteX6" fmla="*/ 70414 w 822889"/>
              <a:gd name="connsiteY6" fmla="*/ 481241 h 619354"/>
              <a:gd name="connsiteX7" fmla="*/ 187095 w 822889"/>
              <a:gd name="connsiteY7" fmla="*/ 571729 h 619354"/>
              <a:gd name="connsiteX8" fmla="*/ 263295 w 822889"/>
              <a:gd name="connsiteY8" fmla="*/ 616972 h 619354"/>
              <a:gd name="connsiteX9" fmla="*/ 346639 w 822889"/>
              <a:gd name="connsiteY9" fmla="*/ 619354 h 619354"/>
              <a:gd name="connsiteX10" fmla="*/ 432364 w 822889"/>
              <a:gd name="connsiteY10" fmla="*/ 607448 h 619354"/>
              <a:gd name="connsiteX11" fmla="*/ 501420 w 822889"/>
              <a:gd name="connsiteY11" fmla="*/ 516960 h 619354"/>
              <a:gd name="connsiteX12" fmla="*/ 570476 w 822889"/>
              <a:gd name="connsiteY12" fmla="*/ 416947 h 619354"/>
              <a:gd name="connsiteX13" fmla="*/ 822889 w 822889"/>
              <a:gd name="connsiteY13" fmla="*/ 538391 h 619354"/>
              <a:gd name="connsiteX14" fmla="*/ 813364 w 822889"/>
              <a:gd name="connsiteY14" fmla="*/ 385991 h 619354"/>
              <a:gd name="connsiteX15" fmla="*/ 765739 w 822889"/>
              <a:gd name="connsiteY15" fmla="*/ 281216 h 619354"/>
              <a:gd name="connsiteX16" fmla="*/ 737164 w 822889"/>
              <a:gd name="connsiteY16" fmla="*/ 224066 h 619354"/>
              <a:gd name="connsiteX17" fmla="*/ 646676 w 822889"/>
              <a:gd name="connsiteY17" fmla="*/ 102622 h 619354"/>
              <a:gd name="connsiteX18" fmla="*/ 501420 w 822889"/>
              <a:gd name="connsiteY18" fmla="*/ 26423 h 619354"/>
              <a:gd name="connsiteX19" fmla="*/ 394264 w 822889"/>
              <a:gd name="connsiteY19" fmla="*/ 228 h 619354"/>
              <a:gd name="connsiteX20" fmla="*/ 299014 w 822889"/>
              <a:gd name="connsiteY20" fmla="*/ 14516 h 619354"/>
              <a:gd name="connsiteX21" fmla="*/ 299014 w 822889"/>
              <a:gd name="connsiteY21" fmla="*/ 14516 h 619354"/>
              <a:gd name="connsiteX22" fmla="*/ 299014 w 822889"/>
              <a:gd name="connsiteY22" fmla="*/ 14516 h 619354"/>
              <a:gd name="connsiteX0" fmla="*/ 299014 w 824402"/>
              <a:gd name="connsiteY0" fmla="*/ 14516 h 619354"/>
              <a:gd name="connsiteX1" fmla="*/ 210907 w 824402"/>
              <a:gd name="connsiteY1" fmla="*/ 45472 h 619354"/>
              <a:gd name="connsiteX2" fmla="*/ 113277 w 824402"/>
              <a:gd name="connsiteY2" fmla="*/ 133579 h 619354"/>
              <a:gd name="connsiteX3" fmla="*/ 51364 w 824402"/>
              <a:gd name="connsiteY3" fmla="*/ 185966 h 619354"/>
              <a:gd name="connsiteX4" fmla="*/ 6120 w 824402"/>
              <a:gd name="connsiteY4" fmla="*/ 271691 h 619354"/>
              <a:gd name="connsiteX5" fmla="*/ 10882 w 824402"/>
              <a:gd name="connsiteY5" fmla="*/ 416947 h 619354"/>
              <a:gd name="connsiteX6" fmla="*/ 70414 w 824402"/>
              <a:gd name="connsiteY6" fmla="*/ 481241 h 619354"/>
              <a:gd name="connsiteX7" fmla="*/ 187095 w 824402"/>
              <a:gd name="connsiteY7" fmla="*/ 571729 h 619354"/>
              <a:gd name="connsiteX8" fmla="*/ 263295 w 824402"/>
              <a:gd name="connsiteY8" fmla="*/ 616972 h 619354"/>
              <a:gd name="connsiteX9" fmla="*/ 346639 w 824402"/>
              <a:gd name="connsiteY9" fmla="*/ 619354 h 619354"/>
              <a:gd name="connsiteX10" fmla="*/ 432364 w 824402"/>
              <a:gd name="connsiteY10" fmla="*/ 607448 h 619354"/>
              <a:gd name="connsiteX11" fmla="*/ 501420 w 824402"/>
              <a:gd name="connsiteY11" fmla="*/ 516960 h 619354"/>
              <a:gd name="connsiteX12" fmla="*/ 570476 w 824402"/>
              <a:gd name="connsiteY12" fmla="*/ 416947 h 619354"/>
              <a:gd name="connsiteX13" fmla="*/ 813364 w 824402"/>
              <a:gd name="connsiteY13" fmla="*/ 385991 h 619354"/>
              <a:gd name="connsiteX14" fmla="*/ 765739 w 824402"/>
              <a:gd name="connsiteY14" fmla="*/ 281216 h 619354"/>
              <a:gd name="connsiteX15" fmla="*/ 737164 w 824402"/>
              <a:gd name="connsiteY15" fmla="*/ 224066 h 619354"/>
              <a:gd name="connsiteX16" fmla="*/ 646676 w 824402"/>
              <a:gd name="connsiteY16" fmla="*/ 102622 h 619354"/>
              <a:gd name="connsiteX17" fmla="*/ 501420 w 824402"/>
              <a:gd name="connsiteY17" fmla="*/ 26423 h 619354"/>
              <a:gd name="connsiteX18" fmla="*/ 394264 w 824402"/>
              <a:gd name="connsiteY18" fmla="*/ 228 h 619354"/>
              <a:gd name="connsiteX19" fmla="*/ 299014 w 824402"/>
              <a:gd name="connsiteY19" fmla="*/ 14516 h 619354"/>
              <a:gd name="connsiteX20" fmla="*/ 299014 w 824402"/>
              <a:gd name="connsiteY20" fmla="*/ 14516 h 619354"/>
              <a:gd name="connsiteX21" fmla="*/ 299014 w 824402"/>
              <a:gd name="connsiteY21" fmla="*/ 14516 h 619354"/>
              <a:gd name="connsiteX0" fmla="*/ 299014 w 770982"/>
              <a:gd name="connsiteY0" fmla="*/ 14516 h 619354"/>
              <a:gd name="connsiteX1" fmla="*/ 210907 w 770982"/>
              <a:gd name="connsiteY1" fmla="*/ 45472 h 619354"/>
              <a:gd name="connsiteX2" fmla="*/ 113277 w 770982"/>
              <a:gd name="connsiteY2" fmla="*/ 133579 h 619354"/>
              <a:gd name="connsiteX3" fmla="*/ 51364 w 770982"/>
              <a:gd name="connsiteY3" fmla="*/ 185966 h 619354"/>
              <a:gd name="connsiteX4" fmla="*/ 6120 w 770982"/>
              <a:gd name="connsiteY4" fmla="*/ 271691 h 619354"/>
              <a:gd name="connsiteX5" fmla="*/ 10882 w 770982"/>
              <a:gd name="connsiteY5" fmla="*/ 416947 h 619354"/>
              <a:gd name="connsiteX6" fmla="*/ 70414 w 770982"/>
              <a:gd name="connsiteY6" fmla="*/ 481241 h 619354"/>
              <a:gd name="connsiteX7" fmla="*/ 187095 w 770982"/>
              <a:gd name="connsiteY7" fmla="*/ 571729 h 619354"/>
              <a:gd name="connsiteX8" fmla="*/ 263295 w 770982"/>
              <a:gd name="connsiteY8" fmla="*/ 616972 h 619354"/>
              <a:gd name="connsiteX9" fmla="*/ 346639 w 770982"/>
              <a:gd name="connsiteY9" fmla="*/ 619354 h 619354"/>
              <a:gd name="connsiteX10" fmla="*/ 432364 w 770982"/>
              <a:gd name="connsiteY10" fmla="*/ 607448 h 619354"/>
              <a:gd name="connsiteX11" fmla="*/ 501420 w 770982"/>
              <a:gd name="connsiteY11" fmla="*/ 516960 h 619354"/>
              <a:gd name="connsiteX12" fmla="*/ 570476 w 770982"/>
              <a:gd name="connsiteY12" fmla="*/ 416947 h 619354"/>
              <a:gd name="connsiteX13" fmla="*/ 639533 w 770982"/>
              <a:gd name="connsiteY13" fmla="*/ 343129 h 619354"/>
              <a:gd name="connsiteX14" fmla="*/ 765739 w 770982"/>
              <a:gd name="connsiteY14" fmla="*/ 281216 h 619354"/>
              <a:gd name="connsiteX15" fmla="*/ 737164 w 770982"/>
              <a:gd name="connsiteY15" fmla="*/ 224066 h 619354"/>
              <a:gd name="connsiteX16" fmla="*/ 646676 w 770982"/>
              <a:gd name="connsiteY16" fmla="*/ 102622 h 619354"/>
              <a:gd name="connsiteX17" fmla="*/ 501420 w 770982"/>
              <a:gd name="connsiteY17" fmla="*/ 26423 h 619354"/>
              <a:gd name="connsiteX18" fmla="*/ 394264 w 770982"/>
              <a:gd name="connsiteY18" fmla="*/ 228 h 619354"/>
              <a:gd name="connsiteX19" fmla="*/ 299014 w 770982"/>
              <a:gd name="connsiteY19" fmla="*/ 14516 h 619354"/>
              <a:gd name="connsiteX20" fmla="*/ 299014 w 770982"/>
              <a:gd name="connsiteY20" fmla="*/ 14516 h 619354"/>
              <a:gd name="connsiteX21" fmla="*/ 299014 w 770982"/>
              <a:gd name="connsiteY21" fmla="*/ 14516 h 619354"/>
              <a:gd name="connsiteX0" fmla="*/ 299014 w 742088"/>
              <a:gd name="connsiteY0" fmla="*/ 14516 h 619354"/>
              <a:gd name="connsiteX1" fmla="*/ 210907 w 742088"/>
              <a:gd name="connsiteY1" fmla="*/ 45472 h 619354"/>
              <a:gd name="connsiteX2" fmla="*/ 113277 w 742088"/>
              <a:gd name="connsiteY2" fmla="*/ 133579 h 619354"/>
              <a:gd name="connsiteX3" fmla="*/ 51364 w 742088"/>
              <a:gd name="connsiteY3" fmla="*/ 185966 h 619354"/>
              <a:gd name="connsiteX4" fmla="*/ 6120 w 742088"/>
              <a:gd name="connsiteY4" fmla="*/ 271691 h 619354"/>
              <a:gd name="connsiteX5" fmla="*/ 10882 w 742088"/>
              <a:gd name="connsiteY5" fmla="*/ 416947 h 619354"/>
              <a:gd name="connsiteX6" fmla="*/ 70414 w 742088"/>
              <a:gd name="connsiteY6" fmla="*/ 481241 h 619354"/>
              <a:gd name="connsiteX7" fmla="*/ 187095 w 742088"/>
              <a:gd name="connsiteY7" fmla="*/ 571729 h 619354"/>
              <a:gd name="connsiteX8" fmla="*/ 263295 w 742088"/>
              <a:gd name="connsiteY8" fmla="*/ 616972 h 619354"/>
              <a:gd name="connsiteX9" fmla="*/ 346639 w 742088"/>
              <a:gd name="connsiteY9" fmla="*/ 619354 h 619354"/>
              <a:gd name="connsiteX10" fmla="*/ 432364 w 742088"/>
              <a:gd name="connsiteY10" fmla="*/ 607448 h 619354"/>
              <a:gd name="connsiteX11" fmla="*/ 501420 w 742088"/>
              <a:gd name="connsiteY11" fmla="*/ 516960 h 619354"/>
              <a:gd name="connsiteX12" fmla="*/ 570476 w 742088"/>
              <a:gd name="connsiteY12" fmla="*/ 416947 h 619354"/>
              <a:gd name="connsiteX13" fmla="*/ 639533 w 742088"/>
              <a:gd name="connsiteY13" fmla="*/ 343129 h 619354"/>
              <a:gd name="connsiteX14" fmla="*/ 720495 w 742088"/>
              <a:gd name="connsiteY14" fmla="*/ 281216 h 619354"/>
              <a:gd name="connsiteX15" fmla="*/ 737164 w 742088"/>
              <a:gd name="connsiteY15" fmla="*/ 224066 h 619354"/>
              <a:gd name="connsiteX16" fmla="*/ 646676 w 742088"/>
              <a:gd name="connsiteY16" fmla="*/ 102622 h 619354"/>
              <a:gd name="connsiteX17" fmla="*/ 501420 w 742088"/>
              <a:gd name="connsiteY17" fmla="*/ 26423 h 619354"/>
              <a:gd name="connsiteX18" fmla="*/ 394264 w 742088"/>
              <a:gd name="connsiteY18" fmla="*/ 228 h 619354"/>
              <a:gd name="connsiteX19" fmla="*/ 299014 w 742088"/>
              <a:gd name="connsiteY19" fmla="*/ 14516 h 619354"/>
              <a:gd name="connsiteX20" fmla="*/ 299014 w 742088"/>
              <a:gd name="connsiteY20" fmla="*/ 14516 h 619354"/>
              <a:gd name="connsiteX21" fmla="*/ 299014 w 742088"/>
              <a:gd name="connsiteY21" fmla="*/ 14516 h 619354"/>
              <a:gd name="connsiteX0" fmla="*/ 299014 w 742088"/>
              <a:gd name="connsiteY0" fmla="*/ 16327 h 621165"/>
              <a:gd name="connsiteX1" fmla="*/ 210907 w 742088"/>
              <a:gd name="connsiteY1" fmla="*/ 47283 h 621165"/>
              <a:gd name="connsiteX2" fmla="*/ 113277 w 742088"/>
              <a:gd name="connsiteY2" fmla="*/ 135390 h 621165"/>
              <a:gd name="connsiteX3" fmla="*/ 51364 w 742088"/>
              <a:gd name="connsiteY3" fmla="*/ 187777 h 621165"/>
              <a:gd name="connsiteX4" fmla="*/ 6120 w 742088"/>
              <a:gd name="connsiteY4" fmla="*/ 273502 h 621165"/>
              <a:gd name="connsiteX5" fmla="*/ 10882 w 742088"/>
              <a:gd name="connsiteY5" fmla="*/ 418758 h 621165"/>
              <a:gd name="connsiteX6" fmla="*/ 70414 w 742088"/>
              <a:gd name="connsiteY6" fmla="*/ 483052 h 621165"/>
              <a:gd name="connsiteX7" fmla="*/ 187095 w 742088"/>
              <a:gd name="connsiteY7" fmla="*/ 573540 h 621165"/>
              <a:gd name="connsiteX8" fmla="*/ 263295 w 742088"/>
              <a:gd name="connsiteY8" fmla="*/ 618783 h 621165"/>
              <a:gd name="connsiteX9" fmla="*/ 346639 w 742088"/>
              <a:gd name="connsiteY9" fmla="*/ 621165 h 621165"/>
              <a:gd name="connsiteX10" fmla="*/ 432364 w 742088"/>
              <a:gd name="connsiteY10" fmla="*/ 609259 h 621165"/>
              <a:gd name="connsiteX11" fmla="*/ 501420 w 742088"/>
              <a:gd name="connsiteY11" fmla="*/ 518771 h 621165"/>
              <a:gd name="connsiteX12" fmla="*/ 570476 w 742088"/>
              <a:gd name="connsiteY12" fmla="*/ 418758 h 621165"/>
              <a:gd name="connsiteX13" fmla="*/ 639533 w 742088"/>
              <a:gd name="connsiteY13" fmla="*/ 344940 h 621165"/>
              <a:gd name="connsiteX14" fmla="*/ 720495 w 742088"/>
              <a:gd name="connsiteY14" fmla="*/ 283027 h 621165"/>
              <a:gd name="connsiteX15" fmla="*/ 737164 w 742088"/>
              <a:gd name="connsiteY15" fmla="*/ 225877 h 621165"/>
              <a:gd name="connsiteX16" fmla="*/ 646676 w 742088"/>
              <a:gd name="connsiteY16" fmla="*/ 104433 h 621165"/>
              <a:gd name="connsiteX17" fmla="*/ 513326 w 742088"/>
              <a:gd name="connsiteY17" fmla="*/ 63953 h 621165"/>
              <a:gd name="connsiteX18" fmla="*/ 394264 w 742088"/>
              <a:gd name="connsiteY18" fmla="*/ 2039 h 621165"/>
              <a:gd name="connsiteX19" fmla="*/ 299014 w 742088"/>
              <a:gd name="connsiteY19" fmla="*/ 16327 h 621165"/>
              <a:gd name="connsiteX20" fmla="*/ 299014 w 742088"/>
              <a:gd name="connsiteY20" fmla="*/ 16327 h 621165"/>
              <a:gd name="connsiteX21" fmla="*/ 299014 w 742088"/>
              <a:gd name="connsiteY21" fmla="*/ 16327 h 621165"/>
              <a:gd name="connsiteX0" fmla="*/ 299014 w 744693"/>
              <a:gd name="connsiteY0" fmla="*/ 16327 h 621165"/>
              <a:gd name="connsiteX1" fmla="*/ 210907 w 744693"/>
              <a:gd name="connsiteY1" fmla="*/ 47283 h 621165"/>
              <a:gd name="connsiteX2" fmla="*/ 113277 w 744693"/>
              <a:gd name="connsiteY2" fmla="*/ 135390 h 621165"/>
              <a:gd name="connsiteX3" fmla="*/ 51364 w 744693"/>
              <a:gd name="connsiteY3" fmla="*/ 187777 h 621165"/>
              <a:gd name="connsiteX4" fmla="*/ 6120 w 744693"/>
              <a:gd name="connsiteY4" fmla="*/ 273502 h 621165"/>
              <a:gd name="connsiteX5" fmla="*/ 10882 w 744693"/>
              <a:gd name="connsiteY5" fmla="*/ 418758 h 621165"/>
              <a:gd name="connsiteX6" fmla="*/ 70414 w 744693"/>
              <a:gd name="connsiteY6" fmla="*/ 483052 h 621165"/>
              <a:gd name="connsiteX7" fmla="*/ 187095 w 744693"/>
              <a:gd name="connsiteY7" fmla="*/ 573540 h 621165"/>
              <a:gd name="connsiteX8" fmla="*/ 263295 w 744693"/>
              <a:gd name="connsiteY8" fmla="*/ 618783 h 621165"/>
              <a:gd name="connsiteX9" fmla="*/ 346639 w 744693"/>
              <a:gd name="connsiteY9" fmla="*/ 621165 h 621165"/>
              <a:gd name="connsiteX10" fmla="*/ 432364 w 744693"/>
              <a:gd name="connsiteY10" fmla="*/ 609259 h 621165"/>
              <a:gd name="connsiteX11" fmla="*/ 501420 w 744693"/>
              <a:gd name="connsiteY11" fmla="*/ 518771 h 621165"/>
              <a:gd name="connsiteX12" fmla="*/ 570476 w 744693"/>
              <a:gd name="connsiteY12" fmla="*/ 418758 h 621165"/>
              <a:gd name="connsiteX13" fmla="*/ 639533 w 744693"/>
              <a:gd name="connsiteY13" fmla="*/ 344940 h 621165"/>
              <a:gd name="connsiteX14" fmla="*/ 720495 w 744693"/>
              <a:gd name="connsiteY14" fmla="*/ 283027 h 621165"/>
              <a:gd name="connsiteX15" fmla="*/ 737164 w 744693"/>
              <a:gd name="connsiteY15" fmla="*/ 225877 h 621165"/>
              <a:gd name="connsiteX16" fmla="*/ 610957 w 744693"/>
              <a:gd name="connsiteY16" fmla="*/ 152058 h 621165"/>
              <a:gd name="connsiteX17" fmla="*/ 513326 w 744693"/>
              <a:gd name="connsiteY17" fmla="*/ 63953 h 621165"/>
              <a:gd name="connsiteX18" fmla="*/ 394264 w 744693"/>
              <a:gd name="connsiteY18" fmla="*/ 2039 h 621165"/>
              <a:gd name="connsiteX19" fmla="*/ 299014 w 744693"/>
              <a:gd name="connsiteY19" fmla="*/ 16327 h 621165"/>
              <a:gd name="connsiteX20" fmla="*/ 299014 w 744693"/>
              <a:gd name="connsiteY20" fmla="*/ 16327 h 621165"/>
              <a:gd name="connsiteX21" fmla="*/ 299014 w 744693"/>
              <a:gd name="connsiteY21" fmla="*/ 16327 h 621165"/>
              <a:gd name="connsiteX0" fmla="*/ 299014 w 720759"/>
              <a:gd name="connsiteY0" fmla="*/ 16327 h 621165"/>
              <a:gd name="connsiteX1" fmla="*/ 210907 w 720759"/>
              <a:gd name="connsiteY1" fmla="*/ 47283 h 621165"/>
              <a:gd name="connsiteX2" fmla="*/ 113277 w 720759"/>
              <a:gd name="connsiteY2" fmla="*/ 135390 h 621165"/>
              <a:gd name="connsiteX3" fmla="*/ 51364 w 720759"/>
              <a:gd name="connsiteY3" fmla="*/ 187777 h 621165"/>
              <a:gd name="connsiteX4" fmla="*/ 6120 w 720759"/>
              <a:gd name="connsiteY4" fmla="*/ 273502 h 621165"/>
              <a:gd name="connsiteX5" fmla="*/ 10882 w 720759"/>
              <a:gd name="connsiteY5" fmla="*/ 418758 h 621165"/>
              <a:gd name="connsiteX6" fmla="*/ 70414 w 720759"/>
              <a:gd name="connsiteY6" fmla="*/ 483052 h 621165"/>
              <a:gd name="connsiteX7" fmla="*/ 187095 w 720759"/>
              <a:gd name="connsiteY7" fmla="*/ 573540 h 621165"/>
              <a:gd name="connsiteX8" fmla="*/ 263295 w 720759"/>
              <a:gd name="connsiteY8" fmla="*/ 618783 h 621165"/>
              <a:gd name="connsiteX9" fmla="*/ 346639 w 720759"/>
              <a:gd name="connsiteY9" fmla="*/ 621165 h 621165"/>
              <a:gd name="connsiteX10" fmla="*/ 432364 w 720759"/>
              <a:gd name="connsiteY10" fmla="*/ 609259 h 621165"/>
              <a:gd name="connsiteX11" fmla="*/ 501420 w 720759"/>
              <a:gd name="connsiteY11" fmla="*/ 518771 h 621165"/>
              <a:gd name="connsiteX12" fmla="*/ 570476 w 720759"/>
              <a:gd name="connsiteY12" fmla="*/ 418758 h 621165"/>
              <a:gd name="connsiteX13" fmla="*/ 639533 w 720759"/>
              <a:gd name="connsiteY13" fmla="*/ 344940 h 621165"/>
              <a:gd name="connsiteX14" fmla="*/ 720495 w 720759"/>
              <a:gd name="connsiteY14" fmla="*/ 283027 h 621165"/>
              <a:gd name="connsiteX15" fmla="*/ 610957 w 720759"/>
              <a:gd name="connsiteY15" fmla="*/ 152058 h 621165"/>
              <a:gd name="connsiteX16" fmla="*/ 513326 w 720759"/>
              <a:gd name="connsiteY16" fmla="*/ 63953 h 621165"/>
              <a:gd name="connsiteX17" fmla="*/ 394264 w 720759"/>
              <a:gd name="connsiteY17" fmla="*/ 2039 h 621165"/>
              <a:gd name="connsiteX18" fmla="*/ 299014 w 720759"/>
              <a:gd name="connsiteY18" fmla="*/ 16327 h 621165"/>
              <a:gd name="connsiteX19" fmla="*/ 299014 w 720759"/>
              <a:gd name="connsiteY19" fmla="*/ 16327 h 621165"/>
              <a:gd name="connsiteX20" fmla="*/ 299014 w 720759"/>
              <a:gd name="connsiteY20" fmla="*/ 16327 h 621165"/>
              <a:gd name="connsiteX0" fmla="*/ 299014 w 641220"/>
              <a:gd name="connsiteY0" fmla="*/ 16327 h 621165"/>
              <a:gd name="connsiteX1" fmla="*/ 210907 w 641220"/>
              <a:gd name="connsiteY1" fmla="*/ 47283 h 621165"/>
              <a:gd name="connsiteX2" fmla="*/ 113277 w 641220"/>
              <a:gd name="connsiteY2" fmla="*/ 135390 h 621165"/>
              <a:gd name="connsiteX3" fmla="*/ 51364 w 641220"/>
              <a:gd name="connsiteY3" fmla="*/ 187777 h 621165"/>
              <a:gd name="connsiteX4" fmla="*/ 6120 w 641220"/>
              <a:gd name="connsiteY4" fmla="*/ 273502 h 621165"/>
              <a:gd name="connsiteX5" fmla="*/ 10882 w 641220"/>
              <a:gd name="connsiteY5" fmla="*/ 418758 h 621165"/>
              <a:gd name="connsiteX6" fmla="*/ 70414 w 641220"/>
              <a:gd name="connsiteY6" fmla="*/ 483052 h 621165"/>
              <a:gd name="connsiteX7" fmla="*/ 187095 w 641220"/>
              <a:gd name="connsiteY7" fmla="*/ 573540 h 621165"/>
              <a:gd name="connsiteX8" fmla="*/ 263295 w 641220"/>
              <a:gd name="connsiteY8" fmla="*/ 618783 h 621165"/>
              <a:gd name="connsiteX9" fmla="*/ 346639 w 641220"/>
              <a:gd name="connsiteY9" fmla="*/ 621165 h 621165"/>
              <a:gd name="connsiteX10" fmla="*/ 432364 w 641220"/>
              <a:gd name="connsiteY10" fmla="*/ 609259 h 621165"/>
              <a:gd name="connsiteX11" fmla="*/ 501420 w 641220"/>
              <a:gd name="connsiteY11" fmla="*/ 518771 h 621165"/>
              <a:gd name="connsiteX12" fmla="*/ 570476 w 641220"/>
              <a:gd name="connsiteY12" fmla="*/ 418758 h 621165"/>
              <a:gd name="connsiteX13" fmla="*/ 639533 w 641220"/>
              <a:gd name="connsiteY13" fmla="*/ 344940 h 621165"/>
              <a:gd name="connsiteX14" fmla="*/ 610957 w 641220"/>
              <a:gd name="connsiteY14" fmla="*/ 152058 h 621165"/>
              <a:gd name="connsiteX15" fmla="*/ 513326 w 641220"/>
              <a:gd name="connsiteY15" fmla="*/ 63953 h 621165"/>
              <a:gd name="connsiteX16" fmla="*/ 394264 w 641220"/>
              <a:gd name="connsiteY16" fmla="*/ 2039 h 621165"/>
              <a:gd name="connsiteX17" fmla="*/ 299014 w 641220"/>
              <a:gd name="connsiteY17" fmla="*/ 16327 h 621165"/>
              <a:gd name="connsiteX18" fmla="*/ 299014 w 641220"/>
              <a:gd name="connsiteY18" fmla="*/ 16327 h 621165"/>
              <a:gd name="connsiteX19" fmla="*/ 299014 w 641220"/>
              <a:gd name="connsiteY19" fmla="*/ 16327 h 621165"/>
              <a:gd name="connsiteX0" fmla="*/ 299014 w 649193"/>
              <a:gd name="connsiteY0" fmla="*/ 16327 h 621165"/>
              <a:gd name="connsiteX1" fmla="*/ 210907 w 649193"/>
              <a:gd name="connsiteY1" fmla="*/ 47283 h 621165"/>
              <a:gd name="connsiteX2" fmla="*/ 113277 w 649193"/>
              <a:gd name="connsiteY2" fmla="*/ 135390 h 621165"/>
              <a:gd name="connsiteX3" fmla="*/ 51364 w 649193"/>
              <a:gd name="connsiteY3" fmla="*/ 187777 h 621165"/>
              <a:gd name="connsiteX4" fmla="*/ 6120 w 649193"/>
              <a:gd name="connsiteY4" fmla="*/ 273502 h 621165"/>
              <a:gd name="connsiteX5" fmla="*/ 10882 w 649193"/>
              <a:gd name="connsiteY5" fmla="*/ 418758 h 621165"/>
              <a:gd name="connsiteX6" fmla="*/ 70414 w 649193"/>
              <a:gd name="connsiteY6" fmla="*/ 483052 h 621165"/>
              <a:gd name="connsiteX7" fmla="*/ 187095 w 649193"/>
              <a:gd name="connsiteY7" fmla="*/ 573540 h 621165"/>
              <a:gd name="connsiteX8" fmla="*/ 263295 w 649193"/>
              <a:gd name="connsiteY8" fmla="*/ 618783 h 621165"/>
              <a:gd name="connsiteX9" fmla="*/ 346639 w 649193"/>
              <a:gd name="connsiteY9" fmla="*/ 621165 h 621165"/>
              <a:gd name="connsiteX10" fmla="*/ 432364 w 649193"/>
              <a:gd name="connsiteY10" fmla="*/ 609259 h 621165"/>
              <a:gd name="connsiteX11" fmla="*/ 501420 w 649193"/>
              <a:gd name="connsiteY11" fmla="*/ 518771 h 621165"/>
              <a:gd name="connsiteX12" fmla="*/ 637151 w 649193"/>
              <a:gd name="connsiteY12" fmla="*/ 452095 h 621165"/>
              <a:gd name="connsiteX13" fmla="*/ 639533 w 649193"/>
              <a:gd name="connsiteY13" fmla="*/ 344940 h 621165"/>
              <a:gd name="connsiteX14" fmla="*/ 610957 w 649193"/>
              <a:gd name="connsiteY14" fmla="*/ 152058 h 621165"/>
              <a:gd name="connsiteX15" fmla="*/ 513326 w 649193"/>
              <a:gd name="connsiteY15" fmla="*/ 63953 h 621165"/>
              <a:gd name="connsiteX16" fmla="*/ 394264 w 649193"/>
              <a:gd name="connsiteY16" fmla="*/ 2039 h 621165"/>
              <a:gd name="connsiteX17" fmla="*/ 299014 w 649193"/>
              <a:gd name="connsiteY17" fmla="*/ 16327 h 621165"/>
              <a:gd name="connsiteX18" fmla="*/ 299014 w 649193"/>
              <a:gd name="connsiteY18" fmla="*/ 16327 h 621165"/>
              <a:gd name="connsiteX19" fmla="*/ 299014 w 649193"/>
              <a:gd name="connsiteY19" fmla="*/ 16327 h 621165"/>
              <a:gd name="connsiteX0" fmla="*/ 299014 w 648333"/>
              <a:gd name="connsiteY0" fmla="*/ 16327 h 626446"/>
              <a:gd name="connsiteX1" fmla="*/ 210907 w 648333"/>
              <a:gd name="connsiteY1" fmla="*/ 47283 h 626446"/>
              <a:gd name="connsiteX2" fmla="*/ 113277 w 648333"/>
              <a:gd name="connsiteY2" fmla="*/ 135390 h 626446"/>
              <a:gd name="connsiteX3" fmla="*/ 51364 w 648333"/>
              <a:gd name="connsiteY3" fmla="*/ 187777 h 626446"/>
              <a:gd name="connsiteX4" fmla="*/ 6120 w 648333"/>
              <a:gd name="connsiteY4" fmla="*/ 273502 h 626446"/>
              <a:gd name="connsiteX5" fmla="*/ 10882 w 648333"/>
              <a:gd name="connsiteY5" fmla="*/ 418758 h 626446"/>
              <a:gd name="connsiteX6" fmla="*/ 70414 w 648333"/>
              <a:gd name="connsiteY6" fmla="*/ 483052 h 626446"/>
              <a:gd name="connsiteX7" fmla="*/ 187095 w 648333"/>
              <a:gd name="connsiteY7" fmla="*/ 573540 h 626446"/>
              <a:gd name="connsiteX8" fmla="*/ 263295 w 648333"/>
              <a:gd name="connsiteY8" fmla="*/ 618783 h 626446"/>
              <a:gd name="connsiteX9" fmla="*/ 346639 w 648333"/>
              <a:gd name="connsiteY9" fmla="*/ 621165 h 626446"/>
              <a:gd name="connsiteX10" fmla="*/ 432364 w 648333"/>
              <a:gd name="connsiteY10" fmla="*/ 609259 h 626446"/>
              <a:gd name="connsiteX11" fmla="*/ 513326 w 648333"/>
              <a:gd name="connsiteY11" fmla="*/ 428284 h 626446"/>
              <a:gd name="connsiteX12" fmla="*/ 637151 w 648333"/>
              <a:gd name="connsiteY12" fmla="*/ 452095 h 626446"/>
              <a:gd name="connsiteX13" fmla="*/ 639533 w 648333"/>
              <a:gd name="connsiteY13" fmla="*/ 344940 h 626446"/>
              <a:gd name="connsiteX14" fmla="*/ 610957 w 648333"/>
              <a:gd name="connsiteY14" fmla="*/ 152058 h 626446"/>
              <a:gd name="connsiteX15" fmla="*/ 513326 w 648333"/>
              <a:gd name="connsiteY15" fmla="*/ 63953 h 626446"/>
              <a:gd name="connsiteX16" fmla="*/ 394264 w 648333"/>
              <a:gd name="connsiteY16" fmla="*/ 2039 h 626446"/>
              <a:gd name="connsiteX17" fmla="*/ 299014 w 648333"/>
              <a:gd name="connsiteY17" fmla="*/ 16327 h 626446"/>
              <a:gd name="connsiteX18" fmla="*/ 299014 w 648333"/>
              <a:gd name="connsiteY18" fmla="*/ 16327 h 626446"/>
              <a:gd name="connsiteX19" fmla="*/ 299014 w 648333"/>
              <a:gd name="connsiteY19" fmla="*/ 16327 h 626446"/>
              <a:gd name="connsiteX0" fmla="*/ 299014 w 648333"/>
              <a:gd name="connsiteY0" fmla="*/ 0 h 610119"/>
              <a:gd name="connsiteX1" fmla="*/ 210907 w 648333"/>
              <a:gd name="connsiteY1" fmla="*/ 30956 h 610119"/>
              <a:gd name="connsiteX2" fmla="*/ 113277 w 648333"/>
              <a:gd name="connsiteY2" fmla="*/ 119063 h 610119"/>
              <a:gd name="connsiteX3" fmla="*/ 51364 w 648333"/>
              <a:gd name="connsiteY3" fmla="*/ 171450 h 610119"/>
              <a:gd name="connsiteX4" fmla="*/ 6120 w 648333"/>
              <a:gd name="connsiteY4" fmla="*/ 257175 h 610119"/>
              <a:gd name="connsiteX5" fmla="*/ 10882 w 648333"/>
              <a:gd name="connsiteY5" fmla="*/ 402431 h 610119"/>
              <a:gd name="connsiteX6" fmla="*/ 70414 w 648333"/>
              <a:gd name="connsiteY6" fmla="*/ 466725 h 610119"/>
              <a:gd name="connsiteX7" fmla="*/ 187095 w 648333"/>
              <a:gd name="connsiteY7" fmla="*/ 557213 h 610119"/>
              <a:gd name="connsiteX8" fmla="*/ 263295 w 648333"/>
              <a:gd name="connsiteY8" fmla="*/ 602456 h 610119"/>
              <a:gd name="connsiteX9" fmla="*/ 346639 w 648333"/>
              <a:gd name="connsiteY9" fmla="*/ 604838 h 610119"/>
              <a:gd name="connsiteX10" fmla="*/ 432364 w 648333"/>
              <a:gd name="connsiteY10" fmla="*/ 592932 h 610119"/>
              <a:gd name="connsiteX11" fmla="*/ 513326 w 648333"/>
              <a:gd name="connsiteY11" fmla="*/ 411957 h 610119"/>
              <a:gd name="connsiteX12" fmla="*/ 637151 w 648333"/>
              <a:gd name="connsiteY12" fmla="*/ 435768 h 610119"/>
              <a:gd name="connsiteX13" fmla="*/ 639533 w 648333"/>
              <a:gd name="connsiteY13" fmla="*/ 328613 h 610119"/>
              <a:gd name="connsiteX14" fmla="*/ 610957 w 648333"/>
              <a:gd name="connsiteY14" fmla="*/ 135731 h 610119"/>
              <a:gd name="connsiteX15" fmla="*/ 513326 w 648333"/>
              <a:gd name="connsiteY15" fmla="*/ 47626 h 610119"/>
              <a:gd name="connsiteX16" fmla="*/ 372832 w 648333"/>
              <a:gd name="connsiteY16" fmla="*/ 78581 h 610119"/>
              <a:gd name="connsiteX17" fmla="*/ 299014 w 648333"/>
              <a:gd name="connsiteY17" fmla="*/ 0 h 610119"/>
              <a:gd name="connsiteX18" fmla="*/ 299014 w 648333"/>
              <a:gd name="connsiteY18" fmla="*/ 0 h 610119"/>
              <a:gd name="connsiteX19" fmla="*/ 299014 w 648333"/>
              <a:gd name="connsiteY19" fmla="*/ 0 h 610119"/>
              <a:gd name="connsiteX0" fmla="*/ 299014 w 648333"/>
              <a:gd name="connsiteY0" fmla="*/ 0 h 610119"/>
              <a:gd name="connsiteX1" fmla="*/ 210907 w 648333"/>
              <a:gd name="connsiteY1" fmla="*/ 30956 h 610119"/>
              <a:gd name="connsiteX2" fmla="*/ 113277 w 648333"/>
              <a:gd name="connsiteY2" fmla="*/ 119063 h 610119"/>
              <a:gd name="connsiteX3" fmla="*/ 51364 w 648333"/>
              <a:gd name="connsiteY3" fmla="*/ 171450 h 610119"/>
              <a:gd name="connsiteX4" fmla="*/ 6120 w 648333"/>
              <a:gd name="connsiteY4" fmla="*/ 257175 h 610119"/>
              <a:gd name="connsiteX5" fmla="*/ 10882 w 648333"/>
              <a:gd name="connsiteY5" fmla="*/ 402431 h 610119"/>
              <a:gd name="connsiteX6" fmla="*/ 70414 w 648333"/>
              <a:gd name="connsiteY6" fmla="*/ 466725 h 610119"/>
              <a:gd name="connsiteX7" fmla="*/ 187095 w 648333"/>
              <a:gd name="connsiteY7" fmla="*/ 557213 h 610119"/>
              <a:gd name="connsiteX8" fmla="*/ 263295 w 648333"/>
              <a:gd name="connsiteY8" fmla="*/ 602456 h 610119"/>
              <a:gd name="connsiteX9" fmla="*/ 346639 w 648333"/>
              <a:gd name="connsiteY9" fmla="*/ 604838 h 610119"/>
              <a:gd name="connsiteX10" fmla="*/ 432364 w 648333"/>
              <a:gd name="connsiteY10" fmla="*/ 592932 h 610119"/>
              <a:gd name="connsiteX11" fmla="*/ 513326 w 648333"/>
              <a:gd name="connsiteY11" fmla="*/ 411957 h 610119"/>
              <a:gd name="connsiteX12" fmla="*/ 637151 w 648333"/>
              <a:gd name="connsiteY12" fmla="*/ 435768 h 610119"/>
              <a:gd name="connsiteX13" fmla="*/ 639533 w 648333"/>
              <a:gd name="connsiteY13" fmla="*/ 328613 h 610119"/>
              <a:gd name="connsiteX14" fmla="*/ 610957 w 648333"/>
              <a:gd name="connsiteY14" fmla="*/ 135731 h 610119"/>
              <a:gd name="connsiteX15" fmla="*/ 513326 w 648333"/>
              <a:gd name="connsiteY15" fmla="*/ 47626 h 610119"/>
              <a:gd name="connsiteX16" fmla="*/ 372832 w 648333"/>
              <a:gd name="connsiteY16" fmla="*/ 78581 h 610119"/>
              <a:gd name="connsiteX17" fmla="*/ 299014 w 648333"/>
              <a:gd name="connsiteY17" fmla="*/ 0 h 610119"/>
              <a:gd name="connsiteX18" fmla="*/ 299014 w 648333"/>
              <a:gd name="connsiteY18" fmla="*/ 0 h 610119"/>
              <a:gd name="connsiteX0" fmla="*/ 294252 w 648333"/>
              <a:gd name="connsiteY0" fmla="*/ 134076 h 610845"/>
              <a:gd name="connsiteX1" fmla="*/ 210907 w 648333"/>
              <a:gd name="connsiteY1" fmla="*/ 31682 h 610845"/>
              <a:gd name="connsiteX2" fmla="*/ 113277 w 648333"/>
              <a:gd name="connsiteY2" fmla="*/ 119789 h 610845"/>
              <a:gd name="connsiteX3" fmla="*/ 51364 w 648333"/>
              <a:gd name="connsiteY3" fmla="*/ 172176 h 610845"/>
              <a:gd name="connsiteX4" fmla="*/ 6120 w 648333"/>
              <a:gd name="connsiteY4" fmla="*/ 257901 h 610845"/>
              <a:gd name="connsiteX5" fmla="*/ 10882 w 648333"/>
              <a:gd name="connsiteY5" fmla="*/ 403157 h 610845"/>
              <a:gd name="connsiteX6" fmla="*/ 70414 w 648333"/>
              <a:gd name="connsiteY6" fmla="*/ 467451 h 610845"/>
              <a:gd name="connsiteX7" fmla="*/ 187095 w 648333"/>
              <a:gd name="connsiteY7" fmla="*/ 557939 h 610845"/>
              <a:gd name="connsiteX8" fmla="*/ 263295 w 648333"/>
              <a:gd name="connsiteY8" fmla="*/ 603182 h 610845"/>
              <a:gd name="connsiteX9" fmla="*/ 346639 w 648333"/>
              <a:gd name="connsiteY9" fmla="*/ 605564 h 610845"/>
              <a:gd name="connsiteX10" fmla="*/ 432364 w 648333"/>
              <a:gd name="connsiteY10" fmla="*/ 593658 h 610845"/>
              <a:gd name="connsiteX11" fmla="*/ 513326 w 648333"/>
              <a:gd name="connsiteY11" fmla="*/ 412683 h 610845"/>
              <a:gd name="connsiteX12" fmla="*/ 637151 w 648333"/>
              <a:gd name="connsiteY12" fmla="*/ 436494 h 610845"/>
              <a:gd name="connsiteX13" fmla="*/ 639533 w 648333"/>
              <a:gd name="connsiteY13" fmla="*/ 329339 h 610845"/>
              <a:gd name="connsiteX14" fmla="*/ 610957 w 648333"/>
              <a:gd name="connsiteY14" fmla="*/ 136457 h 610845"/>
              <a:gd name="connsiteX15" fmla="*/ 513326 w 648333"/>
              <a:gd name="connsiteY15" fmla="*/ 48352 h 610845"/>
              <a:gd name="connsiteX16" fmla="*/ 372832 w 648333"/>
              <a:gd name="connsiteY16" fmla="*/ 79307 h 610845"/>
              <a:gd name="connsiteX17" fmla="*/ 299014 w 648333"/>
              <a:gd name="connsiteY17" fmla="*/ 726 h 610845"/>
              <a:gd name="connsiteX18" fmla="*/ 294252 w 648333"/>
              <a:gd name="connsiteY18" fmla="*/ 134076 h 610845"/>
              <a:gd name="connsiteX0" fmla="*/ 294252 w 648333"/>
              <a:gd name="connsiteY0" fmla="*/ 102394 h 579163"/>
              <a:gd name="connsiteX1" fmla="*/ 210907 w 648333"/>
              <a:gd name="connsiteY1" fmla="*/ 0 h 579163"/>
              <a:gd name="connsiteX2" fmla="*/ 113277 w 648333"/>
              <a:gd name="connsiteY2" fmla="*/ 88107 h 579163"/>
              <a:gd name="connsiteX3" fmla="*/ 51364 w 648333"/>
              <a:gd name="connsiteY3" fmla="*/ 140494 h 579163"/>
              <a:gd name="connsiteX4" fmla="*/ 6120 w 648333"/>
              <a:gd name="connsiteY4" fmla="*/ 226219 h 579163"/>
              <a:gd name="connsiteX5" fmla="*/ 10882 w 648333"/>
              <a:gd name="connsiteY5" fmla="*/ 371475 h 579163"/>
              <a:gd name="connsiteX6" fmla="*/ 70414 w 648333"/>
              <a:gd name="connsiteY6" fmla="*/ 435769 h 579163"/>
              <a:gd name="connsiteX7" fmla="*/ 187095 w 648333"/>
              <a:gd name="connsiteY7" fmla="*/ 526257 h 579163"/>
              <a:gd name="connsiteX8" fmla="*/ 263295 w 648333"/>
              <a:gd name="connsiteY8" fmla="*/ 571500 h 579163"/>
              <a:gd name="connsiteX9" fmla="*/ 346639 w 648333"/>
              <a:gd name="connsiteY9" fmla="*/ 573882 h 579163"/>
              <a:gd name="connsiteX10" fmla="*/ 432364 w 648333"/>
              <a:gd name="connsiteY10" fmla="*/ 561976 h 579163"/>
              <a:gd name="connsiteX11" fmla="*/ 513326 w 648333"/>
              <a:gd name="connsiteY11" fmla="*/ 381001 h 579163"/>
              <a:gd name="connsiteX12" fmla="*/ 637151 w 648333"/>
              <a:gd name="connsiteY12" fmla="*/ 404812 h 579163"/>
              <a:gd name="connsiteX13" fmla="*/ 639533 w 648333"/>
              <a:gd name="connsiteY13" fmla="*/ 297657 h 579163"/>
              <a:gd name="connsiteX14" fmla="*/ 610957 w 648333"/>
              <a:gd name="connsiteY14" fmla="*/ 104775 h 579163"/>
              <a:gd name="connsiteX15" fmla="*/ 513326 w 648333"/>
              <a:gd name="connsiteY15" fmla="*/ 16670 h 579163"/>
              <a:gd name="connsiteX16" fmla="*/ 372832 w 648333"/>
              <a:gd name="connsiteY16" fmla="*/ 47625 h 579163"/>
              <a:gd name="connsiteX17" fmla="*/ 294252 w 648333"/>
              <a:gd name="connsiteY17" fmla="*/ 102394 h 579163"/>
              <a:gd name="connsiteX0" fmla="*/ 294252 w 648333"/>
              <a:gd name="connsiteY0" fmla="*/ 87761 h 564530"/>
              <a:gd name="connsiteX1" fmla="*/ 113277 w 648333"/>
              <a:gd name="connsiteY1" fmla="*/ 73474 h 564530"/>
              <a:gd name="connsiteX2" fmla="*/ 51364 w 648333"/>
              <a:gd name="connsiteY2" fmla="*/ 125861 h 564530"/>
              <a:gd name="connsiteX3" fmla="*/ 6120 w 648333"/>
              <a:gd name="connsiteY3" fmla="*/ 211586 h 564530"/>
              <a:gd name="connsiteX4" fmla="*/ 10882 w 648333"/>
              <a:gd name="connsiteY4" fmla="*/ 356842 h 564530"/>
              <a:gd name="connsiteX5" fmla="*/ 70414 w 648333"/>
              <a:gd name="connsiteY5" fmla="*/ 421136 h 564530"/>
              <a:gd name="connsiteX6" fmla="*/ 187095 w 648333"/>
              <a:gd name="connsiteY6" fmla="*/ 511624 h 564530"/>
              <a:gd name="connsiteX7" fmla="*/ 263295 w 648333"/>
              <a:gd name="connsiteY7" fmla="*/ 556867 h 564530"/>
              <a:gd name="connsiteX8" fmla="*/ 346639 w 648333"/>
              <a:gd name="connsiteY8" fmla="*/ 559249 h 564530"/>
              <a:gd name="connsiteX9" fmla="*/ 432364 w 648333"/>
              <a:gd name="connsiteY9" fmla="*/ 547343 h 564530"/>
              <a:gd name="connsiteX10" fmla="*/ 513326 w 648333"/>
              <a:gd name="connsiteY10" fmla="*/ 366368 h 564530"/>
              <a:gd name="connsiteX11" fmla="*/ 637151 w 648333"/>
              <a:gd name="connsiteY11" fmla="*/ 390179 h 564530"/>
              <a:gd name="connsiteX12" fmla="*/ 639533 w 648333"/>
              <a:gd name="connsiteY12" fmla="*/ 283024 h 564530"/>
              <a:gd name="connsiteX13" fmla="*/ 610957 w 648333"/>
              <a:gd name="connsiteY13" fmla="*/ 90142 h 564530"/>
              <a:gd name="connsiteX14" fmla="*/ 513326 w 648333"/>
              <a:gd name="connsiteY14" fmla="*/ 2037 h 564530"/>
              <a:gd name="connsiteX15" fmla="*/ 372832 w 648333"/>
              <a:gd name="connsiteY15" fmla="*/ 32992 h 564530"/>
              <a:gd name="connsiteX16" fmla="*/ 294252 w 648333"/>
              <a:gd name="connsiteY16" fmla="*/ 87761 h 564530"/>
              <a:gd name="connsiteX0" fmla="*/ 294252 w 648333"/>
              <a:gd name="connsiteY0" fmla="*/ 87761 h 564530"/>
              <a:gd name="connsiteX1" fmla="*/ 241864 w 648333"/>
              <a:gd name="connsiteY1" fmla="*/ 163962 h 564530"/>
              <a:gd name="connsiteX2" fmla="*/ 51364 w 648333"/>
              <a:gd name="connsiteY2" fmla="*/ 125861 h 564530"/>
              <a:gd name="connsiteX3" fmla="*/ 6120 w 648333"/>
              <a:gd name="connsiteY3" fmla="*/ 211586 h 564530"/>
              <a:gd name="connsiteX4" fmla="*/ 10882 w 648333"/>
              <a:gd name="connsiteY4" fmla="*/ 356842 h 564530"/>
              <a:gd name="connsiteX5" fmla="*/ 70414 w 648333"/>
              <a:gd name="connsiteY5" fmla="*/ 421136 h 564530"/>
              <a:gd name="connsiteX6" fmla="*/ 187095 w 648333"/>
              <a:gd name="connsiteY6" fmla="*/ 511624 h 564530"/>
              <a:gd name="connsiteX7" fmla="*/ 263295 w 648333"/>
              <a:gd name="connsiteY7" fmla="*/ 556867 h 564530"/>
              <a:gd name="connsiteX8" fmla="*/ 346639 w 648333"/>
              <a:gd name="connsiteY8" fmla="*/ 559249 h 564530"/>
              <a:gd name="connsiteX9" fmla="*/ 432364 w 648333"/>
              <a:gd name="connsiteY9" fmla="*/ 547343 h 564530"/>
              <a:gd name="connsiteX10" fmla="*/ 513326 w 648333"/>
              <a:gd name="connsiteY10" fmla="*/ 366368 h 564530"/>
              <a:gd name="connsiteX11" fmla="*/ 637151 w 648333"/>
              <a:gd name="connsiteY11" fmla="*/ 390179 h 564530"/>
              <a:gd name="connsiteX12" fmla="*/ 639533 w 648333"/>
              <a:gd name="connsiteY12" fmla="*/ 283024 h 564530"/>
              <a:gd name="connsiteX13" fmla="*/ 610957 w 648333"/>
              <a:gd name="connsiteY13" fmla="*/ 90142 h 564530"/>
              <a:gd name="connsiteX14" fmla="*/ 513326 w 648333"/>
              <a:gd name="connsiteY14" fmla="*/ 2037 h 564530"/>
              <a:gd name="connsiteX15" fmla="*/ 372832 w 648333"/>
              <a:gd name="connsiteY15" fmla="*/ 32992 h 564530"/>
              <a:gd name="connsiteX16" fmla="*/ 294252 w 648333"/>
              <a:gd name="connsiteY16" fmla="*/ 87761 h 564530"/>
              <a:gd name="connsiteX0" fmla="*/ 306428 w 660509"/>
              <a:gd name="connsiteY0" fmla="*/ 87761 h 564530"/>
              <a:gd name="connsiteX1" fmla="*/ 254040 w 660509"/>
              <a:gd name="connsiteY1" fmla="*/ 163962 h 564530"/>
              <a:gd name="connsiteX2" fmla="*/ 18296 w 660509"/>
              <a:gd name="connsiteY2" fmla="*/ 211586 h 564530"/>
              <a:gd name="connsiteX3" fmla="*/ 23058 w 660509"/>
              <a:gd name="connsiteY3" fmla="*/ 356842 h 564530"/>
              <a:gd name="connsiteX4" fmla="*/ 82590 w 660509"/>
              <a:gd name="connsiteY4" fmla="*/ 421136 h 564530"/>
              <a:gd name="connsiteX5" fmla="*/ 199271 w 660509"/>
              <a:gd name="connsiteY5" fmla="*/ 511624 h 564530"/>
              <a:gd name="connsiteX6" fmla="*/ 275471 w 660509"/>
              <a:gd name="connsiteY6" fmla="*/ 556867 h 564530"/>
              <a:gd name="connsiteX7" fmla="*/ 358815 w 660509"/>
              <a:gd name="connsiteY7" fmla="*/ 559249 h 564530"/>
              <a:gd name="connsiteX8" fmla="*/ 444540 w 660509"/>
              <a:gd name="connsiteY8" fmla="*/ 547343 h 564530"/>
              <a:gd name="connsiteX9" fmla="*/ 525502 w 660509"/>
              <a:gd name="connsiteY9" fmla="*/ 366368 h 564530"/>
              <a:gd name="connsiteX10" fmla="*/ 649327 w 660509"/>
              <a:gd name="connsiteY10" fmla="*/ 390179 h 564530"/>
              <a:gd name="connsiteX11" fmla="*/ 651709 w 660509"/>
              <a:gd name="connsiteY11" fmla="*/ 283024 h 564530"/>
              <a:gd name="connsiteX12" fmla="*/ 623133 w 660509"/>
              <a:gd name="connsiteY12" fmla="*/ 90142 h 564530"/>
              <a:gd name="connsiteX13" fmla="*/ 525502 w 660509"/>
              <a:gd name="connsiteY13" fmla="*/ 2037 h 564530"/>
              <a:gd name="connsiteX14" fmla="*/ 385008 w 660509"/>
              <a:gd name="connsiteY14" fmla="*/ 32992 h 564530"/>
              <a:gd name="connsiteX15" fmla="*/ 306428 w 660509"/>
              <a:gd name="connsiteY15" fmla="*/ 87761 h 564530"/>
              <a:gd name="connsiteX0" fmla="*/ 283497 w 637578"/>
              <a:gd name="connsiteY0" fmla="*/ 87761 h 564530"/>
              <a:gd name="connsiteX1" fmla="*/ 231109 w 637578"/>
              <a:gd name="connsiteY1" fmla="*/ 163962 h 564530"/>
              <a:gd name="connsiteX2" fmla="*/ 50134 w 637578"/>
              <a:gd name="connsiteY2" fmla="*/ 209205 h 564530"/>
              <a:gd name="connsiteX3" fmla="*/ 127 w 637578"/>
              <a:gd name="connsiteY3" fmla="*/ 356842 h 564530"/>
              <a:gd name="connsiteX4" fmla="*/ 59659 w 637578"/>
              <a:gd name="connsiteY4" fmla="*/ 421136 h 564530"/>
              <a:gd name="connsiteX5" fmla="*/ 176340 w 637578"/>
              <a:gd name="connsiteY5" fmla="*/ 511624 h 564530"/>
              <a:gd name="connsiteX6" fmla="*/ 252540 w 637578"/>
              <a:gd name="connsiteY6" fmla="*/ 556867 h 564530"/>
              <a:gd name="connsiteX7" fmla="*/ 335884 w 637578"/>
              <a:gd name="connsiteY7" fmla="*/ 559249 h 564530"/>
              <a:gd name="connsiteX8" fmla="*/ 421609 w 637578"/>
              <a:gd name="connsiteY8" fmla="*/ 547343 h 564530"/>
              <a:gd name="connsiteX9" fmla="*/ 502571 w 637578"/>
              <a:gd name="connsiteY9" fmla="*/ 366368 h 564530"/>
              <a:gd name="connsiteX10" fmla="*/ 626396 w 637578"/>
              <a:gd name="connsiteY10" fmla="*/ 390179 h 564530"/>
              <a:gd name="connsiteX11" fmla="*/ 628778 w 637578"/>
              <a:gd name="connsiteY11" fmla="*/ 283024 h 564530"/>
              <a:gd name="connsiteX12" fmla="*/ 600202 w 637578"/>
              <a:gd name="connsiteY12" fmla="*/ 90142 h 564530"/>
              <a:gd name="connsiteX13" fmla="*/ 502571 w 637578"/>
              <a:gd name="connsiteY13" fmla="*/ 2037 h 564530"/>
              <a:gd name="connsiteX14" fmla="*/ 362077 w 637578"/>
              <a:gd name="connsiteY14" fmla="*/ 32992 h 564530"/>
              <a:gd name="connsiteX15" fmla="*/ 283497 w 637578"/>
              <a:gd name="connsiteY15" fmla="*/ 87761 h 564530"/>
              <a:gd name="connsiteX0" fmla="*/ 253810 w 607891"/>
              <a:gd name="connsiteY0" fmla="*/ 87761 h 564530"/>
              <a:gd name="connsiteX1" fmla="*/ 201422 w 607891"/>
              <a:gd name="connsiteY1" fmla="*/ 163962 h 564530"/>
              <a:gd name="connsiteX2" fmla="*/ 20447 w 607891"/>
              <a:gd name="connsiteY2" fmla="*/ 209205 h 564530"/>
              <a:gd name="connsiteX3" fmla="*/ 10922 w 607891"/>
              <a:gd name="connsiteY3" fmla="*/ 342555 h 564530"/>
              <a:gd name="connsiteX4" fmla="*/ 29972 w 607891"/>
              <a:gd name="connsiteY4" fmla="*/ 421136 h 564530"/>
              <a:gd name="connsiteX5" fmla="*/ 146653 w 607891"/>
              <a:gd name="connsiteY5" fmla="*/ 511624 h 564530"/>
              <a:gd name="connsiteX6" fmla="*/ 222853 w 607891"/>
              <a:gd name="connsiteY6" fmla="*/ 556867 h 564530"/>
              <a:gd name="connsiteX7" fmla="*/ 306197 w 607891"/>
              <a:gd name="connsiteY7" fmla="*/ 559249 h 564530"/>
              <a:gd name="connsiteX8" fmla="*/ 391922 w 607891"/>
              <a:gd name="connsiteY8" fmla="*/ 547343 h 564530"/>
              <a:gd name="connsiteX9" fmla="*/ 472884 w 607891"/>
              <a:gd name="connsiteY9" fmla="*/ 366368 h 564530"/>
              <a:gd name="connsiteX10" fmla="*/ 596709 w 607891"/>
              <a:gd name="connsiteY10" fmla="*/ 390179 h 564530"/>
              <a:gd name="connsiteX11" fmla="*/ 599091 w 607891"/>
              <a:gd name="connsiteY11" fmla="*/ 283024 h 564530"/>
              <a:gd name="connsiteX12" fmla="*/ 570515 w 607891"/>
              <a:gd name="connsiteY12" fmla="*/ 90142 h 564530"/>
              <a:gd name="connsiteX13" fmla="*/ 472884 w 607891"/>
              <a:gd name="connsiteY13" fmla="*/ 2037 h 564530"/>
              <a:gd name="connsiteX14" fmla="*/ 332390 w 607891"/>
              <a:gd name="connsiteY14" fmla="*/ 32992 h 564530"/>
              <a:gd name="connsiteX15" fmla="*/ 253810 w 607891"/>
              <a:gd name="connsiteY15" fmla="*/ 87761 h 564530"/>
              <a:gd name="connsiteX0" fmla="*/ 258536 w 612617"/>
              <a:gd name="connsiteY0" fmla="*/ 87761 h 564530"/>
              <a:gd name="connsiteX1" fmla="*/ 206148 w 612617"/>
              <a:gd name="connsiteY1" fmla="*/ 163962 h 564530"/>
              <a:gd name="connsiteX2" fmla="*/ 25173 w 612617"/>
              <a:gd name="connsiteY2" fmla="*/ 209205 h 564530"/>
              <a:gd name="connsiteX3" fmla="*/ 15648 w 612617"/>
              <a:gd name="connsiteY3" fmla="*/ 342555 h 564530"/>
              <a:gd name="connsiteX4" fmla="*/ 120423 w 612617"/>
              <a:gd name="connsiteY4" fmla="*/ 387798 h 564530"/>
              <a:gd name="connsiteX5" fmla="*/ 151379 w 612617"/>
              <a:gd name="connsiteY5" fmla="*/ 511624 h 564530"/>
              <a:gd name="connsiteX6" fmla="*/ 227579 w 612617"/>
              <a:gd name="connsiteY6" fmla="*/ 556867 h 564530"/>
              <a:gd name="connsiteX7" fmla="*/ 310923 w 612617"/>
              <a:gd name="connsiteY7" fmla="*/ 559249 h 564530"/>
              <a:gd name="connsiteX8" fmla="*/ 396648 w 612617"/>
              <a:gd name="connsiteY8" fmla="*/ 547343 h 564530"/>
              <a:gd name="connsiteX9" fmla="*/ 477610 w 612617"/>
              <a:gd name="connsiteY9" fmla="*/ 366368 h 564530"/>
              <a:gd name="connsiteX10" fmla="*/ 601435 w 612617"/>
              <a:gd name="connsiteY10" fmla="*/ 390179 h 564530"/>
              <a:gd name="connsiteX11" fmla="*/ 603817 w 612617"/>
              <a:gd name="connsiteY11" fmla="*/ 283024 h 564530"/>
              <a:gd name="connsiteX12" fmla="*/ 575241 w 612617"/>
              <a:gd name="connsiteY12" fmla="*/ 90142 h 564530"/>
              <a:gd name="connsiteX13" fmla="*/ 477610 w 612617"/>
              <a:gd name="connsiteY13" fmla="*/ 2037 h 564530"/>
              <a:gd name="connsiteX14" fmla="*/ 337116 w 612617"/>
              <a:gd name="connsiteY14" fmla="*/ 32992 h 564530"/>
              <a:gd name="connsiteX15" fmla="*/ 258536 w 612617"/>
              <a:gd name="connsiteY15" fmla="*/ 87761 h 564530"/>
              <a:gd name="connsiteX0" fmla="*/ 258536 w 612617"/>
              <a:gd name="connsiteY0" fmla="*/ 87761 h 564530"/>
              <a:gd name="connsiteX1" fmla="*/ 206148 w 612617"/>
              <a:gd name="connsiteY1" fmla="*/ 163962 h 564530"/>
              <a:gd name="connsiteX2" fmla="*/ 25173 w 612617"/>
              <a:gd name="connsiteY2" fmla="*/ 209205 h 564530"/>
              <a:gd name="connsiteX3" fmla="*/ 15648 w 612617"/>
              <a:gd name="connsiteY3" fmla="*/ 342555 h 564530"/>
              <a:gd name="connsiteX4" fmla="*/ 120423 w 612617"/>
              <a:gd name="connsiteY4" fmla="*/ 387798 h 564530"/>
              <a:gd name="connsiteX5" fmla="*/ 227579 w 612617"/>
              <a:gd name="connsiteY5" fmla="*/ 556867 h 564530"/>
              <a:gd name="connsiteX6" fmla="*/ 310923 w 612617"/>
              <a:gd name="connsiteY6" fmla="*/ 559249 h 564530"/>
              <a:gd name="connsiteX7" fmla="*/ 396648 w 612617"/>
              <a:gd name="connsiteY7" fmla="*/ 547343 h 564530"/>
              <a:gd name="connsiteX8" fmla="*/ 477610 w 612617"/>
              <a:gd name="connsiteY8" fmla="*/ 366368 h 564530"/>
              <a:gd name="connsiteX9" fmla="*/ 601435 w 612617"/>
              <a:gd name="connsiteY9" fmla="*/ 390179 h 564530"/>
              <a:gd name="connsiteX10" fmla="*/ 603817 w 612617"/>
              <a:gd name="connsiteY10" fmla="*/ 283024 h 564530"/>
              <a:gd name="connsiteX11" fmla="*/ 575241 w 612617"/>
              <a:gd name="connsiteY11" fmla="*/ 90142 h 564530"/>
              <a:gd name="connsiteX12" fmla="*/ 477610 w 612617"/>
              <a:gd name="connsiteY12" fmla="*/ 2037 h 564530"/>
              <a:gd name="connsiteX13" fmla="*/ 337116 w 612617"/>
              <a:gd name="connsiteY13" fmla="*/ 32992 h 564530"/>
              <a:gd name="connsiteX14" fmla="*/ 258536 w 612617"/>
              <a:gd name="connsiteY14" fmla="*/ 87761 h 564530"/>
              <a:gd name="connsiteX0" fmla="*/ 258536 w 612617"/>
              <a:gd name="connsiteY0" fmla="*/ 87761 h 575851"/>
              <a:gd name="connsiteX1" fmla="*/ 206148 w 612617"/>
              <a:gd name="connsiteY1" fmla="*/ 163962 h 575851"/>
              <a:gd name="connsiteX2" fmla="*/ 25173 w 612617"/>
              <a:gd name="connsiteY2" fmla="*/ 209205 h 575851"/>
              <a:gd name="connsiteX3" fmla="*/ 15648 w 612617"/>
              <a:gd name="connsiteY3" fmla="*/ 342555 h 575851"/>
              <a:gd name="connsiteX4" fmla="*/ 120423 w 612617"/>
              <a:gd name="connsiteY4" fmla="*/ 387798 h 575851"/>
              <a:gd name="connsiteX5" fmla="*/ 310923 w 612617"/>
              <a:gd name="connsiteY5" fmla="*/ 559249 h 575851"/>
              <a:gd name="connsiteX6" fmla="*/ 396648 w 612617"/>
              <a:gd name="connsiteY6" fmla="*/ 547343 h 575851"/>
              <a:gd name="connsiteX7" fmla="*/ 477610 w 612617"/>
              <a:gd name="connsiteY7" fmla="*/ 366368 h 575851"/>
              <a:gd name="connsiteX8" fmla="*/ 601435 w 612617"/>
              <a:gd name="connsiteY8" fmla="*/ 390179 h 575851"/>
              <a:gd name="connsiteX9" fmla="*/ 603817 w 612617"/>
              <a:gd name="connsiteY9" fmla="*/ 283024 h 575851"/>
              <a:gd name="connsiteX10" fmla="*/ 575241 w 612617"/>
              <a:gd name="connsiteY10" fmla="*/ 90142 h 575851"/>
              <a:gd name="connsiteX11" fmla="*/ 477610 w 612617"/>
              <a:gd name="connsiteY11" fmla="*/ 2037 h 575851"/>
              <a:gd name="connsiteX12" fmla="*/ 337116 w 612617"/>
              <a:gd name="connsiteY12" fmla="*/ 32992 h 575851"/>
              <a:gd name="connsiteX13" fmla="*/ 258536 w 612617"/>
              <a:gd name="connsiteY13" fmla="*/ 87761 h 575851"/>
              <a:gd name="connsiteX0" fmla="*/ 258536 w 612617"/>
              <a:gd name="connsiteY0" fmla="*/ 87761 h 547372"/>
              <a:gd name="connsiteX1" fmla="*/ 206148 w 612617"/>
              <a:gd name="connsiteY1" fmla="*/ 163962 h 547372"/>
              <a:gd name="connsiteX2" fmla="*/ 25173 w 612617"/>
              <a:gd name="connsiteY2" fmla="*/ 209205 h 547372"/>
              <a:gd name="connsiteX3" fmla="*/ 15648 w 612617"/>
              <a:gd name="connsiteY3" fmla="*/ 342555 h 547372"/>
              <a:gd name="connsiteX4" fmla="*/ 120423 w 612617"/>
              <a:gd name="connsiteY4" fmla="*/ 387798 h 547372"/>
              <a:gd name="connsiteX5" fmla="*/ 256155 w 612617"/>
              <a:gd name="connsiteY5" fmla="*/ 380655 h 547372"/>
              <a:gd name="connsiteX6" fmla="*/ 396648 w 612617"/>
              <a:gd name="connsiteY6" fmla="*/ 547343 h 547372"/>
              <a:gd name="connsiteX7" fmla="*/ 477610 w 612617"/>
              <a:gd name="connsiteY7" fmla="*/ 366368 h 547372"/>
              <a:gd name="connsiteX8" fmla="*/ 601435 w 612617"/>
              <a:gd name="connsiteY8" fmla="*/ 390179 h 547372"/>
              <a:gd name="connsiteX9" fmla="*/ 603817 w 612617"/>
              <a:gd name="connsiteY9" fmla="*/ 283024 h 547372"/>
              <a:gd name="connsiteX10" fmla="*/ 575241 w 612617"/>
              <a:gd name="connsiteY10" fmla="*/ 90142 h 547372"/>
              <a:gd name="connsiteX11" fmla="*/ 477610 w 612617"/>
              <a:gd name="connsiteY11" fmla="*/ 2037 h 547372"/>
              <a:gd name="connsiteX12" fmla="*/ 337116 w 612617"/>
              <a:gd name="connsiteY12" fmla="*/ 32992 h 547372"/>
              <a:gd name="connsiteX13" fmla="*/ 258536 w 612617"/>
              <a:gd name="connsiteY13" fmla="*/ 87761 h 547372"/>
              <a:gd name="connsiteX0" fmla="*/ 258536 w 612617"/>
              <a:gd name="connsiteY0" fmla="*/ 87761 h 547372"/>
              <a:gd name="connsiteX1" fmla="*/ 206148 w 612617"/>
              <a:gd name="connsiteY1" fmla="*/ 163962 h 547372"/>
              <a:gd name="connsiteX2" fmla="*/ 25173 w 612617"/>
              <a:gd name="connsiteY2" fmla="*/ 209205 h 547372"/>
              <a:gd name="connsiteX3" fmla="*/ 15648 w 612617"/>
              <a:gd name="connsiteY3" fmla="*/ 342555 h 547372"/>
              <a:gd name="connsiteX4" fmla="*/ 120423 w 612617"/>
              <a:gd name="connsiteY4" fmla="*/ 387798 h 547372"/>
              <a:gd name="connsiteX5" fmla="*/ 256155 w 612617"/>
              <a:gd name="connsiteY5" fmla="*/ 380655 h 547372"/>
              <a:gd name="connsiteX6" fmla="*/ 396648 w 612617"/>
              <a:gd name="connsiteY6" fmla="*/ 547343 h 547372"/>
              <a:gd name="connsiteX7" fmla="*/ 477610 w 612617"/>
              <a:gd name="connsiteY7" fmla="*/ 366368 h 547372"/>
              <a:gd name="connsiteX8" fmla="*/ 601435 w 612617"/>
              <a:gd name="connsiteY8" fmla="*/ 390179 h 547372"/>
              <a:gd name="connsiteX9" fmla="*/ 603817 w 612617"/>
              <a:gd name="connsiteY9" fmla="*/ 283024 h 547372"/>
              <a:gd name="connsiteX10" fmla="*/ 575241 w 612617"/>
              <a:gd name="connsiteY10" fmla="*/ 90142 h 547372"/>
              <a:gd name="connsiteX11" fmla="*/ 477610 w 612617"/>
              <a:gd name="connsiteY11" fmla="*/ 2037 h 547372"/>
              <a:gd name="connsiteX12" fmla="*/ 337116 w 612617"/>
              <a:gd name="connsiteY12" fmla="*/ 32992 h 547372"/>
              <a:gd name="connsiteX13" fmla="*/ 258536 w 612617"/>
              <a:gd name="connsiteY13" fmla="*/ 87761 h 547372"/>
              <a:gd name="connsiteX0" fmla="*/ 258536 w 612617"/>
              <a:gd name="connsiteY0" fmla="*/ 87761 h 392293"/>
              <a:gd name="connsiteX1" fmla="*/ 206148 w 612617"/>
              <a:gd name="connsiteY1" fmla="*/ 163962 h 392293"/>
              <a:gd name="connsiteX2" fmla="*/ 25173 w 612617"/>
              <a:gd name="connsiteY2" fmla="*/ 209205 h 392293"/>
              <a:gd name="connsiteX3" fmla="*/ 15648 w 612617"/>
              <a:gd name="connsiteY3" fmla="*/ 342555 h 392293"/>
              <a:gd name="connsiteX4" fmla="*/ 120423 w 612617"/>
              <a:gd name="connsiteY4" fmla="*/ 387798 h 392293"/>
              <a:gd name="connsiteX5" fmla="*/ 256155 w 612617"/>
              <a:gd name="connsiteY5" fmla="*/ 380655 h 392293"/>
              <a:gd name="connsiteX6" fmla="*/ 379979 w 612617"/>
              <a:gd name="connsiteY6" fmla="*/ 359224 h 392293"/>
              <a:gd name="connsiteX7" fmla="*/ 477610 w 612617"/>
              <a:gd name="connsiteY7" fmla="*/ 366368 h 392293"/>
              <a:gd name="connsiteX8" fmla="*/ 601435 w 612617"/>
              <a:gd name="connsiteY8" fmla="*/ 390179 h 392293"/>
              <a:gd name="connsiteX9" fmla="*/ 603817 w 612617"/>
              <a:gd name="connsiteY9" fmla="*/ 283024 h 392293"/>
              <a:gd name="connsiteX10" fmla="*/ 575241 w 612617"/>
              <a:gd name="connsiteY10" fmla="*/ 90142 h 392293"/>
              <a:gd name="connsiteX11" fmla="*/ 477610 w 612617"/>
              <a:gd name="connsiteY11" fmla="*/ 2037 h 392293"/>
              <a:gd name="connsiteX12" fmla="*/ 337116 w 612617"/>
              <a:gd name="connsiteY12" fmla="*/ 32992 h 392293"/>
              <a:gd name="connsiteX13" fmla="*/ 258536 w 612617"/>
              <a:gd name="connsiteY13" fmla="*/ 87761 h 392293"/>
              <a:gd name="connsiteX0" fmla="*/ 298770 w 652851"/>
              <a:gd name="connsiteY0" fmla="*/ 87761 h 392293"/>
              <a:gd name="connsiteX1" fmla="*/ 246382 w 652851"/>
              <a:gd name="connsiteY1" fmla="*/ 163962 h 392293"/>
              <a:gd name="connsiteX2" fmla="*/ 13019 w 652851"/>
              <a:gd name="connsiteY2" fmla="*/ 209205 h 392293"/>
              <a:gd name="connsiteX3" fmla="*/ 55882 w 652851"/>
              <a:gd name="connsiteY3" fmla="*/ 342555 h 392293"/>
              <a:gd name="connsiteX4" fmla="*/ 160657 w 652851"/>
              <a:gd name="connsiteY4" fmla="*/ 387798 h 392293"/>
              <a:gd name="connsiteX5" fmla="*/ 296389 w 652851"/>
              <a:gd name="connsiteY5" fmla="*/ 380655 h 392293"/>
              <a:gd name="connsiteX6" fmla="*/ 420213 w 652851"/>
              <a:gd name="connsiteY6" fmla="*/ 359224 h 392293"/>
              <a:gd name="connsiteX7" fmla="*/ 517844 w 652851"/>
              <a:gd name="connsiteY7" fmla="*/ 366368 h 392293"/>
              <a:gd name="connsiteX8" fmla="*/ 641669 w 652851"/>
              <a:gd name="connsiteY8" fmla="*/ 390179 h 392293"/>
              <a:gd name="connsiteX9" fmla="*/ 644051 w 652851"/>
              <a:gd name="connsiteY9" fmla="*/ 283024 h 392293"/>
              <a:gd name="connsiteX10" fmla="*/ 615475 w 652851"/>
              <a:gd name="connsiteY10" fmla="*/ 90142 h 392293"/>
              <a:gd name="connsiteX11" fmla="*/ 517844 w 652851"/>
              <a:gd name="connsiteY11" fmla="*/ 2037 h 392293"/>
              <a:gd name="connsiteX12" fmla="*/ 377350 w 652851"/>
              <a:gd name="connsiteY12" fmla="*/ 32992 h 392293"/>
              <a:gd name="connsiteX13" fmla="*/ 298770 w 652851"/>
              <a:gd name="connsiteY13" fmla="*/ 87761 h 392293"/>
              <a:gd name="connsiteX0" fmla="*/ 301876 w 655957"/>
              <a:gd name="connsiteY0" fmla="*/ 87761 h 568924"/>
              <a:gd name="connsiteX1" fmla="*/ 249488 w 655957"/>
              <a:gd name="connsiteY1" fmla="*/ 163962 h 568924"/>
              <a:gd name="connsiteX2" fmla="*/ 16125 w 655957"/>
              <a:gd name="connsiteY2" fmla="*/ 209205 h 568924"/>
              <a:gd name="connsiteX3" fmla="*/ 58988 w 655957"/>
              <a:gd name="connsiteY3" fmla="*/ 342555 h 568924"/>
              <a:gd name="connsiteX4" fmla="*/ 282826 w 655957"/>
              <a:gd name="connsiteY4" fmla="*/ 568773 h 568924"/>
              <a:gd name="connsiteX5" fmla="*/ 299495 w 655957"/>
              <a:gd name="connsiteY5" fmla="*/ 380655 h 568924"/>
              <a:gd name="connsiteX6" fmla="*/ 423319 w 655957"/>
              <a:gd name="connsiteY6" fmla="*/ 359224 h 568924"/>
              <a:gd name="connsiteX7" fmla="*/ 520950 w 655957"/>
              <a:gd name="connsiteY7" fmla="*/ 366368 h 568924"/>
              <a:gd name="connsiteX8" fmla="*/ 644775 w 655957"/>
              <a:gd name="connsiteY8" fmla="*/ 390179 h 568924"/>
              <a:gd name="connsiteX9" fmla="*/ 647157 w 655957"/>
              <a:gd name="connsiteY9" fmla="*/ 283024 h 568924"/>
              <a:gd name="connsiteX10" fmla="*/ 618581 w 655957"/>
              <a:gd name="connsiteY10" fmla="*/ 90142 h 568924"/>
              <a:gd name="connsiteX11" fmla="*/ 520950 w 655957"/>
              <a:gd name="connsiteY11" fmla="*/ 2037 h 568924"/>
              <a:gd name="connsiteX12" fmla="*/ 380456 w 655957"/>
              <a:gd name="connsiteY12" fmla="*/ 32992 h 568924"/>
              <a:gd name="connsiteX13" fmla="*/ 301876 w 655957"/>
              <a:gd name="connsiteY13" fmla="*/ 87761 h 568924"/>
              <a:gd name="connsiteX0" fmla="*/ 299959 w 654040"/>
              <a:gd name="connsiteY0" fmla="*/ 87761 h 568924"/>
              <a:gd name="connsiteX1" fmla="*/ 261858 w 654040"/>
              <a:gd name="connsiteY1" fmla="*/ 178249 h 568924"/>
              <a:gd name="connsiteX2" fmla="*/ 14208 w 654040"/>
              <a:gd name="connsiteY2" fmla="*/ 209205 h 568924"/>
              <a:gd name="connsiteX3" fmla="*/ 57071 w 654040"/>
              <a:gd name="connsiteY3" fmla="*/ 342555 h 568924"/>
              <a:gd name="connsiteX4" fmla="*/ 280909 w 654040"/>
              <a:gd name="connsiteY4" fmla="*/ 568773 h 568924"/>
              <a:gd name="connsiteX5" fmla="*/ 297578 w 654040"/>
              <a:gd name="connsiteY5" fmla="*/ 380655 h 568924"/>
              <a:gd name="connsiteX6" fmla="*/ 421402 w 654040"/>
              <a:gd name="connsiteY6" fmla="*/ 359224 h 568924"/>
              <a:gd name="connsiteX7" fmla="*/ 519033 w 654040"/>
              <a:gd name="connsiteY7" fmla="*/ 366368 h 568924"/>
              <a:gd name="connsiteX8" fmla="*/ 642858 w 654040"/>
              <a:gd name="connsiteY8" fmla="*/ 390179 h 568924"/>
              <a:gd name="connsiteX9" fmla="*/ 645240 w 654040"/>
              <a:gd name="connsiteY9" fmla="*/ 283024 h 568924"/>
              <a:gd name="connsiteX10" fmla="*/ 616664 w 654040"/>
              <a:gd name="connsiteY10" fmla="*/ 90142 h 568924"/>
              <a:gd name="connsiteX11" fmla="*/ 519033 w 654040"/>
              <a:gd name="connsiteY11" fmla="*/ 2037 h 568924"/>
              <a:gd name="connsiteX12" fmla="*/ 378539 w 654040"/>
              <a:gd name="connsiteY12" fmla="*/ 32992 h 568924"/>
              <a:gd name="connsiteX13" fmla="*/ 299959 w 654040"/>
              <a:gd name="connsiteY13" fmla="*/ 87761 h 568924"/>
              <a:gd name="connsiteX0" fmla="*/ 378539 w 654040"/>
              <a:gd name="connsiteY0" fmla="*/ 34282 h 570214"/>
              <a:gd name="connsiteX1" fmla="*/ 261858 w 654040"/>
              <a:gd name="connsiteY1" fmla="*/ 179539 h 570214"/>
              <a:gd name="connsiteX2" fmla="*/ 14208 w 654040"/>
              <a:gd name="connsiteY2" fmla="*/ 210495 h 570214"/>
              <a:gd name="connsiteX3" fmla="*/ 57071 w 654040"/>
              <a:gd name="connsiteY3" fmla="*/ 343845 h 570214"/>
              <a:gd name="connsiteX4" fmla="*/ 280909 w 654040"/>
              <a:gd name="connsiteY4" fmla="*/ 570063 h 570214"/>
              <a:gd name="connsiteX5" fmla="*/ 297578 w 654040"/>
              <a:gd name="connsiteY5" fmla="*/ 381945 h 570214"/>
              <a:gd name="connsiteX6" fmla="*/ 421402 w 654040"/>
              <a:gd name="connsiteY6" fmla="*/ 360514 h 570214"/>
              <a:gd name="connsiteX7" fmla="*/ 519033 w 654040"/>
              <a:gd name="connsiteY7" fmla="*/ 367658 h 570214"/>
              <a:gd name="connsiteX8" fmla="*/ 642858 w 654040"/>
              <a:gd name="connsiteY8" fmla="*/ 391469 h 570214"/>
              <a:gd name="connsiteX9" fmla="*/ 645240 w 654040"/>
              <a:gd name="connsiteY9" fmla="*/ 284314 h 570214"/>
              <a:gd name="connsiteX10" fmla="*/ 616664 w 654040"/>
              <a:gd name="connsiteY10" fmla="*/ 91432 h 570214"/>
              <a:gd name="connsiteX11" fmla="*/ 519033 w 654040"/>
              <a:gd name="connsiteY11" fmla="*/ 3327 h 570214"/>
              <a:gd name="connsiteX12" fmla="*/ 378539 w 654040"/>
              <a:gd name="connsiteY12" fmla="*/ 34282 h 570214"/>
              <a:gd name="connsiteX0" fmla="*/ 378539 w 654040"/>
              <a:gd name="connsiteY0" fmla="*/ 3768 h 539700"/>
              <a:gd name="connsiteX1" fmla="*/ 261858 w 654040"/>
              <a:gd name="connsiteY1" fmla="*/ 149025 h 539700"/>
              <a:gd name="connsiteX2" fmla="*/ 14208 w 654040"/>
              <a:gd name="connsiteY2" fmla="*/ 179981 h 539700"/>
              <a:gd name="connsiteX3" fmla="*/ 57071 w 654040"/>
              <a:gd name="connsiteY3" fmla="*/ 313331 h 539700"/>
              <a:gd name="connsiteX4" fmla="*/ 280909 w 654040"/>
              <a:gd name="connsiteY4" fmla="*/ 539549 h 539700"/>
              <a:gd name="connsiteX5" fmla="*/ 297578 w 654040"/>
              <a:gd name="connsiteY5" fmla="*/ 351431 h 539700"/>
              <a:gd name="connsiteX6" fmla="*/ 421402 w 654040"/>
              <a:gd name="connsiteY6" fmla="*/ 330000 h 539700"/>
              <a:gd name="connsiteX7" fmla="*/ 519033 w 654040"/>
              <a:gd name="connsiteY7" fmla="*/ 337144 h 539700"/>
              <a:gd name="connsiteX8" fmla="*/ 642858 w 654040"/>
              <a:gd name="connsiteY8" fmla="*/ 360955 h 539700"/>
              <a:gd name="connsiteX9" fmla="*/ 645240 w 654040"/>
              <a:gd name="connsiteY9" fmla="*/ 253800 h 539700"/>
              <a:gd name="connsiteX10" fmla="*/ 616664 w 654040"/>
              <a:gd name="connsiteY10" fmla="*/ 60918 h 539700"/>
              <a:gd name="connsiteX11" fmla="*/ 378539 w 654040"/>
              <a:gd name="connsiteY11" fmla="*/ 3768 h 539700"/>
              <a:gd name="connsiteX0" fmla="*/ 616664 w 654040"/>
              <a:gd name="connsiteY0" fmla="*/ 2332 h 481114"/>
              <a:gd name="connsiteX1" fmla="*/ 261858 w 654040"/>
              <a:gd name="connsiteY1" fmla="*/ 90439 h 481114"/>
              <a:gd name="connsiteX2" fmla="*/ 14208 w 654040"/>
              <a:gd name="connsiteY2" fmla="*/ 121395 h 481114"/>
              <a:gd name="connsiteX3" fmla="*/ 57071 w 654040"/>
              <a:gd name="connsiteY3" fmla="*/ 254745 h 481114"/>
              <a:gd name="connsiteX4" fmla="*/ 280909 w 654040"/>
              <a:gd name="connsiteY4" fmla="*/ 480963 h 481114"/>
              <a:gd name="connsiteX5" fmla="*/ 297578 w 654040"/>
              <a:gd name="connsiteY5" fmla="*/ 292845 h 481114"/>
              <a:gd name="connsiteX6" fmla="*/ 421402 w 654040"/>
              <a:gd name="connsiteY6" fmla="*/ 271414 h 481114"/>
              <a:gd name="connsiteX7" fmla="*/ 519033 w 654040"/>
              <a:gd name="connsiteY7" fmla="*/ 278558 h 481114"/>
              <a:gd name="connsiteX8" fmla="*/ 642858 w 654040"/>
              <a:gd name="connsiteY8" fmla="*/ 302369 h 481114"/>
              <a:gd name="connsiteX9" fmla="*/ 645240 w 654040"/>
              <a:gd name="connsiteY9" fmla="*/ 195214 h 481114"/>
              <a:gd name="connsiteX10" fmla="*/ 616664 w 654040"/>
              <a:gd name="connsiteY10" fmla="*/ 2332 h 481114"/>
              <a:gd name="connsiteX0" fmla="*/ 530939 w 658945"/>
              <a:gd name="connsiteY0" fmla="*/ 45721 h 391153"/>
              <a:gd name="connsiteX1" fmla="*/ 261858 w 658945"/>
              <a:gd name="connsiteY1" fmla="*/ 478 h 391153"/>
              <a:gd name="connsiteX2" fmla="*/ 14208 w 658945"/>
              <a:gd name="connsiteY2" fmla="*/ 31434 h 391153"/>
              <a:gd name="connsiteX3" fmla="*/ 57071 w 658945"/>
              <a:gd name="connsiteY3" fmla="*/ 164784 h 391153"/>
              <a:gd name="connsiteX4" fmla="*/ 280909 w 658945"/>
              <a:gd name="connsiteY4" fmla="*/ 391002 h 391153"/>
              <a:gd name="connsiteX5" fmla="*/ 297578 w 658945"/>
              <a:gd name="connsiteY5" fmla="*/ 202884 h 391153"/>
              <a:gd name="connsiteX6" fmla="*/ 421402 w 658945"/>
              <a:gd name="connsiteY6" fmla="*/ 181453 h 391153"/>
              <a:gd name="connsiteX7" fmla="*/ 519033 w 658945"/>
              <a:gd name="connsiteY7" fmla="*/ 188597 h 391153"/>
              <a:gd name="connsiteX8" fmla="*/ 642858 w 658945"/>
              <a:gd name="connsiteY8" fmla="*/ 212408 h 391153"/>
              <a:gd name="connsiteX9" fmla="*/ 645240 w 658945"/>
              <a:gd name="connsiteY9" fmla="*/ 105253 h 391153"/>
              <a:gd name="connsiteX10" fmla="*/ 530939 w 658945"/>
              <a:gd name="connsiteY10" fmla="*/ 45721 h 391153"/>
              <a:gd name="connsiteX0" fmla="*/ 530939 w 654076"/>
              <a:gd name="connsiteY0" fmla="*/ 45721 h 391153"/>
              <a:gd name="connsiteX1" fmla="*/ 261858 w 654076"/>
              <a:gd name="connsiteY1" fmla="*/ 478 h 391153"/>
              <a:gd name="connsiteX2" fmla="*/ 14208 w 654076"/>
              <a:gd name="connsiteY2" fmla="*/ 31434 h 391153"/>
              <a:gd name="connsiteX3" fmla="*/ 57071 w 654076"/>
              <a:gd name="connsiteY3" fmla="*/ 164784 h 391153"/>
              <a:gd name="connsiteX4" fmla="*/ 280909 w 654076"/>
              <a:gd name="connsiteY4" fmla="*/ 391002 h 391153"/>
              <a:gd name="connsiteX5" fmla="*/ 297578 w 654076"/>
              <a:gd name="connsiteY5" fmla="*/ 202884 h 391153"/>
              <a:gd name="connsiteX6" fmla="*/ 421402 w 654076"/>
              <a:gd name="connsiteY6" fmla="*/ 181453 h 391153"/>
              <a:gd name="connsiteX7" fmla="*/ 614283 w 654076"/>
              <a:gd name="connsiteY7" fmla="*/ 312422 h 391153"/>
              <a:gd name="connsiteX8" fmla="*/ 642858 w 654076"/>
              <a:gd name="connsiteY8" fmla="*/ 212408 h 391153"/>
              <a:gd name="connsiteX9" fmla="*/ 645240 w 654076"/>
              <a:gd name="connsiteY9" fmla="*/ 105253 h 391153"/>
              <a:gd name="connsiteX10" fmla="*/ 530939 w 654076"/>
              <a:gd name="connsiteY10" fmla="*/ 45721 h 391153"/>
              <a:gd name="connsiteX0" fmla="*/ 530939 w 664731"/>
              <a:gd name="connsiteY0" fmla="*/ 45721 h 391153"/>
              <a:gd name="connsiteX1" fmla="*/ 261858 w 664731"/>
              <a:gd name="connsiteY1" fmla="*/ 478 h 391153"/>
              <a:gd name="connsiteX2" fmla="*/ 14208 w 664731"/>
              <a:gd name="connsiteY2" fmla="*/ 31434 h 391153"/>
              <a:gd name="connsiteX3" fmla="*/ 57071 w 664731"/>
              <a:gd name="connsiteY3" fmla="*/ 164784 h 391153"/>
              <a:gd name="connsiteX4" fmla="*/ 280909 w 664731"/>
              <a:gd name="connsiteY4" fmla="*/ 391002 h 391153"/>
              <a:gd name="connsiteX5" fmla="*/ 297578 w 664731"/>
              <a:gd name="connsiteY5" fmla="*/ 202884 h 391153"/>
              <a:gd name="connsiteX6" fmla="*/ 421402 w 664731"/>
              <a:gd name="connsiteY6" fmla="*/ 181453 h 391153"/>
              <a:gd name="connsiteX7" fmla="*/ 614283 w 664731"/>
              <a:gd name="connsiteY7" fmla="*/ 312422 h 391153"/>
              <a:gd name="connsiteX8" fmla="*/ 661908 w 664731"/>
              <a:gd name="connsiteY8" fmla="*/ 236221 h 391153"/>
              <a:gd name="connsiteX9" fmla="*/ 645240 w 664731"/>
              <a:gd name="connsiteY9" fmla="*/ 105253 h 391153"/>
              <a:gd name="connsiteX10" fmla="*/ 530939 w 664731"/>
              <a:gd name="connsiteY10" fmla="*/ 45721 h 391153"/>
              <a:gd name="connsiteX0" fmla="*/ 530939 w 664731"/>
              <a:gd name="connsiteY0" fmla="*/ 45721 h 391153"/>
              <a:gd name="connsiteX1" fmla="*/ 261858 w 664731"/>
              <a:gd name="connsiteY1" fmla="*/ 478 h 391153"/>
              <a:gd name="connsiteX2" fmla="*/ 14208 w 664731"/>
              <a:gd name="connsiteY2" fmla="*/ 31434 h 391153"/>
              <a:gd name="connsiteX3" fmla="*/ 57071 w 664731"/>
              <a:gd name="connsiteY3" fmla="*/ 164784 h 391153"/>
              <a:gd name="connsiteX4" fmla="*/ 280909 w 664731"/>
              <a:gd name="connsiteY4" fmla="*/ 391002 h 391153"/>
              <a:gd name="connsiteX5" fmla="*/ 297578 w 664731"/>
              <a:gd name="connsiteY5" fmla="*/ 202884 h 391153"/>
              <a:gd name="connsiteX6" fmla="*/ 449977 w 664731"/>
              <a:gd name="connsiteY6" fmla="*/ 348141 h 391153"/>
              <a:gd name="connsiteX7" fmla="*/ 614283 w 664731"/>
              <a:gd name="connsiteY7" fmla="*/ 312422 h 391153"/>
              <a:gd name="connsiteX8" fmla="*/ 661908 w 664731"/>
              <a:gd name="connsiteY8" fmla="*/ 236221 h 391153"/>
              <a:gd name="connsiteX9" fmla="*/ 645240 w 664731"/>
              <a:gd name="connsiteY9" fmla="*/ 105253 h 391153"/>
              <a:gd name="connsiteX10" fmla="*/ 530939 w 664731"/>
              <a:gd name="connsiteY10" fmla="*/ 45721 h 391153"/>
              <a:gd name="connsiteX0" fmla="*/ 530939 w 664731"/>
              <a:gd name="connsiteY0" fmla="*/ 45721 h 399537"/>
              <a:gd name="connsiteX1" fmla="*/ 261858 w 664731"/>
              <a:gd name="connsiteY1" fmla="*/ 478 h 399537"/>
              <a:gd name="connsiteX2" fmla="*/ 14208 w 664731"/>
              <a:gd name="connsiteY2" fmla="*/ 31434 h 399537"/>
              <a:gd name="connsiteX3" fmla="*/ 57071 w 664731"/>
              <a:gd name="connsiteY3" fmla="*/ 164784 h 399537"/>
              <a:gd name="connsiteX4" fmla="*/ 280909 w 664731"/>
              <a:gd name="connsiteY4" fmla="*/ 391002 h 399537"/>
              <a:gd name="connsiteX5" fmla="*/ 449977 w 664731"/>
              <a:gd name="connsiteY5" fmla="*/ 348141 h 399537"/>
              <a:gd name="connsiteX6" fmla="*/ 614283 w 664731"/>
              <a:gd name="connsiteY6" fmla="*/ 312422 h 399537"/>
              <a:gd name="connsiteX7" fmla="*/ 661908 w 664731"/>
              <a:gd name="connsiteY7" fmla="*/ 236221 h 399537"/>
              <a:gd name="connsiteX8" fmla="*/ 645240 w 664731"/>
              <a:gd name="connsiteY8" fmla="*/ 105253 h 399537"/>
              <a:gd name="connsiteX9" fmla="*/ 530939 w 664731"/>
              <a:gd name="connsiteY9" fmla="*/ 45721 h 399537"/>
              <a:gd name="connsiteX0" fmla="*/ 530939 w 664731"/>
              <a:gd name="connsiteY0" fmla="*/ 45721 h 400364"/>
              <a:gd name="connsiteX1" fmla="*/ 261858 w 664731"/>
              <a:gd name="connsiteY1" fmla="*/ 478 h 400364"/>
              <a:gd name="connsiteX2" fmla="*/ 14208 w 664731"/>
              <a:gd name="connsiteY2" fmla="*/ 31434 h 400364"/>
              <a:gd name="connsiteX3" fmla="*/ 57071 w 664731"/>
              <a:gd name="connsiteY3" fmla="*/ 164784 h 400364"/>
              <a:gd name="connsiteX4" fmla="*/ 280909 w 664731"/>
              <a:gd name="connsiteY4" fmla="*/ 391002 h 400364"/>
              <a:gd name="connsiteX5" fmla="*/ 464264 w 664731"/>
              <a:gd name="connsiteY5" fmla="*/ 352904 h 400364"/>
              <a:gd name="connsiteX6" fmla="*/ 614283 w 664731"/>
              <a:gd name="connsiteY6" fmla="*/ 312422 h 400364"/>
              <a:gd name="connsiteX7" fmla="*/ 661908 w 664731"/>
              <a:gd name="connsiteY7" fmla="*/ 236221 h 400364"/>
              <a:gd name="connsiteX8" fmla="*/ 645240 w 664731"/>
              <a:gd name="connsiteY8" fmla="*/ 105253 h 400364"/>
              <a:gd name="connsiteX9" fmla="*/ 530939 w 664731"/>
              <a:gd name="connsiteY9" fmla="*/ 45721 h 400364"/>
              <a:gd name="connsiteX0" fmla="*/ 530797 w 664589"/>
              <a:gd name="connsiteY0" fmla="*/ 45721 h 387728"/>
              <a:gd name="connsiteX1" fmla="*/ 261716 w 664589"/>
              <a:gd name="connsiteY1" fmla="*/ 478 h 387728"/>
              <a:gd name="connsiteX2" fmla="*/ 14066 w 664589"/>
              <a:gd name="connsiteY2" fmla="*/ 31434 h 387728"/>
              <a:gd name="connsiteX3" fmla="*/ 56929 w 664589"/>
              <a:gd name="connsiteY3" fmla="*/ 164784 h 387728"/>
              <a:gd name="connsiteX4" fmla="*/ 276004 w 664589"/>
              <a:gd name="connsiteY4" fmla="*/ 376714 h 387728"/>
              <a:gd name="connsiteX5" fmla="*/ 464122 w 664589"/>
              <a:gd name="connsiteY5" fmla="*/ 352904 h 387728"/>
              <a:gd name="connsiteX6" fmla="*/ 614141 w 664589"/>
              <a:gd name="connsiteY6" fmla="*/ 312422 h 387728"/>
              <a:gd name="connsiteX7" fmla="*/ 661766 w 664589"/>
              <a:gd name="connsiteY7" fmla="*/ 236221 h 387728"/>
              <a:gd name="connsiteX8" fmla="*/ 645098 w 664589"/>
              <a:gd name="connsiteY8" fmla="*/ 105253 h 387728"/>
              <a:gd name="connsiteX9" fmla="*/ 530797 w 664589"/>
              <a:gd name="connsiteY9" fmla="*/ 45721 h 387728"/>
              <a:gd name="connsiteX0" fmla="*/ 486776 w 620568"/>
              <a:gd name="connsiteY0" fmla="*/ 47546 h 389553"/>
              <a:gd name="connsiteX1" fmla="*/ 217695 w 620568"/>
              <a:gd name="connsiteY1" fmla="*/ 2303 h 389553"/>
              <a:gd name="connsiteX2" fmla="*/ 46245 w 620568"/>
              <a:gd name="connsiteY2" fmla="*/ 23734 h 389553"/>
              <a:gd name="connsiteX3" fmla="*/ 12908 w 620568"/>
              <a:gd name="connsiteY3" fmla="*/ 166609 h 389553"/>
              <a:gd name="connsiteX4" fmla="*/ 231983 w 620568"/>
              <a:gd name="connsiteY4" fmla="*/ 378539 h 389553"/>
              <a:gd name="connsiteX5" fmla="*/ 420101 w 620568"/>
              <a:gd name="connsiteY5" fmla="*/ 354729 h 389553"/>
              <a:gd name="connsiteX6" fmla="*/ 570120 w 620568"/>
              <a:gd name="connsiteY6" fmla="*/ 314247 h 389553"/>
              <a:gd name="connsiteX7" fmla="*/ 617745 w 620568"/>
              <a:gd name="connsiteY7" fmla="*/ 238046 h 389553"/>
              <a:gd name="connsiteX8" fmla="*/ 601077 w 620568"/>
              <a:gd name="connsiteY8" fmla="*/ 107078 h 389553"/>
              <a:gd name="connsiteX9" fmla="*/ 486776 w 620568"/>
              <a:gd name="connsiteY9" fmla="*/ 47546 h 389553"/>
              <a:gd name="connsiteX0" fmla="*/ 440604 w 574396"/>
              <a:gd name="connsiteY0" fmla="*/ 47390 h 389734"/>
              <a:gd name="connsiteX1" fmla="*/ 171523 w 574396"/>
              <a:gd name="connsiteY1" fmla="*/ 2147 h 389734"/>
              <a:gd name="connsiteX2" fmla="*/ 73 w 574396"/>
              <a:gd name="connsiteY2" fmla="*/ 23578 h 389734"/>
              <a:gd name="connsiteX3" fmla="*/ 190573 w 574396"/>
              <a:gd name="connsiteY3" fmla="*/ 161690 h 389734"/>
              <a:gd name="connsiteX4" fmla="*/ 185811 w 574396"/>
              <a:gd name="connsiteY4" fmla="*/ 378383 h 389734"/>
              <a:gd name="connsiteX5" fmla="*/ 373929 w 574396"/>
              <a:gd name="connsiteY5" fmla="*/ 354573 h 389734"/>
              <a:gd name="connsiteX6" fmla="*/ 523948 w 574396"/>
              <a:gd name="connsiteY6" fmla="*/ 314091 h 389734"/>
              <a:gd name="connsiteX7" fmla="*/ 571573 w 574396"/>
              <a:gd name="connsiteY7" fmla="*/ 237890 h 389734"/>
              <a:gd name="connsiteX8" fmla="*/ 554905 w 574396"/>
              <a:gd name="connsiteY8" fmla="*/ 106922 h 389734"/>
              <a:gd name="connsiteX9" fmla="*/ 440604 w 574396"/>
              <a:gd name="connsiteY9" fmla="*/ 47390 h 389734"/>
              <a:gd name="connsiteX0" fmla="*/ 440604 w 822508"/>
              <a:gd name="connsiteY0" fmla="*/ 47390 h 669281"/>
              <a:gd name="connsiteX1" fmla="*/ 171523 w 822508"/>
              <a:gd name="connsiteY1" fmla="*/ 2147 h 669281"/>
              <a:gd name="connsiteX2" fmla="*/ 73 w 822508"/>
              <a:gd name="connsiteY2" fmla="*/ 23578 h 669281"/>
              <a:gd name="connsiteX3" fmla="*/ 190573 w 822508"/>
              <a:gd name="connsiteY3" fmla="*/ 161690 h 669281"/>
              <a:gd name="connsiteX4" fmla="*/ 185811 w 822508"/>
              <a:gd name="connsiteY4" fmla="*/ 378383 h 669281"/>
              <a:gd name="connsiteX5" fmla="*/ 816842 w 822508"/>
              <a:gd name="connsiteY5" fmla="*/ 668898 h 669281"/>
              <a:gd name="connsiteX6" fmla="*/ 523948 w 822508"/>
              <a:gd name="connsiteY6" fmla="*/ 314091 h 669281"/>
              <a:gd name="connsiteX7" fmla="*/ 571573 w 822508"/>
              <a:gd name="connsiteY7" fmla="*/ 237890 h 669281"/>
              <a:gd name="connsiteX8" fmla="*/ 554905 w 822508"/>
              <a:gd name="connsiteY8" fmla="*/ 106922 h 669281"/>
              <a:gd name="connsiteX9" fmla="*/ 440604 w 822508"/>
              <a:gd name="connsiteY9" fmla="*/ 47390 h 669281"/>
              <a:gd name="connsiteX0" fmla="*/ 440604 w 822508"/>
              <a:gd name="connsiteY0" fmla="*/ 47390 h 669281"/>
              <a:gd name="connsiteX1" fmla="*/ 171523 w 822508"/>
              <a:gd name="connsiteY1" fmla="*/ 2147 h 669281"/>
              <a:gd name="connsiteX2" fmla="*/ 73 w 822508"/>
              <a:gd name="connsiteY2" fmla="*/ 23578 h 669281"/>
              <a:gd name="connsiteX3" fmla="*/ 190573 w 822508"/>
              <a:gd name="connsiteY3" fmla="*/ 161690 h 669281"/>
              <a:gd name="connsiteX4" fmla="*/ 185811 w 822508"/>
              <a:gd name="connsiteY4" fmla="*/ 378383 h 669281"/>
              <a:gd name="connsiteX5" fmla="*/ 816842 w 822508"/>
              <a:gd name="connsiteY5" fmla="*/ 668898 h 669281"/>
              <a:gd name="connsiteX6" fmla="*/ 523948 w 822508"/>
              <a:gd name="connsiteY6" fmla="*/ 314091 h 669281"/>
              <a:gd name="connsiteX7" fmla="*/ 571573 w 822508"/>
              <a:gd name="connsiteY7" fmla="*/ 237890 h 669281"/>
              <a:gd name="connsiteX8" fmla="*/ 440604 w 822508"/>
              <a:gd name="connsiteY8" fmla="*/ 47390 h 669281"/>
              <a:gd name="connsiteX0" fmla="*/ 440604 w 822508"/>
              <a:gd name="connsiteY0" fmla="*/ 118988 h 674204"/>
              <a:gd name="connsiteX1" fmla="*/ 171523 w 822508"/>
              <a:gd name="connsiteY1" fmla="*/ 7070 h 674204"/>
              <a:gd name="connsiteX2" fmla="*/ 73 w 822508"/>
              <a:gd name="connsiteY2" fmla="*/ 28501 h 674204"/>
              <a:gd name="connsiteX3" fmla="*/ 190573 w 822508"/>
              <a:gd name="connsiteY3" fmla="*/ 166613 h 674204"/>
              <a:gd name="connsiteX4" fmla="*/ 185811 w 822508"/>
              <a:gd name="connsiteY4" fmla="*/ 383306 h 674204"/>
              <a:gd name="connsiteX5" fmla="*/ 816842 w 822508"/>
              <a:gd name="connsiteY5" fmla="*/ 673821 h 674204"/>
              <a:gd name="connsiteX6" fmla="*/ 523948 w 822508"/>
              <a:gd name="connsiteY6" fmla="*/ 319014 h 674204"/>
              <a:gd name="connsiteX7" fmla="*/ 571573 w 822508"/>
              <a:gd name="connsiteY7" fmla="*/ 242813 h 674204"/>
              <a:gd name="connsiteX8" fmla="*/ 440604 w 822508"/>
              <a:gd name="connsiteY8" fmla="*/ 118988 h 674204"/>
              <a:gd name="connsiteX0" fmla="*/ 440604 w 822508"/>
              <a:gd name="connsiteY0" fmla="*/ 118988 h 674204"/>
              <a:gd name="connsiteX1" fmla="*/ 171523 w 822508"/>
              <a:gd name="connsiteY1" fmla="*/ 7070 h 674204"/>
              <a:gd name="connsiteX2" fmla="*/ 73 w 822508"/>
              <a:gd name="connsiteY2" fmla="*/ 28501 h 674204"/>
              <a:gd name="connsiteX3" fmla="*/ 190573 w 822508"/>
              <a:gd name="connsiteY3" fmla="*/ 166613 h 674204"/>
              <a:gd name="connsiteX4" fmla="*/ 185811 w 822508"/>
              <a:gd name="connsiteY4" fmla="*/ 383306 h 674204"/>
              <a:gd name="connsiteX5" fmla="*/ 816842 w 822508"/>
              <a:gd name="connsiteY5" fmla="*/ 673821 h 674204"/>
              <a:gd name="connsiteX6" fmla="*/ 523948 w 822508"/>
              <a:gd name="connsiteY6" fmla="*/ 319014 h 674204"/>
              <a:gd name="connsiteX7" fmla="*/ 440604 w 822508"/>
              <a:gd name="connsiteY7" fmla="*/ 118988 h 674204"/>
              <a:gd name="connsiteX0" fmla="*/ 440604 w 817040"/>
              <a:gd name="connsiteY0" fmla="*/ 118988 h 680951"/>
              <a:gd name="connsiteX1" fmla="*/ 171523 w 817040"/>
              <a:gd name="connsiteY1" fmla="*/ 7070 h 680951"/>
              <a:gd name="connsiteX2" fmla="*/ 73 w 817040"/>
              <a:gd name="connsiteY2" fmla="*/ 28501 h 680951"/>
              <a:gd name="connsiteX3" fmla="*/ 190573 w 817040"/>
              <a:gd name="connsiteY3" fmla="*/ 166613 h 680951"/>
              <a:gd name="connsiteX4" fmla="*/ 466799 w 817040"/>
              <a:gd name="connsiteY4" fmla="*/ 526181 h 680951"/>
              <a:gd name="connsiteX5" fmla="*/ 816842 w 817040"/>
              <a:gd name="connsiteY5" fmla="*/ 673821 h 680951"/>
              <a:gd name="connsiteX6" fmla="*/ 523948 w 817040"/>
              <a:gd name="connsiteY6" fmla="*/ 319014 h 680951"/>
              <a:gd name="connsiteX7" fmla="*/ 440604 w 817040"/>
              <a:gd name="connsiteY7" fmla="*/ 118988 h 680951"/>
              <a:gd name="connsiteX0" fmla="*/ 659717 w 817078"/>
              <a:gd name="connsiteY0" fmla="*/ 13854 h 761555"/>
              <a:gd name="connsiteX1" fmla="*/ 171561 w 817078"/>
              <a:gd name="connsiteY1" fmla="*/ 87674 h 761555"/>
              <a:gd name="connsiteX2" fmla="*/ 111 w 817078"/>
              <a:gd name="connsiteY2" fmla="*/ 109105 h 761555"/>
              <a:gd name="connsiteX3" fmla="*/ 190611 w 817078"/>
              <a:gd name="connsiteY3" fmla="*/ 247217 h 761555"/>
              <a:gd name="connsiteX4" fmla="*/ 466837 w 817078"/>
              <a:gd name="connsiteY4" fmla="*/ 606785 h 761555"/>
              <a:gd name="connsiteX5" fmla="*/ 816880 w 817078"/>
              <a:gd name="connsiteY5" fmla="*/ 754425 h 761555"/>
              <a:gd name="connsiteX6" fmla="*/ 523986 w 817078"/>
              <a:gd name="connsiteY6" fmla="*/ 399618 h 761555"/>
              <a:gd name="connsiteX7" fmla="*/ 659717 w 817078"/>
              <a:gd name="connsiteY7" fmla="*/ 13854 h 761555"/>
              <a:gd name="connsiteX0" fmla="*/ 659849 w 817210"/>
              <a:gd name="connsiteY0" fmla="*/ 16267 h 763968"/>
              <a:gd name="connsiteX1" fmla="*/ 228843 w 817210"/>
              <a:gd name="connsiteY1" fmla="*/ 75799 h 763968"/>
              <a:gd name="connsiteX2" fmla="*/ 243 w 817210"/>
              <a:gd name="connsiteY2" fmla="*/ 111518 h 763968"/>
              <a:gd name="connsiteX3" fmla="*/ 190743 w 817210"/>
              <a:gd name="connsiteY3" fmla="*/ 249630 h 763968"/>
              <a:gd name="connsiteX4" fmla="*/ 466969 w 817210"/>
              <a:gd name="connsiteY4" fmla="*/ 609198 h 763968"/>
              <a:gd name="connsiteX5" fmla="*/ 817012 w 817210"/>
              <a:gd name="connsiteY5" fmla="*/ 756838 h 763968"/>
              <a:gd name="connsiteX6" fmla="*/ 524118 w 817210"/>
              <a:gd name="connsiteY6" fmla="*/ 402031 h 763968"/>
              <a:gd name="connsiteX7" fmla="*/ 659849 w 817210"/>
              <a:gd name="connsiteY7" fmla="*/ 16267 h 763968"/>
              <a:gd name="connsiteX0" fmla="*/ 659849 w 962268"/>
              <a:gd name="connsiteY0" fmla="*/ 9869 h 763162"/>
              <a:gd name="connsiteX1" fmla="*/ 228843 w 962268"/>
              <a:gd name="connsiteY1" fmla="*/ 69401 h 763162"/>
              <a:gd name="connsiteX2" fmla="*/ 243 w 962268"/>
              <a:gd name="connsiteY2" fmla="*/ 105120 h 763162"/>
              <a:gd name="connsiteX3" fmla="*/ 190743 w 962268"/>
              <a:gd name="connsiteY3" fmla="*/ 243232 h 763162"/>
              <a:gd name="connsiteX4" fmla="*/ 466969 w 962268"/>
              <a:gd name="connsiteY4" fmla="*/ 602800 h 763162"/>
              <a:gd name="connsiteX5" fmla="*/ 817012 w 962268"/>
              <a:gd name="connsiteY5" fmla="*/ 750440 h 763162"/>
              <a:gd name="connsiteX6" fmla="*/ 962268 w 962268"/>
              <a:gd name="connsiteY6" fmla="*/ 295620 h 763162"/>
              <a:gd name="connsiteX7" fmla="*/ 659849 w 962268"/>
              <a:gd name="connsiteY7" fmla="*/ 9869 h 763162"/>
              <a:gd name="connsiteX0" fmla="*/ 659849 w 962268"/>
              <a:gd name="connsiteY0" fmla="*/ 9869 h 610493"/>
              <a:gd name="connsiteX1" fmla="*/ 228843 w 962268"/>
              <a:gd name="connsiteY1" fmla="*/ 69401 h 610493"/>
              <a:gd name="connsiteX2" fmla="*/ 243 w 962268"/>
              <a:gd name="connsiteY2" fmla="*/ 105120 h 610493"/>
              <a:gd name="connsiteX3" fmla="*/ 190743 w 962268"/>
              <a:gd name="connsiteY3" fmla="*/ 243232 h 610493"/>
              <a:gd name="connsiteX4" fmla="*/ 466969 w 962268"/>
              <a:gd name="connsiteY4" fmla="*/ 602800 h 610493"/>
              <a:gd name="connsiteX5" fmla="*/ 612225 w 962268"/>
              <a:gd name="connsiteY5" fmla="*/ 474215 h 610493"/>
              <a:gd name="connsiteX6" fmla="*/ 962268 w 962268"/>
              <a:gd name="connsiteY6" fmla="*/ 295620 h 610493"/>
              <a:gd name="connsiteX7" fmla="*/ 659849 w 962268"/>
              <a:gd name="connsiteY7" fmla="*/ 9869 h 610493"/>
              <a:gd name="connsiteX0" fmla="*/ 659849 w 964104"/>
              <a:gd name="connsiteY0" fmla="*/ 9869 h 610493"/>
              <a:gd name="connsiteX1" fmla="*/ 228843 w 964104"/>
              <a:gd name="connsiteY1" fmla="*/ 69401 h 610493"/>
              <a:gd name="connsiteX2" fmla="*/ 243 w 964104"/>
              <a:gd name="connsiteY2" fmla="*/ 105120 h 610493"/>
              <a:gd name="connsiteX3" fmla="*/ 190743 w 964104"/>
              <a:gd name="connsiteY3" fmla="*/ 243232 h 610493"/>
              <a:gd name="connsiteX4" fmla="*/ 466969 w 964104"/>
              <a:gd name="connsiteY4" fmla="*/ 602800 h 610493"/>
              <a:gd name="connsiteX5" fmla="*/ 612225 w 964104"/>
              <a:gd name="connsiteY5" fmla="*/ 474215 h 610493"/>
              <a:gd name="connsiteX6" fmla="*/ 962268 w 964104"/>
              <a:gd name="connsiteY6" fmla="*/ 295620 h 610493"/>
              <a:gd name="connsiteX7" fmla="*/ 659849 w 964104"/>
              <a:gd name="connsiteY7" fmla="*/ 9869 h 610493"/>
              <a:gd name="connsiteX0" fmla="*/ 659787 w 964336"/>
              <a:gd name="connsiteY0" fmla="*/ 9869 h 488173"/>
              <a:gd name="connsiteX1" fmla="*/ 228781 w 964336"/>
              <a:gd name="connsiteY1" fmla="*/ 69401 h 488173"/>
              <a:gd name="connsiteX2" fmla="*/ 181 w 964336"/>
              <a:gd name="connsiteY2" fmla="*/ 105120 h 488173"/>
              <a:gd name="connsiteX3" fmla="*/ 190681 w 964336"/>
              <a:gd name="connsiteY3" fmla="*/ 243232 h 488173"/>
              <a:gd name="connsiteX4" fmla="*/ 200207 w 964336"/>
              <a:gd name="connsiteY4" fmla="*/ 450400 h 488173"/>
              <a:gd name="connsiteX5" fmla="*/ 612163 w 964336"/>
              <a:gd name="connsiteY5" fmla="*/ 474215 h 488173"/>
              <a:gd name="connsiteX6" fmla="*/ 962206 w 964336"/>
              <a:gd name="connsiteY6" fmla="*/ 295620 h 488173"/>
              <a:gd name="connsiteX7" fmla="*/ 659787 w 964336"/>
              <a:gd name="connsiteY7" fmla="*/ 9869 h 488173"/>
              <a:gd name="connsiteX0" fmla="*/ 659787 w 964165"/>
              <a:gd name="connsiteY0" fmla="*/ 9869 h 475702"/>
              <a:gd name="connsiteX1" fmla="*/ 228781 w 964165"/>
              <a:gd name="connsiteY1" fmla="*/ 69401 h 475702"/>
              <a:gd name="connsiteX2" fmla="*/ 181 w 964165"/>
              <a:gd name="connsiteY2" fmla="*/ 105120 h 475702"/>
              <a:gd name="connsiteX3" fmla="*/ 190681 w 964165"/>
              <a:gd name="connsiteY3" fmla="*/ 243232 h 475702"/>
              <a:gd name="connsiteX4" fmla="*/ 200207 w 964165"/>
              <a:gd name="connsiteY4" fmla="*/ 450400 h 475702"/>
              <a:gd name="connsiteX5" fmla="*/ 588351 w 964165"/>
              <a:gd name="connsiteY5" fmla="*/ 455165 h 475702"/>
              <a:gd name="connsiteX6" fmla="*/ 962206 w 964165"/>
              <a:gd name="connsiteY6" fmla="*/ 295620 h 475702"/>
              <a:gd name="connsiteX7" fmla="*/ 659787 w 964165"/>
              <a:gd name="connsiteY7" fmla="*/ 9869 h 475702"/>
              <a:gd name="connsiteX0" fmla="*/ 492986 w 797364"/>
              <a:gd name="connsiteY0" fmla="*/ 12179 h 478012"/>
              <a:gd name="connsiteX1" fmla="*/ 61980 w 797364"/>
              <a:gd name="connsiteY1" fmla="*/ 71711 h 478012"/>
              <a:gd name="connsiteX2" fmla="*/ 23880 w 797364"/>
              <a:gd name="connsiteY2" fmla="*/ 245542 h 478012"/>
              <a:gd name="connsiteX3" fmla="*/ 33406 w 797364"/>
              <a:gd name="connsiteY3" fmla="*/ 452710 h 478012"/>
              <a:gd name="connsiteX4" fmla="*/ 421550 w 797364"/>
              <a:gd name="connsiteY4" fmla="*/ 457475 h 478012"/>
              <a:gd name="connsiteX5" fmla="*/ 795405 w 797364"/>
              <a:gd name="connsiteY5" fmla="*/ 297930 h 478012"/>
              <a:gd name="connsiteX6" fmla="*/ 492986 w 797364"/>
              <a:gd name="connsiteY6" fmla="*/ 12179 h 478012"/>
              <a:gd name="connsiteX0" fmla="*/ 492772 w 797150"/>
              <a:gd name="connsiteY0" fmla="*/ 6506 h 472339"/>
              <a:gd name="connsiteX1" fmla="*/ 57004 w 797150"/>
              <a:gd name="connsiteY1" fmla="*/ 104138 h 472339"/>
              <a:gd name="connsiteX2" fmla="*/ 23666 w 797150"/>
              <a:gd name="connsiteY2" fmla="*/ 239869 h 472339"/>
              <a:gd name="connsiteX3" fmla="*/ 33192 w 797150"/>
              <a:gd name="connsiteY3" fmla="*/ 447037 h 472339"/>
              <a:gd name="connsiteX4" fmla="*/ 421336 w 797150"/>
              <a:gd name="connsiteY4" fmla="*/ 451802 h 472339"/>
              <a:gd name="connsiteX5" fmla="*/ 795191 w 797150"/>
              <a:gd name="connsiteY5" fmla="*/ 292257 h 472339"/>
              <a:gd name="connsiteX6" fmla="*/ 492772 w 797150"/>
              <a:gd name="connsiteY6" fmla="*/ 6506 h 472339"/>
              <a:gd name="connsiteX0" fmla="*/ 440385 w 797150"/>
              <a:gd name="connsiteY0" fmla="*/ 8200 h 445458"/>
              <a:gd name="connsiteX1" fmla="*/ 57004 w 797150"/>
              <a:gd name="connsiteY1" fmla="*/ 77257 h 445458"/>
              <a:gd name="connsiteX2" fmla="*/ 23666 w 797150"/>
              <a:gd name="connsiteY2" fmla="*/ 212988 h 445458"/>
              <a:gd name="connsiteX3" fmla="*/ 33192 w 797150"/>
              <a:gd name="connsiteY3" fmla="*/ 420156 h 445458"/>
              <a:gd name="connsiteX4" fmla="*/ 421336 w 797150"/>
              <a:gd name="connsiteY4" fmla="*/ 424921 h 445458"/>
              <a:gd name="connsiteX5" fmla="*/ 795191 w 797150"/>
              <a:gd name="connsiteY5" fmla="*/ 265376 h 445458"/>
              <a:gd name="connsiteX6" fmla="*/ 440385 w 797150"/>
              <a:gd name="connsiteY6" fmla="*/ 8200 h 445458"/>
              <a:gd name="connsiteX0" fmla="*/ 466461 w 823263"/>
              <a:gd name="connsiteY0" fmla="*/ 8200 h 429744"/>
              <a:gd name="connsiteX1" fmla="*/ 83080 w 823263"/>
              <a:gd name="connsiteY1" fmla="*/ 77257 h 429744"/>
              <a:gd name="connsiteX2" fmla="*/ 49742 w 823263"/>
              <a:gd name="connsiteY2" fmla="*/ 212988 h 429744"/>
              <a:gd name="connsiteX3" fmla="*/ 25930 w 823263"/>
              <a:gd name="connsiteY3" fmla="*/ 372531 h 429744"/>
              <a:gd name="connsiteX4" fmla="*/ 447412 w 823263"/>
              <a:gd name="connsiteY4" fmla="*/ 424921 h 429744"/>
              <a:gd name="connsiteX5" fmla="*/ 821267 w 823263"/>
              <a:gd name="connsiteY5" fmla="*/ 265376 h 429744"/>
              <a:gd name="connsiteX6" fmla="*/ 466461 w 823263"/>
              <a:gd name="connsiteY6" fmla="*/ 8200 h 429744"/>
              <a:gd name="connsiteX0" fmla="*/ 470705 w 827507"/>
              <a:gd name="connsiteY0" fmla="*/ 8264 h 429742"/>
              <a:gd name="connsiteX1" fmla="*/ 87324 w 827507"/>
              <a:gd name="connsiteY1" fmla="*/ 77321 h 429742"/>
              <a:gd name="connsiteX2" fmla="*/ 39698 w 827507"/>
              <a:gd name="connsiteY2" fmla="*/ 217815 h 429742"/>
              <a:gd name="connsiteX3" fmla="*/ 30174 w 827507"/>
              <a:gd name="connsiteY3" fmla="*/ 372595 h 429742"/>
              <a:gd name="connsiteX4" fmla="*/ 451656 w 827507"/>
              <a:gd name="connsiteY4" fmla="*/ 424985 h 429742"/>
              <a:gd name="connsiteX5" fmla="*/ 825511 w 827507"/>
              <a:gd name="connsiteY5" fmla="*/ 265440 h 429742"/>
              <a:gd name="connsiteX6" fmla="*/ 470705 w 827507"/>
              <a:gd name="connsiteY6" fmla="*/ 8264 h 429742"/>
              <a:gd name="connsiteX0" fmla="*/ 465425 w 821898"/>
              <a:gd name="connsiteY0" fmla="*/ 8264 h 424985"/>
              <a:gd name="connsiteX1" fmla="*/ 82044 w 821898"/>
              <a:gd name="connsiteY1" fmla="*/ 77321 h 424985"/>
              <a:gd name="connsiteX2" fmla="*/ 34418 w 821898"/>
              <a:gd name="connsiteY2" fmla="*/ 217815 h 424985"/>
              <a:gd name="connsiteX3" fmla="*/ 24894 w 821898"/>
              <a:gd name="connsiteY3" fmla="*/ 372595 h 424985"/>
              <a:gd name="connsiteX4" fmla="*/ 375053 w 821898"/>
              <a:gd name="connsiteY4" fmla="*/ 266853 h 424985"/>
              <a:gd name="connsiteX5" fmla="*/ 446376 w 821898"/>
              <a:gd name="connsiteY5" fmla="*/ 424985 h 424985"/>
              <a:gd name="connsiteX6" fmla="*/ 820231 w 821898"/>
              <a:gd name="connsiteY6" fmla="*/ 265440 h 424985"/>
              <a:gd name="connsiteX7" fmla="*/ 465425 w 821898"/>
              <a:gd name="connsiteY7" fmla="*/ 8264 h 424985"/>
              <a:gd name="connsiteX0" fmla="*/ 469216 w 825689"/>
              <a:gd name="connsiteY0" fmla="*/ 8264 h 424985"/>
              <a:gd name="connsiteX1" fmla="*/ 85835 w 825689"/>
              <a:gd name="connsiteY1" fmla="*/ 77321 h 424985"/>
              <a:gd name="connsiteX2" fmla="*/ 38209 w 825689"/>
              <a:gd name="connsiteY2" fmla="*/ 217815 h 424985"/>
              <a:gd name="connsiteX3" fmla="*/ 23922 w 825689"/>
              <a:gd name="connsiteY3" fmla="*/ 344020 h 424985"/>
              <a:gd name="connsiteX4" fmla="*/ 378844 w 825689"/>
              <a:gd name="connsiteY4" fmla="*/ 266853 h 424985"/>
              <a:gd name="connsiteX5" fmla="*/ 450167 w 825689"/>
              <a:gd name="connsiteY5" fmla="*/ 424985 h 424985"/>
              <a:gd name="connsiteX6" fmla="*/ 824022 w 825689"/>
              <a:gd name="connsiteY6" fmla="*/ 265440 h 424985"/>
              <a:gd name="connsiteX7" fmla="*/ 469216 w 825689"/>
              <a:gd name="connsiteY7" fmla="*/ 8264 h 424985"/>
              <a:gd name="connsiteX0" fmla="*/ 469216 w 824681"/>
              <a:gd name="connsiteY0" fmla="*/ 8264 h 344662"/>
              <a:gd name="connsiteX1" fmla="*/ 85835 w 824681"/>
              <a:gd name="connsiteY1" fmla="*/ 77321 h 344662"/>
              <a:gd name="connsiteX2" fmla="*/ 38209 w 824681"/>
              <a:gd name="connsiteY2" fmla="*/ 217815 h 344662"/>
              <a:gd name="connsiteX3" fmla="*/ 23922 w 824681"/>
              <a:gd name="connsiteY3" fmla="*/ 344020 h 344662"/>
              <a:gd name="connsiteX4" fmla="*/ 378844 w 824681"/>
              <a:gd name="connsiteY4" fmla="*/ 266853 h 344662"/>
              <a:gd name="connsiteX5" fmla="*/ 824022 w 824681"/>
              <a:gd name="connsiteY5" fmla="*/ 265440 h 344662"/>
              <a:gd name="connsiteX6" fmla="*/ 469216 w 824681"/>
              <a:gd name="connsiteY6" fmla="*/ 8264 h 344662"/>
              <a:gd name="connsiteX0" fmla="*/ 469216 w 536486"/>
              <a:gd name="connsiteY0" fmla="*/ 3388 h 339786"/>
              <a:gd name="connsiteX1" fmla="*/ 85835 w 536486"/>
              <a:gd name="connsiteY1" fmla="*/ 72445 h 339786"/>
              <a:gd name="connsiteX2" fmla="*/ 38209 w 536486"/>
              <a:gd name="connsiteY2" fmla="*/ 212939 h 339786"/>
              <a:gd name="connsiteX3" fmla="*/ 23922 w 536486"/>
              <a:gd name="connsiteY3" fmla="*/ 339144 h 339786"/>
              <a:gd name="connsiteX4" fmla="*/ 378844 w 536486"/>
              <a:gd name="connsiteY4" fmla="*/ 261977 h 339786"/>
              <a:gd name="connsiteX5" fmla="*/ 528747 w 536486"/>
              <a:gd name="connsiteY5" fmla="*/ 174839 h 339786"/>
              <a:gd name="connsiteX6" fmla="*/ 469216 w 536486"/>
              <a:gd name="connsiteY6" fmla="*/ 3388 h 33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486" h="339786">
                <a:moveTo>
                  <a:pt x="469216" y="3388"/>
                </a:moveTo>
                <a:cubicBezTo>
                  <a:pt x="395397" y="-13678"/>
                  <a:pt x="157669" y="37520"/>
                  <a:pt x="85835" y="72445"/>
                </a:cubicBezTo>
                <a:cubicBezTo>
                  <a:pt x="14001" y="107370"/>
                  <a:pt x="48528" y="168489"/>
                  <a:pt x="38209" y="212939"/>
                </a:cubicBezTo>
                <a:cubicBezTo>
                  <a:pt x="27890" y="257389"/>
                  <a:pt x="-32851" y="330971"/>
                  <a:pt x="23922" y="339144"/>
                </a:cubicBezTo>
                <a:cubicBezTo>
                  <a:pt x="80695" y="347317"/>
                  <a:pt x="245494" y="275074"/>
                  <a:pt x="378844" y="261977"/>
                </a:cubicBezTo>
                <a:cubicBezTo>
                  <a:pt x="512194" y="248880"/>
                  <a:pt x="513685" y="217937"/>
                  <a:pt x="528747" y="174839"/>
                </a:cubicBezTo>
                <a:cubicBezTo>
                  <a:pt x="543809" y="131741"/>
                  <a:pt x="543035" y="20454"/>
                  <a:pt x="469216" y="3388"/>
                </a:cubicBezTo>
                <a:close/>
              </a:path>
            </a:pathLst>
          </a:cu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cxnSp>
        <p:nvCxnSpPr>
          <p:cNvPr id="48" name="Gerade Verbindung 47"/>
          <p:cNvCxnSpPr/>
          <p:nvPr/>
        </p:nvCxnSpPr>
        <p:spPr>
          <a:xfrm flipV="1">
            <a:off x="179928" y="6669088"/>
            <a:ext cx="3744000" cy="476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9" name="Textfeld 48"/>
          <p:cNvSpPr txBox="1">
            <a:spLocks noChangeArrowheads="1"/>
          </p:cNvSpPr>
          <p:nvPr/>
        </p:nvSpPr>
        <p:spPr bwMode="auto">
          <a:xfrm>
            <a:off x="1643534" y="6190759"/>
            <a:ext cx="984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dirty="0">
                <a:solidFill>
                  <a:schemeClr val="bg1"/>
                </a:solidFill>
              </a:rPr>
              <a:t>2 m</a:t>
            </a:r>
            <a:endParaRPr lang="de-AT" altLang="de-DE" sz="2400" dirty="0">
              <a:solidFill>
                <a:schemeClr val="bg1"/>
              </a:solidFill>
            </a:endParaRPr>
          </a:p>
        </p:txBody>
      </p:sp>
      <p:sp>
        <p:nvSpPr>
          <p:cNvPr id="42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26188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Fallbeispiel 1</a:t>
            </a:r>
            <a:r>
              <a:rPr lang="de-DE" altLang="de-DE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de-DE" altLang="de-DE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Khalsar</a:t>
            </a:r>
            <a:r>
              <a:rPr lang="de-DE" altLang="de-DE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Indien</a:t>
            </a:r>
            <a:endParaRPr lang="de-DE" altLang="de-DE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Archiv der </a:t>
            </a:r>
            <a:r>
              <a:rPr lang="de-DE" altLang="de-DE" sz="4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Felsgleitungsbasis</a:t>
            </a:r>
            <a:endParaRPr lang="de-AT" altLang="de-DE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ihandform 1"/>
          <p:cNvSpPr/>
          <p:nvPr/>
        </p:nvSpPr>
        <p:spPr>
          <a:xfrm>
            <a:off x="3563007" y="2396359"/>
            <a:ext cx="378372" cy="357351"/>
          </a:xfrm>
          <a:custGeom>
            <a:avLst/>
            <a:gdLst>
              <a:gd name="connsiteX0" fmla="*/ 0 w 378372"/>
              <a:gd name="connsiteY0" fmla="*/ 241738 h 357351"/>
              <a:gd name="connsiteX1" fmla="*/ 168165 w 378372"/>
              <a:gd name="connsiteY1" fmla="*/ 357351 h 357351"/>
              <a:gd name="connsiteX2" fmla="*/ 367862 w 378372"/>
              <a:gd name="connsiteY2" fmla="*/ 283779 h 357351"/>
              <a:gd name="connsiteX3" fmla="*/ 378372 w 378372"/>
              <a:gd name="connsiteY3" fmla="*/ 231227 h 357351"/>
              <a:gd name="connsiteX4" fmla="*/ 336331 w 378372"/>
              <a:gd name="connsiteY4" fmla="*/ 126124 h 357351"/>
              <a:gd name="connsiteX5" fmla="*/ 294290 w 378372"/>
              <a:gd name="connsiteY5" fmla="*/ 73572 h 357351"/>
              <a:gd name="connsiteX6" fmla="*/ 252248 w 378372"/>
              <a:gd name="connsiteY6" fmla="*/ 0 h 357351"/>
              <a:gd name="connsiteX7" fmla="*/ 168165 w 378372"/>
              <a:gd name="connsiteY7" fmla="*/ 31531 h 357351"/>
              <a:gd name="connsiteX8" fmla="*/ 136634 w 378372"/>
              <a:gd name="connsiteY8" fmla="*/ 42041 h 357351"/>
              <a:gd name="connsiteX9" fmla="*/ 73572 w 378372"/>
              <a:gd name="connsiteY9" fmla="*/ 136634 h 357351"/>
              <a:gd name="connsiteX10" fmla="*/ 0 w 378372"/>
              <a:gd name="connsiteY10" fmla="*/ 241738 h 35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8372" h="357351">
                <a:moveTo>
                  <a:pt x="0" y="241738"/>
                </a:moveTo>
                <a:lnTo>
                  <a:pt x="168165" y="357351"/>
                </a:lnTo>
                <a:lnTo>
                  <a:pt x="367862" y="283779"/>
                </a:lnTo>
                <a:lnTo>
                  <a:pt x="378372" y="231227"/>
                </a:lnTo>
                <a:cubicBezTo>
                  <a:pt x="333198" y="140877"/>
                  <a:pt x="336331" y="178480"/>
                  <a:pt x="336331" y="126124"/>
                </a:cubicBezTo>
                <a:lnTo>
                  <a:pt x="294290" y="73572"/>
                </a:lnTo>
                <a:lnTo>
                  <a:pt x="252248" y="0"/>
                </a:lnTo>
                <a:lnTo>
                  <a:pt x="168165" y="31531"/>
                </a:lnTo>
                <a:cubicBezTo>
                  <a:pt x="157753" y="35317"/>
                  <a:pt x="136634" y="42041"/>
                  <a:pt x="136634" y="42041"/>
                </a:cubicBezTo>
                <a:lnTo>
                  <a:pt x="73572" y="136634"/>
                </a:lnTo>
                <a:lnTo>
                  <a:pt x="0" y="241738"/>
                </a:lnTo>
                <a:close/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5" name="Textfeld 2"/>
          <p:cNvSpPr txBox="1">
            <a:spLocks noChangeArrowheads="1"/>
          </p:cNvSpPr>
          <p:nvPr/>
        </p:nvSpPr>
        <p:spPr bwMode="auto">
          <a:xfrm>
            <a:off x="3941379" y="5110152"/>
            <a:ext cx="5095117" cy="163121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Diese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Aufschlüsse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erlauben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uns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Rückschlüsse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auf die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enorme</a:t>
            </a:r>
            <a:endParaRPr lang="en-US" altLang="de-DE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Intensität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/Magnitude und den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Bewegungsmechanismus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der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Felsgleitung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</a:t>
            </a:r>
            <a:endParaRPr lang="de-AT" altLang="de-D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5347600" y="4077072"/>
            <a:ext cx="3616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Basisfazies-Melange</a:t>
            </a:r>
            <a:endParaRPr lang="de-AT" sz="2400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79928" y="1556792"/>
            <a:ext cx="2245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Arial Black"/>
              </a:rPr>
              <a:t>Felsgleitung</a:t>
            </a:r>
            <a:endParaRPr lang="de-AT" sz="2400" dirty="0">
              <a:solidFill>
                <a:srgbClr val="FFC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 rot="21098903">
            <a:off x="1316354" y="3929488"/>
            <a:ext cx="36411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Phantom-Block</a:t>
            </a:r>
            <a:endParaRPr lang="de-AT" sz="2400" dirty="0">
              <a:solidFill>
                <a:srgbClr val="FF0000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 rot="194531">
            <a:off x="4803018" y="2282646"/>
            <a:ext cx="1927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Phantom-</a:t>
            </a:r>
          </a:p>
          <a:p>
            <a:pPr algn="ctr"/>
            <a:r>
              <a:rPr lang="de-DE" sz="1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Block</a:t>
            </a:r>
            <a:endParaRPr lang="de-AT" sz="1600" dirty="0">
              <a:solidFill>
                <a:srgbClr val="FF0000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 rot="20928759">
            <a:off x="1652117" y="2242858"/>
            <a:ext cx="1927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Phantom-</a:t>
            </a:r>
          </a:p>
          <a:p>
            <a:pPr algn="ctr"/>
            <a:r>
              <a:rPr lang="de-DE" sz="1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Block</a:t>
            </a:r>
            <a:endParaRPr lang="de-AT" sz="1400" dirty="0">
              <a:solidFill>
                <a:srgbClr val="FF0000"/>
              </a:solidFill>
            </a:endParaRPr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645" y="2125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7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6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Fallbeispiel 1</a:t>
            </a:r>
            <a:r>
              <a:rPr lang="de-DE" altLang="de-DE" sz="36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de-DE" altLang="de-DE" sz="36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Khalsar</a:t>
            </a:r>
            <a:r>
              <a:rPr lang="de-DE" altLang="de-DE" sz="36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, Indien</a:t>
            </a:r>
            <a:endParaRPr lang="de-DE" altLang="de-DE" sz="36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54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Archiv im Stauraum</a:t>
            </a:r>
            <a:endParaRPr lang="de-AT" altLang="de-DE" sz="54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7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mit Pfeil 4"/>
          <p:cNvCxnSpPr/>
          <p:nvPr/>
        </p:nvCxnSpPr>
        <p:spPr>
          <a:xfrm flipH="1">
            <a:off x="5795963" y="2708275"/>
            <a:ext cx="2879725" cy="3603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ihandform 6"/>
          <p:cNvSpPr/>
          <p:nvPr/>
        </p:nvSpPr>
        <p:spPr>
          <a:xfrm>
            <a:off x="2938463" y="2286000"/>
            <a:ext cx="2243137" cy="2622550"/>
          </a:xfrm>
          <a:custGeom>
            <a:avLst/>
            <a:gdLst>
              <a:gd name="connsiteX0" fmla="*/ 1093663 w 2244197"/>
              <a:gd name="connsiteY0" fmla="*/ 151697 h 2623539"/>
              <a:gd name="connsiteX1" fmla="*/ 666943 w 2244197"/>
              <a:gd name="connsiteY1" fmla="*/ 3651 h 2623539"/>
              <a:gd name="connsiteX2" fmla="*/ 457937 w 2244197"/>
              <a:gd name="connsiteY2" fmla="*/ 64611 h 2623539"/>
              <a:gd name="connsiteX3" fmla="*/ 423103 w 2244197"/>
              <a:gd name="connsiteY3" fmla="*/ 273617 h 2623539"/>
              <a:gd name="connsiteX4" fmla="*/ 318600 w 2244197"/>
              <a:gd name="connsiteY4" fmla="*/ 482623 h 2623539"/>
              <a:gd name="connsiteX5" fmla="*/ 187971 w 2244197"/>
              <a:gd name="connsiteY5" fmla="*/ 656794 h 2623539"/>
              <a:gd name="connsiteX6" fmla="*/ 83468 w 2244197"/>
              <a:gd name="connsiteY6" fmla="*/ 918051 h 2623539"/>
              <a:gd name="connsiteX7" fmla="*/ 48634 w 2244197"/>
              <a:gd name="connsiteY7" fmla="*/ 1048680 h 2623539"/>
              <a:gd name="connsiteX8" fmla="*/ 13800 w 2244197"/>
              <a:gd name="connsiteY8" fmla="*/ 1344771 h 2623539"/>
              <a:gd name="connsiteX9" fmla="*/ 22508 w 2244197"/>
              <a:gd name="connsiteY9" fmla="*/ 1545068 h 2623539"/>
              <a:gd name="connsiteX10" fmla="*/ 266348 w 2244197"/>
              <a:gd name="connsiteY10" fmla="*/ 1727948 h 2623539"/>
              <a:gd name="connsiteX11" fmla="*/ 423103 w 2244197"/>
              <a:gd name="connsiteY11" fmla="*/ 1963080 h 2623539"/>
              <a:gd name="connsiteX12" fmla="*/ 571148 w 2244197"/>
              <a:gd name="connsiteY12" fmla="*/ 2093708 h 2623539"/>
              <a:gd name="connsiteX13" fmla="*/ 605983 w 2244197"/>
              <a:gd name="connsiteY13" fmla="*/ 2302714 h 2623539"/>
              <a:gd name="connsiteX14" fmla="*/ 849823 w 2244197"/>
              <a:gd name="connsiteY14" fmla="*/ 2442051 h 2623539"/>
              <a:gd name="connsiteX15" fmla="*/ 1084954 w 2244197"/>
              <a:gd name="connsiteY15" fmla="*/ 2598806 h 2623539"/>
              <a:gd name="connsiteX16" fmla="*/ 1189457 w 2244197"/>
              <a:gd name="connsiteY16" fmla="*/ 2598806 h 2623539"/>
              <a:gd name="connsiteX17" fmla="*/ 1293960 w 2244197"/>
              <a:gd name="connsiteY17" fmla="*/ 2363674 h 2623539"/>
              <a:gd name="connsiteX18" fmla="*/ 1424588 w 2244197"/>
              <a:gd name="connsiteY18" fmla="*/ 2163377 h 2623539"/>
              <a:gd name="connsiteX19" fmla="*/ 1694554 w 2244197"/>
              <a:gd name="connsiteY19" fmla="*/ 2032748 h 2623539"/>
              <a:gd name="connsiteX20" fmla="*/ 1868725 w 2244197"/>
              <a:gd name="connsiteY20" fmla="*/ 1936954 h 2623539"/>
              <a:gd name="connsiteX21" fmla="*/ 1999354 w 2244197"/>
              <a:gd name="connsiteY21" fmla="*/ 1867286 h 2623539"/>
              <a:gd name="connsiteX22" fmla="*/ 2234485 w 2244197"/>
              <a:gd name="connsiteY22" fmla="*/ 1841160 h 2623539"/>
              <a:gd name="connsiteX23" fmla="*/ 2182234 w 2244197"/>
              <a:gd name="connsiteY23" fmla="*/ 1510234 h 2623539"/>
              <a:gd name="connsiteX24" fmla="*/ 2025480 w 2244197"/>
              <a:gd name="connsiteY24" fmla="*/ 1275103 h 2623539"/>
              <a:gd name="connsiteX25" fmla="*/ 1860017 w 2244197"/>
              <a:gd name="connsiteY25" fmla="*/ 987720 h 2623539"/>
              <a:gd name="connsiteX26" fmla="*/ 1833891 w 2244197"/>
              <a:gd name="connsiteY26" fmla="*/ 848383 h 2623539"/>
              <a:gd name="connsiteX27" fmla="*/ 1642303 w 2244197"/>
              <a:gd name="connsiteY27" fmla="*/ 656794 h 2623539"/>
              <a:gd name="connsiteX28" fmla="*/ 1537800 w 2244197"/>
              <a:gd name="connsiteY28" fmla="*/ 587126 h 2623539"/>
              <a:gd name="connsiteX29" fmla="*/ 1372337 w 2244197"/>
              <a:gd name="connsiteY29" fmla="*/ 482623 h 2623539"/>
              <a:gd name="connsiteX30" fmla="*/ 1215583 w 2244197"/>
              <a:gd name="connsiteY30" fmla="*/ 325868 h 2623539"/>
              <a:gd name="connsiteX31" fmla="*/ 1163331 w 2244197"/>
              <a:gd name="connsiteY31" fmla="*/ 221366 h 2623539"/>
              <a:gd name="connsiteX32" fmla="*/ 1093663 w 2244197"/>
              <a:gd name="connsiteY32" fmla="*/ 151697 h 2623539"/>
              <a:gd name="connsiteX0" fmla="*/ 1093663 w 2243612"/>
              <a:gd name="connsiteY0" fmla="*/ 151697 h 2623539"/>
              <a:gd name="connsiteX1" fmla="*/ 666943 w 2243612"/>
              <a:gd name="connsiteY1" fmla="*/ 3651 h 2623539"/>
              <a:gd name="connsiteX2" fmla="*/ 457937 w 2243612"/>
              <a:gd name="connsiteY2" fmla="*/ 64611 h 2623539"/>
              <a:gd name="connsiteX3" fmla="*/ 423103 w 2243612"/>
              <a:gd name="connsiteY3" fmla="*/ 273617 h 2623539"/>
              <a:gd name="connsiteX4" fmla="*/ 318600 w 2243612"/>
              <a:gd name="connsiteY4" fmla="*/ 482623 h 2623539"/>
              <a:gd name="connsiteX5" fmla="*/ 187971 w 2243612"/>
              <a:gd name="connsiteY5" fmla="*/ 656794 h 2623539"/>
              <a:gd name="connsiteX6" fmla="*/ 83468 w 2243612"/>
              <a:gd name="connsiteY6" fmla="*/ 918051 h 2623539"/>
              <a:gd name="connsiteX7" fmla="*/ 48634 w 2243612"/>
              <a:gd name="connsiteY7" fmla="*/ 1048680 h 2623539"/>
              <a:gd name="connsiteX8" fmla="*/ 13800 w 2243612"/>
              <a:gd name="connsiteY8" fmla="*/ 1344771 h 2623539"/>
              <a:gd name="connsiteX9" fmla="*/ 22508 w 2243612"/>
              <a:gd name="connsiteY9" fmla="*/ 1545068 h 2623539"/>
              <a:gd name="connsiteX10" fmla="*/ 266348 w 2243612"/>
              <a:gd name="connsiteY10" fmla="*/ 1727948 h 2623539"/>
              <a:gd name="connsiteX11" fmla="*/ 423103 w 2243612"/>
              <a:gd name="connsiteY11" fmla="*/ 1963080 h 2623539"/>
              <a:gd name="connsiteX12" fmla="*/ 571148 w 2243612"/>
              <a:gd name="connsiteY12" fmla="*/ 2093708 h 2623539"/>
              <a:gd name="connsiteX13" fmla="*/ 605983 w 2243612"/>
              <a:gd name="connsiteY13" fmla="*/ 2302714 h 2623539"/>
              <a:gd name="connsiteX14" fmla="*/ 849823 w 2243612"/>
              <a:gd name="connsiteY14" fmla="*/ 2442051 h 2623539"/>
              <a:gd name="connsiteX15" fmla="*/ 1084954 w 2243612"/>
              <a:gd name="connsiteY15" fmla="*/ 2598806 h 2623539"/>
              <a:gd name="connsiteX16" fmla="*/ 1189457 w 2243612"/>
              <a:gd name="connsiteY16" fmla="*/ 2598806 h 2623539"/>
              <a:gd name="connsiteX17" fmla="*/ 1293960 w 2243612"/>
              <a:gd name="connsiteY17" fmla="*/ 2363674 h 2623539"/>
              <a:gd name="connsiteX18" fmla="*/ 1424588 w 2243612"/>
              <a:gd name="connsiteY18" fmla="*/ 2163377 h 2623539"/>
              <a:gd name="connsiteX19" fmla="*/ 1694554 w 2243612"/>
              <a:gd name="connsiteY19" fmla="*/ 2032748 h 2623539"/>
              <a:gd name="connsiteX20" fmla="*/ 1868725 w 2243612"/>
              <a:gd name="connsiteY20" fmla="*/ 1936954 h 2623539"/>
              <a:gd name="connsiteX21" fmla="*/ 2008063 w 2243612"/>
              <a:gd name="connsiteY21" fmla="*/ 1945663 h 2623539"/>
              <a:gd name="connsiteX22" fmla="*/ 2234485 w 2243612"/>
              <a:gd name="connsiteY22" fmla="*/ 1841160 h 2623539"/>
              <a:gd name="connsiteX23" fmla="*/ 2182234 w 2243612"/>
              <a:gd name="connsiteY23" fmla="*/ 1510234 h 2623539"/>
              <a:gd name="connsiteX24" fmla="*/ 2025480 w 2243612"/>
              <a:gd name="connsiteY24" fmla="*/ 1275103 h 2623539"/>
              <a:gd name="connsiteX25" fmla="*/ 1860017 w 2243612"/>
              <a:gd name="connsiteY25" fmla="*/ 987720 h 2623539"/>
              <a:gd name="connsiteX26" fmla="*/ 1833891 w 2243612"/>
              <a:gd name="connsiteY26" fmla="*/ 848383 h 2623539"/>
              <a:gd name="connsiteX27" fmla="*/ 1642303 w 2243612"/>
              <a:gd name="connsiteY27" fmla="*/ 656794 h 2623539"/>
              <a:gd name="connsiteX28" fmla="*/ 1537800 w 2243612"/>
              <a:gd name="connsiteY28" fmla="*/ 587126 h 2623539"/>
              <a:gd name="connsiteX29" fmla="*/ 1372337 w 2243612"/>
              <a:gd name="connsiteY29" fmla="*/ 482623 h 2623539"/>
              <a:gd name="connsiteX30" fmla="*/ 1215583 w 2243612"/>
              <a:gd name="connsiteY30" fmla="*/ 325868 h 2623539"/>
              <a:gd name="connsiteX31" fmla="*/ 1163331 w 2243612"/>
              <a:gd name="connsiteY31" fmla="*/ 221366 h 2623539"/>
              <a:gd name="connsiteX32" fmla="*/ 1093663 w 2243612"/>
              <a:gd name="connsiteY32" fmla="*/ 151697 h 2623539"/>
              <a:gd name="connsiteX0" fmla="*/ 1093663 w 2243612"/>
              <a:gd name="connsiteY0" fmla="*/ 151697 h 2623539"/>
              <a:gd name="connsiteX1" fmla="*/ 666943 w 2243612"/>
              <a:gd name="connsiteY1" fmla="*/ 3651 h 2623539"/>
              <a:gd name="connsiteX2" fmla="*/ 457937 w 2243612"/>
              <a:gd name="connsiteY2" fmla="*/ 64611 h 2623539"/>
              <a:gd name="connsiteX3" fmla="*/ 423103 w 2243612"/>
              <a:gd name="connsiteY3" fmla="*/ 273617 h 2623539"/>
              <a:gd name="connsiteX4" fmla="*/ 318600 w 2243612"/>
              <a:gd name="connsiteY4" fmla="*/ 482623 h 2623539"/>
              <a:gd name="connsiteX5" fmla="*/ 187971 w 2243612"/>
              <a:gd name="connsiteY5" fmla="*/ 656794 h 2623539"/>
              <a:gd name="connsiteX6" fmla="*/ 83468 w 2243612"/>
              <a:gd name="connsiteY6" fmla="*/ 918051 h 2623539"/>
              <a:gd name="connsiteX7" fmla="*/ 48634 w 2243612"/>
              <a:gd name="connsiteY7" fmla="*/ 1048680 h 2623539"/>
              <a:gd name="connsiteX8" fmla="*/ 13800 w 2243612"/>
              <a:gd name="connsiteY8" fmla="*/ 1344771 h 2623539"/>
              <a:gd name="connsiteX9" fmla="*/ 22508 w 2243612"/>
              <a:gd name="connsiteY9" fmla="*/ 1545068 h 2623539"/>
              <a:gd name="connsiteX10" fmla="*/ 266348 w 2243612"/>
              <a:gd name="connsiteY10" fmla="*/ 1727948 h 2623539"/>
              <a:gd name="connsiteX11" fmla="*/ 423103 w 2243612"/>
              <a:gd name="connsiteY11" fmla="*/ 1963080 h 2623539"/>
              <a:gd name="connsiteX12" fmla="*/ 571148 w 2243612"/>
              <a:gd name="connsiteY12" fmla="*/ 2093708 h 2623539"/>
              <a:gd name="connsiteX13" fmla="*/ 605983 w 2243612"/>
              <a:gd name="connsiteY13" fmla="*/ 2302714 h 2623539"/>
              <a:gd name="connsiteX14" fmla="*/ 849823 w 2243612"/>
              <a:gd name="connsiteY14" fmla="*/ 2442051 h 2623539"/>
              <a:gd name="connsiteX15" fmla="*/ 1084954 w 2243612"/>
              <a:gd name="connsiteY15" fmla="*/ 2598806 h 2623539"/>
              <a:gd name="connsiteX16" fmla="*/ 1189457 w 2243612"/>
              <a:gd name="connsiteY16" fmla="*/ 2598806 h 2623539"/>
              <a:gd name="connsiteX17" fmla="*/ 1293960 w 2243612"/>
              <a:gd name="connsiteY17" fmla="*/ 2363674 h 2623539"/>
              <a:gd name="connsiteX18" fmla="*/ 1424588 w 2243612"/>
              <a:gd name="connsiteY18" fmla="*/ 2163377 h 2623539"/>
              <a:gd name="connsiteX19" fmla="*/ 1694554 w 2243612"/>
              <a:gd name="connsiteY19" fmla="*/ 2032748 h 2623539"/>
              <a:gd name="connsiteX20" fmla="*/ 1851308 w 2243612"/>
              <a:gd name="connsiteY20" fmla="*/ 2111125 h 2623539"/>
              <a:gd name="connsiteX21" fmla="*/ 2008063 w 2243612"/>
              <a:gd name="connsiteY21" fmla="*/ 1945663 h 2623539"/>
              <a:gd name="connsiteX22" fmla="*/ 2234485 w 2243612"/>
              <a:gd name="connsiteY22" fmla="*/ 1841160 h 2623539"/>
              <a:gd name="connsiteX23" fmla="*/ 2182234 w 2243612"/>
              <a:gd name="connsiteY23" fmla="*/ 1510234 h 2623539"/>
              <a:gd name="connsiteX24" fmla="*/ 2025480 w 2243612"/>
              <a:gd name="connsiteY24" fmla="*/ 1275103 h 2623539"/>
              <a:gd name="connsiteX25" fmla="*/ 1860017 w 2243612"/>
              <a:gd name="connsiteY25" fmla="*/ 987720 h 2623539"/>
              <a:gd name="connsiteX26" fmla="*/ 1833891 w 2243612"/>
              <a:gd name="connsiteY26" fmla="*/ 848383 h 2623539"/>
              <a:gd name="connsiteX27" fmla="*/ 1642303 w 2243612"/>
              <a:gd name="connsiteY27" fmla="*/ 656794 h 2623539"/>
              <a:gd name="connsiteX28" fmla="*/ 1537800 w 2243612"/>
              <a:gd name="connsiteY28" fmla="*/ 587126 h 2623539"/>
              <a:gd name="connsiteX29" fmla="*/ 1372337 w 2243612"/>
              <a:gd name="connsiteY29" fmla="*/ 482623 h 2623539"/>
              <a:gd name="connsiteX30" fmla="*/ 1215583 w 2243612"/>
              <a:gd name="connsiteY30" fmla="*/ 325868 h 2623539"/>
              <a:gd name="connsiteX31" fmla="*/ 1163331 w 2243612"/>
              <a:gd name="connsiteY31" fmla="*/ 221366 h 2623539"/>
              <a:gd name="connsiteX32" fmla="*/ 1093663 w 2243612"/>
              <a:gd name="connsiteY32" fmla="*/ 151697 h 2623539"/>
              <a:gd name="connsiteX0" fmla="*/ 1093663 w 2243612"/>
              <a:gd name="connsiteY0" fmla="*/ 151697 h 2623539"/>
              <a:gd name="connsiteX1" fmla="*/ 666943 w 2243612"/>
              <a:gd name="connsiteY1" fmla="*/ 3651 h 2623539"/>
              <a:gd name="connsiteX2" fmla="*/ 457937 w 2243612"/>
              <a:gd name="connsiteY2" fmla="*/ 64611 h 2623539"/>
              <a:gd name="connsiteX3" fmla="*/ 423103 w 2243612"/>
              <a:gd name="connsiteY3" fmla="*/ 273617 h 2623539"/>
              <a:gd name="connsiteX4" fmla="*/ 318600 w 2243612"/>
              <a:gd name="connsiteY4" fmla="*/ 482623 h 2623539"/>
              <a:gd name="connsiteX5" fmla="*/ 187971 w 2243612"/>
              <a:gd name="connsiteY5" fmla="*/ 656794 h 2623539"/>
              <a:gd name="connsiteX6" fmla="*/ 83468 w 2243612"/>
              <a:gd name="connsiteY6" fmla="*/ 918051 h 2623539"/>
              <a:gd name="connsiteX7" fmla="*/ 48634 w 2243612"/>
              <a:gd name="connsiteY7" fmla="*/ 1048680 h 2623539"/>
              <a:gd name="connsiteX8" fmla="*/ 13800 w 2243612"/>
              <a:gd name="connsiteY8" fmla="*/ 1344771 h 2623539"/>
              <a:gd name="connsiteX9" fmla="*/ 22508 w 2243612"/>
              <a:gd name="connsiteY9" fmla="*/ 1545068 h 2623539"/>
              <a:gd name="connsiteX10" fmla="*/ 266348 w 2243612"/>
              <a:gd name="connsiteY10" fmla="*/ 1727948 h 2623539"/>
              <a:gd name="connsiteX11" fmla="*/ 423103 w 2243612"/>
              <a:gd name="connsiteY11" fmla="*/ 1963080 h 2623539"/>
              <a:gd name="connsiteX12" fmla="*/ 571148 w 2243612"/>
              <a:gd name="connsiteY12" fmla="*/ 2093708 h 2623539"/>
              <a:gd name="connsiteX13" fmla="*/ 605983 w 2243612"/>
              <a:gd name="connsiteY13" fmla="*/ 2302714 h 2623539"/>
              <a:gd name="connsiteX14" fmla="*/ 849823 w 2243612"/>
              <a:gd name="connsiteY14" fmla="*/ 2442051 h 2623539"/>
              <a:gd name="connsiteX15" fmla="*/ 1084954 w 2243612"/>
              <a:gd name="connsiteY15" fmla="*/ 2598806 h 2623539"/>
              <a:gd name="connsiteX16" fmla="*/ 1189457 w 2243612"/>
              <a:gd name="connsiteY16" fmla="*/ 2598806 h 2623539"/>
              <a:gd name="connsiteX17" fmla="*/ 1293960 w 2243612"/>
              <a:gd name="connsiteY17" fmla="*/ 2363674 h 2623539"/>
              <a:gd name="connsiteX18" fmla="*/ 1424588 w 2243612"/>
              <a:gd name="connsiteY18" fmla="*/ 2163377 h 2623539"/>
              <a:gd name="connsiteX19" fmla="*/ 1685846 w 2243612"/>
              <a:gd name="connsiteY19" fmla="*/ 2259171 h 2623539"/>
              <a:gd name="connsiteX20" fmla="*/ 1851308 w 2243612"/>
              <a:gd name="connsiteY20" fmla="*/ 2111125 h 2623539"/>
              <a:gd name="connsiteX21" fmla="*/ 2008063 w 2243612"/>
              <a:gd name="connsiteY21" fmla="*/ 1945663 h 2623539"/>
              <a:gd name="connsiteX22" fmla="*/ 2234485 w 2243612"/>
              <a:gd name="connsiteY22" fmla="*/ 1841160 h 2623539"/>
              <a:gd name="connsiteX23" fmla="*/ 2182234 w 2243612"/>
              <a:gd name="connsiteY23" fmla="*/ 1510234 h 2623539"/>
              <a:gd name="connsiteX24" fmla="*/ 2025480 w 2243612"/>
              <a:gd name="connsiteY24" fmla="*/ 1275103 h 2623539"/>
              <a:gd name="connsiteX25" fmla="*/ 1860017 w 2243612"/>
              <a:gd name="connsiteY25" fmla="*/ 987720 h 2623539"/>
              <a:gd name="connsiteX26" fmla="*/ 1833891 w 2243612"/>
              <a:gd name="connsiteY26" fmla="*/ 848383 h 2623539"/>
              <a:gd name="connsiteX27" fmla="*/ 1642303 w 2243612"/>
              <a:gd name="connsiteY27" fmla="*/ 656794 h 2623539"/>
              <a:gd name="connsiteX28" fmla="*/ 1537800 w 2243612"/>
              <a:gd name="connsiteY28" fmla="*/ 587126 h 2623539"/>
              <a:gd name="connsiteX29" fmla="*/ 1372337 w 2243612"/>
              <a:gd name="connsiteY29" fmla="*/ 482623 h 2623539"/>
              <a:gd name="connsiteX30" fmla="*/ 1215583 w 2243612"/>
              <a:gd name="connsiteY30" fmla="*/ 325868 h 2623539"/>
              <a:gd name="connsiteX31" fmla="*/ 1163331 w 2243612"/>
              <a:gd name="connsiteY31" fmla="*/ 221366 h 2623539"/>
              <a:gd name="connsiteX32" fmla="*/ 1093663 w 2243612"/>
              <a:gd name="connsiteY32" fmla="*/ 151697 h 2623539"/>
              <a:gd name="connsiteX0" fmla="*/ 1093663 w 2243612"/>
              <a:gd name="connsiteY0" fmla="*/ 151697 h 2623539"/>
              <a:gd name="connsiteX1" fmla="*/ 666943 w 2243612"/>
              <a:gd name="connsiteY1" fmla="*/ 3651 h 2623539"/>
              <a:gd name="connsiteX2" fmla="*/ 457937 w 2243612"/>
              <a:gd name="connsiteY2" fmla="*/ 64611 h 2623539"/>
              <a:gd name="connsiteX3" fmla="*/ 423103 w 2243612"/>
              <a:gd name="connsiteY3" fmla="*/ 273617 h 2623539"/>
              <a:gd name="connsiteX4" fmla="*/ 318600 w 2243612"/>
              <a:gd name="connsiteY4" fmla="*/ 482623 h 2623539"/>
              <a:gd name="connsiteX5" fmla="*/ 187971 w 2243612"/>
              <a:gd name="connsiteY5" fmla="*/ 656794 h 2623539"/>
              <a:gd name="connsiteX6" fmla="*/ 83468 w 2243612"/>
              <a:gd name="connsiteY6" fmla="*/ 918051 h 2623539"/>
              <a:gd name="connsiteX7" fmla="*/ 48634 w 2243612"/>
              <a:gd name="connsiteY7" fmla="*/ 1048680 h 2623539"/>
              <a:gd name="connsiteX8" fmla="*/ 13800 w 2243612"/>
              <a:gd name="connsiteY8" fmla="*/ 1344771 h 2623539"/>
              <a:gd name="connsiteX9" fmla="*/ 22508 w 2243612"/>
              <a:gd name="connsiteY9" fmla="*/ 1545068 h 2623539"/>
              <a:gd name="connsiteX10" fmla="*/ 266348 w 2243612"/>
              <a:gd name="connsiteY10" fmla="*/ 1727948 h 2623539"/>
              <a:gd name="connsiteX11" fmla="*/ 423103 w 2243612"/>
              <a:gd name="connsiteY11" fmla="*/ 1963080 h 2623539"/>
              <a:gd name="connsiteX12" fmla="*/ 571148 w 2243612"/>
              <a:gd name="connsiteY12" fmla="*/ 2093708 h 2623539"/>
              <a:gd name="connsiteX13" fmla="*/ 605983 w 2243612"/>
              <a:gd name="connsiteY13" fmla="*/ 2302714 h 2623539"/>
              <a:gd name="connsiteX14" fmla="*/ 849823 w 2243612"/>
              <a:gd name="connsiteY14" fmla="*/ 2442051 h 2623539"/>
              <a:gd name="connsiteX15" fmla="*/ 1084954 w 2243612"/>
              <a:gd name="connsiteY15" fmla="*/ 2598806 h 2623539"/>
              <a:gd name="connsiteX16" fmla="*/ 1189457 w 2243612"/>
              <a:gd name="connsiteY16" fmla="*/ 2598806 h 2623539"/>
              <a:gd name="connsiteX17" fmla="*/ 1293960 w 2243612"/>
              <a:gd name="connsiteY17" fmla="*/ 2363674 h 2623539"/>
              <a:gd name="connsiteX18" fmla="*/ 1442005 w 2243612"/>
              <a:gd name="connsiteY18" fmla="*/ 2398509 h 2623539"/>
              <a:gd name="connsiteX19" fmla="*/ 1685846 w 2243612"/>
              <a:gd name="connsiteY19" fmla="*/ 2259171 h 2623539"/>
              <a:gd name="connsiteX20" fmla="*/ 1851308 w 2243612"/>
              <a:gd name="connsiteY20" fmla="*/ 2111125 h 2623539"/>
              <a:gd name="connsiteX21" fmla="*/ 2008063 w 2243612"/>
              <a:gd name="connsiteY21" fmla="*/ 1945663 h 2623539"/>
              <a:gd name="connsiteX22" fmla="*/ 2234485 w 2243612"/>
              <a:gd name="connsiteY22" fmla="*/ 1841160 h 2623539"/>
              <a:gd name="connsiteX23" fmla="*/ 2182234 w 2243612"/>
              <a:gd name="connsiteY23" fmla="*/ 1510234 h 2623539"/>
              <a:gd name="connsiteX24" fmla="*/ 2025480 w 2243612"/>
              <a:gd name="connsiteY24" fmla="*/ 1275103 h 2623539"/>
              <a:gd name="connsiteX25" fmla="*/ 1860017 w 2243612"/>
              <a:gd name="connsiteY25" fmla="*/ 987720 h 2623539"/>
              <a:gd name="connsiteX26" fmla="*/ 1833891 w 2243612"/>
              <a:gd name="connsiteY26" fmla="*/ 848383 h 2623539"/>
              <a:gd name="connsiteX27" fmla="*/ 1642303 w 2243612"/>
              <a:gd name="connsiteY27" fmla="*/ 656794 h 2623539"/>
              <a:gd name="connsiteX28" fmla="*/ 1537800 w 2243612"/>
              <a:gd name="connsiteY28" fmla="*/ 587126 h 2623539"/>
              <a:gd name="connsiteX29" fmla="*/ 1372337 w 2243612"/>
              <a:gd name="connsiteY29" fmla="*/ 482623 h 2623539"/>
              <a:gd name="connsiteX30" fmla="*/ 1215583 w 2243612"/>
              <a:gd name="connsiteY30" fmla="*/ 325868 h 2623539"/>
              <a:gd name="connsiteX31" fmla="*/ 1163331 w 2243612"/>
              <a:gd name="connsiteY31" fmla="*/ 221366 h 2623539"/>
              <a:gd name="connsiteX32" fmla="*/ 1093663 w 2243612"/>
              <a:gd name="connsiteY32" fmla="*/ 151697 h 2623539"/>
              <a:gd name="connsiteX0" fmla="*/ 1093663 w 2243612"/>
              <a:gd name="connsiteY0" fmla="*/ 151697 h 2621204"/>
              <a:gd name="connsiteX1" fmla="*/ 666943 w 2243612"/>
              <a:gd name="connsiteY1" fmla="*/ 3651 h 2621204"/>
              <a:gd name="connsiteX2" fmla="*/ 457937 w 2243612"/>
              <a:gd name="connsiteY2" fmla="*/ 64611 h 2621204"/>
              <a:gd name="connsiteX3" fmla="*/ 423103 w 2243612"/>
              <a:gd name="connsiteY3" fmla="*/ 273617 h 2621204"/>
              <a:gd name="connsiteX4" fmla="*/ 318600 w 2243612"/>
              <a:gd name="connsiteY4" fmla="*/ 482623 h 2621204"/>
              <a:gd name="connsiteX5" fmla="*/ 187971 w 2243612"/>
              <a:gd name="connsiteY5" fmla="*/ 656794 h 2621204"/>
              <a:gd name="connsiteX6" fmla="*/ 83468 w 2243612"/>
              <a:gd name="connsiteY6" fmla="*/ 918051 h 2621204"/>
              <a:gd name="connsiteX7" fmla="*/ 48634 w 2243612"/>
              <a:gd name="connsiteY7" fmla="*/ 1048680 h 2621204"/>
              <a:gd name="connsiteX8" fmla="*/ 13800 w 2243612"/>
              <a:gd name="connsiteY8" fmla="*/ 1344771 h 2621204"/>
              <a:gd name="connsiteX9" fmla="*/ 22508 w 2243612"/>
              <a:gd name="connsiteY9" fmla="*/ 1545068 h 2621204"/>
              <a:gd name="connsiteX10" fmla="*/ 266348 w 2243612"/>
              <a:gd name="connsiteY10" fmla="*/ 1727948 h 2621204"/>
              <a:gd name="connsiteX11" fmla="*/ 423103 w 2243612"/>
              <a:gd name="connsiteY11" fmla="*/ 1963080 h 2621204"/>
              <a:gd name="connsiteX12" fmla="*/ 571148 w 2243612"/>
              <a:gd name="connsiteY12" fmla="*/ 2093708 h 2621204"/>
              <a:gd name="connsiteX13" fmla="*/ 605983 w 2243612"/>
              <a:gd name="connsiteY13" fmla="*/ 2302714 h 2621204"/>
              <a:gd name="connsiteX14" fmla="*/ 849823 w 2243612"/>
              <a:gd name="connsiteY14" fmla="*/ 2442051 h 2621204"/>
              <a:gd name="connsiteX15" fmla="*/ 1084954 w 2243612"/>
              <a:gd name="connsiteY15" fmla="*/ 2598806 h 2621204"/>
              <a:gd name="connsiteX16" fmla="*/ 1189457 w 2243612"/>
              <a:gd name="connsiteY16" fmla="*/ 2598806 h 2621204"/>
              <a:gd name="connsiteX17" fmla="*/ 1442005 w 2243612"/>
              <a:gd name="connsiteY17" fmla="*/ 2398509 h 2621204"/>
              <a:gd name="connsiteX18" fmla="*/ 1685846 w 2243612"/>
              <a:gd name="connsiteY18" fmla="*/ 2259171 h 2621204"/>
              <a:gd name="connsiteX19" fmla="*/ 1851308 w 2243612"/>
              <a:gd name="connsiteY19" fmla="*/ 2111125 h 2621204"/>
              <a:gd name="connsiteX20" fmla="*/ 2008063 w 2243612"/>
              <a:gd name="connsiteY20" fmla="*/ 1945663 h 2621204"/>
              <a:gd name="connsiteX21" fmla="*/ 2234485 w 2243612"/>
              <a:gd name="connsiteY21" fmla="*/ 1841160 h 2621204"/>
              <a:gd name="connsiteX22" fmla="*/ 2182234 w 2243612"/>
              <a:gd name="connsiteY22" fmla="*/ 1510234 h 2621204"/>
              <a:gd name="connsiteX23" fmla="*/ 2025480 w 2243612"/>
              <a:gd name="connsiteY23" fmla="*/ 1275103 h 2621204"/>
              <a:gd name="connsiteX24" fmla="*/ 1860017 w 2243612"/>
              <a:gd name="connsiteY24" fmla="*/ 987720 h 2621204"/>
              <a:gd name="connsiteX25" fmla="*/ 1833891 w 2243612"/>
              <a:gd name="connsiteY25" fmla="*/ 848383 h 2621204"/>
              <a:gd name="connsiteX26" fmla="*/ 1642303 w 2243612"/>
              <a:gd name="connsiteY26" fmla="*/ 656794 h 2621204"/>
              <a:gd name="connsiteX27" fmla="*/ 1537800 w 2243612"/>
              <a:gd name="connsiteY27" fmla="*/ 587126 h 2621204"/>
              <a:gd name="connsiteX28" fmla="*/ 1372337 w 2243612"/>
              <a:gd name="connsiteY28" fmla="*/ 482623 h 2621204"/>
              <a:gd name="connsiteX29" fmla="*/ 1215583 w 2243612"/>
              <a:gd name="connsiteY29" fmla="*/ 325868 h 2621204"/>
              <a:gd name="connsiteX30" fmla="*/ 1163331 w 2243612"/>
              <a:gd name="connsiteY30" fmla="*/ 221366 h 2621204"/>
              <a:gd name="connsiteX31" fmla="*/ 1093663 w 2243612"/>
              <a:gd name="connsiteY31" fmla="*/ 151697 h 2621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43612" h="2621204">
                <a:moveTo>
                  <a:pt x="1093663" y="151697"/>
                </a:moveTo>
                <a:cubicBezTo>
                  <a:pt x="1010932" y="115411"/>
                  <a:pt x="772897" y="18165"/>
                  <a:pt x="666943" y="3651"/>
                </a:cubicBezTo>
                <a:cubicBezTo>
                  <a:pt x="560989" y="-10863"/>
                  <a:pt x="498577" y="19617"/>
                  <a:pt x="457937" y="64611"/>
                </a:cubicBezTo>
                <a:cubicBezTo>
                  <a:pt x="417297" y="109605"/>
                  <a:pt x="446326" y="203948"/>
                  <a:pt x="423103" y="273617"/>
                </a:cubicBezTo>
                <a:cubicBezTo>
                  <a:pt x="399880" y="343286"/>
                  <a:pt x="357789" y="418760"/>
                  <a:pt x="318600" y="482623"/>
                </a:cubicBezTo>
                <a:cubicBezTo>
                  <a:pt x="279411" y="546486"/>
                  <a:pt x="227160" y="584223"/>
                  <a:pt x="187971" y="656794"/>
                </a:cubicBezTo>
                <a:cubicBezTo>
                  <a:pt x="148782" y="729365"/>
                  <a:pt x="106691" y="852737"/>
                  <a:pt x="83468" y="918051"/>
                </a:cubicBezTo>
                <a:cubicBezTo>
                  <a:pt x="60245" y="983365"/>
                  <a:pt x="60245" y="977560"/>
                  <a:pt x="48634" y="1048680"/>
                </a:cubicBezTo>
                <a:cubicBezTo>
                  <a:pt x="37023" y="1119800"/>
                  <a:pt x="18154" y="1262040"/>
                  <a:pt x="13800" y="1344771"/>
                </a:cubicBezTo>
                <a:cubicBezTo>
                  <a:pt x="9446" y="1427502"/>
                  <a:pt x="-19583" y="1481205"/>
                  <a:pt x="22508" y="1545068"/>
                </a:cubicBezTo>
                <a:cubicBezTo>
                  <a:pt x="64599" y="1608931"/>
                  <a:pt x="199582" y="1658279"/>
                  <a:pt x="266348" y="1727948"/>
                </a:cubicBezTo>
                <a:cubicBezTo>
                  <a:pt x="333114" y="1797617"/>
                  <a:pt x="372303" y="1902120"/>
                  <a:pt x="423103" y="1963080"/>
                </a:cubicBezTo>
                <a:cubicBezTo>
                  <a:pt x="473903" y="2024040"/>
                  <a:pt x="540668" y="2037102"/>
                  <a:pt x="571148" y="2093708"/>
                </a:cubicBezTo>
                <a:cubicBezTo>
                  <a:pt x="601628" y="2150314"/>
                  <a:pt x="559537" y="2244657"/>
                  <a:pt x="605983" y="2302714"/>
                </a:cubicBezTo>
                <a:cubicBezTo>
                  <a:pt x="652429" y="2360771"/>
                  <a:pt x="769994" y="2392702"/>
                  <a:pt x="849823" y="2442051"/>
                </a:cubicBezTo>
                <a:cubicBezTo>
                  <a:pt x="929651" y="2491400"/>
                  <a:pt x="1028348" y="2572680"/>
                  <a:pt x="1084954" y="2598806"/>
                </a:cubicBezTo>
                <a:cubicBezTo>
                  <a:pt x="1141560" y="2624932"/>
                  <a:pt x="1129949" y="2632189"/>
                  <a:pt x="1189457" y="2598806"/>
                </a:cubicBezTo>
                <a:cubicBezTo>
                  <a:pt x="1248965" y="2565423"/>
                  <a:pt x="1359274" y="2455115"/>
                  <a:pt x="1442005" y="2398509"/>
                </a:cubicBezTo>
                <a:cubicBezTo>
                  <a:pt x="1524736" y="2341903"/>
                  <a:pt x="1617629" y="2307068"/>
                  <a:pt x="1685846" y="2259171"/>
                </a:cubicBezTo>
                <a:cubicBezTo>
                  <a:pt x="1754063" y="2211274"/>
                  <a:pt x="1797605" y="2163376"/>
                  <a:pt x="1851308" y="2111125"/>
                </a:cubicBezTo>
                <a:cubicBezTo>
                  <a:pt x="1905011" y="2058874"/>
                  <a:pt x="1944200" y="1990657"/>
                  <a:pt x="2008063" y="1945663"/>
                </a:cubicBezTo>
                <a:cubicBezTo>
                  <a:pt x="2071926" y="1900669"/>
                  <a:pt x="2205456" y="1913732"/>
                  <a:pt x="2234485" y="1841160"/>
                </a:cubicBezTo>
                <a:cubicBezTo>
                  <a:pt x="2263514" y="1768588"/>
                  <a:pt x="2217068" y="1604577"/>
                  <a:pt x="2182234" y="1510234"/>
                </a:cubicBezTo>
                <a:cubicBezTo>
                  <a:pt x="2147400" y="1415891"/>
                  <a:pt x="2079183" y="1362189"/>
                  <a:pt x="2025480" y="1275103"/>
                </a:cubicBezTo>
                <a:cubicBezTo>
                  <a:pt x="1971777" y="1188017"/>
                  <a:pt x="1891949" y="1058840"/>
                  <a:pt x="1860017" y="987720"/>
                </a:cubicBezTo>
                <a:cubicBezTo>
                  <a:pt x="1828086" y="916600"/>
                  <a:pt x="1870177" y="903537"/>
                  <a:pt x="1833891" y="848383"/>
                </a:cubicBezTo>
                <a:cubicBezTo>
                  <a:pt x="1797605" y="793229"/>
                  <a:pt x="1691652" y="700337"/>
                  <a:pt x="1642303" y="656794"/>
                </a:cubicBezTo>
                <a:cubicBezTo>
                  <a:pt x="1592955" y="613251"/>
                  <a:pt x="1582794" y="616154"/>
                  <a:pt x="1537800" y="587126"/>
                </a:cubicBezTo>
                <a:cubicBezTo>
                  <a:pt x="1492806" y="558098"/>
                  <a:pt x="1426040" y="526166"/>
                  <a:pt x="1372337" y="482623"/>
                </a:cubicBezTo>
                <a:cubicBezTo>
                  <a:pt x="1318634" y="439080"/>
                  <a:pt x="1250417" y="369411"/>
                  <a:pt x="1215583" y="325868"/>
                </a:cubicBezTo>
                <a:cubicBezTo>
                  <a:pt x="1180749" y="282325"/>
                  <a:pt x="1183651" y="253297"/>
                  <a:pt x="1163331" y="221366"/>
                </a:cubicBezTo>
                <a:cubicBezTo>
                  <a:pt x="1143011" y="189435"/>
                  <a:pt x="1176394" y="187983"/>
                  <a:pt x="1093663" y="1516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8" name="Freihandform 7"/>
          <p:cNvSpPr/>
          <p:nvPr/>
        </p:nvSpPr>
        <p:spPr>
          <a:xfrm>
            <a:off x="3465513" y="1852613"/>
            <a:ext cx="2565400" cy="2347912"/>
          </a:xfrm>
          <a:custGeom>
            <a:avLst/>
            <a:gdLst>
              <a:gd name="connsiteX0" fmla="*/ 1733365 w 2564693"/>
              <a:gd name="connsiteY0" fmla="*/ 2292376 h 2346889"/>
              <a:gd name="connsiteX1" fmla="*/ 2003331 w 2564693"/>
              <a:gd name="connsiteY1" fmla="*/ 2301085 h 2346889"/>
              <a:gd name="connsiteX2" fmla="*/ 2282005 w 2564693"/>
              <a:gd name="connsiteY2" fmla="*/ 2318502 h 2346889"/>
              <a:gd name="connsiteX3" fmla="*/ 2517137 w 2564693"/>
              <a:gd name="connsiteY3" fmla="*/ 2335919 h 2346889"/>
              <a:gd name="connsiteX4" fmla="*/ 2560679 w 2564693"/>
              <a:gd name="connsiteY4" fmla="*/ 2135622 h 2346889"/>
              <a:gd name="connsiteX5" fmla="*/ 2456177 w 2564693"/>
              <a:gd name="connsiteY5" fmla="*/ 1987576 h 2346889"/>
              <a:gd name="connsiteX6" fmla="*/ 2221045 w 2564693"/>
              <a:gd name="connsiteY6" fmla="*/ 1682776 h 2346889"/>
              <a:gd name="connsiteX7" fmla="*/ 2116542 w 2564693"/>
              <a:gd name="connsiteY7" fmla="*/ 1447645 h 2346889"/>
              <a:gd name="connsiteX8" fmla="*/ 1985914 w 2564693"/>
              <a:gd name="connsiteY8" fmla="*/ 1151553 h 2346889"/>
              <a:gd name="connsiteX9" fmla="*/ 1890119 w 2564693"/>
              <a:gd name="connsiteY9" fmla="*/ 907713 h 2346889"/>
              <a:gd name="connsiteX10" fmla="*/ 1628862 w 2564693"/>
              <a:gd name="connsiteY10" fmla="*/ 620330 h 2346889"/>
              <a:gd name="connsiteX11" fmla="*/ 1402439 w 2564693"/>
              <a:gd name="connsiteY11" fmla="*/ 454867 h 2346889"/>
              <a:gd name="connsiteX12" fmla="*/ 1167308 w 2564693"/>
              <a:gd name="connsiteY12" fmla="*/ 219736 h 2346889"/>
              <a:gd name="connsiteX13" fmla="*/ 940885 w 2564693"/>
              <a:gd name="connsiteY13" fmla="*/ 28147 h 2346889"/>
              <a:gd name="connsiteX14" fmla="*/ 758005 w 2564693"/>
              <a:gd name="connsiteY14" fmla="*/ 2022 h 2346889"/>
              <a:gd name="connsiteX15" fmla="*/ 496748 w 2564693"/>
              <a:gd name="connsiteY15" fmla="*/ 19439 h 2346889"/>
              <a:gd name="connsiteX16" fmla="*/ 244199 w 2564693"/>
              <a:gd name="connsiteY16" fmla="*/ 158776 h 2346889"/>
              <a:gd name="connsiteX17" fmla="*/ 87445 w 2564693"/>
              <a:gd name="connsiteY17" fmla="*/ 324239 h 2346889"/>
              <a:gd name="connsiteX18" fmla="*/ 9068 w 2564693"/>
              <a:gd name="connsiteY18" fmla="*/ 420033 h 2346889"/>
              <a:gd name="connsiteX19" fmla="*/ 296451 w 2564693"/>
              <a:gd name="connsiteY19" fmla="*/ 437450 h 2346889"/>
              <a:gd name="connsiteX20" fmla="*/ 435788 w 2564693"/>
              <a:gd name="connsiteY20" fmla="*/ 515827 h 2346889"/>
              <a:gd name="connsiteX21" fmla="*/ 627377 w 2564693"/>
              <a:gd name="connsiteY21" fmla="*/ 568079 h 2346889"/>
              <a:gd name="connsiteX22" fmla="*/ 731879 w 2564693"/>
              <a:gd name="connsiteY22" fmla="*/ 742250 h 2346889"/>
              <a:gd name="connsiteX23" fmla="*/ 888634 w 2564693"/>
              <a:gd name="connsiteY23" fmla="*/ 899005 h 2346889"/>
              <a:gd name="connsiteX24" fmla="*/ 1062805 w 2564693"/>
              <a:gd name="connsiteY24" fmla="*/ 1012216 h 2346889"/>
              <a:gd name="connsiteX25" fmla="*/ 1236977 w 2564693"/>
              <a:gd name="connsiteY25" fmla="*/ 1134136 h 2346889"/>
              <a:gd name="connsiteX26" fmla="*/ 1358897 w 2564693"/>
              <a:gd name="connsiteY26" fmla="*/ 1229930 h 2346889"/>
              <a:gd name="connsiteX27" fmla="*/ 1367605 w 2564693"/>
              <a:gd name="connsiteY27" fmla="*/ 1412810 h 2346889"/>
              <a:gd name="connsiteX28" fmla="*/ 1550485 w 2564693"/>
              <a:gd name="connsiteY28" fmla="*/ 1639233 h 2346889"/>
              <a:gd name="connsiteX29" fmla="*/ 1663697 w 2564693"/>
              <a:gd name="connsiteY29" fmla="*/ 1900490 h 2346889"/>
              <a:gd name="connsiteX30" fmla="*/ 1733365 w 2564693"/>
              <a:gd name="connsiteY30" fmla="*/ 2057245 h 2346889"/>
              <a:gd name="connsiteX31" fmla="*/ 1733365 w 2564693"/>
              <a:gd name="connsiteY31" fmla="*/ 2292376 h 234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64693" h="2346889">
                <a:moveTo>
                  <a:pt x="1733365" y="2292376"/>
                </a:moveTo>
                <a:cubicBezTo>
                  <a:pt x="1778359" y="2333016"/>
                  <a:pt x="1911891" y="2296731"/>
                  <a:pt x="2003331" y="2301085"/>
                </a:cubicBezTo>
                <a:cubicBezTo>
                  <a:pt x="2094771" y="2305439"/>
                  <a:pt x="2282005" y="2318502"/>
                  <a:pt x="2282005" y="2318502"/>
                </a:cubicBezTo>
                <a:cubicBezTo>
                  <a:pt x="2367639" y="2324308"/>
                  <a:pt x="2470691" y="2366399"/>
                  <a:pt x="2517137" y="2335919"/>
                </a:cubicBezTo>
                <a:cubicBezTo>
                  <a:pt x="2563583" y="2305439"/>
                  <a:pt x="2570839" y="2193679"/>
                  <a:pt x="2560679" y="2135622"/>
                </a:cubicBezTo>
                <a:cubicBezTo>
                  <a:pt x="2550519" y="2077565"/>
                  <a:pt x="2512783" y="2063050"/>
                  <a:pt x="2456177" y="1987576"/>
                </a:cubicBezTo>
                <a:cubicBezTo>
                  <a:pt x="2399571" y="1912102"/>
                  <a:pt x="2277651" y="1772764"/>
                  <a:pt x="2221045" y="1682776"/>
                </a:cubicBezTo>
                <a:cubicBezTo>
                  <a:pt x="2164439" y="1592787"/>
                  <a:pt x="2116542" y="1447645"/>
                  <a:pt x="2116542" y="1447645"/>
                </a:cubicBezTo>
                <a:cubicBezTo>
                  <a:pt x="2077354" y="1359108"/>
                  <a:pt x="2023651" y="1241542"/>
                  <a:pt x="1985914" y="1151553"/>
                </a:cubicBezTo>
                <a:cubicBezTo>
                  <a:pt x="1948177" y="1061564"/>
                  <a:pt x="1949628" y="996250"/>
                  <a:pt x="1890119" y="907713"/>
                </a:cubicBezTo>
                <a:cubicBezTo>
                  <a:pt x="1830610" y="819176"/>
                  <a:pt x="1710142" y="695804"/>
                  <a:pt x="1628862" y="620330"/>
                </a:cubicBezTo>
                <a:cubicBezTo>
                  <a:pt x="1547582" y="544856"/>
                  <a:pt x="1479365" y="521633"/>
                  <a:pt x="1402439" y="454867"/>
                </a:cubicBezTo>
                <a:cubicBezTo>
                  <a:pt x="1325513" y="388101"/>
                  <a:pt x="1244234" y="290856"/>
                  <a:pt x="1167308" y="219736"/>
                </a:cubicBezTo>
                <a:cubicBezTo>
                  <a:pt x="1090382" y="148616"/>
                  <a:pt x="1009102" y="64433"/>
                  <a:pt x="940885" y="28147"/>
                </a:cubicBezTo>
                <a:cubicBezTo>
                  <a:pt x="872668" y="-8139"/>
                  <a:pt x="832028" y="3473"/>
                  <a:pt x="758005" y="2022"/>
                </a:cubicBezTo>
                <a:cubicBezTo>
                  <a:pt x="683982" y="571"/>
                  <a:pt x="582382" y="-6687"/>
                  <a:pt x="496748" y="19439"/>
                </a:cubicBezTo>
                <a:cubicBezTo>
                  <a:pt x="411114" y="45565"/>
                  <a:pt x="312416" y="107976"/>
                  <a:pt x="244199" y="158776"/>
                </a:cubicBezTo>
                <a:cubicBezTo>
                  <a:pt x="175982" y="209576"/>
                  <a:pt x="126633" y="280696"/>
                  <a:pt x="87445" y="324239"/>
                </a:cubicBezTo>
                <a:cubicBezTo>
                  <a:pt x="48257" y="367782"/>
                  <a:pt x="-25766" y="401165"/>
                  <a:pt x="9068" y="420033"/>
                </a:cubicBezTo>
                <a:cubicBezTo>
                  <a:pt x="43902" y="438901"/>
                  <a:pt x="225331" y="421484"/>
                  <a:pt x="296451" y="437450"/>
                </a:cubicBezTo>
                <a:cubicBezTo>
                  <a:pt x="367571" y="453416"/>
                  <a:pt x="380634" y="494056"/>
                  <a:pt x="435788" y="515827"/>
                </a:cubicBezTo>
                <a:cubicBezTo>
                  <a:pt x="490942" y="537598"/>
                  <a:pt x="578029" y="530342"/>
                  <a:pt x="627377" y="568079"/>
                </a:cubicBezTo>
                <a:cubicBezTo>
                  <a:pt x="676725" y="605816"/>
                  <a:pt x="688336" y="687096"/>
                  <a:pt x="731879" y="742250"/>
                </a:cubicBezTo>
                <a:cubicBezTo>
                  <a:pt x="775422" y="797404"/>
                  <a:pt x="833480" y="854011"/>
                  <a:pt x="888634" y="899005"/>
                </a:cubicBezTo>
                <a:cubicBezTo>
                  <a:pt x="943788" y="943999"/>
                  <a:pt x="1004748" y="973027"/>
                  <a:pt x="1062805" y="1012216"/>
                </a:cubicBezTo>
                <a:cubicBezTo>
                  <a:pt x="1120862" y="1051404"/>
                  <a:pt x="1187628" y="1097850"/>
                  <a:pt x="1236977" y="1134136"/>
                </a:cubicBezTo>
                <a:cubicBezTo>
                  <a:pt x="1286326" y="1170422"/>
                  <a:pt x="1337126" y="1183484"/>
                  <a:pt x="1358897" y="1229930"/>
                </a:cubicBezTo>
                <a:cubicBezTo>
                  <a:pt x="1380668" y="1276376"/>
                  <a:pt x="1335674" y="1344593"/>
                  <a:pt x="1367605" y="1412810"/>
                </a:cubicBezTo>
                <a:cubicBezTo>
                  <a:pt x="1399536" y="1481027"/>
                  <a:pt x="1501136" y="1557953"/>
                  <a:pt x="1550485" y="1639233"/>
                </a:cubicBezTo>
                <a:cubicBezTo>
                  <a:pt x="1599834" y="1720513"/>
                  <a:pt x="1633217" y="1830821"/>
                  <a:pt x="1663697" y="1900490"/>
                </a:cubicBezTo>
                <a:cubicBezTo>
                  <a:pt x="1694177" y="1970159"/>
                  <a:pt x="1718851" y="1990479"/>
                  <a:pt x="1733365" y="2057245"/>
                </a:cubicBezTo>
                <a:cubicBezTo>
                  <a:pt x="1747879" y="2124011"/>
                  <a:pt x="1688371" y="2251736"/>
                  <a:pt x="1733365" y="2292376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9" name="Freihandform 8"/>
          <p:cNvSpPr/>
          <p:nvPr/>
        </p:nvSpPr>
        <p:spPr>
          <a:xfrm>
            <a:off x="4210050" y="4170363"/>
            <a:ext cx="3276600" cy="2714625"/>
          </a:xfrm>
          <a:custGeom>
            <a:avLst/>
            <a:gdLst>
              <a:gd name="connsiteX0" fmla="*/ 1816008 w 3275830"/>
              <a:gd name="connsiteY0" fmla="*/ 2691879 h 2713766"/>
              <a:gd name="connsiteX1" fmla="*/ 1641837 w 3275830"/>
              <a:gd name="connsiteY1" fmla="*/ 2456748 h 2713766"/>
              <a:gd name="connsiteX2" fmla="*/ 1432831 w 3275830"/>
              <a:gd name="connsiteY2" fmla="*/ 2178074 h 2713766"/>
              <a:gd name="connsiteX3" fmla="*/ 1302203 w 3275830"/>
              <a:gd name="connsiteY3" fmla="*/ 1899399 h 2713766"/>
              <a:gd name="connsiteX4" fmla="*/ 1136740 w 3275830"/>
              <a:gd name="connsiteY4" fmla="*/ 1760062 h 2713766"/>
              <a:gd name="connsiteX5" fmla="*/ 892900 w 3275830"/>
              <a:gd name="connsiteY5" fmla="*/ 1620725 h 2713766"/>
              <a:gd name="connsiteX6" fmla="*/ 718728 w 3275830"/>
              <a:gd name="connsiteY6" fmla="*/ 1342051 h 2713766"/>
              <a:gd name="connsiteX7" fmla="*/ 561974 w 3275830"/>
              <a:gd name="connsiteY7" fmla="*/ 1150462 h 2713766"/>
              <a:gd name="connsiteX8" fmla="*/ 309426 w 3275830"/>
              <a:gd name="connsiteY8" fmla="*/ 880496 h 2713766"/>
              <a:gd name="connsiteX9" fmla="*/ 170088 w 3275830"/>
              <a:gd name="connsiteY9" fmla="*/ 775994 h 2713766"/>
              <a:gd name="connsiteX10" fmla="*/ 91711 w 3275830"/>
              <a:gd name="connsiteY10" fmla="*/ 732451 h 2713766"/>
              <a:gd name="connsiteX11" fmla="*/ 13334 w 3275830"/>
              <a:gd name="connsiteY11" fmla="*/ 654074 h 2713766"/>
              <a:gd name="connsiteX12" fmla="*/ 387803 w 3275830"/>
              <a:gd name="connsiteY12" fmla="*/ 453776 h 2713766"/>
              <a:gd name="connsiteX13" fmla="*/ 544557 w 3275830"/>
              <a:gd name="connsiteY13" fmla="*/ 323148 h 2713766"/>
              <a:gd name="connsiteX14" fmla="*/ 710020 w 3275830"/>
              <a:gd name="connsiteY14" fmla="*/ 148976 h 2713766"/>
              <a:gd name="connsiteX15" fmla="*/ 849357 w 3275830"/>
              <a:gd name="connsiteY15" fmla="*/ 53182 h 2713766"/>
              <a:gd name="connsiteX16" fmla="*/ 971277 w 3275830"/>
              <a:gd name="connsiteY16" fmla="*/ 931 h 2713766"/>
              <a:gd name="connsiteX17" fmla="*/ 1319620 w 3275830"/>
              <a:gd name="connsiteY17" fmla="*/ 18348 h 2713766"/>
              <a:gd name="connsiteX18" fmla="*/ 1511208 w 3275830"/>
              <a:gd name="connsiteY18" fmla="*/ 27056 h 2713766"/>
              <a:gd name="connsiteX19" fmla="*/ 1737631 w 3275830"/>
              <a:gd name="connsiteY19" fmla="*/ 44474 h 2713766"/>
              <a:gd name="connsiteX20" fmla="*/ 1876968 w 3275830"/>
              <a:gd name="connsiteY20" fmla="*/ 253479 h 2713766"/>
              <a:gd name="connsiteX21" fmla="*/ 1972763 w 3275830"/>
              <a:gd name="connsiteY21" fmla="*/ 549571 h 2713766"/>
              <a:gd name="connsiteX22" fmla="*/ 1998888 w 3275830"/>
              <a:gd name="connsiteY22" fmla="*/ 758576 h 2713766"/>
              <a:gd name="connsiteX23" fmla="*/ 2112100 w 3275830"/>
              <a:gd name="connsiteY23" fmla="*/ 967582 h 2713766"/>
              <a:gd name="connsiteX24" fmla="*/ 2321106 w 3275830"/>
              <a:gd name="connsiteY24" fmla="*/ 1211422 h 2713766"/>
              <a:gd name="connsiteX25" fmla="*/ 2547528 w 3275830"/>
              <a:gd name="connsiteY25" fmla="*/ 1664268 h 2713766"/>
              <a:gd name="connsiteX26" fmla="*/ 2869746 w 3275830"/>
              <a:gd name="connsiteY26" fmla="*/ 2003902 h 2713766"/>
              <a:gd name="connsiteX27" fmla="*/ 2913288 w 3275830"/>
              <a:gd name="connsiteY27" fmla="*/ 2117114 h 2713766"/>
              <a:gd name="connsiteX28" fmla="*/ 3078751 w 3275830"/>
              <a:gd name="connsiteY28" fmla="*/ 2439331 h 2713766"/>
              <a:gd name="connsiteX29" fmla="*/ 3165837 w 3275830"/>
              <a:gd name="connsiteY29" fmla="*/ 2665754 h 2713766"/>
              <a:gd name="connsiteX30" fmla="*/ 3174546 w 3275830"/>
              <a:gd name="connsiteY30" fmla="*/ 2700588 h 2713766"/>
              <a:gd name="connsiteX31" fmla="*/ 1816008 w 3275830"/>
              <a:gd name="connsiteY31" fmla="*/ 2691879 h 271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275830" h="2713766">
                <a:moveTo>
                  <a:pt x="1816008" y="2691879"/>
                </a:moveTo>
                <a:cubicBezTo>
                  <a:pt x="1560556" y="2651239"/>
                  <a:pt x="1641837" y="2456748"/>
                  <a:pt x="1641837" y="2456748"/>
                </a:cubicBezTo>
                <a:cubicBezTo>
                  <a:pt x="1577974" y="2371114"/>
                  <a:pt x="1489437" y="2270965"/>
                  <a:pt x="1432831" y="2178074"/>
                </a:cubicBezTo>
                <a:cubicBezTo>
                  <a:pt x="1376225" y="2085183"/>
                  <a:pt x="1351551" y="1969068"/>
                  <a:pt x="1302203" y="1899399"/>
                </a:cubicBezTo>
                <a:cubicBezTo>
                  <a:pt x="1252855" y="1829730"/>
                  <a:pt x="1204957" y="1806508"/>
                  <a:pt x="1136740" y="1760062"/>
                </a:cubicBezTo>
                <a:cubicBezTo>
                  <a:pt x="1068523" y="1713616"/>
                  <a:pt x="962569" y="1690393"/>
                  <a:pt x="892900" y="1620725"/>
                </a:cubicBezTo>
                <a:cubicBezTo>
                  <a:pt x="823231" y="1551057"/>
                  <a:pt x="773882" y="1420428"/>
                  <a:pt x="718728" y="1342051"/>
                </a:cubicBezTo>
                <a:cubicBezTo>
                  <a:pt x="663574" y="1263674"/>
                  <a:pt x="630191" y="1227388"/>
                  <a:pt x="561974" y="1150462"/>
                </a:cubicBezTo>
                <a:cubicBezTo>
                  <a:pt x="493757" y="1073536"/>
                  <a:pt x="374740" y="942907"/>
                  <a:pt x="309426" y="880496"/>
                </a:cubicBezTo>
                <a:cubicBezTo>
                  <a:pt x="244112" y="818085"/>
                  <a:pt x="206374" y="800668"/>
                  <a:pt x="170088" y="775994"/>
                </a:cubicBezTo>
                <a:cubicBezTo>
                  <a:pt x="133802" y="751320"/>
                  <a:pt x="117837" y="752771"/>
                  <a:pt x="91711" y="732451"/>
                </a:cubicBezTo>
                <a:cubicBezTo>
                  <a:pt x="65585" y="712131"/>
                  <a:pt x="-36015" y="700520"/>
                  <a:pt x="13334" y="654074"/>
                </a:cubicBezTo>
                <a:cubicBezTo>
                  <a:pt x="62683" y="607628"/>
                  <a:pt x="299266" y="508930"/>
                  <a:pt x="387803" y="453776"/>
                </a:cubicBezTo>
                <a:cubicBezTo>
                  <a:pt x="476340" y="398622"/>
                  <a:pt x="490854" y="373948"/>
                  <a:pt x="544557" y="323148"/>
                </a:cubicBezTo>
                <a:cubicBezTo>
                  <a:pt x="598260" y="272348"/>
                  <a:pt x="659220" y="193970"/>
                  <a:pt x="710020" y="148976"/>
                </a:cubicBezTo>
                <a:cubicBezTo>
                  <a:pt x="760820" y="103982"/>
                  <a:pt x="805814" y="77856"/>
                  <a:pt x="849357" y="53182"/>
                </a:cubicBezTo>
                <a:cubicBezTo>
                  <a:pt x="892900" y="28508"/>
                  <a:pt x="892900" y="6737"/>
                  <a:pt x="971277" y="931"/>
                </a:cubicBezTo>
                <a:cubicBezTo>
                  <a:pt x="1049654" y="-4875"/>
                  <a:pt x="1319620" y="18348"/>
                  <a:pt x="1319620" y="18348"/>
                </a:cubicBezTo>
                <a:lnTo>
                  <a:pt x="1511208" y="27056"/>
                </a:lnTo>
                <a:cubicBezTo>
                  <a:pt x="1580876" y="31410"/>
                  <a:pt x="1676671" y="6737"/>
                  <a:pt x="1737631" y="44474"/>
                </a:cubicBezTo>
                <a:cubicBezTo>
                  <a:pt x="1798591" y="82211"/>
                  <a:pt x="1837779" y="169296"/>
                  <a:pt x="1876968" y="253479"/>
                </a:cubicBezTo>
                <a:cubicBezTo>
                  <a:pt x="1916157" y="337662"/>
                  <a:pt x="1952443" y="465388"/>
                  <a:pt x="1972763" y="549571"/>
                </a:cubicBezTo>
                <a:cubicBezTo>
                  <a:pt x="1993083" y="633754"/>
                  <a:pt x="1975665" y="688908"/>
                  <a:pt x="1998888" y="758576"/>
                </a:cubicBezTo>
                <a:cubicBezTo>
                  <a:pt x="2022111" y="828244"/>
                  <a:pt x="2058397" y="892108"/>
                  <a:pt x="2112100" y="967582"/>
                </a:cubicBezTo>
                <a:cubicBezTo>
                  <a:pt x="2165803" y="1043056"/>
                  <a:pt x="2248535" y="1095308"/>
                  <a:pt x="2321106" y="1211422"/>
                </a:cubicBezTo>
                <a:cubicBezTo>
                  <a:pt x="2393677" y="1327536"/>
                  <a:pt x="2456088" y="1532188"/>
                  <a:pt x="2547528" y="1664268"/>
                </a:cubicBezTo>
                <a:cubicBezTo>
                  <a:pt x="2638968" y="1796348"/>
                  <a:pt x="2808786" y="1928428"/>
                  <a:pt x="2869746" y="2003902"/>
                </a:cubicBezTo>
                <a:cubicBezTo>
                  <a:pt x="2930706" y="2079376"/>
                  <a:pt x="2878454" y="2044543"/>
                  <a:pt x="2913288" y="2117114"/>
                </a:cubicBezTo>
                <a:cubicBezTo>
                  <a:pt x="2948122" y="2189685"/>
                  <a:pt x="3036660" y="2347891"/>
                  <a:pt x="3078751" y="2439331"/>
                </a:cubicBezTo>
                <a:cubicBezTo>
                  <a:pt x="3120843" y="2530771"/>
                  <a:pt x="3149871" y="2622211"/>
                  <a:pt x="3165837" y="2665754"/>
                </a:cubicBezTo>
                <a:cubicBezTo>
                  <a:pt x="3181803" y="2709297"/>
                  <a:pt x="3399518" y="2696234"/>
                  <a:pt x="3174546" y="2700588"/>
                </a:cubicBezTo>
                <a:cubicBezTo>
                  <a:pt x="2949575" y="2704942"/>
                  <a:pt x="2071460" y="2732519"/>
                  <a:pt x="1816008" y="2691879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107950" y="6033482"/>
            <a:ext cx="8928546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Aufschlüsse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erlauben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uns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Rückschlüsse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auf die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Prozessarten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die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zum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Verfüllen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des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Stauraumes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beitrugen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</a:t>
            </a:r>
            <a:endParaRPr lang="de-AT" altLang="de-D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632" y="2869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0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1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5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4"/>
          <p:cNvCxnSpPr/>
          <p:nvPr/>
        </p:nvCxnSpPr>
        <p:spPr>
          <a:xfrm flipV="1">
            <a:off x="0" y="3141663"/>
            <a:ext cx="3348038" cy="7143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6372225" y="2997200"/>
            <a:ext cx="2160588" cy="365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0" y="2528888"/>
            <a:ext cx="2987675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5957888" y="2519363"/>
            <a:ext cx="2987675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47732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6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Fallbeispiel 1</a:t>
            </a:r>
            <a:r>
              <a:rPr lang="de-DE" altLang="de-DE" sz="36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de-DE" altLang="de-DE" sz="36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Khalsar</a:t>
            </a:r>
            <a:r>
              <a:rPr lang="de-DE" altLang="de-DE" sz="36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, Indien</a:t>
            </a:r>
            <a:endParaRPr lang="de-DE" altLang="de-DE" sz="36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54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Archiv im Stauraum</a:t>
            </a:r>
            <a:endParaRPr lang="de-AT" altLang="de-DE" sz="54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hteck 17"/>
          <p:cNvSpPr/>
          <p:nvPr/>
        </p:nvSpPr>
        <p:spPr>
          <a:xfrm>
            <a:off x="1068725" y="3219450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fluvial</a:t>
            </a:r>
            <a:endParaRPr lang="de-AT" sz="2400" dirty="0">
              <a:solidFill>
                <a:srgbClr val="0070C0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08663" y="2607295"/>
            <a:ext cx="1670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lakustrin</a:t>
            </a:r>
            <a:endParaRPr lang="de-AT" sz="2400" dirty="0">
              <a:solidFill>
                <a:srgbClr val="00B0F0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6104612" y="101600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fluvial</a:t>
            </a:r>
            <a:endParaRPr lang="de-AT" sz="2400" dirty="0">
              <a:solidFill>
                <a:srgbClr val="0070C0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675819" y="17008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fluvial</a:t>
            </a:r>
            <a:endParaRPr lang="de-AT" sz="2400" dirty="0">
              <a:solidFill>
                <a:srgbClr val="0070C0"/>
              </a:solidFill>
            </a:endParaRPr>
          </a:p>
        </p:txBody>
      </p:sp>
      <p:sp>
        <p:nvSpPr>
          <p:cNvPr id="2" name="Freihandform 1"/>
          <p:cNvSpPr/>
          <p:nvPr/>
        </p:nvSpPr>
        <p:spPr>
          <a:xfrm>
            <a:off x="20403" y="2619375"/>
            <a:ext cx="3374049" cy="1770358"/>
          </a:xfrm>
          <a:custGeom>
            <a:avLst/>
            <a:gdLst>
              <a:gd name="connsiteX0" fmla="*/ 3132372 w 3374049"/>
              <a:gd name="connsiteY0" fmla="*/ 0 h 1770358"/>
              <a:gd name="connsiteX1" fmla="*/ 3370497 w 3374049"/>
              <a:gd name="connsiteY1" fmla="*/ 323850 h 1770358"/>
              <a:gd name="connsiteX2" fmla="*/ 3208572 w 3374049"/>
              <a:gd name="connsiteY2" fmla="*/ 619125 h 1770358"/>
              <a:gd name="connsiteX3" fmla="*/ 2408472 w 3374049"/>
              <a:gd name="connsiteY3" fmla="*/ 981075 h 1770358"/>
              <a:gd name="connsiteX4" fmla="*/ 1494072 w 3374049"/>
              <a:gd name="connsiteY4" fmla="*/ 1343025 h 1770358"/>
              <a:gd name="connsiteX5" fmla="*/ 208197 w 3374049"/>
              <a:gd name="connsiteY5" fmla="*/ 1714500 h 1770358"/>
              <a:gd name="connsiteX6" fmla="*/ 17697 w 3374049"/>
              <a:gd name="connsiteY6" fmla="*/ 1762125 h 177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74049" h="1770358">
                <a:moveTo>
                  <a:pt x="3132372" y="0"/>
                </a:moveTo>
                <a:cubicBezTo>
                  <a:pt x="3245084" y="110331"/>
                  <a:pt x="3357797" y="220663"/>
                  <a:pt x="3370497" y="323850"/>
                </a:cubicBezTo>
                <a:cubicBezTo>
                  <a:pt x="3383197" y="427037"/>
                  <a:pt x="3368909" y="509588"/>
                  <a:pt x="3208572" y="619125"/>
                </a:cubicBezTo>
                <a:cubicBezTo>
                  <a:pt x="3048235" y="728662"/>
                  <a:pt x="2694222" y="860425"/>
                  <a:pt x="2408472" y="981075"/>
                </a:cubicBezTo>
                <a:cubicBezTo>
                  <a:pt x="2122722" y="1101725"/>
                  <a:pt x="1860784" y="1220788"/>
                  <a:pt x="1494072" y="1343025"/>
                </a:cubicBezTo>
                <a:cubicBezTo>
                  <a:pt x="1127360" y="1465262"/>
                  <a:pt x="454259" y="1644650"/>
                  <a:pt x="208197" y="1714500"/>
                </a:cubicBezTo>
                <a:cubicBezTo>
                  <a:pt x="-37865" y="1784350"/>
                  <a:pt x="-10084" y="1773237"/>
                  <a:pt x="17697" y="176212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Freihandform 2"/>
          <p:cNvSpPr/>
          <p:nvPr/>
        </p:nvSpPr>
        <p:spPr>
          <a:xfrm>
            <a:off x="5523370" y="2619375"/>
            <a:ext cx="3563480" cy="847725"/>
          </a:xfrm>
          <a:custGeom>
            <a:avLst/>
            <a:gdLst>
              <a:gd name="connsiteX0" fmla="*/ 391655 w 3563480"/>
              <a:gd name="connsiteY0" fmla="*/ 0 h 847725"/>
              <a:gd name="connsiteX1" fmla="*/ 1130 w 3563480"/>
              <a:gd name="connsiteY1" fmla="*/ 323850 h 847725"/>
              <a:gd name="connsiteX2" fmla="*/ 296405 w 3563480"/>
              <a:gd name="connsiteY2" fmla="*/ 466725 h 847725"/>
              <a:gd name="connsiteX3" fmla="*/ 944105 w 3563480"/>
              <a:gd name="connsiteY3" fmla="*/ 438150 h 847725"/>
              <a:gd name="connsiteX4" fmla="*/ 1553705 w 3563480"/>
              <a:gd name="connsiteY4" fmla="*/ 523875 h 847725"/>
              <a:gd name="connsiteX5" fmla="*/ 2496680 w 3563480"/>
              <a:gd name="connsiteY5" fmla="*/ 647700 h 847725"/>
              <a:gd name="connsiteX6" fmla="*/ 3334880 w 3563480"/>
              <a:gd name="connsiteY6" fmla="*/ 762000 h 847725"/>
              <a:gd name="connsiteX7" fmla="*/ 3563480 w 3563480"/>
              <a:gd name="connsiteY7" fmla="*/ 847725 h 847725"/>
              <a:gd name="connsiteX0" fmla="*/ 391655 w 3563480"/>
              <a:gd name="connsiteY0" fmla="*/ 0 h 847725"/>
              <a:gd name="connsiteX1" fmla="*/ 1130 w 3563480"/>
              <a:gd name="connsiteY1" fmla="*/ 323850 h 847725"/>
              <a:gd name="connsiteX2" fmla="*/ 296405 w 3563480"/>
              <a:gd name="connsiteY2" fmla="*/ 371475 h 847725"/>
              <a:gd name="connsiteX3" fmla="*/ 944105 w 3563480"/>
              <a:gd name="connsiteY3" fmla="*/ 438150 h 847725"/>
              <a:gd name="connsiteX4" fmla="*/ 1553705 w 3563480"/>
              <a:gd name="connsiteY4" fmla="*/ 523875 h 847725"/>
              <a:gd name="connsiteX5" fmla="*/ 2496680 w 3563480"/>
              <a:gd name="connsiteY5" fmla="*/ 647700 h 847725"/>
              <a:gd name="connsiteX6" fmla="*/ 3334880 w 3563480"/>
              <a:gd name="connsiteY6" fmla="*/ 762000 h 847725"/>
              <a:gd name="connsiteX7" fmla="*/ 3563480 w 3563480"/>
              <a:gd name="connsiteY7" fmla="*/ 847725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3480" h="847725">
                <a:moveTo>
                  <a:pt x="391655" y="0"/>
                </a:moveTo>
                <a:cubicBezTo>
                  <a:pt x="204330" y="123031"/>
                  <a:pt x="17005" y="261938"/>
                  <a:pt x="1130" y="323850"/>
                </a:cubicBezTo>
                <a:cubicBezTo>
                  <a:pt x="-14745" y="385763"/>
                  <a:pt x="139243" y="352425"/>
                  <a:pt x="296405" y="371475"/>
                </a:cubicBezTo>
                <a:cubicBezTo>
                  <a:pt x="453567" y="390525"/>
                  <a:pt x="734555" y="412750"/>
                  <a:pt x="944105" y="438150"/>
                </a:cubicBezTo>
                <a:cubicBezTo>
                  <a:pt x="1153655" y="463550"/>
                  <a:pt x="1553705" y="523875"/>
                  <a:pt x="1553705" y="523875"/>
                </a:cubicBezTo>
                <a:lnTo>
                  <a:pt x="2496680" y="647700"/>
                </a:lnTo>
                <a:cubicBezTo>
                  <a:pt x="2793542" y="687387"/>
                  <a:pt x="3157080" y="728663"/>
                  <a:pt x="3334880" y="762000"/>
                </a:cubicBezTo>
                <a:cubicBezTo>
                  <a:pt x="3512680" y="795337"/>
                  <a:pt x="3538080" y="821531"/>
                  <a:pt x="3563480" y="84772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Freihandform 3"/>
          <p:cNvSpPr/>
          <p:nvPr/>
        </p:nvSpPr>
        <p:spPr>
          <a:xfrm>
            <a:off x="314325" y="2714625"/>
            <a:ext cx="3867150" cy="4143375"/>
          </a:xfrm>
          <a:custGeom>
            <a:avLst/>
            <a:gdLst>
              <a:gd name="connsiteX0" fmla="*/ 3867150 w 3867150"/>
              <a:gd name="connsiteY0" fmla="*/ 0 h 4143375"/>
              <a:gd name="connsiteX1" fmla="*/ 3600450 w 3867150"/>
              <a:gd name="connsiteY1" fmla="*/ 819150 h 4143375"/>
              <a:gd name="connsiteX2" fmla="*/ 2762250 w 3867150"/>
              <a:gd name="connsiteY2" fmla="*/ 1638300 h 4143375"/>
              <a:gd name="connsiteX3" fmla="*/ 1200150 w 3867150"/>
              <a:gd name="connsiteY3" fmla="*/ 2990850 h 4143375"/>
              <a:gd name="connsiteX4" fmla="*/ 0 w 3867150"/>
              <a:gd name="connsiteY4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7150" h="4143375">
                <a:moveTo>
                  <a:pt x="3867150" y="0"/>
                </a:moveTo>
                <a:cubicBezTo>
                  <a:pt x="3825875" y="273050"/>
                  <a:pt x="3784600" y="546100"/>
                  <a:pt x="3600450" y="819150"/>
                </a:cubicBezTo>
                <a:cubicBezTo>
                  <a:pt x="3416300" y="1092200"/>
                  <a:pt x="3162300" y="1276350"/>
                  <a:pt x="2762250" y="1638300"/>
                </a:cubicBezTo>
                <a:cubicBezTo>
                  <a:pt x="2362200" y="2000250"/>
                  <a:pt x="1660525" y="2573337"/>
                  <a:pt x="1200150" y="2990850"/>
                </a:cubicBezTo>
                <a:cubicBezTo>
                  <a:pt x="739775" y="3408363"/>
                  <a:pt x="369887" y="3775869"/>
                  <a:pt x="0" y="414337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Freihandform 5"/>
          <p:cNvSpPr/>
          <p:nvPr/>
        </p:nvSpPr>
        <p:spPr>
          <a:xfrm>
            <a:off x="6200775" y="3543300"/>
            <a:ext cx="2943225" cy="3086100"/>
          </a:xfrm>
          <a:custGeom>
            <a:avLst/>
            <a:gdLst>
              <a:gd name="connsiteX0" fmla="*/ 0 w 2943225"/>
              <a:gd name="connsiteY0" fmla="*/ 0 h 3086100"/>
              <a:gd name="connsiteX1" fmla="*/ 704850 w 2943225"/>
              <a:gd name="connsiteY1" fmla="*/ 1000125 h 3086100"/>
              <a:gd name="connsiteX2" fmla="*/ 1819275 w 2943225"/>
              <a:gd name="connsiteY2" fmla="*/ 2114550 h 3086100"/>
              <a:gd name="connsiteX3" fmla="*/ 2181225 w 2943225"/>
              <a:gd name="connsiteY3" fmla="*/ 2419350 h 3086100"/>
              <a:gd name="connsiteX4" fmla="*/ 2943225 w 2943225"/>
              <a:gd name="connsiteY4" fmla="*/ 308610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25" h="3086100">
                <a:moveTo>
                  <a:pt x="0" y="0"/>
                </a:moveTo>
                <a:cubicBezTo>
                  <a:pt x="200819" y="323850"/>
                  <a:pt x="401638" y="647700"/>
                  <a:pt x="704850" y="1000125"/>
                </a:cubicBezTo>
                <a:cubicBezTo>
                  <a:pt x="1008062" y="1352550"/>
                  <a:pt x="1573213" y="1878013"/>
                  <a:pt x="1819275" y="2114550"/>
                </a:cubicBezTo>
                <a:cubicBezTo>
                  <a:pt x="2065337" y="2351087"/>
                  <a:pt x="1993900" y="2257425"/>
                  <a:pt x="2181225" y="2419350"/>
                </a:cubicBezTo>
                <a:cubicBezTo>
                  <a:pt x="2368550" y="2581275"/>
                  <a:pt x="2655887" y="2833687"/>
                  <a:pt x="2943225" y="30861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Textfeld 4"/>
          <p:cNvSpPr txBox="1">
            <a:spLocks noChangeArrowheads="1"/>
          </p:cNvSpPr>
          <p:nvPr/>
        </p:nvSpPr>
        <p:spPr bwMode="auto">
          <a:xfrm>
            <a:off x="107950" y="5972175"/>
            <a:ext cx="8928100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Kartieren-Beprobung-Datieren</a:t>
            </a:r>
            <a:endParaRPr lang="de-AT" altLang="de-DE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feil nach unten 6"/>
          <p:cNvSpPr/>
          <p:nvPr/>
        </p:nvSpPr>
        <p:spPr>
          <a:xfrm rot="410441">
            <a:off x="4572000" y="3789040"/>
            <a:ext cx="288032" cy="1297310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Stern mit 5 Zacken 19"/>
          <p:cNvSpPr/>
          <p:nvPr/>
        </p:nvSpPr>
        <p:spPr>
          <a:xfrm>
            <a:off x="6200775" y="2636912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Rechteck 7"/>
          <p:cNvSpPr/>
          <p:nvPr/>
        </p:nvSpPr>
        <p:spPr>
          <a:xfrm>
            <a:off x="6524060" y="2560258"/>
            <a:ext cx="2685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Hier können wir datieren</a:t>
            </a:r>
            <a:endParaRPr lang="de-AT" dirty="0">
              <a:solidFill>
                <a:schemeClr val="bg1"/>
              </a:solidFill>
            </a:endParaRPr>
          </a:p>
        </p:txBody>
      </p:sp>
      <p:pic>
        <p:nvPicPr>
          <p:cNvPr id="9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626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7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89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  <p:bldP spid="19" grpId="0"/>
      <p:bldP spid="21" grpId="0"/>
      <p:bldP spid="22" grpId="0"/>
      <p:bldP spid="2" grpId="0" animBg="1"/>
      <p:bldP spid="3" grpId="0" animBg="1"/>
      <p:bldP spid="4" grpId="0" animBg="1"/>
      <p:bldP spid="6" grpId="0" animBg="1"/>
      <p:bldP spid="7" grpId="0" animBg="1"/>
      <p:bldP spid="20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r="12868"/>
          <a:stretch>
            <a:fillRect/>
          </a:stretch>
        </p:blipFill>
        <p:spPr bwMode="auto">
          <a:xfrm>
            <a:off x="4902200" y="0"/>
            <a:ext cx="424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600" dirty="0">
                <a:latin typeface="Arial" pitchFamily="34" charset="0"/>
                <a:cs typeface="Arial" pitchFamily="34" charset="0"/>
              </a:rPr>
              <a:t>Fallbeispiel 1</a:t>
            </a:r>
            <a:r>
              <a:rPr lang="de-DE" altLang="de-DE" sz="3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de-DE" altLang="de-DE" sz="3600" dirty="0" err="1" smtClean="0">
                <a:latin typeface="Arial" pitchFamily="34" charset="0"/>
                <a:cs typeface="Arial" pitchFamily="34" charset="0"/>
              </a:rPr>
              <a:t>Khalsar</a:t>
            </a:r>
            <a:r>
              <a:rPr lang="de-DE" altLang="de-DE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altLang="de-DE" sz="3600" dirty="0" err="1" smtClean="0">
                <a:latin typeface="Arial" pitchFamily="34" charset="0"/>
                <a:cs typeface="Arial" pitchFamily="34" charset="0"/>
              </a:rPr>
              <a:t>Ladakh</a:t>
            </a:r>
            <a:endParaRPr lang="de-DE" altLang="de-DE" sz="36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6600" dirty="0" smtClean="0">
                <a:latin typeface="Arial" pitchFamily="34" charset="0"/>
                <a:cs typeface="Arial" pitchFamily="34" charset="0"/>
              </a:rPr>
              <a:t>OSL-Datierung</a:t>
            </a:r>
            <a:endParaRPr lang="de-AT" altLang="de-D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5" name="Textfeld 4"/>
          <p:cNvSpPr txBox="1">
            <a:spLocks noChangeArrowheads="1"/>
          </p:cNvSpPr>
          <p:nvPr/>
        </p:nvSpPr>
        <p:spPr bwMode="auto">
          <a:xfrm>
            <a:off x="107950" y="5972175"/>
            <a:ext cx="89281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Beprobung der Stausedimente</a:t>
            </a:r>
            <a:endParaRPr lang="de-AT" altLang="de-DE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7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7484" y="429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4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feld 3"/>
          <p:cNvSpPr txBox="1">
            <a:spLocks noChangeArrowheads="1"/>
          </p:cNvSpPr>
          <p:nvPr/>
        </p:nvSpPr>
        <p:spPr bwMode="auto">
          <a:xfrm>
            <a:off x="141288" y="101600"/>
            <a:ext cx="89281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600" dirty="0">
                <a:latin typeface="Arial" pitchFamily="34" charset="0"/>
                <a:cs typeface="Arial" pitchFamily="34" charset="0"/>
              </a:rPr>
              <a:t>Fallbeispiel 1: </a:t>
            </a:r>
            <a:r>
              <a:rPr lang="de-DE" altLang="de-DE" sz="3600" dirty="0" err="1">
                <a:latin typeface="Arial" pitchFamily="34" charset="0"/>
                <a:cs typeface="Arial" pitchFamily="34" charset="0"/>
              </a:rPr>
              <a:t>Khalsar</a:t>
            </a:r>
            <a:r>
              <a:rPr lang="de-DE" altLang="de-DE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de-DE" altLang="de-DE" sz="3600" dirty="0" err="1">
                <a:latin typeface="Arial" pitchFamily="34" charset="0"/>
                <a:cs typeface="Arial" pitchFamily="34" charset="0"/>
              </a:rPr>
              <a:t>Ladakh</a:t>
            </a:r>
            <a:endParaRPr lang="de-DE" altLang="de-DE" sz="36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6600" dirty="0">
                <a:latin typeface="Arial" pitchFamily="34" charset="0"/>
                <a:cs typeface="Arial" pitchFamily="34" charset="0"/>
              </a:rPr>
              <a:t>OSL-Datierung</a:t>
            </a:r>
            <a:endParaRPr lang="de-AT" altLang="de-D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Textfeld 4"/>
          <p:cNvSpPr txBox="1">
            <a:spLocks noChangeArrowheads="1"/>
          </p:cNvSpPr>
          <p:nvPr/>
        </p:nvSpPr>
        <p:spPr bwMode="auto">
          <a:xfrm>
            <a:off x="107950" y="4963319"/>
            <a:ext cx="89281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4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Silt</a:t>
            </a:r>
            <a:r>
              <a:rPr lang="de-DE" altLang="de-DE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bis </a:t>
            </a:r>
            <a:r>
              <a:rPr lang="de-DE" altLang="de-DE" sz="4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Feinsand</a:t>
            </a:r>
            <a:r>
              <a:rPr lang="de-DE" altLang="de-DE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mit viel Quarz</a:t>
            </a:r>
            <a:endParaRPr lang="de-AT" altLang="de-DE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88" name="Textfeld 4"/>
          <p:cNvSpPr txBox="1">
            <a:spLocks noChangeArrowheads="1"/>
          </p:cNvSpPr>
          <p:nvPr/>
        </p:nvSpPr>
        <p:spPr bwMode="auto">
          <a:xfrm>
            <a:off x="107950" y="5972175"/>
            <a:ext cx="8928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Art: Auswahl, Probenahme (lichtdicht) </a:t>
            </a:r>
            <a:endParaRPr lang="de-AT" altLang="de-DE" sz="4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" r="17297"/>
          <a:stretch>
            <a:fillRect/>
          </a:stretch>
        </p:blipFill>
        <p:spPr bwMode="auto">
          <a:xfrm>
            <a:off x="250825" y="1916113"/>
            <a:ext cx="3043238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9" r="16666"/>
          <a:stretch>
            <a:fillRect/>
          </a:stretch>
        </p:blipFill>
        <p:spPr bwMode="auto">
          <a:xfrm>
            <a:off x="3189288" y="1916113"/>
            <a:ext cx="2246312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8" r="5029"/>
          <a:stretch>
            <a:fillRect/>
          </a:stretch>
        </p:blipFill>
        <p:spPr bwMode="auto">
          <a:xfrm>
            <a:off x="5408613" y="1916113"/>
            <a:ext cx="3484562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 descr="J:\scan\S20C-411031109250.jpg"/>
          <p:cNvPicPr>
            <a:picLocks noChangeAspect="1" noChangeArrowheads="1"/>
          </p:cNvPicPr>
          <p:nvPr/>
        </p:nvPicPr>
        <p:blipFill>
          <a:blip r:embed="rId7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2"/>
          <p:cNvSpPr txBox="1">
            <a:spLocks noChangeArrowheads="1"/>
          </p:cNvSpPr>
          <p:nvPr/>
        </p:nvSpPr>
        <p:spPr bwMode="auto">
          <a:xfrm>
            <a:off x="107950" y="5725705"/>
            <a:ext cx="8928546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Datierungen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der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Sedimente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erlaubt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uns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Rückschlüsse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auf das Alter, die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Dauer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und die (Dis-)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Kontinuität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der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Prozesse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die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zum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Verfüllen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des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Stauraumes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beitrugen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</a:t>
            </a:r>
            <a:endParaRPr lang="de-AT" altLang="de-D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423" y="4005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5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3"/>
          <p:cNvGrpSpPr>
            <a:grpSpLocks/>
          </p:cNvGrpSpPr>
          <p:nvPr/>
        </p:nvGrpSpPr>
        <p:grpSpPr bwMode="auto">
          <a:xfrm>
            <a:off x="-3175" y="0"/>
            <a:ext cx="9142413" cy="6858000"/>
            <a:chOff x="48" y="79"/>
            <a:chExt cx="4860" cy="4193"/>
          </a:xfrm>
        </p:grpSpPr>
        <p:pic>
          <p:nvPicPr>
            <p:cNvPr id="68627" name="Picture 4" descr="L:\Geo3000\Forschung\VorträgeBilder\Khumbu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79"/>
              <a:ext cx="4860" cy="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28" name="Freeform 6"/>
            <p:cNvSpPr>
              <a:spLocks/>
            </p:cNvSpPr>
            <p:nvPr/>
          </p:nvSpPr>
          <p:spPr bwMode="auto">
            <a:xfrm>
              <a:off x="1670" y="3067"/>
              <a:ext cx="228" cy="276"/>
            </a:xfrm>
            <a:custGeom>
              <a:avLst/>
              <a:gdLst>
                <a:gd name="T0" fmla="*/ 181 w 228"/>
                <a:gd name="T1" fmla="*/ 2 h 276"/>
                <a:gd name="T2" fmla="*/ 96 w 228"/>
                <a:gd name="T3" fmla="*/ 21 h 276"/>
                <a:gd name="T4" fmla="*/ 58 w 228"/>
                <a:gd name="T5" fmla="*/ 59 h 276"/>
                <a:gd name="T6" fmla="*/ 86 w 228"/>
                <a:gd name="T7" fmla="*/ 200 h 276"/>
                <a:gd name="T8" fmla="*/ 171 w 228"/>
                <a:gd name="T9" fmla="*/ 257 h 276"/>
                <a:gd name="T10" fmla="*/ 200 w 228"/>
                <a:gd name="T11" fmla="*/ 266 h 276"/>
                <a:gd name="T12" fmla="*/ 228 w 228"/>
                <a:gd name="T13" fmla="*/ 276 h 2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8" h="276">
                  <a:moveTo>
                    <a:pt x="181" y="2"/>
                  </a:moveTo>
                  <a:cubicBezTo>
                    <a:pt x="152" y="7"/>
                    <a:pt x="117" y="0"/>
                    <a:pt x="96" y="21"/>
                  </a:cubicBezTo>
                  <a:cubicBezTo>
                    <a:pt x="45" y="72"/>
                    <a:pt x="133" y="32"/>
                    <a:pt x="58" y="59"/>
                  </a:cubicBezTo>
                  <a:cubicBezTo>
                    <a:pt x="0" y="117"/>
                    <a:pt x="4" y="174"/>
                    <a:pt x="86" y="200"/>
                  </a:cubicBezTo>
                  <a:cubicBezTo>
                    <a:pt x="114" y="219"/>
                    <a:pt x="138" y="247"/>
                    <a:pt x="171" y="257"/>
                  </a:cubicBezTo>
                  <a:cubicBezTo>
                    <a:pt x="181" y="260"/>
                    <a:pt x="190" y="263"/>
                    <a:pt x="200" y="266"/>
                  </a:cubicBezTo>
                  <a:cubicBezTo>
                    <a:pt x="209" y="269"/>
                    <a:pt x="228" y="276"/>
                    <a:pt x="228" y="276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8629" name="Line 7"/>
            <p:cNvSpPr>
              <a:spLocks noChangeShapeType="1"/>
            </p:cNvSpPr>
            <p:nvPr/>
          </p:nvSpPr>
          <p:spPr bwMode="auto">
            <a:xfrm flipV="1">
              <a:off x="1687" y="3205"/>
              <a:ext cx="211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8630" name="Freeform 10"/>
            <p:cNvSpPr>
              <a:spLocks/>
            </p:cNvSpPr>
            <p:nvPr/>
          </p:nvSpPr>
          <p:spPr bwMode="auto">
            <a:xfrm>
              <a:off x="2162" y="1652"/>
              <a:ext cx="337" cy="539"/>
            </a:xfrm>
            <a:custGeom>
              <a:avLst/>
              <a:gdLst>
                <a:gd name="T0" fmla="*/ 246 w 337"/>
                <a:gd name="T1" fmla="*/ 0 h 539"/>
                <a:gd name="T2" fmla="*/ 303 w 337"/>
                <a:gd name="T3" fmla="*/ 76 h 539"/>
                <a:gd name="T4" fmla="*/ 331 w 337"/>
                <a:gd name="T5" fmla="*/ 161 h 539"/>
                <a:gd name="T6" fmla="*/ 303 w 337"/>
                <a:gd name="T7" fmla="*/ 378 h 539"/>
                <a:gd name="T8" fmla="*/ 246 w 337"/>
                <a:gd name="T9" fmla="*/ 416 h 539"/>
                <a:gd name="T10" fmla="*/ 133 w 337"/>
                <a:gd name="T11" fmla="*/ 454 h 539"/>
                <a:gd name="T12" fmla="*/ 0 w 337"/>
                <a:gd name="T13" fmla="*/ 539 h 5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7" h="539">
                  <a:moveTo>
                    <a:pt x="246" y="0"/>
                  </a:moveTo>
                  <a:cubicBezTo>
                    <a:pt x="271" y="38"/>
                    <a:pt x="264" y="50"/>
                    <a:pt x="303" y="76"/>
                  </a:cubicBezTo>
                  <a:cubicBezTo>
                    <a:pt x="324" y="142"/>
                    <a:pt x="314" y="114"/>
                    <a:pt x="331" y="161"/>
                  </a:cubicBezTo>
                  <a:cubicBezTo>
                    <a:pt x="320" y="342"/>
                    <a:pt x="337" y="271"/>
                    <a:pt x="303" y="378"/>
                  </a:cubicBezTo>
                  <a:cubicBezTo>
                    <a:pt x="296" y="400"/>
                    <a:pt x="265" y="403"/>
                    <a:pt x="246" y="416"/>
                  </a:cubicBezTo>
                  <a:cubicBezTo>
                    <a:pt x="213" y="438"/>
                    <a:pt x="167" y="435"/>
                    <a:pt x="133" y="454"/>
                  </a:cubicBezTo>
                  <a:cubicBezTo>
                    <a:pt x="87" y="480"/>
                    <a:pt x="47" y="514"/>
                    <a:pt x="0" y="539"/>
                  </a:cubicBezTo>
                </a:path>
              </a:pathLst>
            </a:custGeom>
            <a:noFill/>
            <a:ln w="28575" cmpd="sng">
              <a:solidFill>
                <a:srgbClr val="00B0F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8631" name="Freeform 12"/>
            <p:cNvSpPr>
              <a:spLocks/>
            </p:cNvSpPr>
            <p:nvPr/>
          </p:nvSpPr>
          <p:spPr bwMode="auto">
            <a:xfrm>
              <a:off x="2540" y="1756"/>
              <a:ext cx="670" cy="151"/>
            </a:xfrm>
            <a:custGeom>
              <a:avLst/>
              <a:gdLst>
                <a:gd name="T0" fmla="*/ 670 w 670"/>
                <a:gd name="T1" fmla="*/ 0 h 151"/>
                <a:gd name="T2" fmla="*/ 397 w 670"/>
                <a:gd name="T3" fmla="*/ 29 h 151"/>
                <a:gd name="T4" fmla="*/ 113 w 670"/>
                <a:gd name="T5" fmla="*/ 66 h 151"/>
                <a:gd name="T6" fmla="*/ 28 w 670"/>
                <a:gd name="T7" fmla="*/ 104 h 151"/>
                <a:gd name="T8" fmla="*/ 0 w 670"/>
                <a:gd name="T9" fmla="*/ 151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0" h="151">
                  <a:moveTo>
                    <a:pt x="670" y="0"/>
                  </a:moveTo>
                  <a:cubicBezTo>
                    <a:pt x="454" y="22"/>
                    <a:pt x="545" y="12"/>
                    <a:pt x="397" y="29"/>
                  </a:cubicBezTo>
                  <a:cubicBezTo>
                    <a:pt x="306" y="57"/>
                    <a:pt x="207" y="51"/>
                    <a:pt x="113" y="66"/>
                  </a:cubicBezTo>
                  <a:cubicBezTo>
                    <a:pt x="46" y="89"/>
                    <a:pt x="73" y="74"/>
                    <a:pt x="28" y="104"/>
                  </a:cubicBezTo>
                  <a:cubicBezTo>
                    <a:pt x="16" y="141"/>
                    <a:pt x="26" y="126"/>
                    <a:pt x="0" y="151"/>
                  </a:cubicBezTo>
                </a:path>
              </a:pathLst>
            </a:custGeom>
            <a:noFill/>
            <a:ln w="28575" cmpd="sng">
              <a:solidFill>
                <a:srgbClr val="00B0F0"/>
              </a:solidFill>
              <a:prstDash val="dash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8632" name="Freeform 13"/>
            <p:cNvSpPr>
              <a:spLocks/>
            </p:cNvSpPr>
            <p:nvPr/>
          </p:nvSpPr>
          <p:spPr bwMode="auto">
            <a:xfrm>
              <a:off x="1284" y="1558"/>
              <a:ext cx="557" cy="883"/>
            </a:xfrm>
            <a:custGeom>
              <a:avLst/>
              <a:gdLst>
                <a:gd name="T0" fmla="*/ 0 w 557"/>
                <a:gd name="T1" fmla="*/ 0 h 883"/>
                <a:gd name="T2" fmla="*/ 47 w 557"/>
                <a:gd name="T3" fmla="*/ 113 h 883"/>
                <a:gd name="T4" fmla="*/ 76 w 557"/>
                <a:gd name="T5" fmla="*/ 255 h 883"/>
                <a:gd name="T6" fmla="*/ 123 w 557"/>
                <a:gd name="T7" fmla="*/ 434 h 883"/>
                <a:gd name="T8" fmla="*/ 198 w 557"/>
                <a:gd name="T9" fmla="*/ 595 h 883"/>
                <a:gd name="T10" fmla="*/ 236 w 557"/>
                <a:gd name="T11" fmla="*/ 633 h 883"/>
                <a:gd name="T12" fmla="*/ 246 w 557"/>
                <a:gd name="T13" fmla="*/ 661 h 883"/>
                <a:gd name="T14" fmla="*/ 302 w 557"/>
                <a:gd name="T15" fmla="*/ 699 h 883"/>
                <a:gd name="T16" fmla="*/ 435 w 557"/>
                <a:gd name="T17" fmla="*/ 793 h 883"/>
                <a:gd name="T18" fmla="*/ 491 w 557"/>
                <a:gd name="T19" fmla="*/ 831 h 883"/>
                <a:gd name="T20" fmla="*/ 520 w 557"/>
                <a:gd name="T21" fmla="*/ 850 h 883"/>
                <a:gd name="T22" fmla="*/ 557 w 557"/>
                <a:gd name="T23" fmla="*/ 878 h 8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57" h="883">
                  <a:moveTo>
                    <a:pt x="0" y="0"/>
                  </a:moveTo>
                  <a:cubicBezTo>
                    <a:pt x="14" y="40"/>
                    <a:pt x="33" y="71"/>
                    <a:pt x="47" y="113"/>
                  </a:cubicBezTo>
                  <a:cubicBezTo>
                    <a:pt x="61" y="157"/>
                    <a:pt x="65" y="210"/>
                    <a:pt x="76" y="255"/>
                  </a:cubicBezTo>
                  <a:cubicBezTo>
                    <a:pt x="90" y="315"/>
                    <a:pt x="109" y="374"/>
                    <a:pt x="123" y="434"/>
                  </a:cubicBezTo>
                  <a:cubicBezTo>
                    <a:pt x="138" y="499"/>
                    <a:pt x="139" y="555"/>
                    <a:pt x="198" y="595"/>
                  </a:cubicBezTo>
                  <a:cubicBezTo>
                    <a:pt x="225" y="670"/>
                    <a:pt x="185" y="582"/>
                    <a:pt x="236" y="633"/>
                  </a:cubicBezTo>
                  <a:cubicBezTo>
                    <a:pt x="243" y="640"/>
                    <a:pt x="239" y="654"/>
                    <a:pt x="246" y="661"/>
                  </a:cubicBezTo>
                  <a:cubicBezTo>
                    <a:pt x="262" y="677"/>
                    <a:pt x="302" y="699"/>
                    <a:pt x="302" y="699"/>
                  </a:cubicBezTo>
                  <a:cubicBezTo>
                    <a:pt x="331" y="742"/>
                    <a:pt x="390" y="763"/>
                    <a:pt x="435" y="793"/>
                  </a:cubicBezTo>
                  <a:cubicBezTo>
                    <a:pt x="454" y="806"/>
                    <a:pt x="472" y="818"/>
                    <a:pt x="491" y="831"/>
                  </a:cubicBezTo>
                  <a:cubicBezTo>
                    <a:pt x="501" y="837"/>
                    <a:pt x="520" y="850"/>
                    <a:pt x="520" y="850"/>
                  </a:cubicBezTo>
                  <a:cubicBezTo>
                    <a:pt x="541" y="883"/>
                    <a:pt x="527" y="878"/>
                    <a:pt x="557" y="878"/>
                  </a:cubicBezTo>
                </a:path>
              </a:pathLst>
            </a:custGeom>
            <a:noFill/>
            <a:ln w="28575" cmpd="sng">
              <a:solidFill>
                <a:srgbClr val="00B0F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8633" name="Freeform 14"/>
            <p:cNvSpPr>
              <a:spLocks/>
            </p:cNvSpPr>
            <p:nvPr/>
          </p:nvSpPr>
          <p:spPr bwMode="auto">
            <a:xfrm>
              <a:off x="2002" y="2625"/>
              <a:ext cx="264" cy="133"/>
            </a:xfrm>
            <a:custGeom>
              <a:avLst/>
              <a:gdLst>
                <a:gd name="T0" fmla="*/ 264 w 264"/>
                <a:gd name="T1" fmla="*/ 132 h 133"/>
                <a:gd name="T2" fmla="*/ 151 w 264"/>
                <a:gd name="T3" fmla="*/ 85 h 133"/>
                <a:gd name="T4" fmla="*/ 123 w 264"/>
                <a:gd name="T5" fmla="*/ 66 h 133"/>
                <a:gd name="T6" fmla="*/ 104 w 264"/>
                <a:gd name="T7" fmla="*/ 38 h 133"/>
                <a:gd name="T8" fmla="*/ 0 w 264"/>
                <a:gd name="T9" fmla="*/ 0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4" h="133">
                  <a:moveTo>
                    <a:pt x="264" y="132"/>
                  </a:moveTo>
                  <a:cubicBezTo>
                    <a:pt x="186" y="119"/>
                    <a:pt x="223" y="133"/>
                    <a:pt x="151" y="85"/>
                  </a:cubicBezTo>
                  <a:cubicBezTo>
                    <a:pt x="142" y="79"/>
                    <a:pt x="123" y="66"/>
                    <a:pt x="123" y="66"/>
                  </a:cubicBezTo>
                  <a:cubicBezTo>
                    <a:pt x="117" y="57"/>
                    <a:pt x="114" y="44"/>
                    <a:pt x="104" y="38"/>
                  </a:cubicBezTo>
                  <a:cubicBezTo>
                    <a:pt x="78" y="22"/>
                    <a:pt x="30" y="14"/>
                    <a:pt x="0" y="0"/>
                  </a:cubicBezTo>
                </a:path>
              </a:pathLst>
            </a:custGeom>
            <a:noFill/>
            <a:ln w="28575" cmpd="sng">
              <a:solidFill>
                <a:srgbClr val="33CCFF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8634" name="Freeform 15"/>
            <p:cNvSpPr>
              <a:spLocks/>
            </p:cNvSpPr>
            <p:nvPr/>
          </p:nvSpPr>
          <p:spPr bwMode="auto">
            <a:xfrm>
              <a:off x="1879" y="1662"/>
              <a:ext cx="196" cy="812"/>
            </a:xfrm>
            <a:custGeom>
              <a:avLst/>
              <a:gdLst>
                <a:gd name="T0" fmla="*/ 0 w 196"/>
                <a:gd name="T1" fmla="*/ 0 h 812"/>
                <a:gd name="T2" fmla="*/ 19 w 196"/>
                <a:gd name="T3" fmla="*/ 123 h 812"/>
                <a:gd name="T4" fmla="*/ 57 w 196"/>
                <a:gd name="T5" fmla="*/ 179 h 812"/>
                <a:gd name="T6" fmla="*/ 66 w 196"/>
                <a:gd name="T7" fmla="*/ 208 h 812"/>
                <a:gd name="T8" fmla="*/ 104 w 196"/>
                <a:gd name="T9" fmla="*/ 264 h 812"/>
                <a:gd name="T10" fmla="*/ 113 w 196"/>
                <a:gd name="T11" fmla="*/ 293 h 812"/>
                <a:gd name="T12" fmla="*/ 151 w 196"/>
                <a:gd name="T13" fmla="*/ 349 h 812"/>
                <a:gd name="T14" fmla="*/ 170 w 196"/>
                <a:gd name="T15" fmla="*/ 406 h 812"/>
                <a:gd name="T16" fmla="*/ 179 w 196"/>
                <a:gd name="T17" fmla="*/ 434 h 812"/>
                <a:gd name="T18" fmla="*/ 151 w 196"/>
                <a:gd name="T19" fmla="*/ 651 h 812"/>
                <a:gd name="T20" fmla="*/ 113 w 196"/>
                <a:gd name="T21" fmla="*/ 736 h 812"/>
                <a:gd name="T22" fmla="*/ 76 w 196"/>
                <a:gd name="T23" fmla="*/ 812 h 8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6" h="812">
                  <a:moveTo>
                    <a:pt x="0" y="0"/>
                  </a:moveTo>
                  <a:cubicBezTo>
                    <a:pt x="0" y="4"/>
                    <a:pt x="4" y="96"/>
                    <a:pt x="19" y="123"/>
                  </a:cubicBezTo>
                  <a:cubicBezTo>
                    <a:pt x="30" y="143"/>
                    <a:pt x="57" y="179"/>
                    <a:pt x="57" y="179"/>
                  </a:cubicBezTo>
                  <a:cubicBezTo>
                    <a:pt x="60" y="189"/>
                    <a:pt x="61" y="199"/>
                    <a:pt x="66" y="208"/>
                  </a:cubicBezTo>
                  <a:cubicBezTo>
                    <a:pt x="77" y="228"/>
                    <a:pt x="104" y="264"/>
                    <a:pt x="104" y="264"/>
                  </a:cubicBezTo>
                  <a:cubicBezTo>
                    <a:pt x="107" y="274"/>
                    <a:pt x="108" y="284"/>
                    <a:pt x="113" y="293"/>
                  </a:cubicBezTo>
                  <a:cubicBezTo>
                    <a:pt x="124" y="313"/>
                    <a:pt x="144" y="328"/>
                    <a:pt x="151" y="349"/>
                  </a:cubicBezTo>
                  <a:cubicBezTo>
                    <a:pt x="157" y="368"/>
                    <a:pt x="164" y="387"/>
                    <a:pt x="170" y="406"/>
                  </a:cubicBezTo>
                  <a:cubicBezTo>
                    <a:pt x="173" y="415"/>
                    <a:pt x="179" y="434"/>
                    <a:pt x="179" y="434"/>
                  </a:cubicBezTo>
                  <a:cubicBezTo>
                    <a:pt x="191" y="511"/>
                    <a:pt x="196" y="585"/>
                    <a:pt x="151" y="651"/>
                  </a:cubicBezTo>
                  <a:cubicBezTo>
                    <a:pt x="141" y="684"/>
                    <a:pt x="132" y="708"/>
                    <a:pt x="113" y="736"/>
                  </a:cubicBezTo>
                  <a:cubicBezTo>
                    <a:pt x="92" y="802"/>
                    <a:pt x="109" y="779"/>
                    <a:pt x="76" y="812"/>
                  </a:cubicBezTo>
                </a:path>
              </a:pathLst>
            </a:custGeom>
            <a:noFill/>
            <a:ln w="28575" cmpd="sng">
              <a:solidFill>
                <a:srgbClr val="00B0F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8635" name="Oval 5"/>
            <p:cNvSpPr>
              <a:spLocks noChangeArrowheads="1"/>
            </p:cNvSpPr>
            <p:nvPr/>
          </p:nvSpPr>
          <p:spPr bwMode="auto">
            <a:xfrm>
              <a:off x="1872" y="2544"/>
              <a:ext cx="96" cy="528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</p:grpSp>
      <p:sp>
        <p:nvSpPr>
          <p:cNvPr id="68611" name="Freeform 17"/>
          <p:cNvSpPr>
            <a:spLocks/>
          </p:cNvSpPr>
          <p:nvPr/>
        </p:nvSpPr>
        <p:spPr bwMode="auto">
          <a:xfrm>
            <a:off x="4437063" y="3373438"/>
            <a:ext cx="717550" cy="285750"/>
          </a:xfrm>
          <a:custGeom>
            <a:avLst/>
            <a:gdLst>
              <a:gd name="T0" fmla="*/ 2147483647 w 444"/>
              <a:gd name="T1" fmla="*/ 2147483647 h 180"/>
              <a:gd name="T2" fmla="*/ 2147483647 w 444"/>
              <a:gd name="T3" fmla="*/ 2147483647 h 180"/>
              <a:gd name="T4" fmla="*/ 2147483647 w 444"/>
              <a:gd name="T5" fmla="*/ 2147483647 h 180"/>
              <a:gd name="T6" fmla="*/ 2147483647 w 444"/>
              <a:gd name="T7" fmla="*/ 2147483647 h 180"/>
              <a:gd name="T8" fmla="*/ 2147483647 w 444"/>
              <a:gd name="T9" fmla="*/ 2147483647 h 180"/>
              <a:gd name="T10" fmla="*/ 2147483647 w 444"/>
              <a:gd name="T11" fmla="*/ 2147483647 h 180"/>
              <a:gd name="T12" fmla="*/ 0 w 444"/>
              <a:gd name="T13" fmla="*/ 0 h 1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44" h="180">
                <a:moveTo>
                  <a:pt x="444" y="103"/>
                </a:moveTo>
                <a:cubicBezTo>
                  <a:pt x="441" y="113"/>
                  <a:pt x="441" y="125"/>
                  <a:pt x="434" y="132"/>
                </a:cubicBezTo>
                <a:cubicBezTo>
                  <a:pt x="427" y="139"/>
                  <a:pt x="415" y="137"/>
                  <a:pt x="406" y="141"/>
                </a:cubicBezTo>
                <a:cubicBezTo>
                  <a:pt x="328" y="180"/>
                  <a:pt x="427" y="143"/>
                  <a:pt x="349" y="170"/>
                </a:cubicBezTo>
                <a:cubicBezTo>
                  <a:pt x="308" y="167"/>
                  <a:pt x="267" y="170"/>
                  <a:pt x="227" y="160"/>
                </a:cubicBezTo>
                <a:cubicBezTo>
                  <a:pt x="180" y="148"/>
                  <a:pt x="176" y="77"/>
                  <a:pt x="151" y="47"/>
                </a:cubicBezTo>
                <a:cubicBezTo>
                  <a:pt x="122" y="11"/>
                  <a:pt x="44" y="0"/>
                  <a:pt x="0" y="0"/>
                </a:cubicBezTo>
              </a:path>
            </a:pathLst>
          </a:custGeom>
          <a:noFill/>
          <a:ln w="25400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1" name="Rechteck 20"/>
          <p:cNvSpPr/>
          <p:nvPr/>
        </p:nvSpPr>
        <p:spPr bwMode="auto">
          <a:xfrm>
            <a:off x="5868144" y="2420888"/>
            <a:ext cx="2232248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AT" sz="2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Imja</a:t>
            </a:r>
            <a:r>
              <a:rPr lang="de-AT" sz="2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 </a:t>
            </a:r>
            <a:r>
              <a:rPr lang="de-AT" sz="2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Khola</a:t>
            </a:r>
            <a:endParaRPr lang="de-AT" sz="22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latin typeface="Arial Black"/>
            </a:endParaRPr>
          </a:p>
          <a:p>
            <a:pPr>
              <a:defRPr/>
            </a:pPr>
            <a:r>
              <a:rPr lang="de-DE" sz="2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Gletschersee</a:t>
            </a:r>
            <a:endParaRPr lang="de-AT" sz="2200" dirty="0">
              <a:solidFill>
                <a:srgbClr val="00B0F0"/>
              </a:solidFill>
            </a:endParaRPr>
          </a:p>
        </p:txBody>
      </p:sp>
      <p:sp>
        <p:nvSpPr>
          <p:cNvPr id="22" name="Rechteck 21"/>
          <p:cNvSpPr/>
          <p:nvPr/>
        </p:nvSpPr>
        <p:spPr bwMode="auto">
          <a:xfrm>
            <a:off x="35496" y="2319844"/>
            <a:ext cx="333424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20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Dig</a:t>
            </a:r>
            <a:r>
              <a:rPr lang="de-DE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 </a:t>
            </a:r>
            <a:r>
              <a:rPr lang="de-DE" sz="20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Tsho</a:t>
            </a:r>
            <a:r>
              <a:rPr lang="de-DE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 GLOF 1986</a:t>
            </a:r>
          </a:p>
          <a:p>
            <a:pPr>
              <a:defRPr/>
            </a:pPr>
            <a:r>
              <a:rPr lang="de-DE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zerstört Kraftwerk</a:t>
            </a:r>
            <a:endParaRPr lang="de-AT" dirty="0">
              <a:solidFill>
                <a:srgbClr val="00B0F0"/>
              </a:solidFill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5243165" y="3284984"/>
            <a:ext cx="2209155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2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Ama</a:t>
            </a:r>
            <a:r>
              <a:rPr lang="de-DE" sz="2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 </a:t>
            </a:r>
            <a:r>
              <a:rPr lang="de-DE" sz="2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Dablam</a:t>
            </a:r>
            <a:endParaRPr lang="de-DE" sz="22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latin typeface="Arial Black"/>
            </a:endParaRPr>
          </a:p>
          <a:p>
            <a:pPr>
              <a:defRPr/>
            </a:pPr>
            <a:r>
              <a:rPr lang="de-DE" sz="2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GLOF 1974</a:t>
            </a:r>
            <a:endParaRPr lang="de-AT" sz="2200" dirty="0">
              <a:solidFill>
                <a:srgbClr val="00B0F0"/>
              </a:solidFill>
            </a:endParaRPr>
          </a:p>
        </p:txBody>
      </p:sp>
      <p:sp>
        <p:nvSpPr>
          <p:cNvPr id="4" name="Freihandform 3"/>
          <p:cNvSpPr/>
          <p:nvPr/>
        </p:nvSpPr>
        <p:spPr bwMode="auto">
          <a:xfrm>
            <a:off x="3213100" y="3384550"/>
            <a:ext cx="501650" cy="539750"/>
          </a:xfrm>
          <a:custGeom>
            <a:avLst/>
            <a:gdLst>
              <a:gd name="connsiteX0" fmla="*/ 166027 w 507470"/>
              <a:gd name="connsiteY0" fmla="*/ 335592 h 335592"/>
              <a:gd name="connsiteX1" fmla="*/ 94589 w 507470"/>
              <a:gd name="connsiteY1" fmla="*/ 283205 h 335592"/>
              <a:gd name="connsiteX2" fmla="*/ 13627 w 507470"/>
              <a:gd name="connsiteY2" fmla="*/ 216530 h 335592"/>
              <a:gd name="connsiteX3" fmla="*/ 4102 w 507470"/>
              <a:gd name="connsiteY3" fmla="*/ 145092 h 335592"/>
              <a:gd name="connsiteX4" fmla="*/ 56489 w 507470"/>
              <a:gd name="connsiteY4" fmla="*/ 121280 h 335592"/>
              <a:gd name="connsiteX5" fmla="*/ 175552 w 507470"/>
              <a:gd name="connsiteY5" fmla="*/ 59367 h 335592"/>
              <a:gd name="connsiteX6" fmla="*/ 285089 w 507470"/>
              <a:gd name="connsiteY6" fmla="*/ 30792 h 335592"/>
              <a:gd name="connsiteX7" fmla="*/ 399389 w 507470"/>
              <a:gd name="connsiteY7" fmla="*/ 6980 h 335592"/>
              <a:gd name="connsiteX8" fmla="*/ 504164 w 507470"/>
              <a:gd name="connsiteY8" fmla="*/ 6980 h 335592"/>
              <a:gd name="connsiteX9" fmla="*/ 475589 w 507470"/>
              <a:gd name="connsiteY9" fmla="*/ 87942 h 335592"/>
              <a:gd name="connsiteX10" fmla="*/ 418439 w 507470"/>
              <a:gd name="connsiteY10" fmla="*/ 183192 h 335592"/>
              <a:gd name="connsiteX11" fmla="*/ 408914 w 507470"/>
              <a:gd name="connsiteY11" fmla="*/ 221292 h 335592"/>
              <a:gd name="connsiteX12" fmla="*/ 408914 w 507470"/>
              <a:gd name="connsiteY12" fmla="*/ 221292 h 335592"/>
              <a:gd name="connsiteX0" fmla="*/ 164637 w 506080"/>
              <a:gd name="connsiteY0" fmla="*/ 335592 h 335592"/>
              <a:gd name="connsiteX1" fmla="*/ 93199 w 506080"/>
              <a:gd name="connsiteY1" fmla="*/ 283205 h 335592"/>
              <a:gd name="connsiteX2" fmla="*/ 12237 w 506080"/>
              <a:gd name="connsiteY2" fmla="*/ 216530 h 335592"/>
              <a:gd name="connsiteX3" fmla="*/ 2712 w 506080"/>
              <a:gd name="connsiteY3" fmla="*/ 145092 h 335592"/>
              <a:gd name="connsiteX4" fmla="*/ 36069 w 506080"/>
              <a:gd name="connsiteY4" fmla="*/ 49708 h 335592"/>
              <a:gd name="connsiteX5" fmla="*/ 174162 w 506080"/>
              <a:gd name="connsiteY5" fmla="*/ 59367 h 335592"/>
              <a:gd name="connsiteX6" fmla="*/ 283699 w 506080"/>
              <a:gd name="connsiteY6" fmla="*/ 30792 h 335592"/>
              <a:gd name="connsiteX7" fmla="*/ 397999 w 506080"/>
              <a:gd name="connsiteY7" fmla="*/ 6980 h 335592"/>
              <a:gd name="connsiteX8" fmla="*/ 502774 w 506080"/>
              <a:gd name="connsiteY8" fmla="*/ 6980 h 335592"/>
              <a:gd name="connsiteX9" fmla="*/ 474199 w 506080"/>
              <a:gd name="connsiteY9" fmla="*/ 87942 h 335592"/>
              <a:gd name="connsiteX10" fmla="*/ 417049 w 506080"/>
              <a:gd name="connsiteY10" fmla="*/ 183192 h 335592"/>
              <a:gd name="connsiteX11" fmla="*/ 407524 w 506080"/>
              <a:gd name="connsiteY11" fmla="*/ 221292 h 335592"/>
              <a:gd name="connsiteX12" fmla="*/ 407524 w 506080"/>
              <a:gd name="connsiteY12" fmla="*/ 221292 h 335592"/>
              <a:gd name="connsiteX0" fmla="*/ 164637 w 506080"/>
              <a:gd name="connsiteY0" fmla="*/ 457594 h 457594"/>
              <a:gd name="connsiteX1" fmla="*/ 93199 w 506080"/>
              <a:gd name="connsiteY1" fmla="*/ 405207 h 457594"/>
              <a:gd name="connsiteX2" fmla="*/ 12237 w 506080"/>
              <a:gd name="connsiteY2" fmla="*/ 338532 h 457594"/>
              <a:gd name="connsiteX3" fmla="*/ 2712 w 506080"/>
              <a:gd name="connsiteY3" fmla="*/ 267094 h 457594"/>
              <a:gd name="connsiteX4" fmla="*/ 36069 w 506080"/>
              <a:gd name="connsiteY4" fmla="*/ 171710 h 457594"/>
              <a:gd name="connsiteX5" fmla="*/ 117072 w 506080"/>
              <a:gd name="connsiteY5" fmla="*/ 54 h 457594"/>
              <a:gd name="connsiteX6" fmla="*/ 283699 w 506080"/>
              <a:gd name="connsiteY6" fmla="*/ 152794 h 457594"/>
              <a:gd name="connsiteX7" fmla="*/ 397999 w 506080"/>
              <a:gd name="connsiteY7" fmla="*/ 128982 h 457594"/>
              <a:gd name="connsiteX8" fmla="*/ 502774 w 506080"/>
              <a:gd name="connsiteY8" fmla="*/ 128982 h 457594"/>
              <a:gd name="connsiteX9" fmla="*/ 474199 w 506080"/>
              <a:gd name="connsiteY9" fmla="*/ 209944 h 457594"/>
              <a:gd name="connsiteX10" fmla="*/ 417049 w 506080"/>
              <a:gd name="connsiteY10" fmla="*/ 305194 h 457594"/>
              <a:gd name="connsiteX11" fmla="*/ 407524 w 506080"/>
              <a:gd name="connsiteY11" fmla="*/ 343294 h 457594"/>
              <a:gd name="connsiteX12" fmla="*/ 407524 w 506080"/>
              <a:gd name="connsiteY12" fmla="*/ 343294 h 457594"/>
              <a:gd name="connsiteX0" fmla="*/ 163947 w 505390"/>
              <a:gd name="connsiteY0" fmla="*/ 457544 h 457544"/>
              <a:gd name="connsiteX1" fmla="*/ 92509 w 505390"/>
              <a:gd name="connsiteY1" fmla="*/ 405157 h 457544"/>
              <a:gd name="connsiteX2" fmla="*/ 11547 w 505390"/>
              <a:gd name="connsiteY2" fmla="*/ 338482 h 457544"/>
              <a:gd name="connsiteX3" fmla="*/ 2022 w 505390"/>
              <a:gd name="connsiteY3" fmla="*/ 267044 h 457544"/>
              <a:gd name="connsiteX4" fmla="*/ 25864 w 505390"/>
              <a:gd name="connsiteY4" fmla="*/ 157345 h 457544"/>
              <a:gd name="connsiteX5" fmla="*/ 116382 w 505390"/>
              <a:gd name="connsiteY5" fmla="*/ 4 h 457544"/>
              <a:gd name="connsiteX6" fmla="*/ 283009 w 505390"/>
              <a:gd name="connsiteY6" fmla="*/ 152744 h 457544"/>
              <a:gd name="connsiteX7" fmla="*/ 397309 w 505390"/>
              <a:gd name="connsiteY7" fmla="*/ 128932 h 457544"/>
              <a:gd name="connsiteX8" fmla="*/ 502084 w 505390"/>
              <a:gd name="connsiteY8" fmla="*/ 128932 h 457544"/>
              <a:gd name="connsiteX9" fmla="*/ 473509 w 505390"/>
              <a:gd name="connsiteY9" fmla="*/ 209894 h 457544"/>
              <a:gd name="connsiteX10" fmla="*/ 416359 w 505390"/>
              <a:gd name="connsiteY10" fmla="*/ 305144 h 457544"/>
              <a:gd name="connsiteX11" fmla="*/ 406834 w 505390"/>
              <a:gd name="connsiteY11" fmla="*/ 343244 h 457544"/>
              <a:gd name="connsiteX12" fmla="*/ 406834 w 505390"/>
              <a:gd name="connsiteY12" fmla="*/ 343244 h 457544"/>
              <a:gd name="connsiteX0" fmla="*/ 163947 w 505390"/>
              <a:gd name="connsiteY0" fmla="*/ 524342 h 524342"/>
              <a:gd name="connsiteX1" fmla="*/ 92509 w 505390"/>
              <a:gd name="connsiteY1" fmla="*/ 471955 h 524342"/>
              <a:gd name="connsiteX2" fmla="*/ 11547 w 505390"/>
              <a:gd name="connsiteY2" fmla="*/ 405280 h 524342"/>
              <a:gd name="connsiteX3" fmla="*/ 2022 w 505390"/>
              <a:gd name="connsiteY3" fmla="*/ 333842 h 524342"/>
              <a:gd name="connsiteX4" fmla="*/ 25864 w 505390"/>
              <a:gd name="connsiteY4" fmla="*/ 224143 h 524342"/>
              <a:gd name="connsiteX5" fmla="*/ 78322 w 505390"/>
              <a:gd name="connsiteY5" fmla="*/ 2 h 524342"/>
              <a:gd name="connsiteX6" fmla="*/ 283009 w 505390"/>
              <a:gd name="connsiteY6" fmla="*/ 219542 h 524342"/>
              <a:gd name="connsiteX7" fmla="*/ 397309 w 505390"/>
              <a:gd name="connsiteY7" fmla="*/ 195730 h 524342"/>
              <a:gd name="connsiteX8" fmla="*/ 502084 w 505390"/>
              <a:gd name="connsiteY8" fmla="*/ 195730 h 524342"/>
              <a:gd name="connsiteX9" fmla="*/ 473509 w 505390"/>
              <a:gd name="connsiteY9" fmla="*/ 276692 h 524342"/>
              <a:gd name="connsiteX10" fmla="*/ 416359 w 505390"/>
              <a:gd name="connsiteY10" fmla="*/ 371942 h 524342"/>
              <a:gd name="connsiteX11" fmla="*/ 406834 w 505390"/>
              <a:gd name="connsiteY11" fmla="*/ 410042 h 524342"/>
              <a:gd name="connsiteX12" fmla="*/ 406834 w 505390"/>
              <a:gd name="connsiteY12" fmla="*/ 410042 h 524342"/>
              <a:gd name="connsiteX0" fmla="*/ 162928 w 504371"/>
              <a:gd name="connsiteY0" fmla="*/ 524342 h 524342"/>
              <a:gd name="connsiteX1" fmla="*/ 91490 w 504371"/>
              <a:gd name="connsiteY1" fmla="*/ 471955 h 524342"/>
              <a:gd name="connsiteX2" fmla="*/ 10528 w 504371"/>
              <a:gd name="connsiteY2" fmla="*/ 405280 h 524342"/>
              <a:gd name="connsiteX3" fmla="*/ 1003 w 504371"/>
              <a:gd name="connsiteY3" fmla="*/ 333842 h 524342"/>
              <a:gd name="connsiteX4" fmla="*/ 10572 w 504371"/>
              <a:gd name="connsiteY4" fmla="*/ 224143 h 524342"/>
              <a:gd name="connsiteX5" fmla="*/ 77303 w 504371"/>
              <a:gd name="connsiteY5" fmla="*/ 2 h 524342"/>
              <a:gd name="connsiteX6" fmla="*/ 281990 w 504371"/>
              <a:gd name="connsiteY6" fmla="*/ 219542 h 524342"/>
              <a:gd name="connsiteX7" fmla="*/ 396290 w 504371"/>
              <a:gd name="connsiteY7" fmla="*/ 195730 h 524342"/>
              <a:gd name="connsiteX8" fmla="*/ 501065 w 504371"/>
              <a:gd name="connsiteY8" fmla="*/ 195730 h 524342"/>
              <a:gd name="connsiteX9" fmla="*/ 472490 w 504371"/>
              <a:gd name="connsiteY9" fmla="*/ 276692 h 524342"/>
              <a:gd name="connsiteX10" fmla="*/ 415340 w 504371"/>
              <a:gd name="connsiteY10" fmla="*/ 371942 h 524342"/>
              <a:gd name="connsiteX11" fmla="*/ 405815 w 504371"/>
              <a:gd name="connsiteY11" fmla="*/ 410042 h 524342"/>
              <a:gd name="connsiteX12" fmla="*/ 405815 w 504371"/>
              <a:gd name="connsiteY12" fmla="*/ 410042 h 524342"/>
              <a:gd name="connsiteX0" fmla="*/ 162928 w 504371"/>
              <a:gd name="connsiteY0" fmla="*/ 545852 h 545852"/>
              <a:gd name="connsiteX1" fmla="*/ 91490 w 504371"/>
              <a:gd name="connsiteY1" fmla="*/ 493465 h 545852"/>
              <a:gd name="connsiteX2" fmla="*/ 10528 w 504371"/>
              <a:gd name="connsiteY2" fmla="*/ 426790 h 545852"/>
              <a:gd name="connsiteX3" fmla="*/ 1003 w 504371"/>
              <a:gd name="connsiteY3" fmla="*/ 355352 h 545852"/>
              <a:gd name="connsiteX4" fmla="*/ 10572 w 504371"/>
              <a:gd name="connsiteY4" fmla="*/ 245653 h 545852"/>
              <a:gd name="connsiteX5" fmla="*/ 77303 w 504371"/>
              <a:gd name="connsiteY5" fmla="*/ 21512 h 545852"/>
              <a:gd name="connsiteX6" fmla="*/ 272475 w 504371"/>
              <a:gd name="connsiteY6" fmla="*/ 31108 h 545852"/>
              <a:gd name="connsiteX7" fmla="*/ 396290 w 504371"/>
              <a:gd name="connsiteY7" fmla="*/ 217240 h 545852"/>
              <a:gd name="connsiteX8" fmla="*/ 501065 w 504371"/>
              <a:gd name="connsiteY8" fmla="*/ 217240 h 545852"/>
              <a:gd name="connsiteX9" fmla="*/ 472490 w 504371"/>
              <a:gd name="connsiteY9" fmla="*/ 298202 h 545852"/>
              <a:gd name="connsiteX10" fmla="*/ 415340 w 504371"/>
              <a:gd name="connsiteY10" fmla="*/ 393452 h 545852"/>
              <a:gd name="connsiteX11" fmla="*/ 405815 w 504371"/>
              <a:gd name="connsiteY11" fmla="*/ 431552 h 545852"/>
              <a:gd name="connsiteX12" fmla="*/ 405815 w 504371"/>
              <a:gd name="connsiteY12" fmla="*/ 431552 h 545852"/>
              <a:gd name="connsiteX0" fmla="*/ 162928 w 501095"/>
              <a:gd name="connsiteY0" fmla="*/ 541493 h 541493"/>
              <a:gd name="connsiteX1" fmla="*/ 91490 w 501095"/>
              <a:gd name="connsiteY1" fmla="*/ 489106 h 541493"/>
              <a:gd name="connsiteX2" fmla="*/ 10528 w 501095"/>
              <a:gd name="connsiteY2" fmla="*/ 422431 h 541493"/>
              <a:gd name="connsiteX3" fmla="*/ 1003 w 501095"/>
              <a:gd name="connsiteY3" fmla="*/ 350993 h 541493"/>
              <a:gd name="connsiteX4" fmla="*/ 10572 w 501095"/>
              <a:gd name="connsiteY4" fmla="*/ 241294 h 541493"/>
              <a:gd name="connsiteX5" fmla="*/ 77303 w 501095"/>
              <a:gd name="connsiteY5" fmla="*/ 17153 h 541493"/>
              <a:gd name="connsiteX6" fmla="*/ 272475 w 501095"/>
              <a:gd name="connsiteY6" fmla="*/ 26749 h 541493"/>
              <a:gd name="connsiteX7" fmla="*/ 467653 w 501095"/>
              <a:gd name="connsiteY7" fmla="*/ 117452 h 541493"/>
              <a:gd name="connsiteX8" fmla="*/ 501065 w 501095"/>
              <a:gd name="connsiteY8" fmla="*/ 212881 h 541493"/>
              <a:gd name="connsiteX9" fmla="*/ 472490 w 501095"/>
              <a:gd name="connsiteY9" fmla="*/ 293843 h 541493"/>
              <a:gd name="connsiteX10" fmla="*/ 415340 w 501095"/>
              <a:gd name="connsiteY10" fmla="*/ 389093 h 541493"/>
              <a:gd name="connsiteX11" fmla="*/ 405815 w 501095"/>
              <a:gd name="connsiteY11" fmla="*/ 427193 h 541493"/>
              <a:gd name="connsiteX12" fmla="*/ 405815 w 501095"/>
              <a:gd name="connsiteY12" fmla="*/ 427193 h 5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1095" h="541493">
                <a:moveTo>
                  <a:pt x="162928" y="541493"/>
                </a:moveTo>
                <a:cubicBezTo>
                  <a:pt x="139909" y="525221"/>
                  <a:pt x="116890" y="508950"/>
                  <a:pt x="91490" y="489106"/>
                </a:cubicBezTo>
                <a:cubicBezTo>
                  <a:pt x="66090" y="469262"/>
                  <a:pt x="25609" y="445450"/>
                  <a:pt x="10528" y="422431"/>
                </a:cubicBezTo>
                <a:cubicBezTo>
                  <a:pt x="-4553" y="399412"/>
                  <a:pt x="996" y="381182"/>
                  <a:pt x="1003" y="350993"/>
                </a:cubicBezTo>
                <a:cubicBezTo>
                  <a:pt x="1010" y="320804"/>
                  <a:pt x="-2145" y="296934"/>
                  <a:pt x="10572" y="241294"/>
                </a:cubicBezTo>
                <a:cubicBezTo>
                  <a:pt x="23289" y="185654"/>
                  <a:pt x="33653" y="52910"/>
                  <a:pt x="77303" y="17153"/>
                </a:cubicBezTo>
                <a:cubicBezTo>
                  <a:pt x="120953" y="-18604"/>
                  <a:pt x="207417" y="10033"/>
                  <a:pt x="272475" y="26749"/>
                </a:cubicBezTo>
                <a:cubicBezTo>
                  <a:pt x="337533" y="43465"/>
                  <a:pt x="429555" y="86430"/>
                  <a:pt x="467653" y="117452"/>
                </a:cubicBezTo>
                <a:cubicBezTo>
                  <a:pt x="505751" y="148474"/>
                  <a:pt x="500259" y="183483"/>
                  <a:pt x="501065" y="212881"/>
                </a:cubicBezTo>
                <a:cubicBezTo>
                  <a:pt x="501871" y="242279"/>
                  <a:pt x="486777" y="264474"/>
                  <a:pt x="472490" y="293843"/>
                </a:cubicBezTo>
                <a:cubicBezTo>
                  <a:pt x="458203" y="323212"/>
                  <a:pt x="426452" y="366868"/>
                  <a:pt x="415340" y="389093"/>
                </a:cubicBezTo>
                <a:cubicBezTo>
                  <a:pt x="404228" y="411318"/>
                  <a:pt x="405815" y="427193"/>
                  <a:pt x="405815" y="427193"/>
                </a:cubicBezTo>
                <a:lnTo>
                  <a:pt x="405815" y="427193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cxnSp>
        <p:nvCxnSpPr>
          <p:cNvPr id="6" name="Gerade Verbindung mit Pfeil 5"/>
          <p:cNvCxnSpPr>
            <a:endCxn id="25" idx="3"/>
          </p:cNvCxnSpPr>
          <p:nvPr/>
        </p:nvCxnSpPr>
        <p:spPr bwMode="auto">
          <a:xfrm>
            <a:off x="3325813" y="3413125"/>
            <a:ext cx="166687" cy="3698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eck 23"/>
          <p:cNvSpPr/>
          <p:nvPr/>
        </p:nvSpPr>
        <p:spPr bwMode="auto">
          <a:xfrm>
            <a:off x="323528" y="4869160"/>
            <a:ext cx="2761629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20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Lukla-Felsgleitung</a:t>
            </a:r>
            <a:endParaRPr lang="de-AT" sz="1800" dirty="0">
              <a:solidFill>
                <a:srgbClr val="FF0000"/>
              </a:solidFill>
            </a:endParaRPr>
          </a:p>
        </p:txBody>
      </p:sp>
      <p:sp>
        <p:nvSpPr>
          <p:cNvPr id="25" name="Rechteck 24"/>
          <p:cNvSpPr/>
          <p:nvPr/>
        </p:nvSpPr>
        <p:spPr bwMode="auto">
          <a:xfrm>
            <a:off x="1283275" y="3429000"/>
            <a:ext cx="220860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20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Khumjung-Felsgleitung</a:t>
            </a:r>
            <a:endParaRPr lang="de-AT" sz="1800" dirty="0">
              <a:solidFill>
                <a:srgbClr val="FF0000"/>
              </a:solidFill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1652908" y="4355812"/>
            <a:ext cx="1406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Stauraum</a:t>
            </a:r>
            <a:endParaRPr lang="de-AT" dirty="0">
              <a:solidFill>
                <a:srgbClr val="00B0F0"/>
              </a:solidFill>
            </a:endParaRPr>
          </a:p>
        </p:txBody>
      </p:sp>
      <p:sp>
        <p:nvSpPr>
          <p:cNvPr id="5" name="Freihandform 4"/>
          <p:cNvSpPr/>
          <p:nvPr/>
        </p:nvSpPr>
        <p:spPr>
          <a:xfrm>
            <a:off x="3495675" y="4819650"/>
            <a:ext cx="204788" cy="442913"/>
          </a:xfrm>
          <a:custGeom>
            <a:avLst/>
            <a:gdLst>
              <a:gd name="connsiteX0" fmla="*/ 104775 w 204788"/>
              <a:gd name="connsiteY0" fmla="*/ 390525 h 442913"/>
              <a:gd name="connsiteX1" fmla="*/ 152400 w 204788"/>
              <a:gd name="connsiteY1" fmla="*/ 309563 h 442913"/>
              <a:gd name="connsiteX2" fmla="*/ 176213 w 204788"/>
              <a:gd name="connsiteY2" fmla="*/ 276225 h 442913"/>
              <a:gd name="connsiteX3" fmla="*/ 204788 w 204788"/>
              <a:gd name="connsiteY3" fmla="*/ 204788 h 442913"/>
              <a:gd name="connsiteX4" fmla="*/ 161925 w 204788"/>
              <a:gd name="connsiteY4" fmla="*/ 190500 h 442913"/>
              <a:gd name="connsiteX5" fmla="*/ 171450 w 204788"/>
              <a:gd name="connsiteY5" fmla="*/ 152400 h 442913"/>
              <a:gd name="connsiteX6" fmla="*/ 176213 w 204788"/>
              <a:gd name="connsiteY6" fmla="*/ 119063 h 442913"/>
              <a:gd name="connsiteX7" fmla="*/ 128588 w 204788"/>
              <a:gd name="connsiteY7" fmla="*/ 100013 h 442913"/>
              <a:gd name="connsiteX8" fmla="*/ 128588 w 204788"/>
              <a:gd name="connsiteY8" fmla="*/ 47625 h 442913"/>
              <a:gd name="connsiteX9" fmla="*/ 128588 w 204788"/>
              <a:gd name="connsiteY9" fmla="*/ 0 h 442913"/>
              <a:gd name="connsiteX10" fmla="*/ 57150 w 204788"/>
              <a:gd name="connsiteY10" fmla="*/ 14288 h 442913"/>
              <a:gd name="connsiteX11" fmla="*/ 47625 w 204788"/>
              <a:gd name="connsiteY11" fmla="*/ 66675 h 442913"/>
              <a:gd name="connsiteX12" fmla="*/ 4763 w 204788"/>
              <a:gd name="connsiteY12" fmla="*/ 71438 h 442913"/>
              <a:gd name="connsiteX13" fmla="*/ 0 w 204788"/>
              <a:gd name="connsiteY13" fmla="*/ 114300 h 442913"/>
              <a:gd name="connsiteX14" fmla="*/ 0 w 204788"/>
              <a:gd name="connsiteY14" fmla="*/ 166688 h 442913"/>
              <a:gd name="connsiteX15" fmla="*/ 4763 w 204788"/>
              <a:gd name="connsiteY15" fmla="*/ 247650 h 442913"/>
              <a:gd name="connsiteX16" fmla="*/ 23813 w 204788"/>
              <a:gd name="connsiteY16" fmla="*/ 314325 h 442913"/>
              <a:gd name="connsiteX17" fmla="*/ 19050 w 204788"/>
              <a:gd name="connsiteY17" fmla="*/ 442913 h 442913"/>
              <a:gd name="connsiteX18" fmla="*/ 104775 w 204788"/>
              <a:gd name="connsiteY18" fmla="*/ 390525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4788" h="442913">
                <a:moveTo>
                  <a:pt x="104775" y="390525"/>
                </a:moveTo>
                <a:lnTo>
                  <a:pt x="152400" y="309563"/>
                </a:lnTo>
                <a:lnTo>
                  <a:pt x="176213" y="276225"/>
                </a:lnTo>
                <a:lnTo>
                  <a:pt x="204788" y="204788"/>
                </a:lnTo>
                <a:lnTo>
                  <a:pt x="161925" y="190500"/>
                </a:lnTo>
                <a:lnTo>
                  <a:pt x="171450" y="152400"/>
                </a:lnTo>
                <a:lnTo>
                  <a:pt x="176213" y="119063"/>
                </a:lnTo>
                <a:lnTo>
                  <a:pt x="128588" y="100013"/>
                </a:lnTo>
                <a:lnTo>
                  <a:pt x="128588" y="47625"/>
                </a:lnTo>
                <a:lnTo>
                  <a:pt x="128588" y="0"/>
                </a:lnTo>
                <a:lnTo>
                  <a:pt x="57150" y="14288"/>
                </a:lnTo>
                <a:lnTo>
                  <a:pt x="47625" y="66675"/>
                </a:lnTo>
                <a:lnTo>
                  <a:pt x="4763" y="71438"/>
                </a:lnTo>
                <a:lnTo>
                  <a:pt x="0" y="114300"/>
                </a:lnTo>
                <a:lnTo>
                  <a:pt x="0" y="166688"/>
                </a:lnTo>
                <a:lnTo>
                  <a:pt x="4763" y="247650"/>
                </a:lnTo>
                <a:lnTo>
                  <a:pt x="23813" y="314325"/>
                </a:lnTo>
                <a:lnTo>
                  <a:pt x="19050" y="442913"/>
                </a:lnTo>
                <a:lnTo>
                  <a:pt x="104775" y="390525"/>
                </a:lnTo>
                <a:close/>
              </a:path>
            </a:pathLst>
          </a:custGeom>
          <a:solidFill>
            <a:srgbClr val="FF6699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7" name="Freihandform 6"/>
          <p:cNvSpPr/>
          <p:nvPr/>
        </p:nvSpPr>
        <p:spPr>
          <a:xfrm>
            <a:off x="3367088" y="3729038"/>
            <a:ext cx="252412" cy="257175"/>
          </a:xfrm>
          <a:custGeom>
            <a:avLst/>
            <a:gdLst>
              <a:gd name="connsiteX0" fmla="*/ 85725 w 252412"/>
              <a:gd name="connsiteY0" fmla="*/ 38100 h 257175"/>
              <a:gd name="connsiteX1" fmla="*/ 23812 w 252412"/>
              <a:gd name="connsiteY1" fmla="*/ 90487 h 257175"/>
              <a:gd name="connsiteX2" fmla="*/ 0 w 252412"/>
              <a:gd name="connsiteY2" fmla="*/ 180975 h 257175"/>
              <a:gd name="connsiteX3" fmla="*/ 61912 w 252412"/>
              <a:gd name="connsiteY3" fmla="*/ 219075 h 257175"/>
              <a:gd name="connsiteX4" fmla="*/ 161925 w 252412"/>
              <a:gd name="connsiteY4" fmla="*/ 238125 h 257175"/>
              <a:gd name="connsiteX5" fmla="*/ 204787 w 252412"/>
              <a:gd name="connsiteY5" fmla="*/ 257175 h 257175"/>
              <a:gd name="connsiteX6" fmla="*/ 228600 w 252412"/>
              <a:gd name="connsiteY6" fmla="*/ 176212 h 257175"/>
              <a:gd name="connsiteX7" fmla="*/ 252412 w 252412"/>
              <a:gd name="connsiteY7" fmla="*/ 109537 h 257175"/>
              <a:gd name="connsiteX8" fmla="*/ 247650 w 252412"/>
              <a:gd name="connsiteY8" fmla="*/ 71437 h 257175"/>
              <a:gd name="connsiteX9" fmla="*/ 247650 w 252412"/>
              <a:gd name="connsiteY9" fmla="*/ 0 h 257175"/>
              <a:gd name="connsiteX10" fmla="*/ 204787 w 252412"/>
              <a:gd name="connsiteY10" fmla="*/ 9525 h 257175"/>
              <a:gd name="connsiteX11" fmla="*/ 85725 w 252412"/>
              <a:gd name="connsiteY11" fmla="*/ 3810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412" h="257175">
                <a:moveTo>
                  <a:pt x="85725" y="38100"/>
                </a:moveTo>
                <a:lnTo>
                  <a:pt x="23812" y="90487"/>
                </a:lnTo>
                <a:lnTo>
                  <a:pt x="0" y="180975"/>
                </a:lnTo>
                <a:lnTo>
                  <a:pt x="61912" y="219075"/>
                </a:lnTo>
                <a:lnTo>
                  <a:pt x="161925" y="238125"/>
                </a:lnTo>
                <a:lnTo>
                  <a:pt x="204787" y="257175"/>
                </a:lnTo>
                <a:lnTo>
                  <a:pt x="228600" y="176212"/>
                </a:lnTo>
                <a:lnTo>
                  <a:pt x="252412" y="109537"/>
                </a:lnTo>
                <a:lnTo>
                  <a:pt x="247650" y="71437"/>
                </a:lnTo>
                <a:lnTo>
                  <a:pt x="247650" y="0"/>
                </a:lnTo>
                <a:lnTo>
                  <a:pt x="204787" y="9525"/>
                </a:lnTo>
                <a:lnTo>
                  <a:pt x="85725" y="38100"/>
                </a:lnTo>
                <a:close/>
              </a:path>
            </a:pathLst>
          </a:custGeom>
          <a:solidFill>
            <a:srgbClr val="FF6699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4421301" y="4188728"/>
            <a:ext cx="812659" cy="1727176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2400"/>
          </a:p>
        </p:txBody>
      </p:sp>
      <p:sp>
        <p:nvSpPr>
          <p:cNvPr id="29" name="Rechteck 28"/>
          <p:cNvSpPr/>
          <p:nvPr/>
        </p:nvSpPr>
        <p:spPr bwMode="auto">
          <a:xfrm>
            <a:off x="5220073" y="5251847"/>
            <a:ext cx="2016224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AT" sz="2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Sabai</a:t>
            </a:r>
            <a:r>
              <a:rPr lang="de-AT" sz="2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 </a:t>
            </a:r>
            <a:r>
              <a:rPr lang="de-AT" sz="2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Tsho</a:t>
            </a:r>
            <a:endParaRPr lang="de-AT" sz="22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latin typeface="Arial Black"/>
            </a:endParaRPr>
          </a:p>
          <a:p>
            <a:pPr>
              <a:defRPr/>
            </a:pPr>
            <a:r>
              <a:rPr lang="de-AT" sz="2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GLOF 1998</a:t>
            </a:r>
            <a:endParaRPr lang="de-AT" sz="2200" dirty="0">
              <a:solidFill>
                <a:srgbClr val="00B0F0"/>
              </a:solidFill>
            </a:endParaRPr>
          </a:p>
        </p:txBody>
      </p:sp>
      <p:sp>
        <p:nvSpPr>
          <p:cNvPr id="30" name="Textfeld 2"/>
          <p:cNvSpPr txBox="1">
            <a:spLocks noChangeArrowheads="1"/>
          </p:cNvSpPr>
          <p:nvPr/>
        </p:nvSpPr>
        <p:spPr bwMode="auto">
          <a:xfrm>
            <a:off x="107950" y="116632"/>
            <a:ext cx="89281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Sediment-Archive im Hochgebirge</a:t>
            </a:r>
            <a:endParaRPr lang="de-AT" altLang="de-DE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feld 3"/>
          <p:cNvSpPr txBox="1">
            <a:spLocks noChangeArrowheads="1"/>
          </p:cNvSpPr>
          <p:nvPr/>
        </p:nvSpPr>
        <p:spPr bwMode="auto">
          <a:xfrm>
            <a:off x="137432" y="6093296"/>
            <a:ext cx="8898618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Khumbu</a:t>
            </a:r>
            <a:r>
              <a:rPr lang="de-DE" altLang="de-DE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-Everest-</a:t>
            </a:r>
            <a:r>
              <a:rPr lang="de-DE" altLang="de-DE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Gruppe_Nepal</a:t>
            </a:r>
            <a:endParaRPr lang="de-AT" altLang="de-DE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1013" y="5424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0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ntorin">
            <a:hlinkClick r:id="rId4" tooltip="Santori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140347"/>
            <a:ext cx="5558066" cy="574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https://encrypted-tbn3.gstatic.com/images?q=tbn:ANd9GcQ-8BPMlIISGm5T9SIx-bObul7nU3DZuwf27kn3Uz2k2krJOrG0l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18" y="1124744"/>
            <a:ext cx="360678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torin (Σαντορίνη) (Griechenland)">
            <a:hlinkClick r:id="rId8" tooltip="Santorin (Σαντορίνη) (Griechenland)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068" y="3922050"/>
            <a:ext cx="3585933" cy="29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07950" y="116632"/>
            <a:ext cx="8928100" cy="1446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Kulturhistorische Archive</a:t>
            </a:r>
          </a:p>
          <a:p>
            <a:pPr eaLnBrk="1" hangingPunct="1"/>
            <a:r>
              <a:rPr lang="de-DE" altLang="de-DE" sz="4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Geo-Archäologie-</a:t>
            </a:r>
            <a:r>
              <a:rPr lang="de-DE" altLang="de-DE" sz="40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Thera</a:t>
            </a:r>
            <a:endParaRPr lang="de-AT" altLang="de-DE" sz="40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137432" y="6093296"/>
            <a:ext cx="8898618" cy="6461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Santorin_Vulkankatastrophen</a:t>
            </a:r>
            <a:r>
              <a:rPr lang="de-DE" altLang="de-DE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und </a:t>
            </a:r>
            <a:r>
              <a:rPr lang="de-DE" altLang="de-DE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Minoer</a:t>
            </a:r>
            <a:endParaRPr lang="de-AT" altLang="de-DE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J:\scan\S20C-411031109250.jpg"/>
          <p:cNvPicPr>
            <a:picLocks noChangeAspect="1" noChangeArrowheads="1"/>
          </p:cNvPicPr>
          <p:nvPr/>
        </p:nvPicPr>
        <p:blipFill>
          <a:blip r:embed="rId10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" name="Ellipse 1"/>
          <p:cNvSpPr/>
          <p:nvPr/>
        </p:nvSpPr>
        <p:spPr>
          <a:xfrm>
            <a:off x="7524328" y="6021288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Ellipse 8"/>
          <p:cNvSpPr/>
          <p:nvPr/>
        </p:nvSpPr>
        <p:spPr>
          <a:xfrm>
            <a:off x="7596336" y="2636912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Rechteck 2"/>
          <p:cNvSpPr/>
          <p:nvPr/>
        </p:nvSpPr>
        <p:spPr>
          <a:xfrm>
            <a:off x="683568" y="4603775"/>
            <a:ext cx="21611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4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Caldera</a:t>
            </a:r>
            <a:endParaRPr lang="de-AT" sz="4400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563888" y="3552718"/>
            <a:ext cx="81304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altLang="de-DE" b="1" dirty="0" err="1" smtClean="0">
                <a:latin typeface="Arial" pitchFamily="34" charset="0"/>
                <a:cs typeface="Arial" pitchFamily="34" charset="0"/>
              </a:rPr>
              <a:t>Thera</a:t>
            </a:r>
            <a:endParaRPr lang="de-AT" b="1" dirty="0"/>
          </a:p>
        </p:txBody>
      </p:sp>
      <p:pic>
        <p:nvPicPr>
          <p:cNvPr id="10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16016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4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8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/>
          <p:cNvGrpSpPr>
            <a:grpSpLocks/>
          </p:cNvGrpSpPr>
          <p:nvPr/>
        </p:nvGrpSpPr>
        <p:grpSpPr bwMode="auto">
          <a:xfrm>
            <a:off x="-76200" y="765175"/>
            <a:ext cx="3856038" cy="6092825"/>
            <a:chOff x="1149" y="0"/>
            <a:chExt cx="2547" cy="4320"/>
          </a:xfrm>
        </p:grpSpPr>
        <p:sp>
          <p:nvSpPr>
            <p:cNvPr id="70670" name="Rectangle 3"/>
            <p:cNvSpPr>
              <a:spLocks noChangeArrowheads="1"/>
            </p:cNvSpPr>
            <p:nvPr/>
          </p:nvSpPr>
          <p:spPr bwMode="auto">
            <a:xfrm>
              <a:off x="1200" y="0"/>
              <a:ext cx="2496" cy="4320"/>
            </a:xfrm>
            <a:prstGeom prst="rect">
              <a:avLst/>
            </a:prstGeom>
            <a:solidFill>
              <a:srgbClr val="FFCCCC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671" name="Freeform 4"/>
            <p:cNvSpPr>
              <a:spLocks/>
            </p:cNvSpPr>
            <p:nvPr/>
          </p:nvSpPr>
          <p:spPr bwMode="auto">
            <a:xfrm>
              <a:off x="2678" y="3263"/>
              <a:ext cx="565" cy="594"/>
            </a:xfrm>
            <a:custGeom>
              <a:avLst/>
              <a:gdLst>
                <a:gd name="T0" fmla="*/ 0 w 565"/>
                <a:gd name="T1" fmla="*/ 310 h 594"/>
                <a:gd name="T2" fmla="*/ 18 w 565"/>
                <a:gd name="T3" fmla="*/ 336 h 594"/>
                <a:gd name="T4" fmla="*/ 39 w 565"/>
                <a:gd name="T5" fmla="*/ 349 h 594"/>
                <a:gd name="T6" fmla="*/ 51 w 565"/>
                <a:gd name="T7" fmla="*/ 358 h 594"/>
                <a:gd name="T8" fmla="*/ 66 w 565"/>
                <a:gd name="T9" fmla="*/ 369 h 594"/>
                <a:gd name="T10" fmla="*/ 90 w 565"/>
                <a:gd name="T11" fmla="*/ 415 h 594"/>
                <a:gd name="T12" fmla="*/ 85 w 565"/>
                <a:gd name="T13" fmla="*/ 442 h 594"/>
                <a:gd name="T14" fmla="*/ 70 w 565"/>
                <a:gd name="T15" fmla="*/ 474 h 594"/>
                <a:gd name="T16" fmla="*/ 64 w 565"/>
                <a:gd name="T17" fmla="*/ 493 h 594"/>
                <a:gd name="T18" fmla="*/ 58 w 565"/>
                <a:gd name="T19" fmla="*/ 507 h 594"/>
                <a:gd name="T20" fmla="*/ 63 w 565"/>
                <a:gd name="T21" fmla="*/ 594 h 594"/>
                <a:gd name="T22" fmla="*/ 99 w 565"/>
                <a:gd name="T23" fmla="*/ 583 h 594"/>
                <a:gd name="T24" fmla="*/ 123 w 565"/>
                <a:gd name="T25" fmla="*/ 570 h 594"/>
                <a:gd name="T26" fmla="*/ 139 w 565"/>
                <a:gd name="T27" fmla="*/ 564 h 594"/>
                <a:gd name="T28" fmla="*/ 156 w 565"/>
                <a:gd name="T29" fmla="*/ 561 h 594"/>
                <a:gd name="T30" fmla="*/ 183 w 565"/>
                <a:gd name="T31" fmla="*/ 555 h 594"/>
                <a:gd name="T32" fmla="*/ 199 w 565"/>
                <a:gd name="T33" fmla="*/ 553 h 594"/>
                <a:gd name="T34" fmla="*/ 298 w 565"/>
                <a:gd name="T35" fmla="*/ 547 h 594"/>
                <a:gd name="T36" fmla="*/ 327 w 565"/>
                <a:gd name="T37" fmla="*/ 543 h 594"/>
                <a:gd name="T38" fmla="*/ 367 w 565"/>
                <a:gd name="T39" fmla="*/ 516 h 594"/>
                <a:gd name="T40" fmla="*/ 492 w 565"/>
                <a:gd name="T41" fmla="*/ 456 h 594"/>
                <a:gd name="T42" fmla="*/ 510 w 565"/>
                <a:gd name="T43" fmla="*/ 420 h 594"/>
                <a:gd name="T44" fmla="*/ 531 w 565"/>
                <a:gd name="T45" fmla="*/ 397 h 594"/>
                <a:gd name="T46" fmla="*/ 558 w 565"/>
                <a:gd name="T47" fmla="*/ 379 h 594"/>
                <a:gd name="T48" fmla="*/ 565 w 565"/>
                <a:gd name="T49" fmla="*/ 366 h 594"/>
                <a:gd name="T50" fmla="*/ 538 w 565"/>
                <a:gd name="T51" fmla="*/ 334 h 594"/>
                <a:gd name="T52" fmla="*/ 508 w 565"/>
                <a:gd name="T53" fmla="*/ 321 h 594"/>
                <a:gd name="T54" fmla="*/ 496 w 565"/>
                <a:gd name="T55" fmla="*/ 309 h 594"/>
                <a:gd name="T56" fmla="*/ 483 w 565"/>
                <a:gd name="T57" fmla="*/ 291 h 594"/>
                <a:gd name="T58" fmla="*/ 457 w 565"/>
                <a:gd name="T59" fmla="*/ 252 h 594"/>
                <a:gd name="T60" fmla="*/ 421 w 565"/>
                <a:gd name="T61" fmla="*/ 219 h 594"/>
                <a:gd name="T62" fmla="*/ 369 w 565"/>
                <a:gd name="T63" fmla="*/ 189 h 594"/>
                <a:gd name="T64" fmla="*/ 336 w 565"/>
                <a:gd name="T65" fmla="*/ 171 h 594"/>
                <a:gd name="T66" fmla="*/ 316 w 565"/>
                <a:gd name="T67" fmla="*/ 156 h 594"/>
                <a:gd name="T68" fmla="*/ 312 w 565"/>
                <a:gd name="T69" fmla="*/ 153 h 594"/>
                <a:gd name="T70" fmla="*/ 289 w 565"/>
                <a:gd name="T71" fmla="*/ 132 h 594"/>
                <a:gd name="T72" fmla="*/ 252 w 565"/>
                <a:gd name="T73" fmla="*/ 90 h 594"/>
                <a:gd name="T74" fmla="*/ 196 w 565"/>
                <a:gd name="T75" fmla="*/ 30 h 594"/>
                <a:gd name="T76" fmla="*/ 183 w 565"/>
                <a:gd name="T77" fmla="*/ 15 h 594"/>
                <a:gd name="T78" fmla="*/ 163 w 565"/>
                <a:gd name="T79" fmla="*/ 0 h 594"/>
                <a:gd name="T80" fmla="*/ 46 w 565"/>
                <a:gd name="T81" fmla="*/ 187 h 594"/>
                <a:gd name="T82" fmla="*/ 31 w 565"/>
                <a:gd name="T83" fmla="*/ 211 h 594"/>
                <a:gd name="T84" fmla="*/ 10 w 565"/>
                <a:gd name="T85" fmla="*/ 283 h 594"/>
                <a:gd name="T86" fmla="*/ 0 w 565"/>
                <a:gd name="T87" fmla="*/ 310 h 59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65" h="594">
                  <a:moveTo>
                    <a:pt x="0" y="310"/>
                  </a:moveTo>
                  <a:cubicBezTo>
                    <a:pt x="6" y="319"/>
                    <a:pt x="7" y="332"/>
                    <a:pt x="18" y="336"/>
                  </a:cubicBezTo>
                  <a:cubicBezTo>
                    <a:pt x="23" y="343"/>
                    <a:pt x="31" y="347"/>
                    <a:pt x="39" y="349"/>
                  </a:cubicBezTo>
                  <a:cubicBezTo>
                    <a:pt x="43" y="355"/>
                    <a:pt x="44" y="357"/>
                    <a:pt x="51" y="358"/>
                  </a:cubicBezTo>
                  <a:cubicBezTo>
                    <a:pt x="56" y="364"/>
                    <a:pt x="59" y="366"/>
                    <a:pt x="66" y="369"/>
                  </a:cubicBezTo>
                  <a:cubicBezTo>
                    <a:pt x="69" y="386"/>
                    <a:pt x="76" y="404"/>
                    <a:pt x="90" y="415"/>
                  </a:cubicBezTo>
                  <a:cubicBezTo>
                    <a:pt x="89" y="425"/>
                    <a:pt x="89" y="433"/>
                    <a:pt x="85" y="442"/>
                  </a:cubicBezTo>
                  <a:cubicBezTo>
                    <a:pt x="83" y="454"/>
                    <a:pt x="76" y="463"/>
                    <a:pt x="70" y="474"/>
                  </a:cubicBezTo>
                  <a:cubicBezTo>
                    <a:pt x="69" y="480"/>
                    <a:pt x="67" y="487"/>
                    <a:pt x="64" y="493"/>
                  </a:cubicBezTo>
                  <a:cubicBezTo>
                    <a:pt x="63" y="499"/>
                    <a:pt x="60" y="502"/>
                    <a:pt x="58" y="507"/>
                  </a:cubicBezTo>
                  <a:cubicBezTo>
                    <a:pt x="58" y="536"/>
                    <a:pt x="38" y="579"/>
                    <a:pt x="63" y="594"/>
                  </a:cubicBezTo>
                  <a:cubicBezTo>
                    <a:pt x="84" y="592"/>
                    <a:pt x="84" y="592"/>
                    <a:pt x="99" y="583"/>
                  </a:cubicBezTo>
                  <a:cubicBezTo>
                    <a:pt x="105" y="575"/>
                    <a:pt x="113" y="571"/>
                    <a:pt x="123" y="570"/>
                  </a:cubicBezTo>
                  <a:cubicBezTo>
                    <a:pt x="129" y="567"/>
                    <a:pt x="132" y="565"/>
                    <a:pt x="139" y="564"/>
                  </a:cubicBezTo>
                  <a:cubicBezTo>
                    <a:pt x="145" y="563"/>
                    <a:pt x="156" y="561"/>
                    <a:pt x="156" y="561"/>
                  </a:cubicBezTo>
                  <a:cubicBezTo>
                    <a:pt x="164" y="557"/>
                    <a:pt x="183" y="555"/>
                    <a:pt x="183" y="555"/>
                  </a:cubicBezTo>
                  <a:cubicBezTo>
                    <a:pt x="189" y="552"/>
                    <a:pt x="192" y="552"/>
                    <a:pt x="199" y="553"/>
                  </a:cubicBezTo>
                  <a:cubicBezTo>
                    <a:pt x="229" y="547"/>
                    <a:pt x="270" y="548"/>
                    <a:pt x="298" y="547"/>
                  </a:cubicBezTo>
                  <a:cubicBezTo>
                    <a:pt x="318" y="543"/>
                    <a:pt x="308" y="544"/>
                    <a:pt x="327" y="543"/>
                  </a:cubicBezTo>
                  <a:cubicBezTo>
                    <a:pt x="342" y="536"/>
                    <a:pt x="353" y="526"/>
                    <a:pt x="367" y="516"/>
                  </a:cubicBezTo>
                  <a:cubicBezTo>
                    <a:pt x="394" y="502"/>
                    <a:pt x="468" y="472"/>
                    <a:pt x="492" y="456"/>
                  </a:cubicBezTo>
                  <a:cubicBezTo>
                    <a:pt x="498" y="452"/>
                    <a:pt x="503" y="421"/>
                    <a:pt x="510" y="420"/>
                  </a:cubicBezTo>
                  <a:cubicBezTo>
                    <a:pt x="519" y="415"/>
                    <a:pt x="521" y="403"/>
                    <a:pt x="531" y="397"/>
                  </a:cubicBezTo>
                  <a:cubicBezTo>
                    <a:pt x="536" y="391"/>
                    <a:pt x="551" y="382"/>
                    <a:pt x="558" y="379"/>
                  </a:cubicBezTo>
                  <a:cubicBezTo>
                    <a:pt x="561" y="375"/>
                    <a:pt x="562" y="370"/>
                    <a:pt x="565" y="366"/>
                  </a:cubicBezTo>
                  <a:cubicBezTo>
                    <a:pt x="563" y="348"/>
                    <a:pt x="556" y="339"/>
                    <a:pt x="538" y="334"/>
                  </a:cubicBezTo>
                  <a:cubicBezTo>
                    <a:pt x="531" y="329"/>
                    <a:pt x="516" y="322"/>
                    <a:pt x="508" y="321"/>
                  </a:cubicBezTo>
                  <a:cubicBezTo>
                    <a:pt x="500" y="310"/>
                    <a:pt x="504" y="314"/>
                    <a:pt x="496" y="309"/>
                  </a:cubicBezTo>
                  <a:cubicBezTo>
                    <a:pt x="492" y="303"/>
                    <a:pt x="488" y="296"/>
                    <a:pt x="483" y="291"/>
                  </a:cubicBezTo>
                  <a:cubicBezTo>
                    <a:pt x="478" y="279"/>
                    <a:pt x="468" y="259"/>
                    <a:pt x="457" y="252"/>
                  </a:cubicBezTo>
                  <a:cubicBezTo>
                    <a:pt x="449" y="239"/>
                    <a:pt x="434" y="227"/>
                    <a:pt x="421" y="219"/>
                  </a:cubicBezTo>
                  <a:cubicBezTo>
                    <a:pt x="411" y="198"/>
                    <a:pt x="391" y="190"/>
                    <a:pt x="369" y="189"/>
                  </a:cubicBezTo>
                  <a:cubicBezTo>
                    <a:pt x="355" y="184"/>
                    <a:pt x="349" y="175"/>
                    <a:pt x="336" y="171"/>
                  </a:cubicBezTo>
                  <a:cubicBezTo>
                    <a:pt x="330" y="166"/>
                    <a:pt x="323" y="161"/>
                    <a:pt x="316" y="156"/>
                  </a:cubicBezTo>
                  <a:cubicBezTo>
                    <a:pt x="315" y="155"/>
                    <a:pt x="312" y="153"/>
                    <a:pt x="312" y="153"/>
                  </a:cubicBezTo>
                  <a:cubicBezTo>
                    <a:pt x="308" y="146"/>
                    <a:pt x="296" y="133"/>
                    <a:pt x="289" y="132"/>
                  </a:cubicBezTo>
                  <a:cubicBezTo>
                    <a:pt x="279" y="119"/>
                    <a:pt x="266" y="99"/>
                    <a:pt x="252" y="90"/>
                  </a:cubicBezTo>
                  <a:cubicBezTo>
                    <a:pt x="238" y="67"/>
                    <a:pt x="212" y="52"/>
                    <a:pt x="196" y="30"/>
                  </a:cubicBezTo>
                  <a:cubicBezTo>
                    <a:pt x="195" y="24"/>
                    <a:pt x="188" y="19"/>
                    <a:pt x="183" y="15"/>
                  </a:cubicBezTo>
                  <a:cubicBezTo>
                    <a:pt x="178" y="7"/>
                    <a:pt x="172" y="2"/>
                    <a:pt x="163" y="0"/>
                  </a:cubicBezTo>
                  <a:cubicBezTo>
                    <a:pt x="140" y="29"/>
                    <a:pt x="68" y="152"/>
                    <a:pt x="46" y="187"/>
                  </a:cubicBezTo>
                  <a:cubicBezTo>
                    <a:pt x="41" y="195"/>
                    <a:pt x="37" y="204"/>
                    <a:pt x="31" y="211"/>
                  </a:cubicBezTo>
                  <a:cubicBezTo>
                    <a:pt x="25" y="227"/>
                    <a:pt x="15" y="267"/>
                    <a:pt x="10" y="283"/>
                  </a:cubicBezTo>
                  <a:cubicBezTo>
                    <a:pt x="8" y="293"/>
                    <a:pt x="6" y="302"/>
                    <a:pt x="0" y="31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72" name="Freeform 5"/>
            <p:cNvSpPr>
              <a:spLocks/>
            </p:cNvSpPr>
            <p:nvPr/>
          </p:nvSpPr>
          <p:spPr bwMode="auto">
            <a:xfrm>
              <a:off x="2396" y="1160"/>
              <a:ext cx="457" cy="1724"/>
            </a:xfrm>
            <a:custGeom>
              <a:avLst/>
              <a:gdLst>
                <a:gd name="T0" fmla="*/ 138 w 457"/>
                <a:gd name="T1" fmla="*/ 1578 h 1724"/>
                <a:gd name="T2" fmla="*/ 112 w 457"/>
                <a:gd name="T3" fmla="*/ 1692 h 1724"/>
                <a:gd name="T4" fmla="*/ 0 w 457"/>
                <a:gd name="T5" fmla="*/ 1724 h 1724"/>
                <a:gd name="T6" fmla="*/ 3 w 457"/>
                <a:gd name="T7" fmla="*/ 1441 h 1724"/>
                <a:gd name="T8" fmla="*/ 46 w 457"/>
                <a:gd name="T9" fmla="*/ 1432 h 1724"/>
                <a:gd name="T10" fmla="*/ 57 w 457"/>
                <a:gd name="T11" fmla="*/ 1356 h 1724"/>
                <a:gd name="T12" fmla="*/ 73 w 457"/>
                <a:gd name="T13" fmla="*/ 1123 h 1724"/>
                <a:gd name="T14" fmla="*/ 73 w 457"/>
                <a:gd name="T15" fmla="*/ 1030 h 1724"/>
                <a:gd name="T16" fmla="*/ 82 w 457"/>
                <a:gd name="T17" fmla="*/ 934 h 1724"/>
                <a:gd name="T18" fmla="*/ 92 w 457"/>
                <a:gd name="T19" fmla="*/ 872 h 1724"/>
                <a:gd name="T20" fmla="*/ 76 w 457"/>
                <a:gd name="T21" fmla="*/ 848 h 1724"/>
                <a:gd name="T22" fmla="*/ 68 w 457"/>
                <a:gd name="T23" fmla="*/ 838 h 1724"/>
                <a:gd name="T24" fmla="*/ 87 w 457"/>
                <a:gd name="T25" fmla="*/ 781 h 1724"/>
                <a:gd name="T26" fmla="*/ 43 w 457"/>
                <a:gd name="T27" fmla="*/ 739 h 1724"/>
                <a:gd name="T28" fmla="*/ 43 w 457"/>
                <a:gd name="T29" fmla="*/ 696 h 1724"/>
                <a:gd name="T30" fmla="*/ 109 w 457"/>
                <a:gd name="T31" fmla="*/ 703 h 1724"/>
                <a:gd name="T32" fmla="*/ 97 w 457"/>
                <a:gd name="T33" fmla="*/ 648 h 1724"/>
                <a:gd name="T34" fmla="*/ 129 w 457"/>
                <a:gd name="T35" fmla="*/ 507 h 1724"/>
                <a:gd name="T36" fmla="*/ 156 w 457"/>
                <a:gd name="T37" fmla="*/ 444 h 1724"/>
                <a:gd name="T38" fmla="*/ 174 w 457"/>
                <a:gd name="T39" fmla="*/ 318 h 1724"/>
                <a:gd name="T40" fmla="*/ 178 w 457"/>
                <a:gd name="T41" fmla="*/ 267 h 1724"/>
                <a:gd name="T42" fmla="*/ 133 w 457"/>
                <a:gd name="T43" fmla="*/ 151 h 1724"/>
                <a:gd name="T44" fmla="*/ 144 w 457"/>
                <a:gd name="T45" fmla="*/ 106 h 1724"/>
                <a:gd name="T46" fmla="*/ 156 w 457"/>
                <a:gd name="T47" fmla="*/ 0 h 1724"/>
                <a:gd name="T48" fmla="*/ 206 w 457"/>
                <a:gd name="T49" fmla="*/ 156 h 1724"/>
                <a:gd name="T50" fmla="*/ 223 w 457"/>
                <a:gd name="T51" fmla="*/ 211 h 1724"/>
                <a:gd name="T52" fmla="*/ 268 w 457"/>
                <a:gd name="T53" fmla="*/ 219 h 1724"/>
                <a:gd name="T54" fmla="*/ 250 w 457"/>
                <a:gd name="T55" fmla="*/ 328 h 1724"/>
                <a:gd name="T56" fmla="*/ 262 w 457"/>
                <a:gd name="T57" fmla="*/ 510 h 1724"/>
                <a:gd name="T58" fmla="*/ 273 w 457"/>
                <a:gd name="T59" fmla="*/ 571 h 1724"/>
                <a:gd name="T60" fmla="*/ 298 w 457"/>
                <a:gd name="T61" fmla="*/ 616 h 1724"/>
                <a:gd name="T62" fmla="*/ 226 w 457"/>
                <a:gd name="T63" fmla="*/ 619 h 1724"/>
                <a:gd name="T64" fmla="*/ 207 w 457"/>
                <a:gd name="T65" fmla="*/ 657 h 1724"/>
                <a:gd name="T66" fmla="*/ 202 w 457"/>
                <a:gd name="T67" fmla="*/ 741 h 1724"/>
                <a:gd name="T68" fmla="*/ 210 w 457"/>
                <a:gd name="T69" fmla="*/ 865 h 1724"/>
                <a:gd name="T70" fmla="*/ 247 w 457"/>
                <a:gd name="T71" fmla="*/ 927 h 1724"/>
                <a:gd name="T72" fmla="*/ 230 w 457"/>
                <a:gd name="T73" fmla="*/ 966 h 1724"/>
                <a:gd name="T74" fmla="*/ 240 w 457"/>
                <a:gd name="T75" fmla="*/ 1099 h 1724"/>
                <a:gd name="T76" fmla="*/ 283 w 457"/>
                <a:gd name="T77" fmla="*/ 1132 h 1724"/>
                <a:gd name="T78" fmla="*/ 274 w 457"/>
                <a:gd name="T79" fmla="*/ 1243 h 1724"/>
                <a:gd name="T80" fmla="*/ 258 w 457"/>
                <a:gd name="T81" fmla="*/ 1362 h 1724"/>
                <a:gd name="T82" fmla="*/ 441 w 457"/>
                <a:gd name="T83" fmla="*/ 1366 h 1724"/>
                <a:gd name="T84" fmla="*/ 315 w 457"/>
                <a:gd name="T85" fmla="*/ 1429 h 1724"/>
                <a:gd name="T86" fmla="*/ 274 w 457"/>
                <a:gd name="T87" fmla="*/ 1512 h 1724"/>
                <a:gd name="T88" fmla="*/ 256 w 457"/>
                <a:gd name="T89" fmla="*/ 1562 h 1724"/>
                <a:gd name="T90" fmla="*/ 255 w 457"/>
                <a:gd name="T91" fmla="*/ 1570 h 1724"/>
                <a:gd name="T92" fmla="*/ 170 w 457"/>
                <a:gd name="T93" fmla="*/ 1564 h 1724"/>
                <a:gd name="T94" fmla="*/ 138 w 457"/>
                <a:gd name="T95" fmla="*/ 1578 h 17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57" h="1724">
                  <a:moveTo>
                    <a:pt x="138" y="1578"/>
                  </a:moveTo>
                  <a:cubicBezTo>
                    <a:pt x="102" y="1618"/>
                    <a:pt x="135" y="1668"/>
                    <a:pt x="112" y="1692"/>
                  </a:cubicBezTo>
                  <a:cubicBezTo>
                    <a:pt x="89" y="1716"/>
                    <a:pt x="84" y="1656"/>
                    <a:pt x="0" y="1724"/>
                  </a:cubicBezTo>
                  <a:cubicBezTo>
                    <a:pt x="2" y="1683"/>
                    <a:pt x="87" y="1464"/>
                    <a:pt x="3" y="1441"/>
                  </a:cubicBezTo>
                  <a:cubicBezTo>
                    <a:pt x="12" y="1428"/>
                    <a:pt x="15" y="1437"/>
                    <a:pt x="46" y="1432"/>
                  </a:cubicBezTo>
                  <a:cubicBezTo>
                    <a:pt x="58" y="1419"/>
                    <a:pt x="42" y="1390"/>
                    <a:pt x="57" y="1356"/>
                  </a:cubicBezTo>
                  <a:cubicBezTo>
                    <a:pt x="79" y="1284"/>
                    <a:pt x="58" y="1206"/>
                    <a:pt x="73" y="1123"/>
                  </a:cubicBezTo>
                  <a:cubicBezTo>
                    <a:pt x="78" y="1070"/>
                    <a:pt x="68" y="1054"/>
                    <a:pt x="73" y="1030"/>
                  </a:cubicBezTo>
                  <a:cubicBezTo>
                    <a:pt x="77" y="999"/>
                    <a:pt x="79" y="960"/>
                    <a:pt x="82" y="934"/>
                  </a:cubicBezTo>
                  <a:cubicBezTo>
                    <a:pt x="81" y="912"/>
                    <a:pt x="95" y="894"/>
                    <a:pt x="92" y="872"/>
                  </a:cubicBezTo>
                  <a:cubicBezTo>
                    <a:pt x="91" y="862"/>
                    <a:pt x="76" y="848"/>
                    <a:pt x="76" y="848"/>
                  </a:cubicBezTo>
                  <a:cubicBezTo>
                    <a:pt x="75" y="844"/>
                    <a:pt x="69" y="842"/>
                    <a:pt x="68" y="838"/>
                  </a:cubicBezTo>
                  <a:cubicBezTo>
                    <a:pt x="67" y="831"/>
                    <a:pt x="97" y="796"/>
                    <a:pt x="87" y="781"/>
                  </a:cubicBezTo>
                  <a:cubicBezTo>
                    <a:pt x="84" y="742"/>
                    <a:pt x="50" y="760"/>
                    <a:pt x="43" y="739"/>
                  </a:cubicBezTo>
                  <a:cubicBezTo>
                    <a:pt x="63" y="729"/>
                    <a:pt x="34" y="699"/>
                    <a:pt x="43" y="696"/>
                  </a:cubicBezTo>
                  <a:cubicBezTo>
                    <a:pt x="45" y="691"/>
                    <a:pt x="108" y="708"/>
                    <a:pt x="109" y="703"/>
                  </a:cubicBezTo>
                  <a:cubicBezTo>
                    <a:pt x="113" y="682"/>
                    <a:pt x="109" y="666"/>
                    <a:pt x="97" y="648"/>
                  </a:cubicBezTo>
                  <a:cubicBezTo>
                    <a:pt x="88" y="602"/>
                    <a:pt x="103" y="546"/>
                    <a:pt x="129" y="507"/>
                  </a:cubicBezTo>
                  <a:cubicBezTo>
                    <a:pt x="132" y="493"/>
                    <a:pt x="154" y="462"/>
                    <a:pt x="156" y="444"/>
                  </a:cubicBezTo>
                  <a:cubicBezTo>
                    <a:pt x="163" y="413"/>
                    <a:pt x="170" y="347"/>
                    <a:pt x="174" y="318"/>
                  </a:cubicBezTo>
                  <a:cubicBezTo>
                    <a:pt x="176" y="302"/>
                    <a:pt x="176" y="282"/>
                    <a:pt x="178" y="267"/>
                  </a:cubicBezTo>
                  <a:cubicBezTo>
                    <a:pt x="170" y="236"/>
                    <a:pt x="163" y="161"/>
                    <a:pt x="133" y="151"/>
                  </a:cubicBezTo>
                  <a:cubicBezTo>
                    <a:pt x="129" y="136"/>
                    <a:pt x="149" y="121"/>
                    <a:pt x="144" y="106"/>
                  </a:cubicBezTo>
                  <a:cubicBezTo>
                    <a:pt x="159" y="75"/>
                    <a:pt x="135" y="14"/>
                    <a:pt x="156" y="0"/>
                  </a:cubicBezTo>
                  <a:cubicBezTo>
                    <a:pt x="181" y="16"/>
                    <a:pt x="195" y="121"/>
                    <a:pt x="206" y="156"/>
                  </a:cubicBezTo>
                  <a:cubicBezTo>
                    <a:pt x="204" y="165"/>
                    <a:pt x="213" y="199"/>
                    <a:pt x="223" y="211"/>
                  </a:cubicBezTo>
                  <a:cubicBezTo>
                    <a:pt x="224" y="215"/>
                    <a:pt x="268" y="219"/>
                    <a:pt x="268" y="219"/>
                  </a:cubicBezTo>
                  <a:cubicBezTo>
                    <a:pt x="246" y="262"/>
                    <a:pt x="246" y="280"/>
                    <a:pt x="250" y="328"/>
                  </a:cubicBezTo>
                  <a:cubicBezTo>
                    <a:pt x="259" y="356"/>
                    <a:pt x="264" y="480"/>
                    <a:pt x="262" y="510"/>
                  </a:cubicBezTo>
                  <a:cubicBezTo>
                    <a:pt x="264" y="540"/>
                    <a:pt x="262" y="547"/>
                    <a:pt x="273" y="571"/>
                  </a:cubicBezTo>
                  <a:cubicBezTo>
                    <a:pt x="278" y="585"/>
                    <a:pt x="288" y="613"/>
                    <a:pt x="298" y="616"/>
                  </a:cubicBezTo>
                  <a:cubicBezTo>
                    <a:pt x="285" y="622"/>
                    <a:pt x="255" y="598"/>
                    <a:pt x="226" y="619"/>
                  </a:cubicBezTo>
                  <a:cubicBezTo>
                    <a:pt x="221" y="624"/>
                    <a:pt x="207" y="657"/>
                    <a:pt x="207" y="657"/>
                  </a:cubicBezTo>
                  <a:cubicBezTo>
                    <a:pt x="204" y="696"/>
                    <a:pt x="203" y="702"/>
                    <a:pt x="202" y="741"/>
                  </a:cubicBezTo>
                  <a:cubicBezTo>
                    <a:pt x="203" y="783"/>
                    <a:pt x="207" y="834"/>
                    <a:pt x="210" y="865"/>
                  </a:cubicBezTo>
                  <a:cubicBezTo>
                    <a:pt x="219" y="886"/>
                    <a:pt x="247" y="927"/>
                    <a:pt x="247" y="927"/>
                  </a:cubicBezTo>
                  <a:cubicBezTo>
                    <a:pt x="248" y="946"/>
                    <a:pt x="221" y="953"/>
                    <a:pt x="230" y="966"/>
                  </a:cubicBezTo>
                  <a:cubicBezTo>
                    <a:pt x="227" y="1009"/>
                    <a:pt x="235" y="1057"/>
                    <a:pt x="240" y="1099"/>
                  </a:cubicBezTo>
                  <a:cubicBezTo>
                    <a:pt x="248" y="1126"/>
                    <a:pt x="267" y="1110"/>
                    <a:pt x="283" y="1132"/>
                  </a:cubicBezTo>
                  <a:cubicBezTo>
                    <a:pt x="283" y="1145"/>
                    <a:pt x="293" y="1214"/>
                    <a:pt x="274" y="1243"/>
                  </a:cubicBezTo>
                  <a:cubicBezTo>
                    <a:pt x="268" y="1271"/>
                    <a:pt x="264" y="1334"/>
                    <a:pt x="258" y="1362"/>
                  </a:cubicBezTo>
                  <a:cubicBezTo>
                    <a:pt x="258" y="1367"/>
                    <a:pt x="457" y="1345"/>
                    <a:pt x="441" y="1366"/>
                  </a:cubicBezTo>
                  <a:cubicBezTo>
                    <a:pt x="370" y="1384"/>
                    <a:pt x="343" y="1405"/>
                    <a:pt x="315" y="1429"/>
                  </a:cubicBezTo>
                  <a:cubicBezTo>
                    <a:pt x="287" y="1453"/>
                    <a:pt x="284" y="1490"/>
                    <a:pt x="274" y="1512"/>
                  </a:cubicBezTo>
                  <a:cubicBezTo>
                    <a:pt x="264" y="1534"/>
                    <a:pt x="259" y="1552"/>
                    <a:pt x="256" y="1562"/>
                  </a:cubicBezTo>
                  <a:cubicBezTo>
                    <a:pt x="253" y="1572"/>
                    <a:pt x="269" y="1570"/>
                    <a:pt x="255" y="1570"/>
                  </a:cubicBezTo>
                  <a:cubicBezTo>
                    <a:pt x="251" y="1576"/>
                    <a:pt x="170" y="1570"/>
                    <a:pt x="170" y="1564"/>
                  </a:cubicBezTo>
                  <a:cubicBezTo>
                    <a:pt x="161" y="1567"/>
                    <a:pt x="148" y="1578"/>
                    <a:pt x="138" y="1578"/>
                  </a:cubicBezTo>
                  <a:close/>
                </a:path>
              </a:pathLst>
            </a:custGeom>
            <a:solidFill>
              <a:srgbClr val="00CC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73" name="Freeform 6"/>
            <p:cNvSpPr>
              <a:spLocks/>
            </p:cNvSpPr>
            <p:nvPr/>
          </p:nvSpPr>
          <p:spPr bwMode="auto">
            <a:xfrm>
              <a:off x="1559" y="2720"/>
              <a:ext cx="1044" cy="1162"/>
            </a:xfrm>
            <a:custGeom>
              <a:avLst/>
              <a:gdLst>
                <a:gd name="T0" fmla="*/ 629 w 1044"/>
                <a:gd name="T1" fmla="*/ 8 h 1162"/>
                <a:gd name="T2" fmla="*/ 563 w 1044"/>
                <a:gd name="T3" fmla="*/ 16 h 1162"/>
                <a:gd name="T4" fmla="*/ 471 w 1044"/>
                <a:gd name="T5" fmla="*/ 46 h 1162"/>
                <a:gd name="T6" fmla="*/ 451 w 1044"/>
                <a:gd name="T7" fmla="*/ 66 h 1162"/>
                <a:gd name="T8" fmla="*/ 389 w 1044"/>
                <a:gd name="T9" fmla="*/ 88 h 1162"/>
                <a:gd name="T10" fmla="*/ 361 w 1044"/>
                <a:gd name="T11" fmla="*/ 108 h 1162"/>
                <a:gd name="T12" fmla="*/ 331 w 1044"/>
                <a:gd name="T13" fmla="*/ 132 h 1162"/>
                <a:gd name="T14" fmla="*/ 303 w 1044"/>
                <a:gd name="T15" fmla="*/ 166 h 1162"/>
                <a:gd name="T16" fmla="*/ 283 w 1044"/>
                <a:gd name="T17" fmla="*/ 184 h 1162"/>
                <a:gd name="T18" fmla="*/ 261 w 1044"/>
                <a:gd name="T19" fmla="*/ 196 h 1162"/>
                <a:gd name="T20" fmla="*/ 221 w 1044"/>
                <a:gd name="T21" fmla="*/ 216 h 1162"/>
                <a:gd name="T22" fmla="*/ 191 w 1044"/>
                <a:gd name="T23" fmla="*/ 228 h 1162"/>
                <a:gd name="T24" fmla="*/ 37 w 1044"/>
                <a:gd name="T25" fmla="*/ 266 h 1162"/>
                <a:gd name="T26" fmla="*/ 1 w 1044"/>
                <a:gd name="T27" fmla="*/ 298 h 1162"/>
                <a:gd name="T28" fmla="*/ 15 w 1044"/>
                <a:gd name="T29" fmla="*/ 372 h 1162"/>
                <a:gd name="T30" fmla="*/ 51 w 1044"/>
                <a:gd name="T31" fmla="*/ 444 h 1162"/>
                <a:gd name="T32" fmla="*/ 91 w 1044"/>
                <a:gd name="T33" fmla="*/ 550 h 1162"/>
                <a:gd name="T34" fmla="*/ 95 w 1044"/>
                <a:gd name="T35" fmla="*/ 580 h 1162"/>
                <a:gd name="T36" fmla="*/ 125 w 1044"/>
                <a:gd name="T37" fmla="*/ 628 h 1162"/>
                <a:gd name="T38" fmla="*/ 165 w 1044"/>
                <a:gd name="T39" fmla="*/ 724 h 1162"/>
                <a:gd name="T40" fmla="*/ 191 w 1044"/>
                <a:gd name="T41" fmla="*/ 864 h 1162"/>
                <a:gd name="T42" fmla="*/ 215 w 1044"/>
                <a:gd name="T43" fmla="*/ 952 h 1162"/>
                <a:gd name="T44" fmla="*/ 245 w 1044"/>
                <a:gd name="T45" fmla="*/ 994 h 1162"/>
                <a:gd name="T46" fmla="*/ 281 w 1044"/>
                <a:gd name="T47" fmla="*/ 1026 h 1162"/>
                <a:gd name="T48" fmla="*/ 343 w 1044"/>
                <a:gd name="T49" fmla="*/ 1062 h 1162"/>
                <a:gd name="T50" fmla="*/ 369 w 1044"/>
                <a:gd name="T51" fmla="*/ 1074 h 1162"/>
                <a:gd name="T52" fmla="*/ 397 w 1044"/>
                <a:gd name="T53" fmla="*/ 1102 h 1162"/>
                <a:gd name="T54" fmla="*/ 437 w 1044"/>
                <a:gd name="T55" fmla="*/ 1138 h 1162"/>
                <a:gd name="T56" fmla="*/ 473 w 1044"/>
                <a:gd name="T57" fmla="*/ 1148 h 1162"/>
                <a:gd name="T58" fmla="*/ 617 w 1044"/>
                <a:gd name="T59" fmla="*/ 1156 h 1162"/>
                <a:gd name="T60" fmla="*/ 793 w 1044"/>
                <a:gd name="T61" fmla="*/ 1148 h 1162"/>
                <a:gd name="T62" fmla="*/ 949 w 1044"/>
                <a:gd name="T63" fmla="*/ 1112 h 116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44" h="1162">
                  <a:moveTo>
                    <a:pt x="701" y="4"/>
                  </a:moveTo>
                  <a:cubicBezTo>
                    <a:pt x="688" y="0"/>
                    <a:pt x="634" y="8"/>
                    <a:pt x="629" y="8"/>
                  </a:cubicBezTo>
                  <a:cubicBezTo>
                    <a:pt x="616" y="6"/>
                    <a:pt x="607" y="8"/>
                    <a:pt x="595" y="12"/>
                  </a:cubicBezTo>
                  <a:cubicBezTo>
                    <a:pt x="585" y="9"/>
                    <a:pt x="573" y="14"/>
                    <a:pt x="563" y="16"/>
                  </a:cubicBezTo>
                  <a:cubicBezTo>
                    <a:pt x="538" y="21"/>
                    <a:pt x="513" y="28"/>
                    <a:pt x="489" y="36"/>
                  </a:cubicBezTo>
                  <a:cubicBezTo>
                    <a:pt x="482" y="38"/>
                    <a:pt x="478" y="44"/>
                    <a:pt x="471" y="46"/>
                  </a:cubicBezTo>
                  <a:cubicBezTo>
                    <a:pt x="468" y="49"/>
                    <a:pt x="462" y="51"/>
                    <a:pt x="459" y="54"/>
                  </a:cubicBezTo>
                  <a:cubicBezTo>
                    <a:pt x="449" y="64"/>
                    <a:pt x="468" y="56"/>
                    <a:pt x="451" y="66"/>
                  </a:cubicBezTo>
                  <a:cubicBezTo>
                    <a:pt x="441" y="71"/>
                    <a:pt x="420" y="79"/>
                    <a:pt x="409" y="82"/>
                  </a:cubicBezTo>
                  <a:cubicBezTo>
                    <a:pt x="397" y="85"/>
                    <a:pt x="404" y="83"/>
                    <a:pt x="389" y="88"/>
                  </a:cubicBezTo>
                  <a:cubicBezTo>
                    <a:pt x="385" y="89"/>
                    <a:pt x="377" y="92"/>
                    <a:pt x="377" y="92"/>
                  </a:cubicBezTo>
                  <a:cubicBezTo>
                    <a:pt x="371" y="98"/>
                    <a:pt x="368" y="103"/>
                    <a:pt x="361" y="108"/>
                  </a:cubicBezTo>
                  <a:cubicBezTo>
                    <a:pt x="358" y="113"/>
                    <a:pt x="345" y="118"/>
                    <a:pt x="345" y="118"/>
                  </a:cubicBezTo>
                  <a:cubicBezTo>
                    <a:pt x="336" y="132"/>
                    <a:pt x="342" y="128"/>
                    <a:pt x="331" y="132"/>
                  </a:cubicBezTo>
                  <a:cubicBezTo>
                    <a:pt x="324" y="142"/>
                    <a:pt x="317" y="153"/>
                    <a:pt x="307" y="160"/>
                  </a:cubicBezTo>
                  <a:cubicBezTo>
                    <a:pt x="306" y="162"/>
                    <a:pt x="305" y="164"/>
                    <a:pt x="303" y="166"/>
                  </a:cubicBezTo>
                  <a:cubicBezTo>
                    <a:pt x="301" y="167"/>
                    <a:pt x="298" y="167"/>
                    <a:pt x="297" y="168"/>
                  </a:cubicBezTo>
                  <a:cubicBezTo>
                    <a:pt x="292" y="173"/>
                    <a:pt x="290" y="179"/>
                    <a:pt x="283" y="184"/>
                  </a:cubicBezTo>
                  <a:cubicBezTo>
                    <a:pt x="278" y="191"/>
                    <a:pt x="276" y="195"/>
                    <a:pt x="267" y="192"/>
                  </a:cubicBezTo>
                  <a:cubicBezTo>
                    <a:pt x="265" y="193"/>
                    <a:pt x="263" y="194"/>
                    <a:pt x="261" y="196"/>
                  </a:cubicBezTo>
                  <a:cubicBezTo>
                    <a:pt x="260" y="198"/>
                    <a:pt x="261" y="201"/>
                    <a:pt x="259" y="202"/>
                  </a:cubicBezTo>
                  <a:cubicBezTo>
                    <a:pt x="254" y="206"/>
                    <a:pt x="228" y="214"/>
                    <a:pt x="221" y="216"/>
                  </a:cubicBezTo>
                  <a:cubicBezTo>
                    <a:pt x="212" y="219"/>
                    <a:pt x="206" y="223"/>
                    <a:pt x="197" y="226"/>
                  </a:cubicBezTo>
                  <a:cubicBezTo>
                    <a:pt x="195" y="227"/>
                    <a:pt x="191" y="228"/>
                    <a:pt x="191" y="228"/>
                  </a:cubicBezTo>
                  <a:cubicBezTo>
                    <a:pt x="160" y="225"/>
                    <a:pt x="115" y="243"/>
                    <a:pt x="81" y="248"/>
                  </a:cubicBezTo>
                  <a:cubicBezTo>
                    <a:pt x="65" y="253"/>
                    <a:pt x="51" y="258"/>
                    <a:pt x="37" y="266"/>
                  </a:cubicBezTo>
                  <a:cubicBezTo>
                    <a:pt x="27" y="271"/>
                    <a:pt x="17" y="283"/>
                    <a:pt x="7" y="286"/>
                  </a:cubicBezTo>
                  <a:cubicBezTo>
                    <a:pt x="5" y="289"/>
                    <a:pt x="1" y="294"/>
                    <a:pt x="1" y="298"/>
                  </a:cubicBezTo>
                  <a:cubicBezTo>
                    <a:pt x="1" y="313"/>
                    <a:pt x="0" y="328"/>
                    <a:pt x="3" y="342"/>
                  </a:cubicBezTo>
                  <a:cubicBezTo>
                    <a:pt x="5" y="353"/>
                    <a:pt x="13" y="359"/>
                    <a:pt x="15" y="372"/>
                  </a:cubicBezTo>
                  <a:cubicBezTo>
                    <a:pt x="17" y="390"/>
                    <a:pt x="15" y="411"/>
                    <a:pt x="31" y="422"/>
                  </a:cubicBezTo>
                  <a:cubicBezTo>
                    <a:pt x="38" y="433"/>
                    <a:pt x="42" y="435"/>
                    <a:pt x="51" y="444"/>
                  </a:cubicBezTo>
                  <a:cubicBezTo>
                    <a:pt x="59" y="468"/>
                    <a:pt x="71" y="493"/>
                    <a:pt x="77" y="518"/>
                  </a:cubicBezTo>
                  <a:cubicBezTo>
                    <a:pt x="80" y="530"/>
                    <a:pt x="80" y="543"/>
                    <a:pt x="91" y="550"/>
                  </a:cubicBezTo>
                  <a:cubicBezTo>
                    <a:pt x="97" y="567"/>
                    <a:pt x="89" y="540"/>
                    <a:pt x="91" y="568"/>
                  </a:cubicBezTo>
                  <a:cubicBezTo>
                    <a:pt x="91" y="572"/>
                    <a:pt x="95" y="580"/>
                    <a:pt x="95" y="580"/>
                  </a:cubicBezTo>
                  <a:cubicBezTo>
                    <a:pt x="97" y="592"/>
                    <a:pt x="96" y="610"/>
                    <a:pt x="109" y="614"/>
                  </a:cubicBezTo>
                  <a:cubicBezTo>
                    <a:pt x="114" y="621"/>
                    <a:pt x="117" y="625"/>
                    <a:pt x="125" y="628"/>
                  </a:cubicBezTo>
                  <a:cubicBezTo>
                    <a:pt x="131" y="645"/>
                    <a:pt x="139" y="661"/>
                    <a:pt x="145" y="678"/>
                  </a:cubicBezTo>
                  <a:cubicBezTo>
                    <a:pt x="140" y="692"/>
                    <a:pt x="153" y="716"/>
                    <a:pt x="165" y="724"/>
                  </a:cubicBezTo>
                  <a:cubicBezTo>
                    <a:pt x="171" y="734"/>
                    <a:pt x="178" y="736"/>
                    <a:pt x="187" y="742"/>
                  </a:cubicBezTo>
                  <a:cubicBezTo>
                    <a:pt x="209" y="776"/>
                    <a:pt x="193" y="825"/>
                    <a:pt x="191" y="864"/>
                  </a:cubicBezTo>
                  <a:cubicBezTo>
                    <a:pt x="197" y="882"/>
                    <a:pt x="177" y="937"/>
                    <a:pt x="205" y="944"/>
                  </a:cubicBezTo>
                  <a:cubicBezTo>
                    <a:pt x="207" y="948"/>
                    <a:pt x="213" y="948"/>
                    <a:pt x="215" y="952"/>
                  </a:cubicBezTo>
                  <a:cubicBezTo>
                    <a:pt x="221" y="962"/>
                    <a:pt x="216" y="965"/>
                    <a:pt x="227" y="972"/>
                  </a:cubicBezTo>
                  <a:cubicBezTo>
                    <a:pt x="232" y="980"/>
                    <a:pt x="236" y="991"/>
                    <a:pt x="245" y="994"/>
                  </a:cubicBezTo>
                  <a:cubicBezTo>
                    <a:pt x="248" y="1002"/>
                    <a:pt x="256" y="1009"/>
                    <a:pt x="263" y="1014"/>
                  </a:cubicBezTo>
                  <a:cubicBezTo>
                    <a:pt x="268" y="1022"/>
                    <a:pt x="272" y="1024"/>
                    <a:pt x="281" y="1026"/>
                  </a:cubicBezTo>
                  <a:cubicBezTo>
                    <a:pt x="287" y="1030"/>
                    <a:pt x="299" y="1038"/>
                    <a:pt x="299" y="1038"/>
                  </a:cubicBezTo>
                  <a:cubicBezTo>
                    <a:pt x="309" y="1053"/>
                    <a:pt x="328" y="1054"/>
                    <a:pt x="343" y="1062"/>
                  </a:cubicBezTo>
                  <a:cubicBezTo>
                    <a:pt x="348" y="1065"/>
                    <a:pt x="352" y="1068"/>
                    <a:pt x="357" y="1070"/>
                  </a:cubicBezTo>
                  <a:cubicBezTo>
                    <a:pt x="361" y="1072"/>
                    <a:pt x="369" y="1074"/>
                    <a:pt x="369" y="1074"/>
                  </a:cubicBezTo>
                  <a:cubicBezTo>
                    <a:pt x="374" y="1081"/>
                    <a:pt x="377" y="1083"/>
                    <a:pt x="385" y="1086"/>
                  </a:cubicBezTo>
                  <a:cubicBezTo>
                    <a:pt x="388" y="1094"/>
                    <a:pt x="390" y="1097"/>
                    <a:pt x="397" y="1102"/>
                  </a:cubicBezTo>
                  <a:cubicBezTo>
                    <a:pt x="401" y="1108"/>
                    <a:pt x="413" y="1116"/>
                    <a:pt x="413" y="1116"/>
                  </a:cubicBezTo>
                  <a:cubicBezTo>
                    <a:pt x="417" y="1128"/>
                    <a:pt x="425" y="1134"/>
                    <a:pt x="437" y="1138"/>
                  </a:cubicBezTo>
                  <a:cubicBezTo>
                    <a:pt x="445" y="1136"/>
                    <a:pt x="453" y="1136"/>
                    <a:pt x="461" y="1140"/>
                  </a:cubicBezTo>
                  <a:cubicBezTo>
                    <a:pt x="465" y="1142"/>
                    <a:pt x="473" y="1148"/>
                    <a:pt x="473" y="1148"/>
                  </a:cubicBezTo>
                  <a:cubicBezTo>
                    <a:pt x="490" y="1142"/>
                    <a:pt x="532" y="1153"/>
                    <a:pt x="549" y="1154"/>
                  </a:cubicBezTo>
                  <a:cubicBezTo>
                    <a:pt x="570" y="1161"/>
                    <a:pt x="595" y="1157"/>
                    <a:pt x="617" y="1156"/>
                  </a:cubicBezTo>
                  <a:cubicBezTo>
                    <a:pt x="653" y="1161"/>
                    <a:pt x="636" y="1159"/>
                    <a:pt x="669" y="1162"/>
                  </a:cubicBezTo>
                  <a:cubicBezTo>
                    <a:pt x="704" y="1150"/>
                    <a:pt x="756" y="1150"/>
                    <a:pt x="793" y="1148"/>
                  </a:cubicBezTo>
                  <a:cubicBezTo>
                    <a:pt x="804" y="1151"/>
                    <a:pt x="819" y="1144"/>
                    <a:pt x="831" y="1142"/>
                  </a:cubicBezTo>
                  <a:cubicBezTo>
                    <a:pt x="859" y="1124"/>
                    <a:pt x="918" y="1114"/>
                    <a:pt x="949" y="1112"/>
                  </a:cubicBezTo>
                  <a:cubicBezTo>
                    <a:pt x="1044" y="1114"/>
                    <a:pt x="1004" y="1112"/>
                    <a:pt x="1039" y="1112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74" name="Freeform 7" descr="Große Konfetti"/>
            <p:cNvSpPr>
              <a:spLocks/>
            </p:cNvSpPr>
            <p:nvPr/>
          </p:nvSpPr>
          <p:spPr bwMode="auto">
            <a:xfrm>
              <a:off x="2122" y="2861"/>
              <a:ext cx="441" cy="242"/>
            </a:xfrm>
            <a:custGeom>
              <a:avLst/>
              <a:gdLst>
                <a:gd name="T0" fmla="*/ 413 w 441"/>
                <a:gd name="T1" fmla="*/ 16 h 242"/>
                <a:gd name="T2" fmla="*/ 334 w 441"/>
                <a:gd name="T3" fmla="*/ 0 h 242"/>
                <a:gd name="T4" fmla="*/ 292 w 441"/>
                <a:gd name="T5" fmla="*/ 25 h 242"/>
                <a:gd name="T6" fmla="*/ 259 w 441"/>
                <a:gd name="T7" fmla="*/ 43 h 242"/>
                <a:gd name="T8" fmla="*/ 217 w 441"/>
                <a:gd name="T9" fmla="*/ 67 h 242"/>
                <a:gd name="T10" fmla="*/ 103 w 441"/>
                <a:gd name="T11" fmla="*/ 112 h 242"/>
                <a:gd name="T12" fmla="*/ 0 w 441"/>
                <a:gd name="T13" fmla="*/ 151 h 242"/>
                <a:gd name="T14" fmla="*/ 22 w 441"/>
                <a:gd name="T15" fmla="*/ 191 h 242"/>
                <a:gd name="T16" fmla="*/ 58 w 441"/>
                <a:gd name="T17" fmla="*/ 229 h 242"/>
                <a:gd name="T18" fmla="*/ 94 w 441"/>
                <a:gd name="T19" fmla="*/ 239 h 242"/>
                <a:gd name="T20" fmla="*/ 196 w 441"/>
                <a:gd name="T21" fmla="*/ 232 h 242"/>
                <a:gd name="T22" fmla="*/ 341 w 441"/>
                <a:gd name="T23" fmla="*/ 219 h 242"/>
                <a:gd name="T24" fmla="*/ 428 w 441"/>
                <a:gd name="T25" fmla="*/ 208 h 242"/>
                <a:gd name="T26" fmla="*/ 424 w 441"/>
                <a:gd name="T27" fmla="*/ 91 h 242"/>
                <a:gd name="T28" fmla="*/ 413 w 441"/>
                <a:gd name="T29" fmla="*/ 16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41" h="242">
                  <a:moveTo>
                    <a:pt x="413" y="16"/>
                  </a:moveTo>
                  <a:cubicBezTo>
                    <a:pt x="398" y="1"/>
                    <a:pt x="354" y="0"/>
                    <a:pt x="334" y="0"/>
                  </a:cubicBezTo>
                  <a:cubicBezTo>
                    <a:pt x="323" y="1"/>
                    <a:pt x="301" y="18"/>
                    <a:pt x="292" y="25"/>
                  </a:cubicBezTo>
                  <a:cubicBezTo>
                    <a:pt x="281" y="29"/>
                    <a:pt x="271" y="36"/>
                    <a:pt x="259" y="43"/>
                  </a:cubicBezTo>
                  <a:cubicBezTo>
                    <a:pt x="249" y="48"/>
                    <a:pt x="243" y="58"/>
                    <a:pt x="217" y="67"/>
                  </a:cubicBezTo>
                  <a:cubicBezTo>
                    <a:pt x="197" y="73"/>
                    <a:pt x="138" y="100"/>
                    <a:pt x="103" y="112"/>
                  </a:cubicBezTo>
                  <a:cubicBezTo>
                    <a:pt x="76" y="121"/>
                    <a:pt x="14" y="138"/>
                    <a:pt x="0" y="151"/>
                  </a:cubicBezTo>
                  <a:cubicBezTo>
                    <a:pt x="0" y="159"/>
                    <a:pt x="12" y="178"/>
                    <a:pt x="22" y="191"/>
                  </a:cubicBezTo>
                  <a:cubicBezTo>
                    <a:pt x="30" y="200"/>
                    <a:pt x="49" y="222"/>
                    <a:pt x="58" y="229"/>
                  </a:cubicBezTo>
                  <a:cubicBezTo>
                    <a:pt x="70" y="237"/>
                    <a:pt x="71" y="239"/>
                    <a:pt x="94" y="239"/>
                  </a:cubicBezTo>
                  <a:cubicBezTo>
                    <a:pt x="127" y="242"/>
                    <a:pt x="163" y="229"/>
                    <a:pt x="196" y="232"/>
                  </a:cubicBezTo>
                  <a:cubicBezTo>
                    <a:pt x="237" y="222"/>
                    <a:pt x="294" y="221"/>
                    <a:pt x="341" y="219"/>
                  </a:cubicBezTo>
                  <a:cubicBezTo>
                    <a:pt x="365" y="217"/>
                    <a:pt x="405" y="216"/>
                    <a:pt x="428" y="208"/>
                  </a:cubicBezTo>
                  <a:cubicBezTo>
                    <a:pt x="441" y="183"/>
                    <a:pt x="426" y="125"/>
                    <a:pt x="424" y="91"/>
                  </a:cubicBezTo>
                  <a:cubicBezTo>
                    <a:pt x="419" y="65"/>
                    <a:pt x="426" y="28"/>
                    <a:pt x="413" y="16"/>
                  </a:cubicBezTo>
                  <a:close/>
                </a:path>
              </a:pathLst>
            </a:cu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75" name="Freeform 8" descr="Große Konfetti"/>
            <p:cNvSpPr>
              <a:spLocks/>
            </p:cNvSpPr>
            <p:nvPr/>
          </p:nvSpPr>
          <p:spPr bwMode="auto">
            <a:xfrm>
              <a:off x="2052" y="3399"/>
              <a:ext cx="464" cy="252"/>
            </a:xfrm>
            <a:custGeom>
              <a:avLst/>
              <a:gdLst>
                <a:gd name="T0" fmla="*/ 464 w 464"/>
                <a:gd name="T1" fmla="*/ 49 h 252"/>
                <a:gd name="T2" fmla="*/ 413 w 464"/>
                <a:gd name="T3" fmla="*/ 5 h 252"/>
                <a:gd name="T4" fmla="*/ 316 w 464"/>
                <a:gd name="T5" fmla="*/ 21 h 252"/>
                <a:gd name="T6" fmla="*/ 201 w 464"/>
                <a:gd name="T7" fmla="*/ 66 h 252"/>
                <a:gd name="T8" fmla="*/ 78 w 464"/>
                <a:gd name="T9" fmla="*/ 101 h 252"/>
                <a:gd name="T10" fmla="*/ 30 w 464"/>
                <a:gd name="T11" fmla="*/ 109 h 252"/>
                <a:gd name="T12" fmla="*/ 39 w 464"/>
                <a:gd name="T13" fmla="*/ 176 h 252"/>
                <a:gd name="T14" fmla="*/ 0 w 464"/>
                <a:gd name="T15" fmla="*/ 217 h 252"/>
                <a:gd name="T16" fmla="*/ 74 w 464"/>
                <a:gd name="T17" fmla="*/ 230 h 252"/>
                <a:gd name="T18" fmla="*/ 182 w 464"/>
                <a:gd name="T19" fmla="*/ 251 h 252"/>
                <a:gd name="T20" fmla="*/ 288 w 464"/>
                <a:gd name="T21" fmla="*/ 237 h 252"/>
                <a:gd name="T22" fmla="*/ 444 w 464"/>
                <a:gd name="T23" fmla="*/ 167 h 252"/>
                <a:gd name="T24" fmla="*/ 448 w 464"/>
                <a:gd name="T25" fmla="*/ 85 h 252"/>
                <a:gd name="T26" fmla="*/ 464 w 464"/>
                <a:gd name="T27" fmla="*/ 49 h 2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64" h="252">
                  <a:moveTo>
                    <a:pt x="464" y="49"/>
                  </a:moveTo>
                  <a:cubicBezTo>
                    <a:pt x="449" y="9"/>
                    <a:pt x="426" y="13"/>
                    <a:pt x="413" y="5"/>
                  </a:cubicBezTo>
                  <a:cubicBezTo>
                    <a:pt x="388" y="0"/>
                    <a:pt x="341" y="12"/>
                    <a:pt x="316" y="21"/>
                  </a:cubicBezTo>
                  <a:cubicBezTo>
                    <a:pt x="280" y="32"/>
                    <a:pt x="241" y="53"/>
                    <a:pt x="201" y="66"/>
                  </a:cubicBezTo>
                  <a:cubicBezTo>
                    <a:pt x="163" y="79"/>
                    <a:pt x="118" y="97"/>
                    <a:pt x="78" y="101"/>
                  </a:cubicBezTo>
                  <a:cubicBezTo>
                    <a:pt x="62" y="106"/>
                    <a:pt x="46" y="104"/>
                    <a:pt x="30" y="109"/>
                  </a:cubicBezTo>
                  <a:cubicBezTo>
                    <a:pt x="33" y="131"/>
                    <a:pt x="41" y="154"/>
                    <a:pt x="39" y="176"/>
                  </a:cubicBezTo>
                  <a:cubicBezTo>
                    <a:pt x="34" y="194"/>
                    <a:pt x="1" y="207"/>
                    <a:pt x="0" y="217"/>
                  </a:cubicBezTo>
                  <a:cubicBezTo>
                    <a:pt x="8" y="228"/>
                    <a:pt x="44" y="224"/>
                    <a:pt x="74" y="230"/>
                  </a:cubicBezTo>
                  <a:cubicBezTo>
                    <a:pt x="104" y="236"/>
                    <a:pt x="157" y="248"/>
                    <a:pt x="182" y="251"/>
                  </a:cubicBezTo>
                  <a:cubicBezTo>
                    <a:pt x="218" y="252"/>
                    <a:pt x="267" y="241"/>
                    <a:pt x="288" y="237"/>
                  </a:cubicBezTo>
                  <a:cubicBezTo>
                    <a:pt x="332" y="223"/>
                    <a:pt x="417" y="192"/>
                    <a:pt x="444" y="167"/>
                  </a:cubicBezTo>
                  <a:cubicBezTo>
                    <a:pt x="443" y="127"/>
                    <a:pt x="441" y="116"/>
                    <a:pt x="448" y="85"/>
                  </a:cubicBezTo>
                  <a:cubicBezTo>
                    <a:pt x="451" y="71"/>
                    <a:pt x="456" y="65"/>
                    <a:pt x="464" y="49"/>
                  </a:cubicBezTo>
                  <a:close/>
                </a:path>
              </a:pathLst>
            </a:cu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76" name="Freeform 9"/>
            <p:cNvSpPr>
              <a:spLocks/>
            </p:cNvSpPr>
            <p:nvPr/>
          </p:nvSpPr>
          <p:spPr bwMode="auto">
            <a:xfrm>
              <a:off x="1660" y="3256"/>
              <a:ext cx="762" cy="64"/>
            </a:xfrm>
            <a:custGeom>
              <a:avLst/>
              <a:gdLst>
                <a:gd name="T0" fmla="*/ 0 w 762"/>
                <a:gd name="T1" fmla="*/ 60 h 64"/>
                <a:gd name="T2" fmla="*/ 78 w 762"/>
                <a:gd name="T3" fmla="*/ 64 h 64"/>
                <a:gd name="T4" fmla="*/ 206 w 762"/>
                <a:gd name="T5" fmla="*/ 64 h 64"/>
                <a:gd name="T6" fmla="*/ 282 w 762"/>
                <a:gd name="T7" fmla="*/ 58 h 64"/>
                <a:gd name="T8" fmla="*/ 316 w 762"/>
                <a:gd name="T9" fmla="*/ 50 h 64"/>
                <a:gd name="T10" fmla="*/ 364 w 762"/>
                <a:gd name="T11" fmla="*/ 36 h 64"/>
                <a:gd name="T12" fmla="*/ 406 w 762"/>
                <a:gd name="T13" fmla="*/ 28 h 64"/>
                <a:gd name="T14" fmla="*/ 436 w 762"/>
                <a:gd name="T15" fmla="*/ 22 h 64"/>
                <a:gd name="T16" fmla="*/ 514 w 762"/>
                <a:gd name="T17" fmla="*/ 12 h 64"/>
                <a:gd name="T18" fmla="*/ 596 w 762"/>
                <a:gd name="T19" fmla="*/ 6 h 64"/>
                <a:gd name="T20" fmla="*/ 670 w 762"/>
                <a:gd name="T21" fmla="*/ 8 h 64"/>
                <a:gd name="T22" fmla="*/ 706 w 762"/>
                <a:gd name="T23" fmla="*/ 18 h 64"/>
                <a:gd name="T24" fmla="*/ 746 w 762"/>
                <a:gd name="T25" fmla="*/ 26 h 64"/>
                <a:gd name="T26" fmla="*/ 762 w 762"/>
                <a:gd name="T27" fmla="*/ 28 h 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62" h="64">
                  <a:moveTo>
                    <a:pt x="0" y="60"/>
                  </a:moveTo>
                  <a:cubicBezTo>
                    <a:pt x="21" y="46"/>
                    <a:pt x="54" y="61"/>
                    <a:pt x="78" y="64"/>
                  </a:cubicBezTo>
                  <a:cubicBezTo>
                    <a:pt x="122" y="61"/>
                    <a:pt x="161" y="63"/>
                    <a:pt x="206" y="64"/>
                  </a:cubicBezTo>
                  <a:cubicBezTo>
                    <a:pt x="231" y="62"/>
                    <a:pt x="257" y="60"/>
                    <a:pt x="282" y="58"/>
                  </a:cubicBezTo>
                  <a:cubicBezTo>
                    <a:pt x="295" y="54"/>
                    <a:pt x="302" y="52"/>
                    <a:pt x="316" y="50"/>
                  </a:cubicBezTo>
                  <a:cubicBezTo>
                    <a:pt x="335" y="37"/>
                    <a:pt x="334" y="38"/>
                    <a:pt x="364" y="36"/>
                  </a:cubicBezTo>
                  <a:cubicBezTo>
                    <a:pt x="378" y="33"/>
                    <a:pt x="406" y="28"/>
                    <a:pt x="406" y="28"/>
                  </a:cubicBezTo>
                  <a:cubicBezTo>
                    <a:pt x="424" y="22"/>
                    <a:pt x="414" y="24"/>
                    <a:pt x="436" y="22"/>
                  </a:cubicBezTo>
                  <a:cubicBezTo>
                    <a:pt x="463" y="13"/>
                    <a:pt x="483" y="13"/>
                    <a:pt x="514" y="12"/>
                  </a:cubicBezTo>
                  <a:cubicBezTo>
                    <a:pt x="547" y="7"/>
                    <a:pt x="549" y="8"/>
                    <a:pt x="596" y="6"/>
                  </a:cubicBezTo>
                  <a:cubicBezTo>
                    <a:pt x="620" y="4"/>
                    <a:pt x="646" y="0"/>
                    <a:pt x="670" y="8"/>
                  </a:cubicBezTo>
                  <a:cubicBezTo>
                    <a:pt x="684" y="3"/>
                    <a:pt x="695" y="10"/>
                    <a:pt x="706" y="18"/>
                  </a:cubicBezTo>
                  <a:cubicBezTo>
                    <a:pt x="714" y="23"/>
                    <a:pt x="738" y="25"/>
                    <a:pt x="746" y="26"/>
                  </a:cubicBezTo>
                  <a:cubicBezTo>
                    <a:pt x="750" y="27"/>
                    <a:pt x="762" y="34"/>
                    <a:pt x="762" y="28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77" name="Freeform 10" descr="Große Konfetti"/>
            <p:cNvSpPr>
              <a:spLocks/>
            </p:cNvSpPr>
            <p:nvPr/>
          </p:nvSpPr>
          <p:spPr bwMode="auto">
            <a:xfrm>
              <a:off x="2496" y="2724"/>
              <a:ext cx="371" cy="957"/>
            </a:xfrm>
            <a:custGeom>
              <a:avLst/>
              <a:gdLst>
                <a:gd name="T0" fmla="*/ 51 w 371"/>
                <a:gd name="T1" fmla="*/ 22 h 957"/>
                <a:gd name="T2" fmla="*/ 43 w 371"/>
                <a:gd name="T3" fmla="*/ 40 h 957"/>
                <a:gd name="T4" fmla="*/ 41 w 371"/>
                <a:gd name="T5" fmla="*/ 46 h 957"/>
                <a:gd name="T6" fmla="*/ 33 w 371"/>
                <a:gd name="T7" fmla="*/ 88 h 957"/>
                <a:gd name="T8" fmla="*/ 31 w 371"/>
                <a:gd name="T9" fmla="*/ 112 h 957"/>
                <a:gd name="T10" fmla="*/ 27 w 371"/>
                <a:gd name="T11" fmla="*/ 124 h 957"/>
                <a:gd name="T12" fmla="*/ 39 w 371"/>
                <a:gd name="T13" fmla="*/ 182 h 957"/>
                <a:gd name="T14" fmla="*/ 53 w 371"/>
                <a:gd name="T15" fmla="*/ 226 h 957"/>
                <a:gd name="T16" fmla="*/ 59 w 371"/>
                <a:gd name="T17" fmla="*/ 244 h 957"/>
                <a:gd name="T18" fmla="*/ 65 w 371"/>
                <a:gd name="T19" fmla="*/ 306 h 957"/>
                <a:gd name="T20" fmla="*/ 63 w 371"/>
                <a:gd name="T21" fmla="*/ 384 h 957"/>
                <a:gd name="T22" fmla="*/ 27 w 371"/>
                <a:gd name="T23" fmla="*/ 468 h 957"/>
                <a:gd name="T24" fmla="*/ 1 w 371"/>
                <a:gd name="T25" fmla="*/ 528 h 957"/>
                <a:gd name="T26" fmla="*/ 21 w 371"/>
                <a:gd name="T27" fmla="*/ 578 h 957"/>
                <a:gd name="T28" fmla="*/ 45 w 371"/>
                <a:gd name="T29" fmla="*/ 614 h 957"/>
                <a:gd name="T30" fmla="*/ 51 w 371"/>
                <a:gd name="T31" fmla="*/ 636 h 957"/>
                <a:gd name="T32" fmla="*/ 39 w 371"/>
                <a:gd name="T33" fmla="*/ 708 h 957"/>
                <a:gd name="T34" fmla="*/ 9 w 371"/>
                <a:gd name="T35" fmla="*/ 755 h 957"/>
                <a:gd name="T36" fmla="*/ 3 w 371"/>
                <a:gd name="T37" fmla="*/ 828 h 957"/>
                <a:gd name="T38" fmla="*/ 7 w 371"/>
                <a:gd name="T39" fmla="*/ 858 h 957"/>
                <a:gd name="T40" fmla="*/ 9 w 371"/>
                <a:gd name="T41" fmla="*/ 918 h 957"/>
                <a:gd name="T42" fmla="*/ 17 w 371"/>
                <a:gd name="T43" fmla="*/ 936 h 957"/>
                <a:gd name="T44" fmla="*/ 29 w 371"/>
                <a:gd name="T45" fmla="*/ 944 h 957"/>
                <a:gd name="T46" fmla="*/ 56 w 371"/>
                <a:gd name="T47" fmla="*/ 957 h 957"/>
                <a:gd name="T48" fmla="*/ 105 w 371"/>
                <a:gd name="T49" fmla="*/ 887 h 957"/>
                <a:gd name="T50" fmla="*/ 149 w 371"/>
                <a:gd name="T51" fmla="*/ 864 h 957"/>
                <a:gd name="T52" fmla="*/ 177 w 371"/>
                <a:gd name="T53" fmla="*/ 852 h 957"/>
                <a:gd name="T54" fmla="*/ 219 w 371"/>
                <a:gd name="T55" fmla="*/ 794 h 957"/>
                <a:gd name="T56" fmla="*/ 269 w 371"/>
                <a:gd name="T57" fmla="*/ 704 h 957"/>
                <a:gd name="T58" fmla="*/ 319 w 371"/>
                <a:gd name="T59" fmla="*/ 642 h 957"/>
                <a:gd name="T60" fmla="*/ 351 w 371"/>
                <a:gd name="T61" fmla="*/ 604 h 957"/>
                <a:gd name="T62" fmla="*/ 367 w 371"/>
                <a:gd name="T63" fmla="*/ 588 h 957"/>
                <a:gd name="T64" fmla="*/ 357 w 371"/>
                <a:gd name="T65" fmla="*/ 552 h 957"/>
                <a:gd name="T66" fmla="*/ 335 w 371"/>
                <a:gd name="T67" fmla="*/ 512 h 957"/>
                <a:gd name="T68" fmla="*/ 315 w 371"/>
                <a:gd name="T69" fmla="*/ 460 h 957"/>
                <a:gd name="T70" fmla="*/ 324 w 371"/>
                <a:gd name="T71" fmla="*/ 410 h 957"/>
                <a:gd name="T72" fmla="*/ 371 w 371"/>
                <a:gd name="T73" fmla="*/ 318 h 957"/>
                <a:gd name="T74" fmla="*/ 345 w 371"/>
                <a:gd name="T75" fmla="*/ 254 h 957"/>
                <a:gd name="T76" fmla="*/ 320 w 371"/>
                <a:gd name="T77" fmla="*/ 188 h 957"/>
                <a:gd name="T78" fmla="*/ 337 w 371"/>
                <a:gd name="T79" fmla="*/ 108 h 957"/>
                <a:gd name="T80" fmla="*/ 342 w 371"/>
                <a:gd name="T81" fmla="*/ 74 h 957"/>
                <a:gd name="T82" fmla="*/ 309 w 371"/>
                <a:gd name="T83" fmla="*/ 29 h 957"/>
                <a:gd name="T84" fmla="*/ 173 w 371"/>
                <a:gd name="T85" fmla="*/ 9 h 957"/>
                <a:gd name="T86" fmla="*/ 61 w 371"/>
                <a:gd name="T87" fmla="*/ 20 h 957"/>
                <a:gd name="T88" fmla="*/ 51 w 371"/>
                <a:gd name="T89" fmla="*/ 22 h 9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71" h="957">
                  <a:moveTo>
                    <a:pt x="51" y="22"/>
                  </a:moveTo>
                  <a:cubicBezTo>
                    <a:pt x="45" y="32"/>
                    <a:pt x="48" y="26"/>
                    <a:pt x="43" y="40"/>
                  </a:cubicBezTo>
                  <a:cubicBezTo>
                    <a:pt x="42" y="42"/>
                    <a:pt x="41" y="46"/>
                    <a:pt x="41" y="46"/>
                  </a:cubicBezTo>
                  <a:cubicBezTo>
                    <a:pt x="39" y="60"/>
                    <a:pt x="37" y="75"/>
                    <a:pt x="33" y="88"/>
                  </a:cubicBezTo>
                  <a:cubicBezTo>
                    <a:pt x="32" y="96"/>
                    <a:pt x="32" y="104"/>
                    <a:pt x="31" y="112"/>
                  </a:cubicBezTo>
                  <a:cubicBezTo>
                    <a:pt x="30" y="116"/>
                    <a:pt x="27" y="124"/>
                    <a:pt x="27" y="124"/>
                  </a:cubicBezTo>
                  <a:cubicBezTo>
                    <a:pt x="28" y="142"/>
                    <a:pt x="28" y="166"/>
                    <a:pt x="39" y="182"/>
                  </a:cubicBezTo>
                  <a:cubicBezTo>
                    <a:pt x="37" y="196"/>
                    <a:pt x="37" y="221"/>
                    <a:pt x="53" y="226"/>
                  </a:cubicBezTo>
                  <a:cubicBezTo>
                    <a:pt x="55" y="232"/>
                    <a:pt x="59" y="244"/>
                    <a:pt x="59" y="244"/>
                  </a:cubicBezTo>
                  <a:cubicBezTo>
                    <a:pt x="62" y="267"/>
                    <a:pt x="64" y="280"/>
                    <a:pt x="65" y="306"/>
                  </a:cubicBezTo>
                  <a:cubicBezTo>
                    <a:pt x="63" y="331"/>
                    <a:pt x="55" y="361"/>
                    <a:pt x="63" y="384"/>
                  </a:cubicBezTo>
                  <a:cubicBezTo>
                    <a:pt x="60" y="413"/>
                    <a:pt x="49" y="446"/>
                    <a:pt x="27" y="468"/>
                  </a:cubicBezTo>
                  <a:cubicBezTo>
                    <a:pt x="17" y="492"/>
                    <a:pt x="2" y="511"/>
                    <a:pt x="1" y="528"/>
                  </a:cubicBezTo>
                  <a:cubicBezTo>
                    <a:pt x="0" y="546"/>
                    <a:pt x="17" y="569"/>
                    <a:pt x="21" y="578"/>
                  </a:cubicBezTo>
                  <a:cubicBezTo>
                    <a:pt x="28" y="592"/>
                    <a:pt x="40" y="604"/>
                    <a:pt x="45" y="614"/>
                  </a:cubicBezTo>
                  <a:cubicBezTo>
                    <a:pt x="46" y="621"/>
                    <a:pt x="51" y="636"/>
                    <a:pt x="51" y="636"/>
                  </a:cubicBezTo>
                  <a:cubicBezTo>
                    <a:pt x="50" y="648"/>
                    <a:pt x="56" y="697"/>
                    <a:pt x="39" y="708"/>
                  </a:cubicBezTo>
                  <a:cubicBezTo>
                    <a:pt x="32" y="729"/>
                    <a:pt x="15" y="735"/>
                    <a:pt x="9" y="755"/>
                  </a:cubicBezTo>
                  <a:cubicBezTo>
                    <a:pt x="7" y="774"/>
                    <a:pt x="8" y="809"/>
                    <a:pt x="3" y="828"/>
                  </a:cubicBezTo>
                  <a:cubicBezTo>
                    <a:pt x="1" y="843"/>
                    <a:pt x="11" y="843"/>
                    <a:pt x="7" y="858"/>
                  </a:cubicBezTo>
                  <a:cubicBezTo>
                    <a:pt x="6" y="882"/>
                    <a:pt x="5" y="894"/>
                    <a:pt x="9" y="918"/>
                  </a:cubicBezTo>
                  <a:cubicBezTo>
                    <a:pt x="10" y="922"/>
                    <a:pt x="13" y="932"/>
                    <a:pt x="17" y="936"/>
                  </a:cubicBezTo>
                  <a:cubicBezTo>
                    <a:pt x="21" y="939"/>
                    <a:pt x="29" y="944"/>
                    <a:pt x="29" y="944"/>
                  </a:cubicBezTo>
                  <a:cubicBezTo>
                    <a:pt x="35" y="953"/>
                    <a:pt x="47" y="954"/>
                    <a:pt x="56" y="957"/>
                  </a:cubicBezTo>
                  <a:cubicBezTo>
                    <a:pt x="74" y="945"/>
                    <a:pt x="90" y="902"/>
                    <a:pt x="105" y="887"/>
                  </a:cubicBezTo>
                  <a:cubicBezTo>
                    <a:pt x="109" y="884"/>
                    <a:pt x="149" y="864"/>
                    <a:pt x="149" y="864"/>
                  </a:cubicBezTo>
                  <a:cubicBezTo>
                    <a:pt x="154" y="856"/>
                    <a:pt x="173" y="860"/>
                    <a:pt x="177" y="852"/>
                  </a:cubicBezTo>
                  <a:cubicBezTo>
                    <a:pt x="189" y="840"/>
                    <a:pt x="204" y="819"/>
                    <a:pt x="219" y="794"/>
                  </a:cubicBezTo>
                  <a:cubicBezTo>
                    <a:pt x="235" y="762"/>
                    <a:pt x="243" y="730"/>
                    <a:pt x="269" y="704"/>
                  </a:cubicBezTo>
                  <a:cubicBezTo>
                    <a:pt x="286" y="679"/>
                    <a:pt x="299" y="654"/>
                    <a:pt x="319" y="642"/>
                  </a:cubicBezTo>
                  <a:cubicBezTo>
                    <a:pt x="333" y="625"/>
                    <a:pt x="343" y="613"/>
                    <a:pt x="351" y="604"/>
                  </a:cubicBezTo>
                  <a:cubicBezTo>
                    <a:pt x="355" y="597"/>
                    <a:pt x="362" y="593"/>
                    <a:pt x="367" y="588"/>
                  </a:cubicBezTo>
                  <a:cubicBezTo>
                    <a:pt x="371" y="575"/>
                    <a:pt x="368" y="560"/>
                    <a:pt x="357" y="552"/>
                  </a:cubicBezTo>
                  <a:cubicBezTo>
                    <a:pt x="352" y="538"/>
                    <a:pt x="347" y="520"/>
                    <a:pt x="335" y="512"/>
                  </a:cubicBezTo>
                  <a:cubicBezTo>
                    <a:pt x="328" y="497"/>
                    <a:pt x="317" y="477"/>
                    <a:pt x="315" y="460"/>
                  </a:cubicBezTo>
                  <a:cubicBezTo>
                    <a:pt x="316" y="450"/>
                    <a:pt x="317" y="421"/>
                    <a:pt x="324" y="410"/>
                  </a:cubicBezTo>
                  <a:cubicBezTo>
                    <a:pt x="333" y="386"/>
                    <a:pt x="368" y="344"/>
                    <a:pt x="371" y="318"/>
                  </a:cubicBezTo>
                  <a:cubicBezTo>
                    <a:pt x="370" y="300"/>
                    <a:pt x="362" y="266"/>
                    <a:pt x="345" y="254"/>
                  </a:cubicBezTo>
                  <a:cubicBezTo>
                    <a:pt x="338" y="233"/>
                    <a:pt x="327" y="209"/>
                    <a:pt x="320" y="188"/>
                  </a:cubicBezTo>
                  <a:cubicBezTo>
                    <a:pt x="318" y="163"/>
                    <a:pt x="322" y="130"/>
                    <a:pt x="337" y="108"/>
                  </a:cubicBezTo>
                  <a:cubicBezTo>
                    <a:pt x="336" y="91"/>
                    <a:pt x="355" y="83"/>
                    <a:pt x="342" y="74"/>
                  </a:cubicBezTo>
                  <a:cubicBezTo>
                    <a:pt x="339" y="65"/>
                    <a:pt x="318" y="34"/>
                    <a:pt x="309" y="29"/>
                  </a:cubicBezTo>
                  <a:cubicBezTo>
                    <a:pt x="256" y="0"/>
                    <a:pt x="229" y="10"/>
                    <a:pt x="173" y="9"/>
                  </a:cubicBezTo>
                  <a:cubicBezTo>
                    <a:pt x="151" y="11"/>
                    <a:pt x="83" y="17"/>
                    <a:pt x="61" y="20"/>
                  </a:cubicBezTo>
                  <a:cubicBezTo>
                    <a:pt x="54" y="22"/>
                    <a:pt x="57" y="22"/>
                    <a:pt x="51" y="22"/>
                  </a:cubicBezTo>
                  <a:close/>
                </a:path>
              </a:pathLst>
            </a:cu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78" name="Freeform 11"/>
            <p:cNvSpPr>
              <a:spLocks/>
            </p:cNvSpPr>
            <p:nvPr/>
          </p:nvSpPr>
          <p:spPr bwMode="auto">
            <a:xfrm>
              <a:off x="2258" y="3882"/>
              <a:ext cx="66" cy="128"/>
            </a:xfrm>
            <a:custGeom>
              <a:avLst/>
              <a:gdLst>
                <a:gd name="T0" fmla="*/ 66 w 66"/>
                <a:gd name="T1" fmla="*/ 0 h 128"/>
                <a:gd name="T2" fmla="*/ 10 w 66"/>
                <a:gd name="T3" fmla="*/ 54 h 128"/>
                <a:gd name="T4" fmla="*/ 6 w 66"/>
                <a:gd name="T5" fmla="*/ 128 h 1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6" h="128">
                  <a:moveTo>
                    <a:pt x="66" y="0"/>
                  </a:moveTo>
                  <a:cubicBezTo>
                    <a:pt x="58" y="5"/>
                    <a:pt x="21" y="20"/>
                    <a:pt x="10" y="54"/>
                  </a:cubicBezTo>
                  <a:cubicBezTo>
                    <a:pt x="0" y="75"/>
                    <a:pt x="12" y="109"/>
                    <a:pt x="6" y="128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79" name="Freeform 12"/>
            <p:cNvSpPr>
              <a:spLocks/>
            </p:cNvSpPr>
            <p:nvPr/>
          </p:nvSpPr>
          <p:spPr bwMode="auto">
            <a:xfrm>
              <a:off x="2456" y="2724"/>
              <a:ext cx="182" cy="1576"/>
            </a:xfrm>
            <a:custGeom>
              <a:avLst/>
              <a:gdLst>
                <a:gd name="T0" fmla="*/ 0 w 182"/>
                <a:gd name="T1" fmla="*/ 1576 h 1576"/>
                <a:gd name="T2" fmla="*/ 32 w 182"/>
                <a:gd name="T3" fmla="*/ 1472 h 1576"/>
                <a:gd name="T4" fmla="*/ 44 w 182"/>
                <a:gd name="T5" fmla="*/ 1454 h 1576"/>
                <a:gd name="T6" fmla="*/ 68 w 182"/>
                <a:gd name="T7" fmla="*/ 1436 h 1576"/>
                <a:gd name="T8" fmla="*/ 86 w 182"/>
                <a:gd name="T9" fmla="*/ 1430 h 1576"/>
                <a:gd name="T10" fmla="*/ 98 w 182"/>
                <a:gd name="T11" fmla="*/ 1400 h 1576"/>
                <a:gd name="T12" fmla="*/ 126 w 182"/>
                <a:gd name="T13" fmla="*/ 1380 h 1576"/>
                <a:gd name="T14" fmla="*/ 138 w 182"/>
                <a:gd name="T15" fmla="*/ 1346 h 1576"/>
                <a:gd name="T16" fmla="*/ 152 w 182"/>
                <a:gd name="T17" fmla="*/ 1322 h 1576"/>
                <a:gd name="T18" fmla="*/ 168 w 182"/>
                <a:gd name="T19" fmla="*/ 1284 h 1576"/>
                <a:gd name="T20" fmla="*/ 178 w 182"/>
                <a:gd name="T21" fmla="*/ 1274 h 1576"/>
                <a:gd name="T22" fmla="*/ 182 w 182"/>
                <a:gd name="T23" fmla="*/ 1262 h 1576"/>
                <a:gd name="T24" fmla="*/ 162 w 182"/>
                <a:gd name="T25" fmla="*/ 1170 h 1576"/>
                <a:gd name="T26" fmla="*/ 140 w 182"/>
                <a:gd name="T27" fmla="*/ 1044 h 1576"/>
                <a:gd name="T28" fmla="*/ 116 w 182"/>
                <a:gd name="T29" fmla="*/ 996 h 1576"/>
                <a:gd name="T30" fmla="*/ 94 w 182"/>
                <a:gd name="T31" fmla="*/ 968 h 1576"/>
                <a:gd name="T32" fmla="*/ 74 w 182"/>
                <a:gd name="T33" fmla="*/ 950 h 1576"/>
                <a:gd name="T34" fmla="*/ 56 w 182"/>
                <a:gd name="T35" fmla="*/ 920 h 1576"/>
                <a:gd name="T36" fmla="*/ 52 w 182"/>
                <a:gd name="T37" fmla="*/ 908 h 1576"/>
                <a:gd name="T38" fmla="*/ 46 w 182"/>
                <a:gd name="T39" fmla="*/ 856 h 1576"/>
                <a:gd name="T40" fmla="*/ 46 w 182"/>
                <a:gd name="T41" fmla="*/ 774 h 1576"/>
                <a:gd name="T42" fmla="*/ 62 w 182"/>
                <a:gd name="T43" fmla="*/ 732 h 1576"/>
                <a:gd name="T44" fmla="*/ 70 w 182"/>
                <a:gd name="T45" fmla="*/ 720 h 1576"/>
                <a:gd name="T46" fmla="*/ 86 w 182"/>
                <a:gd name="T47" fmla="*/ 692 h 1576"/>
                <a:gd name="T48" fmla="*/ 94 w 182"/>
                <a:gd name="T49" fmla="*/ 652 h 1576"/>
                <a:gd name="T50" fmla="*/ 82 w 182"/>
                <a:gd name="T51" fmla="*/ 608 h 1576"/>
                <a:gd name="T52" fmla="*/ 60 w 182"/>
                <a:gd name="T53" fmla="*/ 574 h 1576"/>
                <a:gd name="T54" fmla="*/ 52 w 182"/>
                <a:gd name="T55" fmla="*/ 556 h 1576"/>
                <a:gd name="T56" fmla="*/ 54 w 182"/>
                <a:gd name="T57" fmla="*/ 502 h 1576"/>
                <a:gd name="T58" fmla="*/ 72 w 182"/>
                <a:gd name="T59" fmla="*/ 464 h 1576"/>
                <a:gd name="T60" fmla="*/ 102 w 182"/>
                <a:gd name="T61" fmla="*/ 406 h 1576"/>
                <a:gd name="T62" fmla="*/ 104 w 182"/>
                <a:gd name="T63" fmla="*/ 322 h 1576"/>
                <a:gd name="T64" fmla="*/ 94 w 182"/>
                <a:gd name="T65" fmla="*/ 258 h 1576"/>
                <a:gd name="T66" fmla="*/ 80 w 182"/>
                <a:gd name="T67" fmla="*/ 162 h 1576"/>
                <a:gd name="T68" fmla="*/ 78 w 182"/>
                <a:gd name="T69" fmla="*/ 134 h 1576"/>
                <a:gd name="T70" fmla="*/ 88 w 182"/>
                <a:gd name="T71" fmla="*/ 50 h 1576"/>
                <a:gd name="T72" fmla="*/ 94 w 182"/>
                <a:gd name="T73" fmla="*/ 0 h 1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82" h="1576">
                  <a:moveTo>
                    <a:pt x="0" y="1576"/>
                  </a:moveTo>
                  <a:cubicBezTo>
                    <a:pt x="5" y="1554"/>
                    <a:pt x="16" y="1488"/>
                    <a:pt x="32" y="1472"/>
                  </a:cubicBezTo>
                  <a:cubicBezTo>
                    <a:pt x="37" y="1467"/>
                    <a:pt x="38" y="1458"/>
                    <a:pt x="44" y="1454"/>
                  </a:cubicBezTo>
                  <a:cubicBezTo>
                    <a:pt x="52" y="1449"/>
                    <a:pt x="59" y="1439"/>
                    <a:pt x="68" y="1436"/>
                  </a:cubicBezTo>
                  <a:cubicBezTo>
                    <a:pt x="74" y="1434"/>
                    <a:pt x="86" y="1430"/>
                    <a:pt x="86" y="1430"/>
                  </a:cubicBezTo>
                  <a:cubicBezTo>
                    <a:pt x="89" y="1420"/>
                    <a:pt x="89" y="1406"/>
                    <a:pt x="98" y="1400"/>
                  </a:cubicBezTo>
                  <a:cubicBezTo>
                    <a:pt x="103" y="1393"/>
                    <a:pt x="117" y="1383"/>
                    <a:pt x="126" y="1380"/>
                  </a:cubicBezTo>
                  <a:cubicBezTo>
                    <a:pt x="136" y="1365"/>
                    <a:pt x="131" y="1359"/>
                    <a:pt x="138" y="1346"/>
                  </a:cubicBezTo>
                  <a:cubicBezTo>
                    <a:pt x="143" y="1338"/>
                    <a:pt x="148" y="1331"/>
                    <a:pt x="152" y="1322"/>
                  </a:cubicBezTo>
                  <a:cubicBezTo>
                    <a:pt x="157" y="1310"/>
                    <a:pt x="157" y="1292"/>
                    <a:pt x="168" y="1284"/>
                  </a:cubicBezTo>
                  <a:cubicBezTo>
                    <a:pt x="171" y="1280"/>
                    <a:pt x="176" y="1278"/>
                    <a:pt x="178" y="1274"/>
                  </a:cubicBezTo>
                  <a:cubicBezTo>
                    <a:pt x="180" y="1270"/>
                    <a:pt x="182" y="1262"/>
                    <a:pt x="182" y="1262"/>
                  </a:cubicBezTo>
                  <a:cubicBezTo>
                    <a:pt x="179" y="1229"/>
                    <a:pt x="165" y="1203"/>
                    <a:pt x="162" y="1170"/>
                  </a:cubicBezTo>
                  <a:cubicBezTo>
                    <a:pt x="160" y="1114"/>
                    <a:pt x="152" y="1094"/>
                    <a:pt x="140" y="1044"/>
                  </a:cubicBezTo>
                  <a:cubicBezTo>
                    <a:pt x="136" y="1027"/>
                    <a:pt x="132" y="1006"/>
                    <a:pt x="116" y="996"/>
                  </a:cubicBezTo>
                  <a:cubicBezTo>
                    <a:pt x="112" y="985"/>
                    <a:pt x="103" y="974"/>
                    <a:pt x="94" y="968"/>
                  </a:cubicBezTo>
                  <a:cubicBezTo>
                    <a:pt x="87" y="957"/>
                    <a:pt x="86" y="954"/>
                    <a:pt x="74" y="950"/>
                  </a:cubicBezTo>
                  <a:cubicBezTo>
                    <a:pt x="64" y="940"/>
                    <a:pt x="60" y="932"/>
                    <a:pt x="56" y="920"/>
                  </a:cubicBezTo>
                  <a:cubicBezTo>
                    <a:pt x="55" y="916"/>
                    <a:pt x="52" y="908"/>
                    <a:pt x="52" y="908"/>
                  </a:cubicBezTo>
                  <a:cubicBezTo>
                    <a:pt x="51" y="889"/>
                    <a:pt x="50" y="874"/>
                    <a:pt x="46" y="856"/>
                  </a:cubicBezTo>
                  <a:cubicBezTo>
                    <a:pt x="44" y="828"/>
                    <a:pt x="42" y="803"/>
                    <a:pt x="46" y="774"/>
                  </a:cubicBezTo>
                  <a:cubicBezTo>
                    <a:pt x="48" y="741"/>
                    <a:pt x="42" y="745"/>
                    <a:pt x="62" y="732"/>
                  </a:cubicBezTo>
                  <a:cubicBezTo>
                    <a:pt x="69" y="712"/>
                    <a:pt x="58" y="742"/>
                    <a:pt x="70" y="720"/>
                  </a:cubicBezTo>
                  <a:cubicBezTo>
                    <a:pt x="77" y="707"/>
                    <a:pt x="84" y="712"/>
                    <a:pt x="86" y="692"/>
                  </a:cubicBezTo>
                  <a:cubicBezTo>
                    <a:pt x="89" y="682"/>
                    <a:pt x="88" y="661"/>
                    <a:pt x="94" y="652"/>
                  </a:cubicBezTo>
                  <a:cubicBezTo>
                    <a:pt x="93" y="639"/>
                    <a:pt x="95" y="617"/>
                    <a:pt x="82" y="608"/>
                  </a:cubicBezTo>
                  <a:cubicBezTo>
                    <a:pt x="79" y="599"/>
                    <a:pt x="66" y="583"/>
                    <a:pt x="60" y="574"/>
                  </a:cubicBezTo>
                  <a:cubicBezTo>
                    <a:pt x="56" y="569"/>
                    <a:pt x="52" y="556"/>
                    <a:pt x="52" y="556"/>
                  </a:cubicBezTo>
                  <a:cubicBezTo>
                    <a:pt x="51" y="536"/>
                    <a:pt x="49" y="521"/>
                    <a:pt x="54" y="502"/>
                  </a:cubicBezTo>
                  <a:cubicBezTo>
                    <a:pt x="48" y="484"/>
                    <a:pt x="66" y="478"/>
                    <a:pt x="72" y="464"/>
                  </a:cubicBezTo>
                  <a:cubicBezTo>
                    <a:pt x="80" y="446"/>
                    <a:pt x="91" y="423"/>
                    <a:pt x="102" y="406"/>
                  </a:cubicBezTo>
                  <a:cubicBezTo>
                    <a:pt x="99" y="395"/>
                    <a:pt x="101" y="333"/>
                    <a:pt x="104" y="322"/>
                  </a:cubicBezTo>
                  <a:cubicBezTo>
                    <a:pt x="104" y="309"/>
                    <a:pt x="96" y="292"/>
                    <a:pt x="94" y="258"/>
                  </a:cubicBezTo>
                  <a:cubicBezTo>
                    <a:pt x="91" y="225"/>
                    <a:pt x="85" y="194"/>
                    <a:pt x="80" y="162"/>
                  </a:cubicBezTo>
                  <a:cubicBezTo>
                    <a:pt x="83" y="152"/>
                    <a:pt x="80" y="145"/>
                    <a:pt x="78" y="134"/>
                  </a:cubicBezTo>
                  <a:cubicBezTo>
                    <a:pt x="78" y="130"/>
                    <a:pt x="66" y="64"/>
                    <a:pt x="88" y="50"/>
                  </a:cubicBezTo>
                  <a:cubicBezTo>
                    <a:pt x="91" y="34"/>
                    <a:pt x="94" y="16"/>
                    <a:pt x="94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80" name="Freeform 13"/>
            <p:cNvSpPr>
              <a:spLocks/>
            </p:cNvSpPr>
            <p:nvPr/>
          </p:nvSpPr>
          <p:spPr bwMode="auto">
            <a:xfrm>
              <a:off x="2802" y="3708"/>
              <a:ext cx="880" cy="438"/>
            </a:xfrm>
            <a:custGeom>
              <a:avLst/>
              <a:gdLst>
                <a:gd name="T0" fmla="*/ 874 w 880"/>
                <a:gd name="T1" fmla="*/ 312 h 438"/>
                <a:gd name="T2" fmla="*/ 820 w 880"/>
                <a:gd name="T3" fmla="*/ 310 h 438"/>
                <a:gd name="T4" fmla="*/ 778 w 880"/>
                <a:gd name="T5" fmla="*/ 306 h 438"/>
                <a:gd name="T6" fmla="*/ 692 w 880"/>
                <a:gd name="T7" fmla="*/ 268 h 438"/>
                <a:gd name="T8" fmla="*/ 634 w 880"/>
                <a:gd name="T9" fmla="*/ 240 h 438"/>
                <a:gd name="T10" fmla="*/ 568 w 880"/>
                <a:gd name="T11" fmla="*/ 194 h 438"/>
                <a:gd name="T12" fmla="*/ 524 w 880"/>
                <a:gd name="T13" fmla="*/ 156 h 438"/>
                <a:gd name="T14" fmla="*/ 477 w 880"/>
                <a:gd name="T15" fmla="*/ 102 h 438"/>
                <a:gd name="T16" fmla="*/ 452 w 880"/>
                <a:gd name="T17" fmla="*/ 30 h 438"/>
                <a:gd name="T18" fmla="*/ 400 w 880"/>
                <a:gd name="T19" fmla="*/ 0 h 438"/>
                <a:gd name="T20" fmla="*/ 356 w 880"/>
                <a:gd name="T21" fmla="*/ 10 h 438"/>
                <a:gd name="T22" fmla="*/ 270 w 880"/>
                <a:gd name="T23" fmla="*/ 38 h 438"/>
                <a:gd name="T24" fmla="*/ 206 w 880"/>
                <a:gd name="T25" fmla="*/ 81 h 438"/>
                <a:gd name="T26" fmla="*/ 128 w 880"/>
                <a:gd name="T27" fmla="*/ 92 h 438"/>
                <a:gd name="T28" fmla="*/ 54 w 880"/>
                <a:gd name="T29" fmla="*/ 106 h 438"/>
                <a:gd name="T30" fmla="*/ 9 w 880"/>
                <a:gd name="T31" fmla="*/ 135 h 438"/>
                <a:gd name="T32" fmla="*/ 0 w 880"/>
                <a:gd name="T33" fmla="*/ 182 h 438"/>
                <a:gd name="T34" fmla="*/ 12 w 880"/>
                <a:gd name="T35" fmla="*/ 234 h 438"/>
                <a:gd name="T36" fmla="*/ 60 w 880"/>
                <a:gd name="T37" fmla="*/ 266 h 438"/>
                <a:gd name="T38" fmla="*/ 167 w 880"/>
                <a:gd name="T39" fmla="*/ 243 h 438"/>
                <a:gd name="T40" fmla="*/ 100 w 880"/>
                <a:gd name="T41" fmla="*/ 312 h 438"/>
                <a:gd name="T42" fmla="*/ 35 w 880"/>
                <a:gd name="T43" fmla="*/ 384 h 438"/>
                <a:gd name="T44" fmla="*/ 172 w 880"/>
                <a:gd name="T45" fmla="*/ 402 h 438"/>
                <a:gd name="T46" fmla="*/ 218 w 880"/>
                <a:gd name="T47" fmla="*/ 362 h 438"/>
                <a:gd name="T48" fmla="*/ 240 w 880"/>
                <a:gd name="T49" fmla="*/ 332 h 438"/>
                <a:gd name="T50" fmla="*/ 284 w 880"/>
                <a:gd name="T51" fmla="*/ 298 h 438"/>
                <a:gd name="T52" fmla="*/ 326 w 880"/>
                <a:gd name="T53" fmla="*/ 290 h 438"/>
                <a:gd name="T54" fmla="*/ 406 w 880"/>
                <a:gd name="T55" fmla="*/ 308 h 438"/>
                <a:gd name="T56" fmla="*/ 552 w 880"/>
                <a:gd name="T57" fmla="*/ 318 h 438"/>
                <a:gd name="T58" fmla="*/ 741 w 880"/>
                <a:gd name="T59" fmla="*/ 338 h 438"/>
                <a:gd name="T60" fmla="*/ 830 w 880"/>
                <a:gd name="T61" fmla="*/ 338 h 438"/>
                <a:gd name="T62" fmla="*/ 858 w 880"/>
                <a:gd name="T63" fmla="*/ 330 h 438"/>
                <a:gd name="T64" fmla="*/ 874 w 880"/>
                <a:gd name="T65" fmla="*/ 312 h 4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0" h="438">
                  <a:moveTo>
                    <a:pt x="874" y="312"/>
                  </a:moveTo>
                  <a:cubicBezTo>
                    <a:pt x="861" y="308"/>
                    <a:pt x="832" y="311"/>
                    <a:pt x="820" y="310"/>
                  </a:cubicBezTo>
                  <a:cubicBezTo>
                    <a:pt x="806" y="309"/>
                    <a:pt x="778" y="306"/>
                    <a:pt x="778" y="306"/>
                  </a:cubicBezTo>
                  <a:cubicBezTo>
                    <a:pt x="757" y="299"/>
                    <a:pt x="716" y="279"/>
                    <a:pt x="692" y="268"/>
                  </a:cubicBezTo>
                  <a:cubicBezTo>
                    <a:pt x="672" y="258"/>
                    <a:pt x="655" y="252"/>
                    <a:pt x="634" y="240"/>
                  </a:cubicBezTo>
                  <a:cubicBezTo>
                    <a:pt x="618" y="231"/>
                    <a:pt x="586" y="208"/>
                    <a:pt x="568" y="194"/>
                  </a:cubicBezTo>
                  <a:cubicBezTo>
                    <a:pt x="557" y="177"/>
                    <a:pt x="538" y="170"/>
                    <a:pt x="524" y="156"/>
                  </a:cubicBezTo>
                  <a:cubicBezTo>
                    <a:pt x="518" y="150"/>
                    <a:pt x="484" y="107"/>
                    <a:pt x="477" y="102"/>
                  </a:cubicBezTo>
                  <a:cubicBezTo>
                    <a:pt x="465" y="81"/>
                    <a:pt x="470" y="53"/>
                    <a:pt x="452" y="30"/>
                  </a:cubicBezTo>
                  <a:cubicBezTo>
                    <a:pt x="445" y="21"/>
                    <a:pt x="416" y="3"/>
                    <a:pt x="400" y="0"/>
                  </a:cubicBezTo>
                  <a:cubicBezTo>
                    <a:pt x="385" y="3"/>
                    <a:pt x="372" y="8"/>
                    <a:pt x="356" y="10"/>
                  </a:cubicBezTo>
                  <a:cubicBezTo>
                    <a:pt x="334" y="16"/>
                    <a:pt x="295" y="26"/>
                    <a:pt x="270" y="38"/>
                  </a:cubicBezTo>
                  <a:cubicBezTo>
                    <a:pt x="256" y="47"/>
                    <a:pt x="230" y="72"/>
                    <a:pt x="206" y="81"/>
                  </a:cubicBezTo>
                  <a:cubicBezTo>
                    <a:pt x="173" y="99"/>
                    <a:pt x="182" y="89"/>
                    <a:pt x="128" y="92"/>
                  </a:cubicBezTo>
                  <a:cubicBezTo>
                    <a:pt x="105" y="98"/>
                    <a:pt x="70" y="101"/>
                    <a:pt x="54" y="106"/>
                  </a:cubicBezTo>
                  <a:cubicBezTo>
                    <a:pt x="36" y="113"/>
                    <a:pt x="18" y="122"/>
                    <a:pt x="9" y="135"/>
                  </a:cubicBezTo>
                  <a:cubicBezTo>
                    <a:pt x="0" y="148"/>
                    <a:pt x="2" y="166"/>
                    <a:pt x="0" y="182"/>
                  </a:cubicBezTo>
                  <a:cubicBezTo>
                    <a:pt x="4" y="202"/>
                    <a:pt x="3" y="222"/>
                    <a:pt x="12" y="234"/>
                  </a:cubicBezTo>
                  <a:cubicBezTo>
                    <a:pt x="16" y="236"/>
                    <a:pt x="17" y="254"/>
                    <a:pt x="60" y="266"/>
                  </a:cubicBezTo>
                  <a:cubicBezTo>
                    <a:pt x="86" y="267"/>
                    <a:pt x="160" y="235"/>
                    <a:pt x="167" y="243"/>
                  </a:cubicBezTo>
                  <a:cubicBezTo>
                    <a:pt x="160" y="254"/>
                    <a:pt x="120" y="288"/>
                    <a:pt x="100" y="312"/>
                  </a:cubicBezTo>
                  <a:cubicBezTo>
                    <a:pt x="85" y="327"/>
                    <a:pt x="23" y="369"/>
                    <a:pt x="35" y="384"/>
                  </a:cubicBezTo>
                  <a:cubicBezTo>
                    <a:pt x="41" y="438"/>
                    <a:pt x="132" y="409"/>
                    <a:pt x="172" y="402"/>
                  </a:cubicBezTo>
                  <a:cubicBezTo>
                    <a:pt x="206" y="384"/>
                    <a:pt x="207" y="374"/>
                    <a:pt x="218" y="362"/>
                  </a:cubicBezTo>
                  <a:cubicBezTo>
                    <a:pt x="225" y="352"/>
                    <a:pt x="230" y="343"/>
                    <a:pt x="240" y="332"/>
                  </a:cubicBezTo>
                  <a:cubicBezTo>
                    <a:pt x="252" y="314"/>
                    <a:pt x="259" y="300"/>
                    <a:pt x="284" y="298"/>
                  </a:cubicBezTo>
                  <a:cubicBezTo>
                    <a:pt x="295" y="297"/>
                    <a:pt x="315" y="291"/>
                    <a:pt x="326" y="290"/>
                  </a:cubicBezTo>
                  <a:cubicBezTo>
                    <a:pt x="357" y="292"/>
                    <a:pt x="375" y="306"/>
                    <a:pt x="406" y="308"/>
                  </a:cubicBezTo>
                  <a:cubicBezTo>
                    <a:pt x="445" y="312"/>
                    <a:pt x="496" y="313"/>
                    <a:pt x="552" y="318"/>
                  </a:cubicBezTo>
                  <a:cubicBezTo>
                    <a:pt x="604" y="322"/>
                    <a:pt x="695" y="335"/>
                    <a:pt x="741" y="338"/>
                  </a:cubicBezTo>
                  <a:cubicBezTo>
                    <a:pt x="792" y="333"/>
                    <a:pt x="779" y="336"/>
                    <a:pt x="830" y="338"/>
                  </a:cubicBezTo>
                  <a:cubicBezTo>
                    <a:pt x="839" y="335"/>
                    <a:pt x="849" y="333"/>
                    <a:pt x="858" y="330"/>
                  </a:cubicBezTo>
                  <a:cubicBezTo>
                    <a:pt x="865" y="326"/>
                    <a:pt x="880" y="315"/>
                    <a:pt x="874" y="312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81" name="Freeform 14"/>
            <p:cNvSpPr>
              <a:spLocks/>
            </p:cNvSpPr>
            <p:nvPr/>
          </p:nvSpPr>
          <p:spPr bwMode="auto">
            <a:xfrm>
              <a:off x="1149" y="1452"/>
              <a:ext cx="419" cy="1552"/>
            </a:xfrm>
            <a:custGeom>
              <a:avLst/>
              <a:gdLst>
                <a:gd name="T0" fmla="*/ 55 w 419"/>
                <a:gd name="T1" fmla="*/ 0 h 1552"/>
                <a:gd name="T2" fmla="*/ 127 w 419"/>
                <a:gd name="T3" fmla="*/ 336 h 1552"/>
                <a:gd name="T4" fmla="*/ 155 w 419"/>
                <a:gd name="T5" fmla="*/ 396 h 1552"/>
                <a:gd name="T6" fmla="*/ 159 w 419"/>
                <a:gd name="T7" fmla="*/ 420 h 1552"/>
                <a:gd name="T8" fmla="*/ 167 w 419"/>
                <a:gd name="T9" fmla="*/ 444 h 1552"/>
                <a:gd name="T10" fmla="*/ 171 w 419"/>
                <a:gd name="T11" fmla="*/ 584 h 1552"/>
                <a:gd name="T12" fmla="*/ 175 w 419"/>
                <a:gd name="T13" fmla="*/ 620 h 1552"/>
                <a:gd name="T14" fmla="*/ 183 w 419"/>
                <a:gd name="T15" fmla="*/ 644 h 1552"/>
                <a:gd name="T16" fmla="*/ 187 w 419"/>
                <a:gd name="T17" fmla="*/ 808 h 1552"/>
                <a:gd name="T18" fmla="*/ 191 w 419"/>
                <a:gd name="T19" fmla="*/ 900 h 1552"/>
                <a:gd name="T20" fmla="*/ 203 w 419"/>
                <a:gd name="T21" fmla="*/ 952 h 1552"/>
                <a:gd name="T22" fmla="*/ 223 w 419"/>
                <a:gd name="T23" fmla="*/ 1232 h 1552"/>
                <a:gd name="T24" fmla="*/ 279 w 419"/>
                <a:gd name="T25" fmla="*/ 1316 h 1552"/>
                <a:gd name="T26" fmla="*/ 315 w 419"/>
                <a:gd name="T27" fmla="*/ 1384 h 1552"/>
                <a:gd name="T28" fmla="*/ 379 w 419"/>
                <a:gd name="T29" fmla="*/ 1492 h 1552"/>
                <a:gd name="T30" fmla="*/ 399 w 419"/>
                <a:gd name="T31" fmla="*/ 1520 h 1552"/>
                <a:gd name="T32" fmla="*/ 419 w 419"/>
                <a:gd name="T33" fmla="*/ 1552 h 15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9" h="1552">
                  <a:moveTo>
                    <a:pt x="55" y="0"/>
                  </a:moveTo>
                  <a:cubicBezTo>
                    <a:pt x="95" y="120"/>
                    <a:pt x="0" y="272"/>
                    <a:pt x="127" y="336"/>
                  </a:cubicBezTo>
                  <a:cubicBezTo>
                    <a:pt x="141" y="357"/>
                    <a:pt x="147" y="372"/>
                    <a:pt x="155" y="396"/>
                  </a:cubicBezTo>
                  <a:cubicBezTo>
                    <a:pt x="158" y="404"/>
                    <a:pt x="157" y="412"/>
                    <a:pt x="159" y="420"/>
                  </a:cubicBezTo>
                  <a:cubicBezTo>
                    <a:pt x="161" y="428"/>
                    <a:pt x="167" y="444"/>
                    <a:pt x="167" y="444"/>
                  </a:cubicBezTo>
                  <a:cubicBezTo>
                    <a:pt x="164" y="493"/>
                    <a:pt x="164" y="536"/>
                    <a:pt x="171" y="584"/>
                  </a:cubicBezTo>
                  <a:cubicBezTo>
                    <a:pt x="173" y="596"/>
                    <a:pt x="173" y="608"/>
                    <a:pt x="175" y="620"/>
                  </a:cubicBezTo>
                  <a:cubicBezTo>
                    <a:pt x="177" y="628"/>
                    <a:pt x="183" y="644"/>
                    <a:pt x="183" y="644"/>
                  </a:cubicBezTo>
                  <a:cubicBezTo>
                    <a:pt x="188" y="718"/>
                    <a:pt x="191" y="722"/>
                    <a:pt x="187" y="808"/>
                  </a:cubicBezTo>
                  <a:cubicBezTo>
                    <a:pt x="188" y="839"/>
                    <a:pt x="189" y="869"/>
                    <a:pt x="191" y="900"/>
                  </a:cubicBezTo>
                  <a:cubicBezTo>
                    <a:pt x="192" y="918"/>
                    <a:pt x="203" y="952"/>
                    <a:pt x="203" y="952"/>
                  </a:cubicBezTo>
                  <a:cubicBezTo>
                    <a:pt x="209" y="1043"/>
                    <a:pt x="172" y="1156"/>
                    <a:pt x="223" y="1232"/>
                  </a:cubicBezTo>
                  <a:cubicBezTo>
                    <a:pt x="231" y="1263"/>
                    <a:pt x="252" y="1298"/>
                    <a:pt x="279" y="1316"/>
                  </a:cubicBezTo>
                  <a:cubicBezTo>
                    <a:pt x="287" y="1340"/>
                    <a:pt x="293" y="1370"/>
                    <a:pt x="315" y="1384"/>
                  </a:cubicBezTo>
                  <a:cubicBezTo>
                    <a:pt x="328" y="1424"/>
                    <a:pt x="356" y="1457"/>
                    <a:pt x="379" y="1492"/>
                  </a:cubicBezTo>
                  <a:cubicBezTo>
                    <a:pt x="400" y="1524"/>
                    <a:pt x="373" y="1511"/>
                    <a:pt x="399" y="1520"/>
                  </a:cubicBezTo>
                  <a:cubicBezTo>
                    <a:pt x="406" y="1541"/>
                    <a:pt x="419" y="1528"/>
                    <a:pt x="419" y="1552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82" name="Oval 15"/>
            <p:cNvSpPr>
              <a:spLocks noChangeArrowheads="1"/>
            </p:cNvSpPr>
            <p:nvPr/>
          </p:nvSpPr>
          <p:spPr bwMode="auto">
            <a:xfrm>
              <a:off x="2736" y="1488"/>
              <a:ext cx="96" cy="192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683" name="Line 16"/>
            <p:cNvSpPr>
              <a:spLocks noChangeShapeType="1"/>
            </p:cNvSpPr>
            <p:nvPr/>
          </p:nvSpPr>
          <p:spPr bwMode="auto">
            <a:xfrm flipH="1">
              <a:off x="2784" y="1536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84" name="Freeform 17"/>
            <p:cNvSpPr>
              <a:spLocks/>
            </p:cNvSpPr>
            <p:nvPr/>
          </p:nvSpPr>
          <p:spPr bwMode="auto">
            <a:xfrm>
              <a:off x="2796" y="2174"/>
              <a:ext cx="92" cy="136"/>
            </a:xfrm>
            <a:custGeom>
              <a:avLst/>
              <a:gdLst>
                <a:gd name="T0" fmla="*/ 2 w 92"/>
                <a:gd name="T1" fmla="*/ 3 h 136"/>
                <a:gd name="T2" fmla="*/ 56 w 92"/>
                <a:gd name="T3" fmla="*/ 4 h 136"/>
                <a:gd name="T4" fmla="*/ 89 w 92"/>
                <a:gd name="T5" fmla="*/ 39 h 136"/>
                <a:gd name="T6" fmla="*/ 78 w 92"/>
                <a:gd name="T7" fmla="*/ 106 h 136"/>
                <a:gd name="T8" fmla="*/ 0 w 92"/>
                <a:gd name="T9" fmla="*/ 136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136">
                  <a:moveTo>
                    <a:pt x="2" y="3"/>
                  </a:moveTo>
                  <a:cubicBezTo>
                    <a:pt x="19" y="6"/>
                    <a:pt x="40" y="0"/>
                    <a:pt x="56" y="4"/>
                  </a:cubicBezTo>
                  <a:cubicBezTo>
                    <a:pt x="69" y="14"/>
                    <a:pt x="90" y="16"/>
                    <a:pt x="89" y="39"/>
                  </a:cubicBezTo>
                  <a:cubicBezTo>
                    <a:pt x="92" y="55"/>
                    <a:pt x="84" y="91"/>
                    <a:pt x="78" y="106"/>
                  </a:cubicBezTo>
                  <a:cubicBezTo>
                    <a:pt x="65" y="120"/>
                    <a:pt x="13" y="131"/>
                    <a:pt x="0" y="136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85" name="Freeform 18"/>
            <p:cNvSpPr>
              <a:spLocks/>
            </p:cNvSpPr>
            <p:nvPr/>
          </p:nvSpPr>
          <p:spPr bwMode="auto">
            <a:xfrm>
              <a:off x="2562" y="2196"/>
              <a:ext cx="168" cy="192"/>
            </a:xfrm>
            <a:custGeom>
              <a:avLst/>
              <a:gdLst>
                <a:gd name="T0" fmla="*/ 168 w 168"/>
                <a:gd name="T1" fmla="*/ 101 h 192"/>
                <a:gd name="T2" fmla="*/ 138 w 168"/>
                <a:gd name="T3" fmla="*/ 63 h 192"/>
                <a:gd name="T4" fmla="*/ 102 w 168"/>
                <a:gd name="T5" fmla="*/ 29 h 192"/>
                <a:gd name="T6" fmla="*/ 51 w 168"/>
                <a:gd name="T7" fmla="*/ 5 h 192"/>
                <a:gd name="T8" fmla="*/ 15 w 168"/>
                <a:gd name="T9" fmla="*/ 20 h 192"/>
                <a:gd name="T10" fmla="*/ 15 w 168"/>
                <a:gd name="T11" fmla="*/ 62 h 192"/>
                <a:gd name="T12" fmla="*/ 6 w 168"/>
                <a:gd name="T13" fmla="*/ 81 h 192"/>
                <a:gd name="T14" fmla="*/ 0 w 168"/>
                <a:gd name="T15" fmla="*/ 138 h 192"/>
                <a:gd name="T16" fmla="*/ 14 w 168"/>
                <a:gd name="T17" fmla="*/ 189 h 192"/>
                <a:gd name="T18" fmla="*/ 44 w 168"/>
                <a:gd name="T19" fmla="*/ 186 h 192"/>
                <a:gd name="T20" fmla="*/ 50 w 168"/>
                <a:gd name="T21" fmla="*/ 161 h 192"/>
                <a:gd name="T22" fmla="*/ 72 w 168"/>
                <a:gd name="T23" fmla="*/ 116 h 192"/>
                <a:gd name="T24" fmla="*/ 102 w 168"/>
                <a:gd name="T25" fmla="*/ 99 h 192"/>
                <a:gd name="T26" fmla="*/ 168 w 168"/>
                <a:gd name="T27" fmla="*/ 10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8" h="192">
                  <a:moveTo>
                    <a:pt x="168" y="101"/>
                  </a:moveTo>
                  <a:cubicBezTo>
                    <a:pt x="166" y="90"/>
                    <a:pt x="147" y="69"/>
                    <a:pt x="138" y="63"/>
                  </a:cubicBezTo>
                  <a:cubicBezTo>
                    <a:pt x="127" y="51"/>
                    <a:pt x="116" y="39"/>
                    <a:pt x="102" y="29"/>
                  </a:cubicBezTo>
                  <a:cubicBezTo>
                    <a:pt x="91" y="21"/>
                    <a:pt x="65" y="6"/>
                    <a:pt x="51" y="5"/>
                  </a:cubicBezTo>
                  <a:cubicBezTo>
                    <a:pt x="41" y="0"/>
                    <a:pt x="26" y="18"/>
                    <a:pt x="15" y="20"/>
                  </a:cubicBezTo>
                  <a:cubicBezTo>
                    <a:pt x="9" y="29"/>
                    <a:pt x="16" y="52"/>
                    <a:pt x="15" y="62"/>
                  </a:cubicBezTo>
                  <a:cubicBezTo>
                    <a:pt x="14" y="69"/>
                    <a:pt x="10" y="75"/>
                    <a:pt x="6" y="81"/>
                  </a:cubicBezTo>
                  <a:cubicBezTo>
                    <a:pt x="3" y="100"/>
                    <a:pt x="6" y="120"/>
                    <a:pt x="0" y="138"/>
                  </a:cubicBezTo>
                  <a:cubicBezTo>
                    <a:pt x="3" y="157"/>
                    <a:pt x="7" y="182"/>
                    <a:pt x="14" y="189"/>
                  </a:cubicBezTo>
                  <a:cubicBezTo>
                    <a:pt x="20" y="192"/>
                    <a:pt x="40" y="192"/>
                    <a:pt x="44" y="186"/>
                  </a:cubicBezTo>
                  <a:cubicBezTo>
                    <a:pt x="46" y="178"/>
                    <a:pt x="43" y="166"/>
                    <a:pt x="50" y="161"/>
                  </a:cubicBezTo>
                  <a:cubicBezTo>
                    <a:pt x="55" y="152"/>
                    <a:pt x="66" y="124"/>
                    <a:pt x="72" y="116"/>
                  </a:cubicBezTo>
                  <a:cubicBezTo>
                    <a:pt x="81" y="106"/>
                    <a:pt x="91" y="104"/>
                    <a:pt x="102" y="99"/>
                  </a:cubicBezTo>
                  <a:cubicBezTo>
                    <a:pt x="118" y="97"/>
                    <a:pt x="162" y="107"/>
                    <a:pt x="168" y="10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86" name="AutoShape 19"/>
            <p:cNvSpPr>
              <a:spLocks noChangeArrowheads="1"/>
            </p:cNvSpPr>
            <p:nvPr/>
          </p:nvSpPr>
          <p:spPr bwMode="auto">
            <a:xfrm>
              <a:off x="2592" y="2208"/>
              <a:ext cx="48" cy="48"/>
            </a:xfrm>
            <a:prstGeom prst="flowChartExtra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687" name="AutoShape 20"/>
            <p:cNvSpPr>
              <a:spLocks noChangeArrowheads="1"/>
            </p:cNvSpPr>
            <p:nvPr/>
          </p:nvSpPr>
          <p:spPr bwMode="auto">
            <a:xfrm>
              <a:off x="2592" y="2304"/>
              <a:ext cx="34" cy="34"/>
            </a:xfrm>
            <a:prstGeom prst="flowChartMerg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688" name="AutoShape 21"/>
            <p:cNvSpPr>
              <a:spLocks noChangeArrowheads="1"/>
            </p:cNvSpPr>
            <p:nvPr/>
          </p:nvSpPr>
          <p:spPr bwMode="auto">
            <a:xfrm>
              <a:off x="2665" y="2256"/>
              <a:ext cx="23" cy="23"/>
            </a:xfrm>
            <a:prstGeom prst="flowChartExtra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689" name="Freeform 22"/>
            <p:cNvSpPr>
              <a:spLocks/>
            </p:cNvSpPr>
            <p:nvPr/>
          </p:nvSpPr>
          <p:spPr bwMode="auto">
            <a:xfrm>
              <a:off x="2596" y="690"/>
              <a:ext cx="114" cy="187"/>
            </a:xfrm>
            <a:custGeom>
              <a:avLst/>
              <a:gdLst>
                <a:gd name="T0" fmla="*/ 100 w 114"/>
                <a:gd name="T1" fmla="*/ 11 h 187"/>
                <a:gd name="T2" fmla="*/ 50 w 114"/>
                <a:gd name="T3" fmla="*/ 5 h 187"/>
                <a:gd name="T4" fmla="*/ 10 w 114"/>
                <a:gd name="T5" fmla="*/ 29 h 187"/>
                <a:gd name="T6" fmla="*/ 2 w 114"/>
                <a:gd name="T7" fmla="*/ 111 h 187"/>
                <a:gd name="T8" fmla="*/ 23 w 114"/>
                <a:gd name="T9" fmla="*/ 182 h 187"/>
                <a:gd name="T10" fmla="*/ 64 w 114"/>
                <a:gd name="T11" fmla="*/ 144 h 187"/>
                <a:gd name="T12" fmla="*/ 109 w 114"/>
                <a:gd name="T13" fmla="*/ 78 h 187"/>
                <a:gd name="T14" fmla="*/ 100 w 114"/>
                <a:gd name="T15" fmla="*/ 11 h 1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4" h="187">
                  <a:moveTo>
                    <a:pt x="100" y="11"/>
                  </a:moveTo>
                  <a:cubicBezTo>
                    <a:pt x="89" y="3"/>
                    <a:pt x="64" y="6"/>
                    <a:pt x="50" y="5"/>
                  </a:cubicBezTo>
                  <a:cubicBezTo>
                    <a:pt x="40" y="0"/>
                    <a:pt x="21" y="27"/>
                    <a:pt x="10" y="29"/>
                  </a:cubicBezTo>
                  <a:cubicBezTo>
                    <a:pt x="2" y="47"/>
                    <a:pt x="0" y="86"/>
                    <a:pt x="2" y="111"/>
                  </a:cubicBezTo>
                  <a:cubicBezTo>
                    <a:pt x="4" y="126"/>
                    <a:pt x="13" y="177"/>
                    <a:pt x="23" y="182"/>
                  </a:cubicBezTo>
                  <a:cubicBezTo>
                    <a:pt x="33" y="187"/>
                    <a:pt x="50" y="161"/>
                    <a:pt x="64" y="144"/>
                  </a:cubicBezTo>
                  <a:cubicBezTo>
                    <a:pt x="73" y="134"/>
                    <a:pt x="98" y="83"/>
                    <a:pt x="109" y="78"/>
                  </a:cubicBezTo>
                  <a:cubicBezTo>
                    <a:pt x="114" y="55"/>
                    <a:pt x="108" y="32"/>
                    <a:pt x="100" y="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90" name="Freeform 23"/>
            <p:cNvSpPr>
              <a:spLocks/>
            </p:cNvSpPr>
            <p:nvPr/>
          </p:nvSpPr>
          <p:spPr bwMode="auto">
            <a:xfrm>
              <a:off x="2460" y="600"/>
              <a:ext cx="268" cy="76"/>
            </a:xfrm>
            <a:custGeom>
              <a:avLst/>
              <a:gdLst>
                <a:gd name="T0" fmla="*/ 0 w 268"/>
                <a:gd name="T1" fmla="*/ 0 h 76"/>
                <a:gd name="T2" fmla="*/ 112 w 268"/>
                <a:gd name="T3" fmla="*/ 32 h 76"/>
                <a:gd name="T4" fmla="*/ 184 w 268"/>
                <a:gd name="T5" fmla="*/ 40 h 76"/>
                <a:gd name="T6" fmla="*/ 268 w 268"/>
                <a:gd name="T7" fmla="*/ 76 h 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8" h="76">
                  <a:moveTo>
                    <a:pt x="0" y="0"/>
                  </a:moveTo>
                  <a:cubicBezTo>
                    <a:pt x="47" y="2"/>
                    <a:pt x="56" y="0"/>
                    <a:pt x="112" y="32"/>
                  </a:cubicBezTo>
                  <a:cubicBezTo>
                    <a:pt x="135" y="40"/>
                    <a:pt x="184" y="40"/>
                    <a:pt x="184" y="40"/>
                  </a:cubicBezTo>
                  <a:cubicBezTo>
                    <a:pt x="218" y="66"/>
                    <a:pt x="254" y="70"/>
                    <a:pt x="268" y="76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91" name="AutoShape 24"/>
            <p:cNvSpPr>
              <a:spLocks noChangeArrowheads="1"/>
            </p:cNvSpPr>
            <p:nvPr/>
          </p:nvSpPr>
          <p:spPr bwMode="auto">
            <a:xfrm>
              <a:off x="2640" y="720"/>
              <a:ext cx="48" cy="48"/>
            </a:xfrm>
            <a:prstGeom prst="flowChartExtra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692" name="Freeform 25" descr="Zickzack"/>
            <p:cNvSpPr>
              <a:spLocks/>
            </p:cNvSpPr>
            <p:nvPr/>
          </p:nvSpPr>
          <p:spPr bwMode="auto">
            <a:xfrm>
              <a:off x="2764" y="546"/>
              <a:ext cx="445" cy="329"/>
            </a:xfrm>
            <a:custGeom>
              <a:avLst/>
              <a:gdLst>
                <a:gd name="T0" fmla="*/ 445 w 445"/>
                <a:gd name="T1" fmla="*/ 2 h 329"/>
                <a:gd name="T2" fmla="*/ 380 w 445"/>
                <a:gd name="T3" fmla="*/ 6 h 329"/>
                <a:gd name="T4" fmla="*/ 254 w 445"/>
                <a:gd name="T5" fmla="*/ 39 h 329"/>
                <a:gd name="T6" fmla="*/ 169 w 445"/>
                <a:gd name="T7" fmla="*/ 44 h 329"/>
                <a:gd name="T8" fmla="*/ 94 w 445"/>
                <a:gd name="T9" fmla="*/ 42 h 329"/>
                <a:gd name="T10" fmla="*/ 122 w 445"/>
                <a:gd name="T11" fmla="*/ 107 h 329"/>
                <a:gd name="T12" fmla="*/ 136 w 445"/>
                <a:gd name="T13" fmla="*/ 177 h 329"/>
                <a:gd name="T14" fmla="*/ 121 w 445"/>
                <a:gd name="T15" fmla="*/ 239 h 329"/>
                <a:gd name="T16" fmla="*/ 91 w 445"/>
                <a:gd name="T17" fmla="*/ 227 h 329"/>
                <a:gd name="T18" fmla="*/ 65 w 445"/>
                <a:gd name="T19" fmla="*/ 231 h 329"/>
                <a:gd name="T20" fmla="*/ 40 w 445"/>
                <a:gd name="T21" fmla="*/ 281 h 329"/>
                <a:gd name="T22" fmla="*/ 4 w 445"/>
                <a:gd name="T23" fmla="*/ 302 h 329"/>
                <a:gd name="T24" fmla="*/ 25 w 445"/>
                <a:gd name="T25" fmla="*/ 329 h 329"/>
                <a:gd name="T26" fmla="*/ 58 w 445"/>
                <a:gd name="T27" fmla="*/ 299 h 329"/>
                <a:gd name="T28" fmla="*/ 83 w 445"/>
                <a:gd name="T29" fmla="*/ 281 h 329"/>
                <a:gd name="T30" fmla="*/ 106 w 445"/>
                <a:gd name="T31" fmla="*/ 267 h 329"/>
                <a:gd name="T32" fmla="*/ 133 w 445"/>
                <a:gd name="T33" fmla="*/ 257 h 329"/>
                <a:gd name="T34" fmla="*/ 157 w 445"/>
                <a:gd name="T35" fmla="*/ 245 h 329"/>
                <a:gd name="T36" fmla="*/ 208 w 445"/>
                <a:gd name="T37" fmla="*/ 195 h 329"/>
                <a:gd name="T38" fmla="*/ 253 w 445"/>
                <a:gd name="T39" fmla="*/ 131 h 329"/>
                <a:gd name="T40" fmla="*/ 305 w 445"/>
                <a:gd name="T41" fmla="*/ 75 h 329"/>
                <a:gd name="T42" fmla="*/ 349 w 445"/>
                <a:gd name="T43" fmla="*/ 41 h 329"/>
                <a:gd name="T44" fmla="*/ 421 w 445"/>
                <a:gd name="T45" fmla="*/ 11 h 329"/>
                <a:gd name="T46" fmla="*/ 445 w 445"/>
                <a:gd name="T47" fmla="*/ 2 h 32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45" h="329">
                  <a:moveTo>
                    <a:pt x="445" y="2"/>
                  </a:moveTo>
                  <a:cubicBezTo>
                    <a:pt x="438" y="1"/>
                    <a:pt x="412" y="0"/>
                    <a:pt x="380" y="6"/>
                  </a:cubicBezTo>
                  <a:cubicBezTo>
                    <a:pt x="356" y="12"/>
                    <a:pt x="289" y="33"/>
                    <a:pt x="254" y="39"/>
                  </a:cubicBezTo>
                  <a:cubicBezTo>
                    <a:pt x="232" y="43"/>
                    <a:pt x="201" y="41"/>
                    <a:pt x="169" y="44"/>
                  </a:cubicBezTo>
                  <a:cubicBezTo>
                    <a:pt x="150" y="36"/>
                    <a:pt x="104" y="42"/>
                    <a:pt x="94" y="42"/>
                  </a:cubicBezTo>
                  <a:cubicBezTo>
                    <a:pt x="86" y="62"/>
                    <a:pt x="117" y="90"/>
                    <a:pt x="122" y="107"/>
                  </a:cubicBezTo>
                  <a:cubicBezTo>
                    <a:pt x="128" y="129"/>
                    <a:pt x="135" y="155"/>
                    <a:pt x="136" y="177"/>
                  </a:cubicBezTo>
                  <a:cubicBezTo>
                    <a:pt x="137" y="196"/>
                    <a:pt x="142" y="235"/>
                    <a:pt x="121" y="239"/>
                  </a:cubicBezTo>
                  <a:cubicBezTo>
                    <a:pt x="104" y="236"/>
                    <a:pt x="104" y="237"/>
                    <a:pt x="91" y="227"/>
                  </a:cubicBezTo>
                  <a:cubicBezTo>
                    <a:pt x="77" y="228"/>
                    <a:pt x="76" y="229"/>
                    <a:pt x="65" y="231"/>
                  </a:cubicBezTo>
                  <a:cubicBezTo>
                    <a:pt x="57" y="240"/>
                    <a:pt x="48" y="270"/>
                    <a:pt x="40" y="281"/>
                  </a:cubicBezTo>
                  <a:cubicBezTo>
                    <a:pt x="30" y="293"/>
                    <a:pt x="9" y="295"/>
                    <a:pt x="4" y="302"/>
                  </a:cubicBezTo>
                  <a:cubicBezTo>
                    <a:pt x="0" y="311"/>
                    <a:pt x="15" y="327"/>
                    <a:pt x="25" y="329"/>
                  </a:cubicBezTo>
                  <a:cubicBezTo>
                    <a:pt x="41" y="328"/>
                    <a:pt x="45" y="301"/>
                    <a:pt x="58" y="299"/>
                  </a:cubicBezTo>
                  <a:cubicBezTo>
                    <a:pt x="67" y="294"/>
                    <a:pt x="74" y="287"/>
                    <a:pt x="83" y="281"/>
                  </a:cubicBezTo>
                  <a:cubicBezTo>
                    <a:pt x="92" y="275"/>
                    <a:pt x="98" y="271"/>
                    <a:pt x="106" y="267"/>
                  </a:cubicBezTo>
                  <a:cubicBezTo>
                    <a:pt x="113" y="261"/>
                    <a:pt x="123" y="258"/>
                    <a:pt x="133" y="257"/>
                  </a:cubicBezTo>
                  <a:cubicBezTo>
                    <a:pt x="141" y="253"/>
                    <a:pt x="148" y="247"/>
                    <a:pt x="157" y="245"/>
                  </a:cubicBezTo>
                  <a:cubicBezTo>
                    <a:pt x="169" y="235"/>
                    <a:pt x="192" y="214"/>
                    <a:pt x="208" y="195"/>
                  </a:cubicBezTo>
                  <a:cubicBezTo>
                    <a:pt x="217" y="182"/>
                    <a:pt x="237" y="151"/>
                    <a:pt x="253" y="131"/>
                  </a:cubicBezTo>
                  <a:cubicBezTo>
                    <a:pt x="267" y="117"/>
                    <a:pt x="289" y="90"/>
                    <a:pt x="305" y="75"/>
                  </a:cubicBezTo>
                  <a:cubicBezTo>
                    <a:pt x="317" y="64"/>
                    <a:pt x="330" y="51"/>
                    <a:pt x="349" y="41"/>
                  </a:cubicBezTo>
                  <a:cubicBezTo>
                    <a:pt x="363" y="36"/>
                    <a:pt x="405" y="17"/>
                    <a:pt x="421" y="11"/>
                  </a:cubicBezTo>
                  <a:cubicBezTo>
                    <a:pt x="427" y="8"/>
                    <a:pt x="445" y="6"/>
                    <a:pt x="445" y="2"/>
                  </a:cubicBezTo>
                  <a:close/>
                </a:path>
              </a:pathLst>
            </a:custGeom>
            <a:pattFill prst="zigZ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93" name="Freeform 26"/>
            <p:cNvSpPr>
              <a:spLocks/>
            </p:cNvSpPr>
            <p:nvPr/>
          </p:nvSpPr>
          <p:spPr bwMode="auto">
            <a:xfrm>
              <a:off x="2883" y="540"/>
              <a:ext cx="795" cy="123"/>
            </a:xfrm>
            <a:custGeom>
              <a:avLst/>
              <a:gdLst>
                <a:gd name="T0" fmla="*/ 0 w 795"/>
                <a:gd name="T1" fmla="*/ 123 h 123"/>
                <a:gd name="T2" fmla="*/ 56 w 795"/>
                <a:gd name="T3" fmla="*/ 83 h 123"/>
                <a:gd name="T4" fmla="*/ 98 w 795"/>
                <a:gd name="T5" fmla="*/ 66 h 123"/>
                <a:gd name="T6" fmla="*/ 179 w 795"/>
                <a:gd name="T7" fmla="*/ 42 h 123"/>
                <a:gd name="T8" fmla="*/ 261 w 795"/>
                <a:gd name="T9" fmla="*/ 17 h 123"/>
                <a:gd name="T10" fmla="*/ 368 w 795"/>
                <a:gd name="T11" fmla="*/ 6 h 123"/>
                <a:gd name="T12" fmla="*/ 458 w 795"/>
                <a:gd name="T13" fmla="*/ 12 h 123"/>
                <a:gd name="T14" fmla="*/ 543 w 795"/>
                <a:gd name="T15" fmla="*/ 32 h 123"/>
                <a:gd name="T16" fmla="*/ 609 w 795"/>
                <a:gd name="T17" fmla="*/ 47 h 123"/>
                <a:gd name="T18" fmla="*/ 707 w 795"/>
                <a:gd name="T19" fmla="*/ 78 h 123"/>
                <a:gd name="T20" fmla="*/ 746 w 795"/>
                <a:gd name="T21" fmla="*/ 95 h 123"/>
                <a:gd name="T22" fmla="*/ 795 w 795"/>
                <a:gd name="T23" fmla="*/ 116 h 1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5" h="123">
                  <a:moveTo>
                    <a:pt x="0" y="123"/>
                  </a:moveTo>
                  <a:cubicBezTo>
                    <a:pt x="9" y="116"/>
                    <a:pt x="45" y="90"/>
                    <a:pt x="56" y="83"/>
                  </a:cubicBezTo>
                  <a:cubicBezTo>
                    <a:pt x="72" y="74"/>
                    <a:pt x="87" y="70"/>
                    <a:pt x="98" y="66"/>
                  </a:cubicBezTo>
                  <a:cubicBezTo>
                    <a:pt x="118" y="59"/>
                    <a:pt x="152" y="50"/>
                    <a:pt x="179" y="42"/>
                  </a:cubicBezTo>
                  <a:cubicBezTo>
                    <a:pt x="202" y="36"/>
                    <a:pt x="230" y="23"/>
                    <a:pt x="261" y="17"/>
                  </a:cubicBezTo>
                  <a:cubicBezTo>
                    <a:pt x="286" y="5"/>
                    <a:pt x="340" y="7"/>
                    <a:pt x="368" y="6"/>
                  </a:cubicBezTo>
                  <a:cubicBezTo>
                    <a:pt x="402" y="0"/>
                    <a:pt x="424" y="10"/>
                    <a:pt x="458" y="12"/>
                  </a:cubicBezTo>
                  <a:cubicBezTo>
                    <a:pt x="487" y="16"/>
                    <a:pt x="521" y="26"/>
                    <a:pt x="543" y="32"/>
                  </a:cubicBezTo>
                  <a:cubicBezTo>
                    <a:pt x="560" y="37"/>
                    <a:pt x="581" y="38"/>
                    <a:pt x="609" y="47"/>
                  </a:cubicBezTo>
                  <a:cubicBezTo>
                    <a:pt x="628" y="55"/>
                    <a:pt x="686" y="71"/>
                    <a:pt x="707" y="78"/>
                  </a:cubicBezTo>
                  <a:cubicBezTo>
                    <a:pt x="714" y="82"/>
                    <a:pt x="738" y="94"/>
                    <a:pt x="746" y="95"/>
                  </a:cubicBezTo>
                  <a:cubicBezTo>
                    <a:pt x="761" y="101"/>
                    <a:pt x="784" y="111"/>
                    <a:pt x="795" y="116"/>
                  </a:cubicBezTo>
                </a:path>
              </a:pathLst>
            </a:custGeom>
            <a:noFill/>
            <a:ln w="1270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94" name="Freeform 27"/>
            <p:cNvSpPr>
              <a:spLocks/>
            </p:cNvSpPr>
            <p:nvPr/>
          </p:nvSpPr>
          <p:spPr bwMode="auto">
            <a:xfrm>
              <a:off x="2885" y="745"/>
              <a:ext cx="121" cy="87"/>
            </a:xfrm>
            <a:custGeom>
              <a:avLst/>
              <a:gdLst>
                <a:gd name="T0" fmla="*/ 82 w 121"/>
                <a:gd name="T1" fmla="*/ 7 h 87"/>
                <a:gd name="T2" fmla="*/ 58 w 121"/>
                <a:gd name="T3" fmla="*/ 29 h 87"/>
                <a:gd name="T4" fmla="*/ 16 w 121"/>
                <a:gd name="T5" fmla="*/ 44 h 87"/>
                <a:gd name="T6" fmla="*/ 4 w 121"/>
                <a:gd name="T7" fmla="*/ 53 h 87"/>
                <a:gd name="T8" fmla="*/ 9 w 121"/>
                <a:gd name="T9" fmla="*/ 64 h 87"/>
                <a:gd name="T10" fmla="*/ 31 w 121"/>
                <a:gd name="T11" fmla="*/ 74 h 87"/>
                <a:gd name="T12" fmla="*/ 51 w 121"/>
                <a:gd name="T13" fmla="*/ 83 h 87"/>
                <a:gd name="T14" fmla="*/ 90 w 121"/>
                <a:gd name="T15" fmla="*/ 79 h 87"/>
                <a:gd name="T16" fmla="*/ 117 w 121"/>
                <a:gd name="T17" fmla="*/ 37 h 87"/>
                <a:gd name="T18" fmla="*/ 106 w 121"/>
                <a:gd name="T19" fmla="*/ 4 h 87"/>
                <a:gd name="T20" fmla="*/ 82 w 121"/>
                <a:gd name="T21" fmla="*/ 7 h 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1" h="87">
                  <a:moveTo>
                    <a:pt x="82" y="7"/>
                  </a:moveTo>
                  <a:cubicBezTo>
                    <a:pt x="69" y="9"/>
                    <a:pt x="79" y="14"/>
                    <a:pt x="58" y="29"/>
                  </a:cubicBezTo>
                  <a:cubicBezTo>
                    <a:pt x="47" y="35"/>
                    <a:pt x="25" y="40"/>
                    <a:pt x="16" y="44"/>
                  </a:cubicBezTo>
                  <a:cubicBezTo>
                    <a:pt x="11" y="46"/>
                    <a:pt x="9" y="50"/>
                    <a:pt x="4" y="53"/>
                  </a:cubicBezTo>
                  <a:cubicBezTo>
                    <a:pt x="0" y="60"/>
                    <a:pt x="2" y="61"/>
                    <a:pt x="9" y="64"/>
                  </a:cubicBezTo>
                  <a:cubicBezTo>
                    <a:pt x="15" y="70"/>
                    <a:pt x="23" y="73"/>
                    <a:pt x="31" y="74"/>
                  </a:cubicBezTo>
                  <a:cubicBezTo>
                    <a:pt x="38" y="77"/>
                    <a:pt x="43" y="82"/>
                    <a:pt x="51" y="83"/>
                  </a:cubicBezTo>
                  <a:cubicBezTo>
                    <a:pt x="61" y="84"/>
                    <a:pt x="79" y="87"/>
                    <a:pt x="90" y="79"/>
                  </a:cubicBezTo>
                  <a:cubicBezTo>
                    <a:pt x="97" y="71"/>
                    <a:pt x="114" y="49"/>
                    <a:pt x="117" y="37"/>
                  </a:cubicBezTo>
                  <a:cubicBezTo>
                    <a:pt x="116" y="22"/>
                    <a:pt x="121" y="7"/>
                    <a:pt x="106" y="4"/>
                  </a:cubicBezTo>
                  <a:cubicBezTo>
                    <a:pt x="78" y="5"/>
                    <a:pt x="72" y="0"/>
                    <a:pt x="82" y="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95" name="Freeform 28"/>
            <p:cNvSpPr>
              <a:spLocks/>
            </p:cNvSpPr>
            <p:nvPr/>
          </p:nvSpPr>
          <p:spPr bwMode="auto">
            <a:xfrm>
              <a:off x="3014" y="788"/>
              <a:ext cx="46" cy="82"/>
            </a:xfrm>
            <a:custGeom>
              <a:avLst/>
              <a:gdLst>
                <a:gd name="T0" fmla="*/ 46 w 46"/>
                <a:gd name="T1" fmla="*/ 0 h 82"/>
                <a:gd name="T2" fmla="*/ 36 w 46"/>
                <a:gd name="T3" fmla="*/ 51 h 82"/>
                <a:gd name="T4" fmla="*/ 0 w 46"/>
                <a:gd name="T5" fmla="*/ 82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6" h="82">
                  <a:moveTo>
                    <a:pt x="46" y="0"/>
                  </a:moveTo>
                  <a:cubicBezTo>
                    <a:pt x="43" y="7"/>
                    <a:pt x="44" y="37"/>
                    <a:pt x="36" y="51"/>
                  </a:cubicBezTo>
                  <a:cubicBezTo>
                    <a:pt x="29" y="61"/>
                    <a:pt x="4" y="79"/>
                    <a:pt x="0" y="82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96" name="AutoShape 29"/>
            <p:cNvSpPr>
              <a:spLocks noChangeArrowheads="1"/>
            </p:cNvSpPr>
            <p:nvPr/>
          </p:nvSpPr>
          <p:spPr bwMode="auto">
            <a:xfrm>
              <a:off x="2606" y="782"/>
              <a:ext cx="34" cy="34"/>
            </a:xfrm>
            <a:prstGeom prst="flowChartExtra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697" name="AutoShape 30"/>
            <p:cNvSpPr>
              <a:spLocks noChangeArrowheads="1"/>
            </p:cNvSpPr>
            <p:nvPr/>
          </p:nvSpPr>
          <p:spPr bwMode="auto">
            <a:xfrm>
              <a:off x="2928" y="768"/>
              <a:ext cx="48" cy="48"/>
            </a:xfrm>
            <a:prstGeom prst="flowChartExtra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698" name="Freeform 31"/>
            <p:cNvSpPr>
              <a:spLocks/>
            </p:cNvSpPr>
            <p:nvPr/>
          </p:nvSpPr>
          <p:spPr bwMode="auto">
            <a:xfrm>
              <a:off x="2876" y="494"/>
              <a:ext cx="103" cy="98"/>
            </a:xfrm>
            <a:custGeom>
              <a:avLst/>
              <a:gdLst>
                <a:gd name="T0" fmla="*/ 91 w 103"/>
                <a:gd name="T1" fmla="*/ 18 h 98"/>
                <a:gd name="T2" fmla="*/ 39 w 103"/>
                <a:gd name="T3" fmla="*/ 13 h 98"/>
                <a:gd name="T4" fmla="*/ 7 w 103"/>
                <a:gd name="T5" fmla="*/ 93 h 98"/>
                <a:gd name="T6" fmla="*/ 97 w 103"/>
                <a:gd name="T7" fmla="*/ 91 h 98"/>
                <a:gd name="T8" fmla="*/ 91 w 103"/>
                <a:gd name="T9" fmla="*/ 18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" h="98">
                  <a:moveTo>
                    <a:pt x="91" y="18"/>
                  </a:moveTo>
                  <a:cubicBezTo>
                    <a:pt x="70" y="0"/>
                    <a:pt x="43" y="4"/>
                    <a:pt x="39" y="13"/>
                  </a:cubicBezTo>
                  <a:cubicBezTo>
                    <a:pt x="10" y="9"/>
                    <a:pt x="0" y="90"/>
                    <a:pt x="7" y="93"/>
                  </a:cubicBezTo>
                  <a:cubicBezTo>
                    <a:pt x="15" y="98"/>
                    <a:pt x="79" y="96"/>
                    <a:pt x="97" y="91"/>
                  </a:cubicBezTo>
                  <a:cubicBezTo>
                    <a:pt x="103" y="81"/>
                    <a:pt x="102" y="27"/>
                    <a:pt x="91" y="1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699" name="AutoShape 32"/>
            <p:cNvSpPr>
              <a:spLocks noChangeArrowheads="1"/>
            </p:cNvSpPr>
            <p:nvPr/>
          </p:nvSpPr>
          <p:spPr bwMode="auto">
            <a:xfrm>
              <a:off x="2880" y="528"/>
              <a:ext cx="48" cy="48"/>
            </a:xfrm>
            <a:prstGeom prst="flowChartExtra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700" name="Freeform 33" descr="Zickzack"/>
            <p:cNvSpPr>
              <a:spLocks/>
            </p:cNvSpPr>
            <p:nvPr/>
          </p:nvSpPr>
          <p:spPr bwMode="auto">
            <a:xfrm>
              <a:off x="2615" y="979"/>
              <a:ext cx="96" cy="65"/>
            </a:xfrm>
            <a:custGeom>
              <a:avLst/>
              <a:gdLst>
                <a:gd name="T0" fmla="*/ 90 w 96"/>
                <a:gd name="T1" fmla="*/ 1 h 65"/>
                <a:gd name="T2" fmla="*/ 64 w 96"/>
                <a:gd name="T3" fmla="*/ 20 h 65"/>
                <a:gd name="T4" fmla="*/ 34 w 96"/>
                <a:gd name="T5" fmla="*/ 22 h 65"/>
                <a:gd name="T6" fmla="*/ 6 w 96"/>
                <a:gd name="T7" fmla="*/ 49 h 65"/>
                <a:gd name="T8" fmla="*/ 70 w 96"/>
                <a:gd name="T9" fmla="*/ 53 h 65"/>
                <a:gd name="T10" fmla="*/ 93 w 96"/>
                <a:gd name="T11" fmla="*/ 34 h 65"/>
                <a:gd name="T12" fmla="*/ 90 w 96"/>
                <a:gd name="T13" fmla="*/ 1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6" h="65">
                  <a:moveTo>
                    <a:pt x="90" y="1"/>
                  </a:moveTo>
                  <a:cubicBezTo>
                    <a:pt x="82" y="0"/>
                    <a:pt x="73" y="17"/>
                    <a:pt x="64" y="20"/>
                  </a:cubicBezTo>
                  <a:cubicBezTo>
                    <a:pt x="55" y="25"/>
                    <a:pt x="44" y="24"/>
                    <a:pt x="34" y="22"/>
                  </a:cubicBezTo>
                  <a:cubicBezTo>
                    <a:pt x="25" y="29"/>
                    <a:pt x="0" y="44"/>
                    <a:pt x="6" y="49"/>
                  </a:cubicBezTo>
                  <a:cubicBezTo>
                    <a:pt x="7" y="49"/>
                    <a:pt x="7" y="65"/>
                    <a:pt x="70" y="53"/>
                  </a:cubicBezTo>
                  <a:cubicBezTo>
                    <a:pt x="80" y="50"/>
                    <a:pt x="83" y="36"/>
                    <a:pt x="93" y="34"/>
                  </a:cubicBezTo>
                  <a:cubicBezTo>
                    <a:pt x="96" y="25"/>
                    <a:pt x="95" y="3"/>
                    <a:pt x="90" y="1"/>
                  </a:cubicBezTo>
                  <a:close/>
                </a:path>
              </a:pathLst>
            </a:custGeom>
            <a:pattFill prst="zigZ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01" name="Freeform 34"/>
            <p:cNvSpPr>
              <a:spLocks/>
            </p:cNvSpPr>
            <p:nvPr/>
          </p:nvSpPr>
          <p:spPr bwMode="auto">
            <a:xfrm>
              <a:off x="2612" y="911"/>
              <a:ext cx="159" cy="82"/>
            </a:xfrm>
            <a:custGeom>
              <a:avLst/>
              <a:gdLst>
                <a:gd name="T0" fmla="*/ 159 w 159"/>
                <a:gd name="T1" fmla="*/ 1 h 82"/>
                <a:gd name="T2" fmla="*/ 141 w 159"/>
                <a:gd name="T3" fmla="*/ 0 h 82"/>
                <a:gd name="T4" fmla="*/ 121 w 159"/>
                <a:gd name="T5" fmla="*/ 4 h 82"/>
                <a:gd name="T6" fmla="*/ 109 w 159"/>
                <a:gd name="T7" fmla="*/ 13 h 82"/>
                <a:gd name="T8" fmla="*/ 90 w 159"/>
                <a:gd name="T9" fmla="*/ 15 h 82"/>
                <a:gd name="T10" fmla="*/ 69 w 159"/>
                <a:gd name="T11" fmla="*/ 10 h 82"/>
                <a:gd name="T12" fmla="*/ 31 w 159"/>
                <a:gd name="T13" fmla="*/ 16 h 82"/>
                <a:gd name="T14" fmla="*/ 10 w 159"/>
                <a:gd name="T15" fmla="*/ 43 h 82"/>
                <a:gd name="T16" fmla="*/ 6 w 159"/>
                <a:gd name="T17" fmla="*/ 57 h 82"/>
                <a:gd name="T18" fmla="*/ 18 w 159"/>
                <a:gd name="T19" fmla="*/ 79 h 82"/>
                <a:gd name="T20" fmla="*/ 61 w 159"/>
                <a:gd name="T21" fmla="*/ 73 h 82"/>
                <a:gd name="T22" fmla="*/ 88 w 159"/>
                <a:gd name="T23" fmla="*/ 55 h 82"/>
                <a:gd name="T24" fmla="*/ 105 w 159"/>
                <a:gd name="T25" fmla="*/ 45 h 82"/>
                <a:gd name="T26" fmla="*/ 123 w 159"/>
                <a:gd name="T27" fmla="*/ 37 h 82"/>
                <a:gd name="T28" fmla="*/ 147 w 159"/>
                <a:gd name="T29" fmla="*/ 16 h 82"/>
                <a:gd name="T30" fmla="*/ 159 w 159"/>
                <a:gd name="T31" fmla="*/ 1 h 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9" h="82">
                  <a:moveTo>
                    <a:pt x="159" y="1"/>
                  </a:moveTo>
                  <a:cubicBezTo>
                    <a:pt x="153" y="0"/>
                    <a:pt x="147" y="1"/>
                    <a:pt x="141" y="0"/>
                  </a:cubicBezTo>
                  <a:cubicBezTo>
                    <a:pt x="132" y="1"/>
                    <a:pt x="129" y="2"/>
                    <a:pt x="121" y="4"/>
                  </a:cubicBezTo>
                  <a:cubicBezTo>
                    <a:pt x="116" y="8"/>
                    <a:pt x="116" y="12"/>
                    <a:pt x="109" y="13"/>
                  </a:cubicBezTo>
                  <a:cubicBezTo>
                    <a:pt x="102" y="17"/>
                    <a:pt x="98" y="16"/>
                    <a:pt x="90" y="15"/>
                  </a:cubicBezTo>
                  <a:cubicBezTo>
                    <a:pt x="83" y="13"/>
                    <a:pt x="76" y="12"/>
                    <a:pt x="69" y="10"/>
                  </a:cubicBezTo>
                  <a:cubicBezTo>
                    <a:pt x="55" y="11"/>
                    <a:pt x="44" y="13"/>
                    <a:pt x="31" y="16"/>
                  </a:cubicBezTo>
                  <a:cubicBezTo>
                    <a:pt x="24" y="25"/>
                    <a:pt x="17" y="34"/>
                    <a:pt x="10" y="43"/>
                  </a:cubicBezTo>
                  <a:cubicBezTo>
                    <a:pt x="9" y="48"/>
                    <a:pt x="7" y="52"/>
                    <a:pt x="6" y="57"/>
                  </a:cubicBezTo>
                  <a:cubicBezTo>
                    <a:pt x="7" y="79"/>
                    <a:pt x="0" y="82"/>
                    <a:pt x="18" y="79"/>
                  </a:cubicBezTo>
                  <a:cubicBezTo>
                    <a:pt x="34" y="80"/>
                    <a:pt x="42" y="75"/>
                    <a:pt x="61" y="73"/>
                  </a:cubicBezTo>
                  <a:cubicBezTo>
                    <a:pt x="73" y="69"/>
                    <a:pt x="81" y="60"/>
                    <a:pt x="88" y="55"/>
                  </a:cubicBezTo>
                  <a:cubicBezTo>
                    <a:pt x="92" y="50"/>
                    <a:pt x="99" y="46"/>
                    <a:pt x="105" y="45"/>
                  </a:cubicBezTo>
                  <a:cubicBezTo>
                    <a:pt x="111" y="42"/>
                    <a:pt x="117" y="41"/>
                    <a:pt x="123" y="37"/>
                  </a:cubicBezTo>
                  <a:cubicBezTo>
                    <a:pt x="130" y="28"/>
                    <a:pt x="137" y="22"/>
                    <a:pt x="147" y="16"/>
                  </a:cubicBezTo>
                  <a:cubicBezTo>
                    <a:pt x="151" y="11"/>
                    <a:pt x="153" y="5"/>
                    <a:pt x="159" y="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02" name="AutoShape 35"/>
            <p:cNvSpPr>
              <a:spLocks noChangeArrowheads="1"/>
            </p:cNvSpPr>
            <p:nvPr/>
          </p:nvSpPr>
          <p:spPr bwMode="auto">
            <a:xfrm>
              <a:off x="2640" y="926"/>
              <a:ext cx="34" cy="34"/>
            </a:xfrm>
            <a:prstGeom prst="flowChartExtra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703" name="Freeform 36"/>
            <p:cNvSpPr>
              <a:spLocks/>
            </p:cNvSpPr>
            <p:nvPr/>
          </p:nvSpPr>
          <p:spPr bwMode="auto">
            <a:xfrm>
              <a:off x="2645" y="873"/>
              <a:ext cx="84" cy="26"/>
            </a:xfrm>
            <a:custGeom>
              <a:avLst/>
              <a:gdLst>
                <a:gd name="T0" fmla="*/ 0 w 84"/>
                <a:gd name="T1" fmla="*/ 26 h 26"/>
                <a:gd name="T2" fmla="*/ 15 w 84"/>
                <a:gd name="T3" fmla="*/ 11 h 26"/>
                <a:gd name="T4" fmla="*/ 39 w 84"/>
                <a:gd name="T5" fmla="*/ 0 h 26"/>
                <a:gd name="T6" fmla="*/ 69 w 84"/>
                <a:gd name="T7" fmla="*/ 8 h 26"/>
                <a:gd name="T8" fmla="*/ 84 w 84"/>
                <a:gd name="T9" fmla="*/ 12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6">
                  <a:moveTo>
                    <a:pt x="0" y="26"/>
                  </a:moveTo>
                  <a:cubicBezTo>
                    <a:pt x="4" y="20"/>
                    <a:pt x="9" y="15"/>
                    <a:pt x="15" y="11"/>
                  </a:cubicBezTo>
                  <a:cubicBezTo>
                    <a:pt x="20" y="3"/>
                    <a:pt x="39" y="0"/>
                    <a:pt x="39" y="0"/>
                  </a:cubicBezTo>
                  <a:cubicBezTo>
                    <a:pt x="49" y="3"/>
                    <a:pt x="59" y="5"/>
                    <a:pt x="69" y="8"/>
                  </a:cubicBezTo>
                  <a:cubicBezTo>
                    <a:pt x="74" y="12"/>
                    <a:pt x="77" y="12"/>
                    <a:pt x="84" y="12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04" name="Freeform 37" descr="Zickzack"/>
            <p:cNvSpPr>
              <a:spLocks/>
            </p:cNvSpPr>
            <p:nvPr/>
          </p:nvSpPr>
          <p:spPr bwMode="auto">
            <a:xfrm>
              <a:off x="2419" y="1274"/>
              <a:ext cx="173" cy="345"/>
            </a:xfrm>
            <a:custGeom>
              <a:avLst/>
              <a:gdLst>
                <a:gd name="T0" fmla="*/ 0 w 173"/>
                <a:gd name="T1" fmla="*/ 22 h 345"/>
                <a:gd name="T2" fmla="*/ 117 w 173"/>
                <a:gd name="T3" fmla="*/ 4 h 345"/>
                <a:gd name="T4" fmla="*/ 146 w 173"/>
                <a:gd name="T5" fmla="*/ 1 h 345"/>
                <a:gd name="T6" fmla="*/ 150 w 173"/>
                <a:gd name="T7" fmla="*/ 16 h 345"/>
                <a:gd name="T8" fmla="*/ 164 w 173"/>
                <a:gd name="T9" fmla="*/ 132 h 345"/>
                <a:gd name="T10" fmla="*/ 170 w 173"/>
                <a:gd name="T11" fmla="*/ 249 h 345"/>
                <a:gd name="T12" fmla="*/ 168 w 173"/>
                <a:gd name="T13" fmla="*/ 345 h 345"/>
                <a:gd name="T14" fmla="*/ 140 w 173"/>
                <a:gd name="T15" fmla="*/ 303 h 345"/>
                <a:gd name="T16" fmla="*/ 110 w 173"/>
                <a:gd name="T17" fmla="*/ 246 h 345"/>
                <a:gd name="T18" fmla="*/ 93 w 173"/>
                <a:gd name="T19" fmla="*/ 186 h 345"/>
                <a:gd name="T20" fmla="*/ 81 w 173"/>
                <a:gd name="T21" fmla="*/ 136 h 345"/>
                <a:gd name="T22" fmla="*/ 63 w 173"/>
                <a:gd name="T23" fmla="*/ 90 h 345"/>
                <a:gd name="T24" fmla="*/ 0 w 173"/>
                <a:gd name="T25" fmla="*/ 22 h 3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3" h="345">
                  <a:moveTo>
                    <a:pt x="0" y="22"/>
                  </a:moveTo>
                  <a:cubicBezTo>
                    <a:pt x="50" y="9"/>
                    <a:pt x="86" y="5"/>
                    <a:pt x="117" y="4"/>
                  </a:cubicBezTo>
                  <a:cubicBezTo>
                    <a:pt x="126" y="0"/>
                    <a:pt x="136" y="3"/>
                    <a:pt x="146" y="1"/>
                  </a:cubicBezTo>
                  <a:cubicBezTo>
                    <a:pt x="158" y="2"/>
                    <a:pt x="153" y="5"/>
                    <a:pt x="150" y="16"/>
                  </a:cubicBezTo>
                  <a:cubicBezTo>
                    <a:pt x="154" y="37"/>
                    <a:pt x="161" y="93"/>
                    <a:pt x="164" y="132"/>
                  </a:cubicBezTo>
                  <a:cubicBezTo>
                    <a:pt x="169" y="170"/>
                    <a:pt x="169" y="211"/>
                    <a:pt x="170" y="249"/>
                  </a:cubicBezTo>
                  <a:cubicBezTo>
                    <a:pt x="171" y="284"/>
                    <a:pt x="173" y="336"/>
                    <a:pt x="168" y="345"/>
                  </a:cubicBezTo>
                  <a:cubicBezTo>
                    <a:pt x="162" y="341"/>
                    <a:pt x="150" y="319"/>
                    <a:pt x="140" y="303"/>
                  </a:cubicBezTo>
                  <a:cubicBezTo>
                    <a:pt x="131" y="290"/>
                    <a:pt x="118" y="266"/>
                    <a:pt x="110" y="246"/>
                  </a:cubicBezTo>
                  <a:cubicBezTo>
                    <a:pt x="105" y="223"/>
                    <a:pt x="105" y="229"/>
                    <a:pt x="93" y="186"/>
                  </a:cubicBezTo>
                  <a:cubicBezTo>
                    <a:pt x="91" y="170"/>
                    <a:pt x="89" y="150"/>
                    <a:pt x="81" y="136"/>
                  </a:cubicBezTo>
                  <a:cubicBezTo>
                    <a:pt x="76" y="120"/>
                    <a:pt x="68" y="101"/>
                    <a:pt x="63" y="90"/>
                  </a:cubicBezTo>
                  <a:cubicBezTo>
                    <a:pt x="56" y="58"/>
                    <a:pt x="8" y="50"/>
                    <a:pt x="0" y="22"/>
                  </a:cubicBezTo>
                  <a:close/>
                </a:path>
              </a:pathLst>
            </a:custGeom>
            <a:pattFill prst="zigZ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05" name="Freeform 38"/>
            <p:cNvSpPr>
              <a:spLocks/>
            </p:cNvSpPr>
            <p:nvPr/>
          </p:nvSpPr>
          <p:spPr bwMode="auto">
            <a:xfrm>
              <a:off x="1796" y="1032"/>
              <a:ext cx="778" cy="274"/>
            </a:xfrm>
            <a:custGeom>
              <a:avLst/>
              <a:gdLst>
                <a:gd name="T0" fmla="*/ 778 w 778"/>
                <a:gd name="T1" fmla="*/ 252 h 274"/>
                <a:gd name="T2" fmla="*/ 715 w 778"/>
                <a:gd name="T3" fmla="*/ 255 h 274"/>
                <a:gd name="T4" fmla="*/ 658 w 778"/>
                <a:gd name="T5" fmla="*/ 264 h 274"/>
                <a:gd name="T6" fmla="*/ 616 w 778"/>
                <a:gd name="T7" fmla="*/ 272 h 274"/>
                <a:gd name="T8" fmla="*/ 592 w 778"/>
                <a:gd name="T9" fmla="*/ 270 h 274"/>
                <a:gd name="T10" fmla="*/ 568 w 778"/>
                <a:gd name="T11" fmla="*/ 269 h 274"/>
                <a:gd name="T12" fmla="*/ 523 w 778"/>
                <a:gd name="T13" fmla="*/ 242 h 274"/>
                <a:gd name="T14" fmla="*/ 486 w 778"/>
                <a:gd name="T15" fmla="*/ 230 h 274"/>
                <a:gd name="T16" fmla="*/ 463 w 778"/>
                <a:gd name="T17" fmla="*/ 213 h 274"/>
                <a:gd name="T18" fmla="*/ 451 w 778"/>
                <a:gd name="T19" fmla="*/ 206 h 274"/>
                <a:gd name="T20" fmla="*/ 412 w 778"/>
                <a:gd name="T21" fmla="*/ 185 h 274"/>
                <a:gd name="T22" fmla="*/ 399 w 778"/>
                <a:gd name="T23" fmla="*/ 180 h 274"/>
                <a:gd name="T24" fmla="*/ 379 w 778"/>
                <a:gd name="T25" fmla="*/ 162 h 274"/>
                <a:gd name="T26" fmla="*/ 352 w 778"/>
                <a:gd name="T27" fmla="*/ 143 h 274"/>
                <a:gd name="T28" fmla="*/ 309 w 778"/>
                <a:gd name="T29" fmla="*/ 137 h 274"/>
                <a:gd name="T30" fmla="*/ 271 w 778"/>
                <a:gd name="T31" fmla="*/ 125 h 274"/>
                <a:gd name="T32" fmla="*/ 220 w 778"/>
                <a:gd name="T33" fmla="*/ 104 h 274"/>
                <a:gd name="T34" fmla="*/ 196 w 778"/>
                <a:gd name="T35" fmla="*/ 83 h 274"/>
                <a:gd name="T36" fmla="*/ 178 w 778"/>
                <a:gd name="T37" fmla="*/ 74 h 274"/>
                <a:gd name="T38" fmla="*/ 156 w 778"/>
                <a:gd name="T39" fmla="*/ 60 h 274"/>
                <a:gd name="T40" fmla="*/ 147 w 778"/>
                <a:gd name="T41" fmla="*/ 54 h 274"/>
                <a:gd name="T42" fmla="*/ 117 w 778"/>
                <a:gd name="T43" fmla="*/ 36 h 274"/>
                <a:gd name="T44" fmla="*/ 82 w 778"/>
                <a:gd name="T45" fmla="*/ 14 h 274"/>
                <a:gd name="T46" fmla="*/ 0 w 778"/>
                <a:gd name="T47" fmla="*/ 0 h 27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78" h="274">
                  <a:moveTo>
                    <a:pt x="778" y="252"/>
                  </a:moveTo>
                  <a:cubicBezTo>
                    <a:pt x="759" y="255"/>
                    <a:pt x="734" y="253"/>
                    <a:pt x="715" y="255"/>
                  </a:cubicBezTo>
                  <a:cubicBezTo>
                    <a:pt x="701" y="262"/>
                    <a:pt x="675" y="261"/>
                    <a:pt x="658" y="264"/>
                  </a:cubicBezTo>
                  <a:cubicBezTo>
                    <a:pt x="636" y="263"/>
                    <a:pt x="644" y="268"/>
                    <a:pt x="616" y="272"/>
                  </a:cubicBezTo>
                  <a:cubicBezTo>
                    <a:pt x="609" y="273"/>
                    <a:pt x="592" y="270"/>
                    <a:pt x="592" y="270"/>
                  </a:cubicBezTo>
                  <a:cubicBezTo>
                    <a:pt x="584" y="274"/>
                    <a:pt x="576" y="270"/>
                    <a:pt x="568" y="269"/>
                  </a:cubicBezTo>
                  <a:cubicBezTo>
                    <a:pt x="559" y="262"/>
                    <a:pt x="534" y="244"/>
                    <a:pt x="523" y="242"/>
                  </a:cubicBezTo>
                  <a:cubicBezTo>
                    <a:pt x="510" y="232"/>
                    <a:pt x="504" y="231"/>
                    <a:pt x="486" y="230"/>
                  </a:cubicBezTo>
                  <a:cubicBezTo>
                    <a:pt x="477" y="225"/>
                    <a:pt x="472" y="218"/>
                    <a:pt x="463" y="213"/>
                  </a:cubicBezTo>
                  <a:cubicBezTo>
                    <a:pt x="459" y="208"/>
                    <a:pt x="457" y="207"/>
                    <a:pt x="451" y="206"/>
                  </a:cubicBezTo>
                  <a:cubicBezTo>
                    <a:pt x="438" y="199"/>
                    <a:pt x="427" y="187"/>
                    <a:pt x="412" y="185"/>
                  </a:cubicBezTo>
                  <a:cubicBezTo>
                    <a:pt x="408" y="183"/>
                    <a:pt x="403" y="182"/>
                    <a:pt x="399" y="180"/>
                  </a:cubicBezTo>
                  <a:cubicBezTo>
                    <a:pt x="393" y="172"/>
                    <a:pt x="388" y="166"/>
                    <a:pt x="379" y="162"/>
                  </a:cubicBezTo>
                  <a:cubicBezTo>
                    <a:pt x="371" y="154"/>
                    <a:pt x="364" y="145"/>
                    <a:pt x="352" y="143"/>
                  </a:cubicBezTo>
                  <a:cubicBezTo>
                    <a:pt x="341" y="137"/>
                    <a:pt x="322" y="138"/>
                    <a:pt x="309" y="137"/>
                  </a:cubicBezTo>
                  <a:cubicBezTo>
                    <a:pt x="300" y="133"/>
                    <a:pt x="281" y="127"/>
                    <a:pt x="271" y="125"/>
                  </a:cubicBezTo>
                  <a:cubicBezTo>
                    <a:pt x="256" y="120"/>
                    <a:pt x="232" y="111"/>
                    <a:pt x="220" y="104"/>
                  </a:cubicBezTo>
                  <a:cubicBezTo>
                    <a:pt x="213" y="100"/>
                    <a:pt x="204" y="84"/>
                    <a:pt x="196" y="83"/>
                  </a:cubicBezTo>
                  <a:cubicBezTo>
                    <a:pt x="190" y="79"/>
                    <a:pt x="185" y="75"/>
                    <a:pt x="178" y="74"/>
                  </a:cubicBezTo>
                  <a:cubicBezTo>
                    <a:pt x="171" y="69"/>
                    <a:pt x="164" y="63"/>
                    <a:pt x="156" y="60"/>
                  </a:cubicBezTo>
                  <a:cubicBezTo>
                    <a:pt x="149" y="50"/>
                    <a:pt x="158" y="62"/>
                    <a:pt x="147" y="54"/>
                  </a:cubicBezTo>
                  <a:cubicBezTo>
                    <a:pt x="139" y="49"/>
                    <a:pt x="125" y="41"/>
                    <a:pt x="117" y="36"/>
                  </a:cubicBezTo>
                  <a:cubicBezTo>
                    <a:pt x="110" y="27"/>
                    <a:pt x="94" y="16"/>
                    <a:pt x="82" y="14"/>
                  </a:cubicBezTo>
                  <a:cubicBezTo>
                    <a:pt x="66" y="2"/>
                    <a:pt x="23" y="2"/>
                    <a:pt x="0" y="0"/>
                  </a:cubicBezTo>
                </a:path>
              </a:pathLst>
            </a:custGeom>
            <a:noFill/>
            <a:ln w="190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06" name="Freeform 39"/>
            <p:cNvSpPr>
              <a:spLocks/>
            </p:cNvSpPr>
            <p:nvPr/>
          </p:nvSpPr>
          <p:spPr bwMode="auto">
            <a:xfrm>
              <a:off x="2566" y="14"/>
              <a:ext cx="340" cy="1090"/>
            </a:xfrm>
            <a:custGeom>
              <a:avLst/>
              <a:gdLst>
                <a:gd name="T0" fmla="*/ 256 w 340"/>
                <a:gd name="T1" fmla="*/ 0 h 1090"/>
                <a:gd name="T2" fmla="*/ 274 w 340"/>
                <a:gd name="T3" fmla="*/ 18 h 1090"/>
                <a:gd name="T4" fmla="*/ 286 w 340"/>
                <a:gd name="T5" fmla="*/ 42 h 1090"/>
                <a:gd name="T6" fmla="*/ 300 w 340"/>
                <a:gd name="T7" fmla="*/ 78 h 1090"/>
                <a:gd name="T8" fmla="*/ 312 w 340"/>
                <a:gd name="T9" fmla="*/ 130 h 1090"/>
                <a:gd name="T10" fmla="*/ 318 w 340"/>
                <a:gd name="T11" fmla="*/ 152 h 1090"/>
                <a:gd name="T12" fmla="*/ 320 w 340"/>
                <a:gd name="T13" fmla="*/ 158 h 1090"/>
                <a:gd name="T14" fmla="*/ 322 w 340"/>
                <a:gd name="T15" fmla="*/ 234 h 1090"/>
                <a:gd name="T16" fmla="*/ 306 w 340"/>
                <a:gd name="T17" fmla="*/ 356 h 1090"/>
                <a:gd name="T18" fmla="*/ 290 w 340"/>
                <a:gd name="T19" fmla="*/ 422 h 1090"/>
                <a:gd name="T20" fmla="*/ 274 w 340"/>
                <a:gd name="T21" fmla="*/ 492 h 1090"/>
                <a:gd name="T22" fmla="*/ 282 w 340"/>
                <a:gd name="T23" fmla="*/ 576 h 1090"/>
                <a:gd name="T24" fmla="*/ 302 w 340"/>
                <a:gd name="T25" fmla="*/ 616 h 1090"/>
                <a:gd name="T26" fmla="*/ 314 w 340"/>
                <a:gd name="T27" fmla="*/ 646 h 1090"/>
                <a:gd name="T28" fmla="*/ 320 w 340"/>
                <a:gd name="T29" fmla="*/ 664 h 1090"/>
                <a:gd name="T30" fmla="*/ 322 w 340"/>
                <a:gd name="T31" fmla="*/ 670 h 1090"/>
                <a:gd name="T32" fmla="*/ 314 w 340"/>
                <a:gd name="T33" fmla="*/ 774 h 1090"/>
                <a:gd name="T34" fmla="*/ 308 w 340"/>
                <a:gd name="T35" fmla="*/ 800 h 1090"/>
                <a:gd name="T36" fmla="*/ 284 w 340"/>
                <a:gd name="T37" fmla="*/ 812 h 1090"/>
                <a:gd name="T38" fmla="*/ 278 w 340"/>
                <a:gd name="T39" fmla="*/ 826 h 1090"/>
                <a:gd name="T40" fmla="*/ 260 w 340"/>
                <a:gd name="T41" fmla="*/ 838 h 1090"/>
                <a:gd name="T42" fmla="*/ 244 w 340"/>
                <a:gd name="T43" fmla="*/ 852 h 1090"/>
                <a:gd name="T44" fmla="*/ 222 w 340"/>
                <a:gd name="T45" fmla="*/ 892 h 1090"/>
                <a:gd name="T46" fmla="*/ 204 w 340"/>
                <a:gd name="T47" fmla="*/ 912 h 1090"/>
                <a:gd name="T48" fmla="*/ 116 w 340"/>
                <a:gd name="T49" fmla="*/ 974 h 1090"/>
                <a:gd name="T50" fmla="*/ 96 w 340"/>
                <a:gd name="T51" fmla="*/ 978 h 1090"/>
                <a:gd name="T52" fmla="*/ 68 w 340"/>
                <a:gd name="T53" fmla="*/ 988 h 1090"/>
                <a:gd name="T54" fmla="*/ 56 w 340"/>
                <a:gd name="T55" fmla="*/ 992 h 1090"/>
                <a:gd name="T56" fmla="*/ 44 w 340"/>
                <a:gd name="T57" fmla="*/ 1008 h 1090"/>
                <a:gd name="T58" fmla="*/ 26 w 340"/>
                <a:gd name="T59" fmla="*/ 1030 h 1090"/>
                <a:gd name="T60" fmla="*/ 16 w 340"/>
                <a:gd name="T61" fmla="*/ 1046 h 1090"/>
                <a:gd name="T62" fmla="*/ 0 w 340"/>
                <a:gd name="T63" fmla="*/ 1090 h 109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0" h="1090">
                  <a:moveTo>
                    <a:pt x="256" y="0"/>
                  </a:moveTo>
                  <a:cubicBezTo>
                    <a:pt x="258" y="7"/>
                    <a:pt x="267" y="14"/>
                    <a:pt x="274" y="18"/>
                  </a:cubicBezTo>
                  <a:cubicBezTo>
                    <a:pt x="277" y="26"/>
                    <a:pt x="281" y="35"/>
                    <a:pt x="286" y="42"/>
                  </a:cubicBezTo>
                  <a:cubicBezTo>
                    <a:pt x="289" y="55"/>
                    <a:pt x="290" y="68"/>
                    <a:pt x="300" y="78"/>
                  </a:cubicBezTo>
                  <a:cubicBezTo>
                    <a:pt x="306" y="95"/>
                    <a:pt x="308" y="112"/>
                    <a:pt x="312" y="130"/>
                  </a:cubicBezTo>
                  <a:cubicBezTo>
                    <a:pt x="318" y="153"/>
                    <a:pt x="309" y="126"/>
                    <a:pt x="318" y="152"/>
                  </a:cubicBezTo>
                  <a:cubicBezTo>
                    <a:pt x="319" y="154"/>
                    <a:pt x="320" y="158"/>
                    <a:pt x="320" y="158"/>
                  </a:cubicBezTo>
                  <a:cubicBezTo>
                    <a:pt x="321" y="182"/>
                    <a:pt x="325" y="210"/>
                    <a:pt x="322" y="234"/>
                  </a:cubicBezTo>
                  <a:cubicBezTo>
                    <a:pt x="326" y="265"/>
                    <a:pt x="340" y="334"/>
                    <a:pt x="306" y="356"/>
                  </a:cubicBezTo>
                  <a:cubicBezTo>
                    <a:pt x="292" y="377"/>
                    <a:pt x="304" y="402"/>
                    <a:pt x="290" y="422"/>
                  </a:cubicBezTo>
                  <a:cubicBezTo>
                    <a:pt x="287" y="445"/>
                    <a:pt x="287" y="472"/>
                    <a:pt x="274" y="492"/>
                  </a:cubicBezTo>
                  <a:cubicBezTo>
                    <a:pt x="275" y="532"/>
                    <a:pt x="272" y="546"/>
                    <a:pt x="282" y="576"/>
                  </a:cubicBezTo>
                  <a:cubicBezTo>
                    <a:pt x="284" y="588"/>
                    <a:pt x="290" y="612"/>
                    <a:pt x="302" y="616"/>
                  </a:cubicBezTo>
                  <a:cubicBezTo>
                    <a:pt x="306" y="627"/>
                    <a:pt x="310" y="636"/>
                    <a:pt x="314" y="646"/>
                  </a:cubicBezTo>
                  <a:cubicBezTo>
                    <a:pt x="314" y="646"/>
                    <a:pt x="319" y="661"/>
                    <a:pt x="320" y="664"/>
                  </a:cubicBezTo>
                  <a:cubicBezTo>
                    <a:pt x="321" y="666"/>
                    <a:pt x="322" y="670"/>
                    <a:pt x="322" y="670"/>
                  </a:cubicBezTo>
                  <a:cubicBezTo>
                    <a:pt x="322" y="676"/>
                    <a:pt x="338" y="758"/>
                    <a:pt x="314" y="774"/>
                  </a:cubicBezTo>
                  <a:cubicBezTo>
                    <a:pt x="311" y="782"/>
                    <a:pt x="313" y="794"/>
                    <a:pt x="308" y="800"/>
                  </a:cubicBezTo>
                  <a:cubicBezTo>
                    <a:pt x="303" y="807"/>
                    <a:pt x="291" y="807"/>
                    <a:pt x="284" y="812"/>
                  </a:cubicBezTo>
                  <a:cubicBezTo>
                    <a:pt x="281" y="816"/>
                    <a:pt x="281" y="822"/>
                    <a:pt x="278" y="826"/>
                  </a:cubicBezTo>
                  <a:cubicBezTo>
                    <a:pt x="275" y="830"/>
                    <a:pt x="264" y="833"/>
                    <a:pt x="260" y="838"/>
                  </a:cubicBezTo>
                  <a:cubicBezTo>
                    <a:pt x="255" y="843"/>
                    <a:pt x="244" y="852"/>
                    <a:pt x="244" y="852"/>
                  </a:cubicBezTo>
                  <a:cubicBezTo>
                    <a:pt x="236" y="864"/>
                    <a:pt x="234" y="884"/>
                    <a:pt x="222" y="892"/>
                  </a:cubicBezTo>
                  <a:cubicBezTo>
                    <a:pt x="216" y="902"/>
                    <a:pt x="216" y="909"/>
                    <a:pt x="204" y="912"/>
                  </a:cubicBezTo>
                  <a:cubicBezTo>
                    <a:pt x="186" y="926"/>
                    <a:pt x="134" y="963"/>
                    <a:pt x="116" y="974"/>
                  </a:cubicBezTo>
                  <a:cubicBezTo>
                    <a:pt x="108" y="977"/>
                    <a:pt x="104" y="981"/>
                    <a:pt x="96" y="978"/>
                  </a:cubicBezTo>
                  <a:cubicBezTo>
                    <a:pt x="85" y="980"/>
                    <a:pt x="77" y="984"/>
                    <a:pt x="68" y="988"/>
                  </a:cubicBezTo>
                  <a:cubicBezTo>
                    <a:pt x="64" y="990"/>
                    <a:pt x="56" y="992"/>
                    <a:pt x="56" y="992"/>
                  </a:cubicBezTo>
                  <a:cubicBezTo>
                    <a:pt x="51" y="999"/>
                    <a:pt x="51" y="1003"/>
                    <a:pt x="44" y="1008"/>
                  </a:cubicBezTo>
                  <a:cubicBezTo>
                    <a:pt x="38" y="1017"/>
                    <a:pt x="35" y="1024"/>
                    <a:pt x="26" y="1030"/>
                  </a:cubicBezTo>
                  <a:cubicBezTo>
                    <a:pt x="21" y="1044"/>
                    <a:pt x="26" y="1040"/>
                    <a:pt x="16" y="1046"/>
                  </a:cubicBezTo>
                  <a:cubicBezTo>
                    <a:pt x="1" y="1069"/>
                    <a:pt x="0" y="1051"/>
                    <a:pt x="0" y="1090"/>
                  </a:cubicBezTo>
                </a:path>
              </a:pathLst>
            </a:custGeom>
            <a:noFill/>
            <a:ln w="190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07" name="Freeform 40" descr="Zickzack"/>
            <p:cNvSpPr>
              <a:spLocks/>
            </p:cNvSpPr>
            <p:nvPr/>
          </p:nvSpPr>
          <p:spPr bwMode="auto">
            <a:xfrm>
              <a:off x="2546" y="1659"/>
              <a:ext cx="169" cy="215"/>
            </a:xfrm>
            <a:custGeom>
              <a:avLst/>
              <a:gdLst>
                <a:gd name="T0" fmla="*/ 169 w 169"/>
                <a:gd name="T1" fmla="*/ 126 h 215"/>
                <a:gd name="T2" fmla="*/ 133 w 169"/>
                <a:gd name="T3" fmla="*/ 138 h 215"/>
                <a:gd name="T4" fmla="*/ 87 w 169"/>
                <a:gd name="T5" fmla="*/ 179 h 215"/>
                <a:gd name="T6" fmla="*/ 51 w 169"/>
                <a:gd name="T7" fmla="*/ 215 h 215"/>
                <a:gd name="T8" fmla="*/ 43 w 169"/>
                <a:gd name="T9" fmla="*/ 146 h 215"/>
                <a:gd name="T10" fmla="*/ 13 w 169"/>
                <a:gd name="T11" fmla="*/ 150 h 215"/>
                <a:gd name="T12" fmla="*/ 18 w 169"/>
                <a:gd name="T13" fmla="*/ 113 h 215"/>
                <a:gd name="T14" fmla="*/ 39 w 169"/>
                <a:gd name="T15" fmla="*/ 83 h 215"/>
                <a:gd name="T16" fmla="*/ 55 w 169"/>
                <a:gd name="T17" fmla="*/ 68 h 215"/>
                <a:gd name="T18" fmla="*/ 51 w 169"/>
                <a:gd name="T19" fmla="*/ 51 h 215"/>
                <a:gd name="T20" fmla="*/ 61 w 169"/>
                <a:gd name="T21" fmla="*/ 3 h 215"/>
                <a:gd name="T22" fmla="*/ 103 w 169"/>
                <a:gd name="T23" fmla="*/ 24 h 215"/>
                <a:gd name="T24" fmla="*/ 112 w 169"/>
                <a:gd name="T25" fmla="*/ 36 h 215"/>
                <a:gd name="T26" fmla="*/ 120 w 169"/>
                <a:gd name="T27" fmla="*/ 48 h 215"/>
                <a:gd name="T28" fmla="*/ 135 w 169"/>
                <a:gd name="T29" fmla="*/ 78 h 215"/>
                <a:gd name="T30" fmla="*/ 147 w 169"/>
                <a:gd name="T31" fmla="*/ 105 h 215"/>
                <a:gd name="T32" fmla="*/ 169 w 169"/>
                <a:gd name="T33" fmla="*/ 126 h 2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9" h="215">
                  <a:moveTo>
                    <a:pt x="169" y="126"/>
                  </a:moveTo>
                  <a:cubicBezTo>
                    <a:pt x="167" y="131"/>
                    <a:pt x="146" y="129"/>
                    <a:pt x="133" y="138"/>
                  </a:cubicBezTo>
                  <a:cubicBezTo>
                    <a:pt x="117" y="149"/>
                    <a:pt x="100" y="168"/>
                    <a:pt x="87" y="179"/>
                  </a:cubicBezTo>
                  <a:cubicBezTo>
                    <a:pt x="84" y="187"/>
                    <a:pt x="58" y="210"/>
                    <a:pt x="51" y="215"/>
                  </a:cubicBezTo>
                  <a:cubicBezTo>
                    <a:pt x="43" y="209"/>
                    <a:pt x="49" y="157"/>
                    <a:pt x="43" y="146"/>
                  </a:cubicBezTo>
                  <a:cubicBezTo>
                    <a:pt x="35" y="135"/>
                    <a:pt x="18" y="157"/>
                    <a:pt x="13" y="150"/>
                  </a:cubicBezTo>
                  <a:cubicBezTo>
                    <a:pt x="14" y="116"/>
                    <a:pt x="0" y="127"/>
                    <a:pt x="18" y="113"/>
                  </a:cubicBezTo>
                  <a:cubicBezTo>
                    <a:pt x="15" y="104"/>
                    <a:pt x="34" y="90"/>
                    <a:pt x="39" y="83"/>
                  </a:cubicBezTo>
                  <a:cubicBezTo>
                    <a:pt x="40" y="75"/>
                    <a:pt x="48" y="73"/>
                    <a:pt x="55" y="68"/>
                  </a:cubicBezTo>
                  <a:cubicBezTo>
                    <a:pt x="58" y="61"/>
                    <a:pt x="48" y="58"/>
                    <a:pt x="51" y="51"/>
                  </a:cubicBezTo>
                  <a:cubicBezTo>
                    <a:pt x="53" y="41"/>
                    <a:pt x="55" y="7"/>
                    <a:pt x="61" y="3"/>
                  </a:cubicBezTo>
                  <a:cubicBezTo>
                    <a:pt x="69" y="0"/>
                    <a:pt x="94" y="19"/>
                    <a:pt x="103" y="24"/>
                  </a:cubicBezTo>
                  <a:cubicBezTo>
                    <a:pt x="105" y="30"/>
                    <a:pt x="107" y="32"/>
                    <a:pt x="112" y="36"/>
                  </a:cubicBezTo>
                  <a:cubicBezTo>
                    <a:pt x="114" y="41"/>
                    <a:pt x="117" y="43"/>
                    <a:pt x="120" y="48"/>
                  </a:cubicBezTo>
                  <a:cubicBezTo>
                    <a:pt x="123" y="61"/>
                    <a:pt x="127" y="67"/>
                    <a:pt x="135" y="78"/>
                  </a:cubicBezTo>
                  <a:cubicBezTo>
                    <a:pt x="136" y="88"/>
                    <a:pt x="136" y="103"/>
                    <a:pt x="147" y="105"/>
                  </a:cubicBezTo>
                  <a:cubicBezTo>
                    <a:pt x="148" y="112"/>
                    <a:pt x="163" y="120"/>
                    <a:pt x="169" y="126"/>
                  </a:cubicBezTo>
                  <a:close/>
                </a:path>
              </a:pathLst>
            </a:custGeom>
            <a:pattFill prst="zigZ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08" name="Freeform 41"/>
            <p:cNvSpPr>
              <a:spLocks/>
            </p:cNvSpPr>
            <p:nvPr/>
          </p:nvSpPr>
          <p:spPr bwMode="auto">
            <a:xfrm>
              <a:off x="2580" y="1472"/>
              <a:ext cx="983" cy="310"/>
            </a:xfrm>
            <a:custGeom>
              <a:avLst/>
              <a:gdLst>
                <a:gd name="T0" fmla="*/ 0 w 983"/>
                <a:gd name="T1" fmla="*/ 249 h 310"/>
                <a:gd name="T2" fmla="*/ 35 w 983"/>
                <a:gd name="T3" fmla="*/ 268 h 310"/>
                <a:gd name="T4" fmla="*/ 89 w 983"/>
                <a:gd name="T5" fmla="*/ 301 h 310"/>
                <a:gd name="T6" fmla="*/ 117 w 983"/>
                <a:gd name="T7" fmla="*/ 310 h 310"/>
                <a:gd name="T8" fmla="*/ 152 w 983"/>
                <a:gd name="T9" fmla="*/ 304 h 310"/>
                <a:gd name="T10" fmla="*/ 180 w 983"/>
                <a:gd name="T11" fmla="*/ 283 h 310"/>
                <a:gd name="T12" fmla="*/ 203 w 983"/>
                <a:gd name="T13" fmla="*/ 256 h 310"/>
                <a:gd name="T14" fmla="*/ 230 w 983"/>
                <a:gd name="T15" fmla="*/ 225 h 310"/>
                <a:gd name="T16" fmla="*/ 264 w 983"/>
                <a:gd name="T17" fmla="*/ 189 h 310"/>
                <a:gd name="T18" fmla="*/ 284 w 983"/>
                <a:gd name="T19" fmla="*/ 166 h 310"/>
                <a:gd name="T20" fmla="*/ 320 w 983"/>
                <a:gd name="T21" fmla="*/ 127 h 310"/>
                <a:gd name="T22" fmla="*/ 369 w 983"/>
                <a:gd name="T23" fmla="*/ 106 h 310"/>
                <a:gd name="T24" fmla="*/ 408 w 983"/>
                <a:gd name="T25" fmla="*/ 118 h 310"/>
                <a:gd name="T26" fmla="*/ 488 w 983"/>
                <a:gd name="T27" fmla="*/ 114 h 310"/>
                <a:gd name="T28" fmla="*/ 566 w 983"/>
                <a:gd name="T29" fmla="*/ 102 h 310"/>
                <a:gd name="T30" fmla="*/ 600 w 983"/>
                <a:gd name="T31" fmla="*/ 93 h 310"/>
                <a:gd name="T32" fmla="*/ 626 w 983"/>
                <a:gd name="T33" fmla="*/ 81 h 310"/>
                <a:gd name="T34" fmla="*/ 680 w 983"/>
                <a:gd name="T35" fmla="*/ 66 h 310"/>
                <a:gd name="T36" fmla="*/ 705 w 983"/>
                <a:gd name="T37" fmla="*/ 58 h 310"/>
                <a:gd name="T38" fmla="*/ 753 w 983"/>
                <a:gd name="T39" fmla="*/ 48 h 310"/>
                <a:gd name="T40" fmla="*/ 828 w 983"/>
                <a:gd name="T41" fmla="*/ 36 h 310"/>
                <a:gd name="T42" fmla="*/ 867 w 983"/>
                <a:gd name="T43" fmla="*/ 16 h 310"/>
                <a:gd name="T44" fmla="*/ 977 w 983"/>
                <a:gd name="T45" fmla="*/ 3 h 310"/>
                <a:gd name="T46" fmla="*/ 983 w 983"/>
                <a:gd name="T47" fmla="*/ 0 h 3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83" h="310">
                  <a:moveTo>
                    <a:pt x="0" y="249"/>
                  </a:moveTo>
                  <a:cubicBezTo>
                    <a:pt x="6" y="252"/>
                    <a:pt x="25" y="262"/>
                    <a:pt x="35" y="268"/>
                  </a:cubicBezTo>
                  <a:cubicBezTo>
                    <a:pt x="50" y="277"/>
                    <a:pt x="75" y="294"/>
                    <a:pt x="89" y="301"/>
                  </a:cubicBezTo>
                  <a:cubicBezTo>
                    <a:pt x="93" y="303"/>
                    <a:pt x="113" y="308"/>
                    <a:pt x="117" y="310"/>
                  </a:cubicBezTo>
                  <a:cubicBezTo>
                    <a:pt x="134" y="309"/>
                    <a:pt x="135" y="306"/>
                    <a:pt x="152" y="304"/>
                  </a:cubicBezTo>
                  <a:cubicBezTo>
                    <a:pt x="165" y="300"/>
                    <a:pt x="171" y="291"/>
                    <a:pt x="180" y="283"/>
                  </a:cubicBezTo>
                  <a:cubicBezTo>
                    <a:pt x="186" y="271"/>
                    <a:pt x="190" y="264"/>
                    <a:pt x="203" y="256"/>
                  </a:cubicBezTo>
                  <a:cubicBezTo>
                    <a:pt x="211" y="246"/>
                    <a:pt x="224" y="232"/>
                    <a:pt x="230" y="225"/>
                  </a:cubicBezTo>
                  <a:cubicBezTo>
                    <a:pt x="240" y="214"/>
                    <a:pt x="255" y="199"/>
                    <a:pt x="264" y="189"/>
                  </a:cubicBezTo>
                  <a:cubicBezTo>
                    <a:pt x="275" y="184"/>
                    <a:pt x="277" y="175"/>
                    <a:pt x="284" y="166"/>
                  </a:cubicBezTo>
                  <a:cubicBezTo>
                    <a:pt x="297" y="155"/>
                    <a:pt x="306" y="137"/>
                    <a:pt x="320" y="127"/>
                  </a:cubicBezTo>
                  <a:cubicBezTo>
                    <a:pt x="326" y="115"/>
                    <a:pt x="356" y="107"/>
                    <a:pt x="369" y="106"/>
                  </a:cubicBezTo>
                  <a:cubicBezTo>
                    <a:pt x="383" y="108"/>
                    <a:pt x="408" y="118"/>
                    <a:pt x="408" y="118"/>
                  </a:cubicBezTo>
                  <a:cubicBezTo>
                    <a:pt x="435" y="112"/>
                    <a:pt x="450" y="126"/>
                    <a:pt x="488" y="114"/>
                  </a:cubicBezTo>
                  <a:cubicBezTo>
                    <a:pt x="515" y="113"/>
                    <a:pt x="540" y="103"/>
                    <a:pt x="566" y="102"/>
                  </a:cubicBezTo>
                  <a:cubicBezTo>
                    <a:pt x="578" y="98"/>
                    <a:pt x="587" y="94"/>
                    <a:pt x="600" y="93"/>
                  </a:cubicBezTo>
                  <a:cubicBezTo>
                    <a:pt x="610" y="90"/>
                    <a:pt x="615" y="82"/>
                    <a:pt x="626" y="81"/>
                  </a:cubicBezTo>
                  <a:cubicBezTo>
                    <a:pt x="639" y="76"/>
                    <a:pt x="667" y="70"/>
                    <a:pt x="680" y="66"/>
                  </a:cubicBezTo>
                  <a:cubicBezTo>
                    <a:pt x="689" y="62"/>
                    <a:pt x="695" y="60"/>
                    <a:pt x="705" y="58"/>
                  </a:cubicBezTo>
                  <a:cubicBezTo>
                    <a:pt x="709" y="49"/>
                    <a:pt x="744" y="49"/>
                    <a:pt x="753" y="48"/>
                  </a:cubicBezTo>
                  <a:cubicBezTo>
                    <a:pt x="773" y="44"/>
                    <a:pt x="805" y="41"/>
                    <a:pt x="828" y="36"/>
                  </a:cubicBezTo>
                  <a:cubicBezTo>
                    <a:pt x="839" y="35"/>
                    <a:pt x="856" y="17"/>
                    <a:pt x="867" y="16"/>
                  </a:cubicBezTo>
                  <a:cubicBezTo>
                    <a:pt x="900" y="7"/>
                    <a:pt x="943" y="4"/>
                    <a:pt x="977" y="3"/>
                  </a:cubicBezTo>
                  <a:cubicBezTo>
                    <a:pt x="982" y="0"/>
                    <a:pt x="979" y="0"/>
                    <a:pt x="983" y="0"/>
                  </a:cubicBezTo>
                </a:path>
              </a:pathLst>
            </a:custGeom>
            <a:noFill/>
            <a:ln w="190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09" name="Freeform 42"/>
            <p:cNvSpPr>
              <a:spLocks/>
            </p:cNvSpPr>
            <p:nvPr/>
          </p:nvSpPr>
          <p:spPr bwMode="auto">
            <a:xfrm>
              <a:off x="2526" y="1098"/>
              <a:ext cx="74" cy="1632"/>
            </a:xfrm>
            <a:custGeom>
              <a:avLst/>
              <a:gdLst>
                <a:gd name="T0" fmla="*/ 39 w 74"/>
                <a:gd name="T1" fmla="*/ 0 h 1632"/>
                <a:gd name="T2" fmla="*/ 45 w 74"/>
                <a:gd name="T3" fmla="*/ 153 h 1632"/>
                <a:gd name="T4" fmla="*/ 60 w 74"/>
                <a:gd name="T5" fmla="*/ 237 h 1632"/>
                <a:gd name="T6" fmla="*/ 69 w 74"/>
                <a:gd name="T7" fmla="*/ 288 h 1632"/>
                <a:gd name="T8" fmla="*/ 69 w 74"/>
                <a:gd name="T9" fmla="*/ 513 h 1632"/>
                <a:gd name="T10" fmla="*/ 57 w 74"/>
                <a:gd name="T11" fmla="*/ 615 h 1632"/>
                <a:gd name="T12" fmla="*/ 48 w 74"/>
                <a:gd name="T13" fmla="*/ 645 h 1632"/>
                <a:gd name="T14" fmla="*/ 30 w 74"/>
                <a:gd name="T15" fmla="*/ 657 h 1632"/>
                <a:gd name="T16" fmla="*/ 9 w 74"/>
                <a:gd name="T17" fmla="*/ 741 h 1632"/>
                <a:gd name="T18" fmla="*/ 6 w 74"/>
                <a:gd name="T19" fmla="*/ 873 h 1632"/>
                <a:gd name="T20" fmla="*/ 27 w 74"/>
                <a:gd name="T21" fmla="*/ 1020 h 1632"/>
                <a:gd name="T22" fmla="*/ 18 w 74"/>
                <a:gd name="T23" fmla="*/ 1107 h 1632"/>
                <a:gd name="T24" fmla="*/ 18 w 74"/>
                <a:gd name="T25" fmla="*/ 1284 h 1632"/>
                <a:gd name="T26" fmla="*/ 27 w 74"/>
                <a:gd name="T27" fmla="*/ 1377 h 1632"/>
                <a:gd name="T28" fmla="*/ 24 w 74"/>
                <a:gd name="T29" fmla="*/ 1557 h 1632"/>
                <a:gd name="T30" fmla="*/ 30 w 74"/>
                <a:gd name="T31" fmla="*/ 1602 h 1632"/>
                <a:gd name="T32" fmla="*/ 27 w 74"/>
                <a:gd name="T33" fmla="*/ 1632 h 16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4" h="1632">
                  <a:moveTo>
                    <a:pt x="39" y="0"/>
                  </a:moveTo>
                  <a:cubicBezTo>
                    <a:pt x="34" y="15"/>
                    <a:pt x="16" y="134"/>
                    <a:pt x="45" y="153"/>
                  </a:cubicBezTo>
                  <a:cubicBezTo>
                    <a:pt x="54" y="181"/>
                    <a:pt x="53" y="209"/>
                    <a:pt x="60" y="237"/>
                  </a:cubicBezTo>
                  <a:cubicBezTo>
                    <a:pt x="64" y="254"/>
                    <a:pt x="69" y="288"/>
                    <a:pt x="69" y="288"/>
                  </a:cubicBezTo>
                  <a:cubicBezTo>
                    <a:pt x="74" y="364"/>
                    <a:pt x="74" y="437"/>
                    <a:pt x="69" y="513"/>
                  </a:cubicBezTo>
                  <a:cubicBezTo>
                    <a:pt x="65" y="568"/>
                    <a:pt x="70" y="576"/>
                    <a:pt x="57" y="615"/>
                  </a:cubicBezTo>
                  <a:cubicBezTo>
                    <a:pt x="54" y="623"/>
                    <a:pt x="53" y="640"/>
                    <a:pt x="48" y="645"/>
                  </a:cubicBezTo>
                  <a:cubicBezTo>
                    <a:pt x="43" y="650"/>
                    <a:pt x="30" y="657"/>
                    <a:pt x="30" y="657"/>
                  </a:cubicBezTo>
                  <a:cubicBezTo>
                    <a:pt x="13" y="683"/>
                    <a:pt x="26" y="716"/>
                    <a:pt x="9" y="741"/>
                  </a:cubicBezTo>
                  <a:cubicBezTo>
                    <a:pt x="12" y="798"/>
                    <a:pt x="9" y="814"/>
                    <a:pt x="6" y="873"/>
                  </a:cubicBezTo>
                  <a:cubicBezTo>
                    <a:pt x="12" y="920"/>
                    <a:pt x="0" y="980"/>
                    <a:pt x="27" y="1020"/>
                  </a:cubicBezTo>
                  <a:cubicBezTo>
                    <a:pt x="25" y="1047"/>
                    <a:pt x="27" y="1081"/>
                    <a:pt x="18" y="1107"/>
                  </a:cubicBezTo>
                  <a:cubicBezTo>
                    <a:pt x="18" y="1114"/>
                    <a:pt x="33" y="1239"/>
                    <a:pt x="18" y="1284"/>
                  </a:cubicBezTo>
                  <a:cubicBezTo>
                    <a:pt x="20" y="1320"/>
                    <a:pt x="24" y="1343"/>
                    <a:pt x="27" y="1377"/>
                  </a:cubicBezTo>
                  <a:cubicBezTo>
                    <a:pt x="28" y="1438"/>
                    <a:pt x="36" y="1497"/>
                    <a:pt x="24" y="1557"/>
                  </a:cubicBezTo>
                  <a:cubicBezTo>
                    <a:pt x="31" y="1579"/>
                    <a:pt x="33" y="1571"/>
                    <a:pt x="30" y="1602"/>
                  </a:cubicBezTo>
                  <a:cubicBezTo>
                    <a:pt x="29" y="1612"/>
                    <a:pt x="27" y="1632"/>
                    <a:pt x="27" y="1632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10" name="Freeform 43" descr="Zickzack"/>
            <p:cNvSpPr>
              <a:spLocks/>
            </p:cNvSpPr>
            <p:nvPr/>
          </p:nvSpPr>
          <p:spPr bwMode="auto">
            <a:xfrm>
              <a:off x="2234" y="1736"/>
              <a:ext cx="303" cy="266"/>
            </a:xfrm>
            <a:custGeom>
              <a:avLst/>
              <a:gdLst>
                <a:gd name="T0" fmla="*/ 303 w 303"/>
                <a:gd name="T1" fmla="*/ 60 h 266"/>
                <a:gd name="T2" fmla="*/ 261 w 303"/>
                <a:gd name="T3" fmla="*/ 27 h 266"/>
                <a:gd name="T4" fmla="*/ 244 w 303"/>
                <a:gd name="T5" fmla="*/ 7 h 266"/>
                <a:gd name="T6" fmla="*/ 228 w 303"/>
                <a:gd name="T7" fmla="*/ 3 h 266"/>
                <a:gd name="T8" fmla="*/ 216 w 303"/>
                <a:gd name="T9" fmla="*/ 12 h 266"/>
                <a:gd name="T10" fmla="*/ 184 w 303"/>
                <a:gd name="T11" fmla="*/ 42 h 266"/>
                <a:gd name="T12" fmla="*/ 123 w 303"/>
                <a:gd name="T13" fmla="*/ 94 h 266"/>
                <a:gd name="T14" fmla="*/ 67 w 303"/>
                <a:gd name="T15" fmla="*/ 130 h 266"/>
                <a:gd name="T16" fmla="*/ 0 w 303"/>
                <a:gd name="T17" fmla="*/ 150 h 266"/>
                <a:gd name="T18" fmla="*/ 36 w 303"/>
                <a:gd name="T19" fmla="*/ 153 h 266"/>
                <a:gd name="T20" fmla="*/ 129 w 303"/>
                <a:gd name="T21" fmla="*/ 162 h 266"/>
                <a:gd name="T22" fmla="*/ 184 w 303"/>
                <a:gd name="T23" fmla="*/ 198 h 266"/>
                <a:gd name="T24" fmla="*/ 241 w 303"/>
                <a:gd name="T25" fmla="*/ 261 h 266"/>
                <a:gd name="T26" fmla="*/ 223 w 303"/>
                <a:gd name="T27" fmla="*/ 184 h 266"/>
                <a:gd name="T28" fmla="*/ 208 w 303"/>
                <a:gd name="T29" fmla="*/ 169 h 266"/>
                <a:gd name="T30" fmla="*/ 249 w 303"/>
                <a:gd name="T31" fmla="*/ 157 h 266"/>
                <a:gd name="T32" fmla="*/ 276 w 303"/>
                <a:gd name="T33" fmla="*/ 153 h 266"/>
                <a:gd name="T34" fmla="*/ 288 w 303"/>
                <a:gd name="T35" fmla="*/ 138 h 266"/>
                <a:gd name="T36" fmla="*/ 295 w 303"/>
                <a:gd name="T37" fmla="*/ 91 h 266"/>
                <a:gd name="T38" fmla="*/ 303 w 303"/>
                <a:gd name="T39" fmla="*/ 60 h 26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03" h="266">
                  <a:moveTo>
                    <a:pt x="303" y="60"/>
                  </a:moveTo>
                  <a:cubicBezTo>
                    <a:pt x="289" y="51"/>
                    <a:pt x="275" y="37"/>
                    <a:pt x="261" y="27"/>
                  </a:cubicBezTo>
                  <a:cubicBezTo>
                    <a:pt x="257" y="18"/>
                    <a:pt x="252" y="12"/>
                    <a:pt x="244" y="7"/>
                  </a:cubicBezTo>
                  <a:cubicBezTo>
                    <a:pt x="239" y="0"/>
                    <a:pt x="237" y="1"/>
                    <a:pt x="228" y="3"/>
                  </a:cubicBezTo>
                  <a:cubicBezTo>
                    <a:pt x="223" y="6"/>
                    <a:pt x="221" y="10"/>
                    <a:pt x="216" y="12"/>
                  </a:cubicBezTo>
                  <a:cubicBezTo>
                    <a:pt x="209" y="18"/>
                    <a:pt x="192" y="36"/>
                    <a:pt x="184" y="42"/>
                  </a:cubicBezTo>
                  <a:cubicBezTo>
                    <a:pt x="166" y="56"/>
                    <a:pt x="138" y="83"/>
                    <a:pt x="123" y="94"/>
                  </a:cubicBezTo>
                  <a:cubicBezTo>
                    <a:pt x="103" y="108"/>
                    <a:pt x="79" y="124"/>
                    <a:pt x="67" y="130"/>
                  </a:cubicBezTo>
                  <a:cubicBezTo>
                    <a:pt x="47" y="139"/>
                    <a:pt x="5" y="146"/>
                    <a:pt x="0" y="150"/>
                  </a:cubicBezTo>
                  <a:cubicBezTo>
                    <a:pt x="11" y="158"/>
                    <a:pt x="22" y="154"/>
                    <a:pt x="36" y="153"/>
                  </a:cubicBezTo>
                  <a:cubicBezTo>
                    <a:pt x="57" y="155"/>
                    <a:pt x="105" y="155"/>
                    <a:pt x="129" y="162"/>
                  </a:cubicBezTo>
                  <a:cubicBezTo>
                    <a:pt x="143" y="168"/>
                    <a:pt x="165" y="183"/>
                    <a:pt x="184" y="198"/>
                  </a:cubicBezTo>
                  <a:cubicBezTo>
                    <a:pt x="198" y="209"/>
                    <a:pt x="233" y="266"/>
                    <a:pt x="241" y="261"/>
                  </a:cubicBezTo>
                  <a:cubicBezTo>
                    <a:pt x="249" y="213"/>
                    <a:pt x="226" y="197"/>
                    <a:pt x="223" y="184"/>
                  </a:cubicBezTo>
                  <a:cubicBezTo>
                    <a:pt x="218" y="177"/>
                    <a:pt x="215" y="173"/>
                    <a:pt x="208" y="169"/>
                  </a:cubicBezTo>
                  <a:cubicBezTo>
                    <a:pt x="212" y="151"/>
                    <a:pt x="228" y="158"/>
                    <a:pt x="249" y="157"/>
                  </a:cubicBezTo>
                  <a:cubicBezTo>
                    <a:pt x="258" y="156"/>
                    <a:pt x="267" y="154"/>
                    <a:pt x="276" y="153"/>
                  </a:cubicBezTo>
                  <a:cubicBezTo>
                    <a:pt x="285" y="149"/>
                    <a:pt x="284" y="146"/>
                    <a:pt x="288" y="138"/>
                  </a:cubicBezTo>
                  <a:cubicBezTo>
                    <a:pt x="291" y="128"/>
                    <a:pt x="293" y="104"/>
                    <a:pt x="295" y="91"/>
                  </a:cubicBezTo>
                  <a:cubicBezTo>
                    <a:pt x="297" y="81"/>
                    <a:pt x="303" y="75"/>
                    <a:pt x="303" y="60"/>
                  </a:cubicBezTo>
                  <a:close/>
                </a:path>
              </a:pathLst>
            </a:custGeom>
            <a:pattFill prst="zigZ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11" name="Freeform 44"/>
            <p:cNvSpPr>
              <a:spLocks/>
            </p:cNvSpPr>
            <p:nvPr/>
          </p:nvSpPr>
          <p:spPr bwMode="auto">
            <a:xfrm>
              <a:off x="1326" y="1698"/>
              <a:ext cx="1209" cy="224"/>
            </a:xfrm>
            <a:custGeom>
              <a:avLst/>
              <a:gdLst>
                <a:gd name="T0" fmla="*/ 1209 w 1209"/>
                <a:gd name="T1" fmla="*/ 224 h 224"/>
                <a:gd name="T2" fmla="*/ 1194 w 1209"/>
                <a:gd name="T3" fmla="*/ 218 h 224"/>
                <a:gd name="T4" fmla="*/ 1170 w 1209"/>
                <a:gd name="T5" fmla="*/ 209 h 224"/>
                <a:gd name="T6" fmla="*/ 1112 w 1209"/>
                <a:gd name="T7" fmla="*/ 204 h 224"/>
                <a:gd name="T8" fmla="*/ 1082 w 1209"/>
                <a:gd name="T9" fmla="*/ 200 h 224"/>
                <a:gd name="T10" fmla="*/ 1037 w 1209"/>
                <a:gd name="T11" fmla="*/ 191 h 224"/>
                <a:gd name="T12" fmla="*/ 1023 w 1209"/>
                <a:gd name="T13" fmla="*/ 185 h 224"/>
                <a:gd name="T14" fmla="*/ 984 w 1209"/>
                <a:gd name="T15" fmla="*/ 183 h 224"/>
                <a:gd name="T16" fmla="*/ 966 w 1209"/>
                <a:gd name="T17" fmla="*/ 192 h 224"/>
                <a:gd name="T18" fmla="*/ 915 w 1209"/>
                <a:gd name="T19" fmla="*/ 194 h 224"/>
                <a:gd name="T20" fmla="*/ 870 w 1209"/>
                <a:gd name="T21" fmla="*/ 189 h 224"/>
                <a:gd name="T22" fmla="*/ 843 w 1209"/>
                <a:gd name="T23" fmla="*/ 185 h 224"/>
                <a:gd name="T24" fmla="*/ 806 w 1209"/>
                <a:gd name="T25" fmla="*/ 174 h 224"/>
                <a:gd name="T26" fmla="*/ 755 w 1209"/>
                <a:gd name="T27" fmla="*/ 144 h 224"/>
                <a:gd name="T28" fmla="*/ 674 w 1209"/>
                <a:gd name="T29" fmla="*/ 141 h 224"/>
                <a:gd name="T30" fmla="*/ 564 w 1209"/>
                <a:gd name="T31" fmla="*/ 111 h 224"/>
                <a:gd name="T32" fmla="*/ 525 w 1209"/>
                <a:gd name="T33" fmla="*/ 92 h 224"/>
                <a:gd name="T34" fmla="*/ 485 w 1209"/>
                <a:gd name="T35" fmla="*/ 69 h 224"/>
                <a:gd name="T36" fmla="*/ 465 w 1209"/>
                <a:gd name="T37" fmla="*/ 62 h 224"/>
                <a:gd name="T38" fmla="*/ 441 w 1209"/>
                <a:gd name="T39" fmla="*/ 50 h 224"/>
                <a:gd name="T40" fmla="*/ 375 w 1209"/>
                <a:gd name="T41" fmla="*/ 44 h 224"/>
                <a:gd name="T42" fmla="*/ 269 w 1209"/>
                <a:gd name="T43" fmla="*/ 38 h 224"/>
                <a:gd name="T44" fmla="*/ 213 w 1209"/>
                <a:gd name="T45" fmla="*/ 29 h 224"/>
                <a:gd name="T46" fmla="*/ 162 w 1209"/>
                <a:gd name="T47" fmla="*/ 17 h 224"/>
                <a:gd name="T48" fmla="*/ 128 w 1209"/>
                <a:gd name="T49" fmla="*/ 6 h 224"/>
                <a:gd name="T50" fmla="*/ 0 w 1209"/>
                <a:gd name="T51" fmla="*/ 0 h 22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09" h="224">
                  <a:moveTo>
                    <a:pt x="1209" y="224"/>
                  </a:moveTo>
                  <a:cubicBezTo>
                    <a:pt x="1197" y="218"/>
                    <a:pt x="1203" y="220"/>
                    <a:pt x="1194" y="218"/>
                  </a:cubicBezTo>
                  <a:cubicBezTo>
                    <a:pt x="1186" y="214"/>
                    <a:pt x="1178" y="211"/>
                    <a:pt x="1170" y="209"/>
                  </a:cubicBezTo>
                  <a:cubicBezTo>
                    <a:pt x="1157" y="202"/>
                    <a:pt x="1117" y="204"/>
                    <a:pt x="1112" y="204"/>
                  </a:cubicBezTo>
                  <a:cubicBezTo>
                    <a:pt x="1099" y="196"/>
                    <a:pt x="1111" y="202"/>
                    <a:pt x="1082" y="200"/>
                  </a:cubicBezTo>
                  <a:cubicBezTo>
                    <a:pt x="1066" y="199"/>
                    <a:pt x="1052" y="193"/>
                    <a:pt x="1037" y="191"/>
                  </a:cubicBezTo>
                  <a:cubicBezTo>
                    <a:pt x="1032" y="188"/>
                    <a:pt x="1029" y="186"/>
                    <a:pt x="1023" y="185"/>
                  </a:cubicBezTo>
                  <a:cubicBezTo>
                    <a:pt x="1010" y="179"/>
                    <a:pt x="999" y="182"/>
                    <a:pt x="984" y="183"/>
                  </a:cubicBezTo>
                  <a:cubicBezTo>
                    <a:pt x="978" y="186"/>
                    <a:pt x="973" y="191"/>
                    <a:pt x="966" y="192"/>
                  </a:cubicBezTo>
                  <a:cubicBezTo>
                    <a:pt x="950" y="200"/>
                    <a:pt x="931" y="194"/>
                    <a:pt x="915" y="194"/>
                  </a:cubicBezTo>
                  <a:cubicBezTo>
                    <a:pt x="901" y="190"/>
                    <a:pt x="885" y="190"/>
                    <a:pt x="870" y="189"/>
                  </a:cubicBezTo>
                  <a:cubicBezTo>
                    <a:pt x="861" y="188"/>
                    <a:pt x="852" y="186"/>
                    <a:pt x="843" y="185"/>
                  </a:cubicBezTo>
                  <a:cubicBezTo>
                    <a:pt x="830" y="178"/>
                    <a:pt x="820" y="176"/>
                    <a:pt x="806" y="174"/>
                  </a:cubicBezTo>
                  <a:cubicBezTo>
                    <a:pt x="797" y="170"/>
                    <a:pt x="765" y="146"/>
                    <a:pt x="755" y="144"/>
                  </a:cubicBezTo>
                  <a:cubicBezTo>
                    <a:pt x="734" y="138"/>
                    <a:pt x="696" y="147"/>
                    <a:pt x="674" y="141"/>
                  </a:cubicBezTo>
                  <a:cubicBezTo>
                    <a:pt x="642" y="136"/>
                    <a:pt x="589" y="119"/>
                    <a:pt x="564" y="111"/>
                  </a:cubicBezTo>
                  <a:cubicBezTo>
                    <a:pt x="554" y="107"/>
                    <a:pt x="535" y="93"/>
                    <a:pt x="525" y="92"/>
                  </a:cubicBezTo>
                  <a:cubicBezTo>
                    <a:pt x="512" y="87"/>
                    <a:pt x="495" y="74"/>
                    <a:pt x="485" y="69"/>
                  </a:cubicBezTo>
                  <a:cubicBezTo>
                    <a:pt x="482" y="63"/>
                    <a:pt x="472" y="63"/>
                    <a:pt x="465" y="62"/>
                  </a:cubicBezTo>
                  <a:cubicBezTo>
                    <a:pt x="457" y="58"/>
                    <a:pt x="450" y="52"/>
                    <a:pt x="441" y="50"/>
                  </a:cubicBezTo>
                  <a:cubicBezTo>
                    <a:pt x="424" y="42"/>
                    <a:pt x="394" y="45"/>
                    <a:pt x="375" y="44"/>
                  </a:cubicBezTo>
                  <a:cubicBezTo>
                    <a:pt x="353" y="33"/>
                    <a:pt x="300" y="40"/>
                    <a:pt x="269" y="38"/>
                  </a:cubicBezTo>
                  <a:cubicBezTo>
                    <a:pt x="252" y="34"/>
                    <a:pt x="231" y="31"/>
                    <a:pt x="213" y="29"/>
                  </a:cubicBezTo>
                  <a:cubicBezTo>
                    <a:pt x="193" y="25"/>
                    <a:pt x="176" y="21"/>
                    <a:pt x="162" y="17"/>
                  </a:cubicBezTo>
                  <a:cubicBezTo>
                    <a:pt x="153" y="13"/>
                    <a:pt x="144" y="9"/>
                    <a:pt x="128" y="6"/>
                  </a:cubicBezTo>
                  <a:cubicBezTo>
                    <a:pt x="104" y="4"/>
                    <a:pt x="21" y="1"/>
                    <a:pt x="0" y="0"/>
                  </a:cubicBezTo>
                </a:path>
              </a:pathLst>
            </a:custGeom>
            <a:noFill/>
            <a:ln w="190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12" name="WordArt 45"/>
            <p:cNvSpPr>
              <a:spLocks noChangeArrowheads="1" noChangeShapeType="1" noTextEdit="1"/>
            </p:cNvSpPr>
            <p:nvPr/>
          </p:nvSpPr>
          <p:spPr bwMode="auto">
            <a:xfrm flipV="1">
              <a:off x="2448" y="1872"/>
              <a:ext cx="48" cy="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00CCFF"/>
                  </a:solidFill>
                  <a:latin typeface="Arial Black"/>
                </a:rPr>
                <a:t>x</a:t>
              </a:r>
            </a:p>
          </p:txBody>
        </p:sp>
        <p:sp>
          <p:nvSpPr>
            <p:cNvPr id="70713" name="WordArt 46"/>
            <p:cNvSpPr>
              <a:spLocks noChangeArrowheads="1" noChangeShapeType="1" noTextEdit="1"/>
            </p:cNvSpPr>
            <p:nvPr/>
          </p:nvSpPr>
          <p:spPr bwMode="auto">
            <a:xfrm flipV="1">
              <a:off x="2448" y="1920"/>
              <a:ext cx="42" cy="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00CCFF"/>
                  </a:solidFill>
                  <a:latin typeface="Arial Black"/>
                </a:rPr>
                <a:t>x</a:t>
              </a:r>
            </a:p>
          </p:txBody>
        </p:sp>
        <p:sp>
          <p:nvSpPr>
            <p:cNvPr id="70714" name="WordArt 47"/>
            <p:cNvSpPr>
              <a:spLocks noChangeArrowheads="1" noChangeShapeType="1" noTextEdit="1"/>
            </p:cNvSpPr>
            <p:nvPr/>
          </p:nvSpPr>
          <p:spPr bwMode="auto">
            <a:xfrm>
              <a:off x="2352" y="1764"/>
              <a:ext cx="108" cy="1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1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gp</a:t>
              </a:r>
            </a:p>
          </p:txBody>
        </p:sp>
        <p:sp>
          <p:nvSpPr>
            <p:cNvPr id="70715" name="WordArt 48"/>
            <p:cNvSpPr>
              <a:spLocks noChangeArrowheads="1" noChangeShapeType="1" noTextEdit="1"/>
            </p:cNvSpPr>
            <p:nvPr/>
          </p:nvSpPr>
          <p:spPr bwMode="auto">
            <a:xfrm>
              <a:off x="2628" y="1632"/>
              <a:ext cx="108" cy="1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1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pg</a:t>
              </a:r>
            </a:p>
          </p:txBody>
        </p:sp>
        <p:sp>
          <p:nvSpPr>
            <p:cNvPr id="70716" name="WordArt 49"/>
            <p:cNvSpPr>
              <a:spLocks noChangeArrowheads="1" noChangeShapeType="1" noTextEdit="1"/>
            </p:cNvSpPr>
            <p:nvPr/>
          </p:nvSpPr>
          <p:spPr bwMode="auto">
            <a:xfrm>
              <a:off x="2388" y="1344"/>
              <a:ext cx="108" cy="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1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rs</a:t>
              </a:r>
            </a:p>
          </p:txBody>
        </p:sp>
        <p:sp>
          <p:nvSpPr>
            <p:cNvPr id="70717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2256" y="1104"/>
              <a:ext cx="108" cy="1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10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chemeClr val="accent2"/>
                  </a:solidFill>
                  <a:latin typeface="Arial Black"/>
                </a:rPr>
                <a:t>gk</a:t>
              </a:r>
            </a:p>
          </p:txBody>
        </p:sp>
        <p:sp>
          <p:nvSpPr>
            <p:cNvPr id="7071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2916" y="1620"/>
              <a:ext cx="108" cy="1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10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chemeClr val="accent2"/>
                  </a:solidFill>
                  <a:latin typeface="Arial Black"/>
                </a:rPr>
                <a:t>pd</a:t>
              </a:r>
            </a:p>
          </p:txBody>
        </p:sp>
        <p:sp>
          <p:nvSpPr>
            <p:cNvPr id="70719" name="WordArt 52"/>
            <p:cNvSpPr>
              <a:spLocks noChangeArrowheads="1" noChangeShapeType="1" noTextEdit="1"/>
            </p:cNvSpPr>
            <p:nvPr/>
          </p:nvSpPr>
          <p:spPr bwMode="auto">
            <a:xfrm>
              <a:off x="2868" y="2544"/>
              <a:ext cx="108" cy="1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10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chemeClr val="accent2"/>
                  </a:solidFill>
                  <a:latin typeface="Arial Black"/>
                </a:rPr>
                <a:t>tk</a:t>
              </a:r>
            </a:p>
          </p:txBody>
        </p:sp>
        <p:sp>
          <p:nvSpPr>
            <p:cNvPr id="70720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2352" y="2352"/>
              <a:ext cx="108" cy="1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1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gt</a:t>
              </a:r>
            </a:p>
          </p:txBody>
        </p:sp>
        <p:sp>
          <p:nvSpPr>
            <p:cNvPr id="70721" name="Freeform 54" descr="Zickzack"/>
            <p:cNvSpPr>
              <a:spLocks/>
            </p:cNvSpPr>
            <p:nvPr/>
          </p:nvSpPr>
          <p:spPr bwMode="auto">
            <a:xfrm>
              <a:off x="2298" y="2494"/>
              <a:ext cx="259" cy="133"/>
            </a:xfrm>
            <a:custGeom>
              <a:avLst/>
              <a:gdLst>
                <a:gd name="T0" fmla="*/ 5 w 259"/>
                <a:gd name="T1" fmla="*/ 70 h 133"/>
                <a:gd name="T2" fmla="*/ 62 w 259"/>
                <a:gd name="T3" fmla="*/ 61 h 133"/>
                <a:gd name="T4" fmla="*/ 95 w 259"/>
                <a:gd name="T5" fmla="*/ 44 h 133"/>
                <a:gd name="T6" fmla="*/ 116 w 259"/>
                <a:gd name="T7" fmla="*/ 34 h 133"/>
                <a:gd name="T8" fmla="*/ 150 w 259"/>
                <a:gd name="T9" fmla="*/ 22 h 133"/>
                <a:gd name="T10" fmla="*/ 185 w 259"/>
                <a:gd name="T11" fmla="*/ 8 h 133"/>
                <a:gd name="T12" fmla="*/ 212 w 259"/>
                <a:gd name="T13" fmla="*/ 4 h 133"/>
                <a:gd name="T14" fmla="*/ 243 w 259"/>
                <a:gd name="T15" fmla="*/ 1 h 133"/>
                <a:gd name="T16" fmla="*/ 245 w 259"/>
                <a:gd name="T17" fmla="*/ 41 h 133"/>
                <a:gd name="T18" fmla="*/ 249 w 259"/>
                <a:gd name="T19" fmla="*/ 97 h 133"/>
                <a:gd name="T20" fmla="*/ 237 w 259"/>
                <a:gd name="T21" fmla="*/ 131 h 133"/>
                <a:gd name="T22" fmla="*/ 191 w 259"/>
                <a:gd name="T23" fmla="*/ 131 h 133"/>
                <a:gd name="T24" fmla="*/ 149 w 259"/>
                <a:gd name="T25" fmla="*/ 116 h 133"/>
                <a:gd name="T26" fmla="*/ 107 w 259"/>
                <a:gd name="T27" fmla="*/ 95 h 133"/>
                <a:gd name="T28" fmla="*/ 68 w 259"/>
                <a:gd name="T29" fmla="*/ 91 h 133"/>
                <a:gd name="T30" fmla="*/ 32 w 259"/>
                <a:gd name="T31" fmla="*/ 88 h 133"/>
                <a:gd name="T32" fmla="*/ 5 w 259"/>
                <a:gd name="T33" fmla="*/ 70 h 1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9" h="133">
                  <a:moveTo>
                    <a:pt x="5" y="70"/>
                  </a:moveTo>
                  <a:cubicBezTo>
                    <a:pt x="18" y="65"/>
                    <a:pt x="47" y="62"/>
                    <a:pt x="62" y="61"/>
                  </a:cubicBezTo>
                  <a:cubicBezTo>
                    <a:pt x="81" y="58"/>
                    <a:pt x="79" y="49"/>
                    <a:pt x="95" y="44"/>
                  </a:cubicBezTo>
                  <a:cubicBezTo>
                    <a:pt x="102" y="39"/>
                    <a:pt x="107" y="35"/>
                    <a:pt x="116" y="34"/>
                  </a:cubicBezTo>
                  <a:cubicBezTo>
                    <a:pt x="128" y="28"/>
                    <a:pt x="136" y="24"/>
                    <a:pt x="150" y="22"/>
                  </a:cubicBezTo>
                  <a:cubicBezTo>
                    <a:pt x="167" y="16"/>
                    <a:pt x="166" y="9"/>
                    <a:pt x="185" y="8"/>
                  </a:cubicBezTo>
                  <a:cubicBezTo>
                    <a:pt x="190" y="5"/>
                    <a:pt x="206" y="5"/>
                    <a:pt x="212" y="4"/>
                  </a:cubicBezTo>
                  <a:cubicBezTo>
                    <a:pt x="221" y="0"/>
                    <a:pt x="233" y="0"/>
                    <a:pt x="243" y="1"/>
                  </a:cubicBezTo>
                  <a:cubicBezTo>
                    <a:pt x="248" y="12"/>
                    <a:pt x="239" y="28"/>
                    <a:pt x="245" y="41"/>
                  </a:cubicBezTo>
                  <a:cubicBezTo>
                    <a:pt x="246" y="62"/>
                    <a:pt x="247" y="77"/>
                    <a:pt x="249" y="97"/>
                  </a:cubicBezTo>
                  <a:cubicBezTo>
                    <a:pt x="248" y="130"/>
                    <a:pt x="259" y="127"/>
                    <a:pt x="237" y="131"/>
                  </a:cubicBezTo>
                  <a:cubicBezTo>
                    <a:pt x="220" y="128"/>
                    <a:pt x="212" y="133"/>
                    <a:pt x="191" y="131"/>
                  </a:cubicBezTo>
                  <a:cubicBezTo>
                    <a:pt x="176" y="130"/>
                    <a:pt x="160" y="120"/>
                    <a:pt x="149" y="116"/>
                  </a:cubicBezTo>
                  <a:cubicBezTo>
                    <a:pt x="135" y="111"/>
                    <a:pt x="120" y="99"/>
                    <a:pt x="107" y="95"/>
                  </a:cubicBezTo>
                  <a:cubicBezTo>
                    <a:pt x="94" y="88"/>
                    <a:pt x="81" y="91"/>
                    <a:pt x="68" y="91"/>
                  </a:cubicBezTo>
                  <a:cubicBezTo>
                    <a:pt x="61" y="88"/>
                    <a:pt x="39" y="89"/>
                    <a:pt x="32" y="88"/>
                  </a:cubicBezTo>
                  <a:cubicBezTo>
                    <a:pt x="24" y="85"/>
                    <a:pt x="0" y="74"/>
                    <a:pt x="5" y="70"/>
                  </a:cubicBezTo>
                  <a:close/>
                </a:path>
              </a:pathLst>
            </a:custGeom>
            <a:pattFill prst="zigZ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22" name="Freeform 55"/>
            <p:cNvSpPr>
              <a:spLocks/>
            </p:cNvSpPr>
            <p:nvPr/>
          </p:nvSpPr>
          <p:spPr bwMode="auto">
            <a:xfrm>
              <a:off x="1577" y="2532"/>
              <a:ext cx="969" cy="189"/>
            </a:xfrm>
            <a:custGeom>
              <a:avLst/>
              <a:gdLst>
                <a:gd name="T0" fmla="*/ 969 w 969"/>
                <a:gd name="T1" fmla="*/ 105 h 189"/>
                <a:gd name="T2" fmla="*/ 943 w 969"/>
                <a:gd name="T3" fmla="*/ 101 h 189"/>
                <a:gd name="T4" fmla="*/ 900 w 969"/>
                <a:gd name="T5" fmla="*/ 96 h 189"/>
                <a:gd name="T6" fmla="*/ 880 w 969"/>
                <a:gd name="T7" fmla="*/ 92 h 189"/>
                <a:gd name="T8" fmla="*/ 832 w 969"/>
                <a:gd name="T9" fmla="*/ 68 h 189"/>
                <a:gd name="T10" fmla="*/ 798 w 969"/>
                <a:gd name="T11" fmla="*/ 62 h 189"/>
                <a:gd name="T12" fmla="*/ 748 w 969"/>
                <a:gd name="T13" fmla="*/ 54 h 189"/>
                <a:gd name="T14" fmla="*/ 724 w 969"/>
                <a:gd name="T15" fmla="*/ 42 h 189"/>
                <a:gd name="T16" fmla="*/ 703 w 969"/>
                <a:gd name="T17" fmla="*/ 29 h 189"/>
                <a:gd name="T18" fmla="*/ 684 w 969"/>
                <a:gd name="T19" fmla="*/ 23 h 189"/>
                <a:gd name="T20" fmla="*/ 651 w 969"/>
                <a:gd name="T21" fmla="*/ 6 h 189"/>
                <a:gd name="T22" fmla="*/ 636 w 969"/>
                <a:gd name="T23" fmla="*/ 0 h 189"/>
                <a:gd name="T24" fmla="*/ 601 w 969"/>
                <a:gd name="T25" fmla="*/ 6 h 189"/>
                <a:gd name="T26" fmla="*/ 583 w 969"/>
                <a:gd name="T27" fmla="*/ 14 h 189"/>
                <a:gd name="T28" fmla="*/ 565 w 969"/>
                <a:gd name="T29" fmla="*/ 17 h 189"/>
                <a:gd name="T30" fmla="*/ 559 w 969"/>
                <a:gd name="T31" fmla="*/ 18 h 189"/>
                <a:gd name="T32" fmla="*/ 540 w 969"/>
                <a:gd name="T33" fmla="*/ 27 h 189"/>
                <a:gd name="T34" fmla="*/ 514 w 969"/>
                <a:gd name="T35" fmla="*/ 36 h 189"/>
                <a:gd name="T36" fmla="*/ 492 w 969"/>
                <a:gd name="T37" fmla="*/ 41 h 189"/>
                <a:gd name="T38" fmla="*/ 475 w 969"/>
                <a:gd name="T39" fmla="*/ 35 h 189"/>
                <a:gd name="T40" fmla="*/ 460 w 969"/>
                <a:gd name="T41" fmla="*/ 26 h 189"/>
                <a:gd name="T42" fmla="*/ 447 w 969"/>
                <a:gd name="T43" fmla="*/ 21 h 189"/>
                <a:gd name="T44" fmla="*/ 409 w 969"/>
                <a:gd name="T45" fmla="*/ 30 h 189"/>
                <a:gd name="T46" fmla="*/ 388 w 969"/>
                <a:gd name="T47" fmla="*/ 36 h 189"/>
                <a:gd name="T48" fmla="*/ 363 w 969"/>
                <a:gd name="T49" fmla="*/ 44 h 189"/>
                <a:gd name="T50" fmla="*/ 349 w 969"/>
                <a:gd name="T51" fmla="*/ 51 h 189"/>
                <a:gd name="T52" fmla="*/ 327 w 969"/>
                <a:gd name="T53" fmla="*/ 59 h 189"/>
                <a:gd name="T54" fmla="*/ 304 w 969"/>
                <a:gd name="T55" fmla="*/ 66 h 189"/>
                <a:gd name="T56" fmla="*/ 289 w 969"/>
                <a:gd name="T57" fmla="*/ 72 h 189"/>
                <a:gd name="T58" fmla="*/ 271 w 969"/>
                <a:gd name="T59" fmla="*/ 77 h 189"/>
                <a:gd name="T60" fmla="*/ 253 w 969"/>
                <a:gd name="T61" fmla="*/ 83 h 189"/>
                <a:gd name="T62" fmla="*/ 249 w 969"/>
                <a:gd name="T63" fmla="*/ 86 h 189"/>
                <a:gd name="T64" fmla="*/ 244 w 969"/>
                <a:gd name="T65" fmla="*/ 87 h 189"/>
                <a:gd name="T66" fmla="*/ 211 w 969"/>
                <a:gd name="T67" fmla="*/ 111 h 189"/>
                <a:gd name="T68" fmla="*/ 157 w 969"/>
                <a:gd name="T69" fmla="*/ 126 h 189"/>
                <a:gd name="T70" fmla="*/ 120 w 969"/>
                <a:gd name="T71" fmla="*/ 132 h 189"/>
                <a:gd name="T72" fmla="*/ 87 w 969"/>
                <a:gd name="T73" fmla="*/ 138 h 189"/>
                <a:gd name="T74" fmla="*/ 55 w 969"/>
                <a:gd name="T75" fmla="*/ 153 h 189"/>
                <a:gd name="T76" fmla="*/ 43 w 969"/>
                <a:gd name="T77" fmla="*/ 165 h 189"/>
                <a:gd name="T78" fmla="*/ 25 w 969"/>
                <a:gd name="T79" fmla="*/ 177 h 189"/>
                <a:gd name="T80" fmla="*/ 0 w 969"/>
                <a:gd name="T81" fmla="*/ 189 h 18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69" h="189">
                  <a:moveTo>
                    <a:pt x="969" y="105"/>
                  </a:moveTo>
                  <a:cubicBezTo>
                    <a:pt x="958" y="104"/>
                    <a:pt x="953" y="103"/>
                    <a:pt x="943" y="101"/>
                  </a:cubicBezTo>
                  <a:cubicBezTo>
                    <a:pt x="930" y="95"/>
                    <a:pt x="913" y="97"/>
                    <a:pt x="900" y="96"/>
                  </a:cubicBezTo>
                  <a:cubicBezTo>
                    <a:pt x="893" y="95"/>
                    <a:pt x="880" y="92"/>
                    <a:pt x="880" y="92"/>
                  </a:cubicBezTo>
                  <a:cubicBezTo>
                    <a:pt x="864" y="84"/>
                    <a:pt x="850" y="71"/>
                    <a:pt x="832" y="68"/>
                  </a:cubicBezTo>
                  <a:cubicBezTo>
                    <a:pt x="821" y="60"/>
                    <a:pt x="815" y="63"/>
                    <a:pt x="798" y="62"/>
                  </a:cubicBezTo>
                  <a:cubicBezTo>
                    <a:pt x="781" y="58"/>
                    <a:pt x="765" y="56"/>
                    <a:pt x="748" y="54"/>
                  </a:cubicBezTo>
                  <a:cubicBezTo>
                    <a:pt x="741" y="49"/>
                    <a:pt x="732" y="47"/>
                    <a:pt x="724" y="42"/>
                  </a:cubicBezTo>
                  <a:cubicBezTo>
                    <a:pt x="719" y="35"/>
                    <a:pt x="711" y="31"/>
                    <a:pt x="703" y="29"/>
                  </a:cubicBezTo>
                  <a:cubicBezTo>
                    <a:pt x="697" y="26"/>
                    <a:pt x="690" y="24"/>
                    <a:pt x="684" y="23"/>
                  </a:cubicBezTo>
                  <a:cubicBezTo>
                    <a:pt x="672" y="18"/>
                    <a:pt x="664" y="10"/>
                    <a:pt x="651" y="6"/>
                  </a:cubicBezTo>
                  <a:cubicBezTo>
                    <a:pt x="646" y="3"/>
                    <a:pt x="641" y="3"/>
                    <a:pt x="636" y="0"/>
                  </a:cubicBezTo>
                  <a:cubicBezTo>
                    <a:pt x="622" y="1"/>
                    <a:pt x="613" y="4"/>
                    <a:pt x="601" y="6"/>
                  </a:cubicBezTo>
                  <a:cubicBezTo>
                    <a:pt x="596" y="9"/>
                    <a:pt x="589" y="13"/>
                    <a:pt x="583" y="14"/>
                  </a:cubicBezTo>
                  <a:cubicBezTo>
                    <a:pt x="577" y="15"/>
                    <a:pt x="571" y="16"/>
                    <a:pt x="565" y="17"/>
                  </a:cubicBezTo>
                  <a:cubicBezTo>
                    <a:pt x="563" y="17"/>
                    <a:pt x="559" y="18"/>
                    <a:pt x="559" y="18"/>
                  </a:cubicBezTo>
                  <a:cubicBezTo>
                    <a:pt x="553" y="23"/>
                    <a:pt x="548" y="26"/>
                    <a:pt x="540" y="27"/>
                  </a:cubicBezTo>
                  <a:cubicBezTo>
                    <a:pt x="531" y="31"/>
                    <a:pt x="524" y="34"/>
                    <a:pt x="514" y="36"/>
                  </a:cubicBezTo>
                  <a:cubicBezTo>
                    <a:pt x="509" y="45"/>
                    <a:pt x="502" y="42"/>
                    <a:pt x="492" y="41"/>
                  </a:cubicBezTo>
                  <a:cubicBezTo>
                    <a:pt x="485" y="38"/>
                    <a:pt x="483" y="36"/>
                    <a:pt x="475" y="35"/>
                  </a:cubicBezTo>
                  <a:cubicBezTo>
                    <a:pt x="470" y="29"/>
                    <a:pt x="468" y="27"/>
                    <a:pt x="460" y="26"/>
                  </a:cubicBezTo>
                  <a:cubicBezTo>
                    <a:pt x="456" y="24"/>
                    <a:pt x="451" y="23"/>
                    <a:pt x="447" y="21"/>
                  </a:cubicBezTo>
                  <a:cubicBezTo>
                    <a:pt x="433" y="23"/>
                    <a:pt x="423" y="28"/>
                    <a:pt x="409" y="30"/>
                  </a:cubicBezTo>
                  <a:cubicBezTo>
                    <a:pt x="403" y="33"/>
                    <a:pt x="395" y="35"/>
                    <a:pt x="388" y="36"/>
                  </a:cubicBezTo>
                  <a:cubicBezTo>
                    <a:pt x="380" y="40"/>
                    <a:pt x="371" y="42"/>
                    <a:pt x="363" y="44"/>
                  </a:cubicBezTo>
                  <a:cubicBezTo>
                    <a:pt x="358" y="47"/>
                    <a:pt x="355" y="50"/>
                    <a:pt x="349" y="51"/>
                  </a:cubicBezTo>
                  <a:cubicBezTo>
                    <a:pt x="342" y="56"/>
                    <a:pt x="335" y="57"/>
                    <a:pt x="327" y="59"/>
                  </a:cubicBezTo>
                  <a:cubicBezTo>
                    <a:pt x="320" y="63"/>
                    <a:pt x="312" y="64"/>
                    <a:pt x="304" y="66"/>
                  </a:cubicBezTo>
                  <a:cubicBezTo>
                    <a:pt x="299" y="69"/>
                    <a:pt x="295" y="71"/>
                    <a:pt x="289" y="72"/>
                  </a:cubicBezTo>
                  <a:cubicBezTo>
                    <a:pt x="283" y="75"/>
                    <a:pt x="277" y="76"/>
                    <a:pt x="271" y="77"/>
                  </a:cubicBezTo>
                  <a:cubicBezTo>
                    <a:pt x="265" y="81"/>
                    <a:pt x="260" y="81"/>
                    <a:pt x="253" y="83"/>
                  </a:cubicBezTo>
                  <a:cubicBezTo>
                    <a:pt x="252" y="84"/>
                    <a:pt x="251" y="85"/>
                    <a:pt x="249" y="86"/>
                  </a:cubicBezTo>
                  <a:cubicBezTo>
                    <a:pt x="247" y="87"/>
                    <a:pt x="245" y="86"/>
                    <a:pt x="244" y="87"/>
                  </a:cubicBezTo>
                  <a:cubicBezTo>
                    <a:pt x="233" y="94"/>
                    <a:pt x="224" y="109"/>
                    <a:pt x="211" y="111"/>
                  </a:cubicBezTo>
                  <a:cubicBezTo>
                    <a:pt x="197" y="122"/>
                    <a:pt x="175" y="124"/>
                    <a:pt x="157" y="126"/>
                  </a:cubicBezTo>
                  <a:cubicBezTo>
                    <a:pt x="147" y="131"/>
                    <a:pt x="131" y="131"/>
                    <a:pt x="120" y="132"/>
                  </a:cubicBezTo>
                  <a:cubicBezTo>
                    <a:pt x="109" y="136"/>
                    <a:pt x="98" y="137"/>
                    <a:pt x="87" y="138"/>
                  </a:cubicBezTo>
                  <a:cubicBezTo>
                    <a:pt x="74" y="141"/>
                    <a:pt x="66" y="146"/>
                    <a:pt x="55" y="153"/>
                  </a:cubicBezTo>
                  <a:cubicBezTo>
                    <a:pt x="47" y="164"/>
                    <a:pt x="51" y="160"/>
                    <a:pt x="43" y="165"/>
                  </a:cubicBezTo>
                  <a:cubicBezTo>
                    <a:pt x="41" y="174"/>
                    <a:pt x="33" y="176"/>
                    <a:pt x="25" y="177"/>
                  </a:cubicBezTo>
                  <a:cubicBezTo>
                    <a:pt x="17" y="181"/>
                    <a:pt x="9" y="189"/>
                    <a:pt x="0" y="189"/>
                  </a:cubicBezTo>
                </a:path>
              </a:pathLst>
            </a:custGeom>
            <a:noFill/>
            <a:ln w="190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23" name="Freeform 56" descr="Zickzack"/>
            <p:cNvSpPr>
              <a:spLocks/>
            </p:cNvSpPr>
            <p:nvPr/>
          </p:nvSpPr>
          <p:spPr bwMode="auto">
            <a:xfrm>
              <a:off x="2564" y="2513"/>
              <a:ext cx="317" cy="175"/>
            </a:xfrm>
            <a:custGeom>
              <a:avLst/>
              <a:gdLst>
                <a:gd name="T0" fmla="*/ 1 w 317"/>
                <a:gd name="T1" fmla="*/ 117 h 175"/>
                <a:gd name="T2" fmla="*/ 3 w 317"/>
                <a:gd name="T3" fmla="*/ 175 h 175"/>
                <a:gd name="T4" fmla="*/ 63 w 317"/>
                <a:gd name="T5" fmla="*/ 123 h 175"/>
                <a:gd name="T6" fmla="*/ 154 w 317"/>
                <a:gd name="T7" fmla="*/ 58 h 175"/>
                <a:gd name="T8" fmla="*/ 211 w 317"/>
                <a:gd name="T9" fmla="*/ 27 h 175"/>
                <a:gd name="T10" fmla="*/ 309 w 317"/>
                <a:gd name="T11" fmla="*/ 4 h 175"/>
                <a:gd name="T12" fmla="*/ 261 w 317"/>
                <a:gd name="T13" fmla="*/ 7 h 175"/>
                <a:gd name="T14" fmla="*/ 127 w 317"/>
                <a:gd name="T15" fmla="*/ 19 h 175"/>
                <a:gd name="T16" fmla="*/ 51 w 317"/>
                <a:gd name="T17" fmla="*/ 49 h 175"/>
                <a:gd name="T18" fmla="*/ 3 w 317"/>
                <a:gd name="T19" fmla="*/ 60 h 175"/>
                <a:gd name="T20" fmla="*/ 1 w 317"/>
                <a:gd name="T21" fmla="*/ 117 h 1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17" h="175">
                  <a:moveTo>
                    <a:pt x="1" y="117"/>
                  </a:moveTo>
                  <a:cubicBezTo>
                    <a:pt x="2" y="124"/>
                    <a:pt x="0" y="168"/>
                    <a:pt x="3" y="175"/>
                  </a:cubicBezTo>
                  <a:cubicBezTo>
                    <a:pt x="15" y="174"/>
                    <a:pt x="47" y="136"/>
                    <a:pt x="63" y="123"/>
                  </a:cubicBezTo>
                  <a:cubicBezTo>
                    <a:pt x="88" y="105"/>
                    <a:pt x="129" y="74"/>
                    <a:pt x="154" y="58"/>
                  </a:cubicBezTo>
                  <a:cubicBezTo>
                    <a:pt x="168" y="49"/>
                    <a:pt x="183" y="39"/>
                    <a:pt x="211" y="27"/>
                  </a:cubicBezTo>
                  <a:cubicBezTo>
                    <a:pt x="235" y="17"/>
                    <a:pt x="294" y="8"/>
                    <a:pt x="309" y="4"/>
                  </a:cubicBezTo>
                  <a:cubicBezTo>
                    <a:pt x="317" y="0"/>
                    <a:pt x="288" y="7"/>
                    <a:pt x="261" y="7"/>
                  </a:cubicBezTo>
                  <a:cubicBezTo>
                    <a:pt x="231" y="9"/>
                    <a:pt x="153" y="16"/>
                    <a:pt x="127" y="19"/>
                  </a:cubicBezTo>
                  <a:cubicBezTo>
                    <a:pt x="97" y="23"/>
                    <a:pt x="62" y="46"/>
                    <a:pt x="51" y="49"/>
                  </a:cubicBezTo>
                  <a:cubicBezTo>
                    <a:pt x="31" y="54"/>
                    <a:pt x="16" y="46"/>
                    <a:pt x="3" y="60"/>
                  </a:cubicBezTo>
                  <a:cubicBezTo>
                    <a:pt x="0" y="72"/>
                    <a:pt x="1" y="96"/>
                    <a:pt x="1" y="117"/>
                  </a:cubicBezTo>
                  <a:close/>
                </a:path>
              </a:pathLst>
            </a:custGeom>
            <a:pattFill prst="zigZ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24" name="Freeform 57"/>
            <p:cNvSpPr>
              <a:spLocks/>
            </p:cNvSpPr>
            <p:nvPr/>
          </p:nvSpPr>
          <p:spPr bwMode="auto">
            <a:xfrm>
              <a:off x="2544" y="2468"/>
              <a:ext cx="1144" cy="220"/>
            </a:xfrm>
            <a:custGeom>
              <a:avLst/>
              <a:gdLst>
                <a:gd name="T0" fmla="*/ 0 w 1144"/>
                <a:gd name="T1" fmla="*/ 220 h 220"/>
                <a:gd name="T2" fmla="*/ 8 w 1144"/>
                <a:gd name="T3" fmla="*/ 208 h 220"/>
                <a:gd name="T4" fmla="*/ 34 w 1144"/>
                <a:gd name="T5" fmla="*/ 198 h 220"/>
                <a:gd name="T6" fmla="*/ 56 w 1144"/>
                <a:gd name="T7" fmla="*/ 162 h 220"/>
                <a:gd name="T8" fmla="*/ 74 w 1144"/>
                <a:gd name="T9" fmla="*/ 156 h 220"/>
                <a:gd name="T10" fmla="*/ 86 w 1144"/>
                <a:gd name="T11" fmla="*/ 152 h 220"/>
                <a:gd name="T12" fmla="*/ 100 w 1144"/>
                <a:gd name="T13" fmla="*/ 138 h 220"/>
                <a:gd name="T14" fmla="*/ 116 w 1144"/>
                <a:gd name="T15" fmla="*/ 120 h 220"/>
                <a:gd name="T16" fmla="*/ 166 w 1144"/>
                <a:gd name="T17" fmla="*/ 84 h 220"/>
                <a:gd name="T18" fmla="*/ 200 w 1144"/>
                <a:gd name="T19" fmla="*/ 68 h 220"/>
                <a:gd name="T20" fmla="*/ 248 w 1144"/>
                <a:gd name="T21" fmla="*/ 50 h 220"/>
                <a:gd name="T22" fmla="*/ 310 w 1144"/>
                <a:gd name="T23" fmla="*/ 44 h 220"/>
                <a:gd name="T24" fmla="*/ 354 w 1144"/>
                <a:gd name="T25" fmla="*/ 42 h 220"/>
                <a:gd name="T26" fmla="*/ 474 w 1144"/>
                <a:gd name="T27" fmla="*/ 56 h 220"/>
                <a:gd name="T28" fmla="*/ 574 w 1144"/>
                <a:gd name="T29" fmla="*/ 48 h 220"/>
                <a:gd name="T30" fmla="*/ 624 w 1144"/>
                <a:gd name="T31" fmla="*/ 54 h 220"/>
                <a:gd name="T32" fmla="*/ 688 w 1144"/>
                <a:gd name="T33" fmla="*/ 48 h 220"/>
                <a:gd name="T34" fmla="*/ 758 w 1144"/>
                <a:gd name="T35" fmla="*/ 32 h 220"/>
                <a:gd name="T36" fmla="*/ 838 w 1144"/>
                <a:gd name="T37" fmla="*/ 18 h 220"/>
                <a:gd name="T38" fmla="*/ 904 w 1144"/>
                <a:gd name="T39" fmla="*/ 4 h 220"/>
                <a:gd name="T40" fmla="*/ 1012 w 1144"/>
                <a:gd name="T41" fmla="*/ 40 h 220"/>
                <a:gd name="T42" fmla="*/ 1058 w 1144"/>
                <a:gd name="T43" fmla="*/ 34 h 220"/>
                <a:gd name="T44" fmla="*/ 1122 w 1144"/>
                <a:gd name="T45" fmla="*/ 36 h 220"/>
                <a:gd name="T46" fmla="*/ 1144 w 1144"/>
                <a:gd name="T47" fmla="*/ 14 h 22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44" h="220">
                  <a:moveTo>
                    <a:pt x="0" y="220"/>
                  </a:moveTo>
                  <a:cubicBezTo>
                    <a:pt x="3" y="217"/>
                    <a:pt x="5" y="211"/>
                    <a:pt x="8" y="208"/>
                  </a:cubicBezTo>
                  <a:cubicBezTo>
                    <a:pt x="14" y="202"/>
                    <a:pt x="27" y="200"/>
                    <a:pt x="34" y="198"/>
                  </a:cubicBezTo>
                  <a:cubicBezTo>
                    <a:pt x="40" y="189"/>
                    <a:pt x="47" y="167"/>
                    <a:pt x="56" y="162"/>
                  </a:cubicBezTo>
                  <a:cubicBezTo>
                    <a:pt x="56" y="162"/>
                    <a:pt x="71" y="157"/>
                    <a:pt x="74" y="156"/>
                  </a:cubicBezTo>
                  <a:cubicBezTo>
                    <a:pt x="78" y="155"/>
                    <a:pt x="86" y="152"/>
                    <a:pt x="86" y="152"/>
                  </a:cubicBezTo>
                  <a:cubicBezTo>
                    <a:pt x="89" y="144"/>
                    <a:pt x="92" y="141"/>
                    <a:pt x="100" y="138"/>
                  </a:cubicBezTo>
                  <a:cubicBezTo>
                    <a:pt x="102" y="133"/>
                    <a:pt x="111" y="123"/>
                    <a:pt x="116" y="120"/>
                  </a:cubicBezTo>
                  <a:cubicBezTo>
                    <a:pt x="125" y="107"/>
                    <a:pt x="151" y="86"/>
                    <a:pt x="166" y="84"/>
                  </a:cubicBezTo>
                  <a:cubicBezTo>
                    <a:pt x="174" y="72"/>
                    <a:pt x="184" y="69"/>
                    <a:pt x="200" y="68"/>
                  </a:cubicBezTo>
                  <a:cubicBezTo>
                    <a:pt x="213" y="64"/>
                    <a:pt x="234" y="52"/>
                    <a:pt x="248" y="50"/>
                  </a:cubicBezTo>
                  <a:cubicBezTo>
                    <a:pt x="267" y="44"/>
                    <a:pt x="289" y="46"/>
                    <a:pt x="310" y="44"/>
                  </a:cubicBezTo>
                  <a:cubicBezTo>
                    <a:pt x="324" y="47"/>
                    <a:pt x="340" y="45"/>
                    <a:pt x="354" y="42"/>
                  </a:cubicBezTo>
                  <a:cubicBezTo>
                    <a:pt x="410" y="44"/>
                    <a:pt x="416" y="55"/>
                    <a:pt x="474" y="56"/>
                  </a:cubicBezTo>
                  <a:cubicBezTo>
                    <a:pt x="513" y="53"/>
                    <a:pt x="524" y="46"/>
                    <a:pt x="574" y="48"/>
                  </a:cubicBezTo>
                  <a:cubicBezTo>
                    <a:pt x="584" y="50"/>
                    <a:pt x="614" y="51"/>
                    <a:pt x="624" y="54"/>
                  </a:cubicBezTo>
                  <a:cubicBezTo>
                    <a:pt x="651" y="52"/>
                    <a:pt x="661" y="49"/>
                    <a:pt x="688" y="48"/>
                  </a:cubicBezTo>
                  <a:cubicBezTo>
                    <a:pt x="703" y="43"/>
                    <a:pt x="742" y="33"/>
                    <a:pt x="758" y="32"/>
                  </a:cubicBezTo>
                  <a:cubicBezTo>
                    <a:pt x="781" y="31"/>
                    <a:pt x="820" y="17"/>
                    <a:pt x="838" y="18"/>
                  </a:cubicBezTo>
                  <a:cubicBezTo>
                    <a:pt x="862" y="19"/>
                    <a:pt x="891" y="0"/>
                    <a:pt x="904" y="4"/>
                  </a:cubicBezTo>
                  <a:cubicBezTo>
                    <a:pt x="930" y="11"/>
                    <a:pt x="987" y="37"/>
                    <a:pt x="1012" y="40"/>
                  </a:cubicBezTo>
                  <a:cubicBezTo>
                    <a:pt x="1030" y="44"/>
                    <a:pt x="1040" y="36"/>
                    <a:pt x="1058" y="34"/>
                  </a:cubicBezTo>
                  <a:cubicBezTo>
                    <a:pt x="1076" y="33"/>
                    <a:pt x="1110" y="39"/>
                    <a:pt x="1122" y="36"/>
                  </a:cubicBezTo>
                  <a:cubicBezTo>
                    <a:pt x="1136" y="33"/>
                    <a:pt x="1140" y="18"/>
                    <a:pt x="1144" y="14"/>
                  </a:cubicBezTo>
                </a:path>
              </a:pathLst>
            </a:custGeom>
            <a:noFill/>
            <a:ln w="190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25" name="WordArt 58"/>
            <p:cNvSpPr>
              <a:spLocks noChangeArrowheads="1" noChangeShapeType="1" noTextEdit="1"/>
            </p:cNvSpPr>
            <p:nvPr/>
          </p:nvSpPr>
          <p:spPr bwMode="auto">
            <a:xfrm flipV="1">
              <a:off x="2550" y="2545"/>
              <a:ext cx="42" cy="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00CCFF"/>
                  </a:solidFill>
                  <a:latin typeface="Arial Black"/>
                </a:rPr>
                <a:t>x</a:t>
              </a:r>
            </a:p>
          </p:txBody>
        </p:sp>
        <p:sp>
          <p:nvSpPr>
            <p:cNvPr id="70726" name="WordArt 59"/>
            <p:cNvSpPr>
              <a:spLocks noChangeArrowheads="1" noChangeShapeType="1" noTextEdit="1"/>
            </p:cNvSpPr>
            <p:nvPr/>
          </p:nvSpPr>
          <p:spPr bwMode="auto">
            <a:xfrm flipV="1">
              <a:off x="2550" y="2593"/>
              <a:ext cx="42" cy="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00CCFF"/>
                  </a:solidFill>
                  <a:latin typeface="Arial Black"/>
                </a:rPr>
                <a:t>x</a:t>
              </a:r>
            </a:p>
          </p:txBody>
        </p:sp>
        <p:sp>
          <p:nvSpPr>
            <p:cNvPr id="70727" name="Line 60"/>
            <p:cNvSpPr>
              <a:spLocks noChangeShapeType="1"/>
            </p:cNvSpPr>
            <p:nvPr/>
          </p:nvSpPr>
          <p:spPr bwMode="auto">
            <a:xfrm flipV="1">
              <a:off x="1728" y="3072"/>
              <a:ext cx="336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28" name="Line 61"/>
            <p:cNvSpPr>
              <a:spLocks noChangeShapeType="1"/>
            </p:cNvSpPr>
            <p:nvPr/>
          </p:nvSpPr>
          <p:spPr bwMode="auto">
            <a:xfrm>
              <a:off x="1824" y="3552"/>
              <a:ext cx="24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29" name="Freeform 62"/>
            <p:cNvSpPr>
              <a:spLocks/>
            </p:cNvSpPr>
            <p:nvPr/>
          </p:nvSpPr>
          <p:spPr bwMode="auto">
            <a:xfrm>
              <a:off x="2393" y="3861"/>
              <a:ext cx="236" cy="182"/>
            </a:xfrm>
            <a:custGeom>
              <a:avLst/>
              <a:gdLst>
                <a:gd name="T0" fmla="*/ 81 w 236"/>
                <a:gd name="T1" fmla="*/ 50 h 182"/>
                <a:gd name="T2" fmla="*/ 135 w 236"/>
                <a:gd name="T3" fmla="*/ 29 h 182"/>
                <a:gd name="T4" fmla="*/ 204 w 236"/>
                <a:gd name="T5" fmla="*/ 3 h 182"/>
                <a:gd name="T6" fmla="*/ 219 w 236"/>
                <a:gd name="T7" fmla="*/ 54 h 182"/>
                <a:gd name="T8" fmla="*/ 234 w 236"/>
                <a:gd name="T9" fmla="*/ 98 h 182"/>
                <a:gd name="T10" fmla="*/ 231 w 236"/>
                <a:gd name="T11" fmla="*/ 135 h 182"/>
                <a:gd name="T12" fmla="*/ 204 w 236"/>
                <a:gd name="T13" fmla="*/ 182 h 182"/>
                <a:gd name="T14" fmla="*/ 151 w 236"/>
                <a:gd name="T15" fmla="*/ 155 h 182"/>
                <a:gd name="T16" fmla="*/ 58 w 236"/>
                <a:gd name="T17" fmla="*/ 105 h 182"/>
                <a:gd name="T18" fmla="*/ 0 w 236"/>
                <a:gd name="T19" fmla="*/ 80 h 182"/>
                <a:gd name="T20" fmla="*/ 81 w 236"/>
                <a:gd name="T21" fmla="*/ 50 h 1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36" h="182">
                  <a:moveTo>
                    <a:pt x="81" y="50"/>
                  </a:moveTo>
                  <a:cubicBezTo>
                    <a:pt x="103" y="42"/>
                    <a:pt x="115" y="37"/>
                    <a:pt x="135" y="29"/>
                  </a:cubicBezTo>
                  <a:cubicBezTo>
                    <a:pt x="152" y="22"/>
                    <a:pt x="190" y="0"/>
                    <a:pt x="204" y="3"/>
                  </a:cubicBezTo>
                  <a:cubicBezTo>
                    <a:pt x="220" y="11"/>
                    <a:pt x="211" y="38"/>
                    <a:pt x="219" y="54"/>
                  </a:cubicBezTo>
                  <a:cubicBezTo>
                    <a:pt x="220" y="70"/>
                    <a:pt x="220" y="78"/>
                    <a:pt x="234" y="98"/>
                  </a:cubicBezTo>
                  <a:cubicBezTo>
                    <a:pt x="233" y="114"/>
                    <a:pt x="236" y="121"/>
                    <a:pt x="231" y="135"/>
                  </a:cubicBezTo>
                  <a:cubicBezTo>
                    <a:pt x="214" y="149"/>
                    <a:pt x="214" y="175"/>
                    <a:pt x="204" y="182"/>
                  </a:cubicBezTo>
                  <a:cubicBezTo>
                    <a:pt x="183" y="178"/>
                    <a:pt x="171" y="158"/>
                    <a:pt x="151" y="155"/>
                  </a:cubicBezTo>
                  <a:cubicBezTo>
                    <a:pt x="127" y="142"/>
                    <a:pt x="83" y="117"/>
                    <a:pt x="58" y="105"/>
                  </a:cubicBezTo>
                  <a:cubicBezTo>
                    <a:pt x="40" y="96"/>
                    <a:pt x="19" y="82"/>
                    <a:pt x="0" y="80"/>
                  </a:cubicBezTo>
                  <a:cubicBezTo>
                    <a:pt x="4" y="71"/>
                    <a:pt x="64" y="56"/>
                    <a:pt x="81" y="5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30" name="Line 63"/>
            <p:cNvSpPr>
              <a:spLocks noChangeShapeType="1"/>
            </p:cNvSpPr>
            <p:nvPr/>
          </p:nvSpPr>
          <p:spPr bwMode="auto">
            <a:xfrm>
              <a:off x="2304" y="3936"/>
              <a:ext cx="9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31" name="Freeform 64"/>
            <p:cNvSpPr>
              <a:spLocks/>
            </p:cNvSpPr>
            <p:nvPr/>
          </p:nvSpPr>
          <p:spPr bwMode="auto">
            <a:xfrm>
              <a:off x="2288" y="3467"/>
              <a:ext cx="37" cy="162"/>
            </a:xfrm>
            <a:custGeom>
              <a:avLst/>
              <a:gdLst>
                <a:gd name="T0" fmla="*/ 15 w 37"/>
                <a:gd name="T1" fmla="*/ 0 h 162"/>
                <a:gd name="T2" fmla="*/ 31 w 37"/>
                <a:gd name="T3" fmla="*/ 84 h 162"/>
                <a:gd name="T4" fmla="*/ 0 w 37"/>
                <a:gd name="T5" fmla="*/ 162 h 1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" h="162">
                  <a:moveTo>
                    <a:pt x="15" y="0"/>
                  </a:moveTo>
                  <a:cubicBezTo>
                    <a:pt x="16" y="19"/>
                    <a:pt x="37" y="36"/>
                    <a:pt x="31" y="84"/>
                  </a:cubicBezTo>
                  <a:cubicBezTo>
                    <a:pt x="25" y="133"/>
                    <a:pt x="0" y="143"/>
                    <a:pt x="0" y="162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32" name="Line 65"/>
            <p:cNvSpPr>
              <a:spLocks noChangeShapeType="1"/>
            </p:cNvSpPr>
            <p:nvPr/>
          </p:nvSpPr>
          <p:spPr bwMode="auto">
            <a:xfrm flipV="1">
              <a:off x="2352" y="34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33" name="Line 66"/>
            <p:cNvSpPr>
              <a:spLocks noChangeShapeType="1"/>
            </p:cNvSpPr>
            <p:nvPr/>
          </p:nvSpPr>
          <p:spPr bwMode="auto">
            <a:xfrm>
              <a:off x="2352" y="350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34" name="Line 67"/>
            <p:cNvSpPr>
              <a:spLocks noChangeShapeType="1"/>
            </p:cNvSpPr>
            <p:nvPr/>
          </p:nvSpPr>
          <p:spPr bwMode="auto">
            <a:xfrm>
              <a:off x="2352" y="3552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35" name="AutoShape 68"/>
            <p:cNvSpPr>
              <a:spLocks noChangeArrowheads="1"/>
            </p:cNvSpPr>
            <p:nvPr/>
          </p:nvSpPr>
          <p:spPr bwMode="auto">
            <a:xfrm>
              <a:off x="2208" y="3504"/>
              <a:ext cx="48" cy="48"/>
            </a:xfrm>
            <a:prstGeom prst="flowChartExtra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736" name="AutoShape 69"/>
            <p:cNvSpPr>
              <a:spLocks noChangeArrowheads="1"/>
            </p:cNvSpPr>
            <p:nvPr/>
          </p:nvSpPr>
          <p:spPr bwMode="auto">
            <a:xfrm>
              <a:off x="2112" y="3552"/>
              <a:ext cx="48" cy="48"/>
            </a:xfrm>
            <a:prstGeom prst="flowChartExtra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737" name="Freeform 70"/>
            <p:cNvSpPr>
              <a:spLocks/>
            </p:cNvSpPr>
            <p:nvPr/>
          </p:nvSpPr>
          <p:spPr bwMode="auto">
            <a:xfrm>
              <a:off x="2432" y="2882"/>
              <a:ext cx="33" cy="183"/>
            </a:xfrm>
            <a:custGeom>
              <a:avLst/>
              <a:gdLst>
                <a:gd name="T0" fmla="*/ 0 w 33"/>
                <a:gd name="T1" fmla="*/ 0 h 183"/>
                <a:gd name="T2" fmla="*/ 28 w 33"/>
                <a:gd name="T3" fmla="*/ 93 h 183"/>
                <a:gd name="T4" fmla="*/ 33 w 33"/>
                <a:gd name="T5" fmla="*/ 183 h 1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3" h="183">
                  <a:moveTo>
                    <a:pt x="0" y="0"/>
                  </a:moveTo>
                  <a:cubicBezTo>
                    <a:pt x="18" y="15"/>
                    <a:pt x="24" y="74"/>
                    <a:pt x="28" y="93"/>
                  </a:cubicBezTo>
                  <a:cubicBezTo>
                    <a:pt x="33" y="123"/>
                    <a:pt x="31" y="164"/>
                    <a:pt x="33" y="183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38" name="AutoShape 71"/>
            <p:cNvSpPr>
              <a:spLocks noChangeArrowheads="1"/>
            </p:cNvSpPr>
            <p:nvPr/>
          </p:nvSpPr>
          <p:spPr bwMode="auto">
            <a:xfrm>
              <a:off x="2208" y="3024"/>
              <a:ext cx="48" cy="48"/>
            </a:xfrm>
            <a:prstGeom prst="flowChartExtra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739" name="AutoShape 72"/>
            <p:cNvSpPr>
              <a:spLocks noChangeArrowheads="1"/>
            </p:cNvSpPr>
            <p:nvPr/>
          </p:nvSpPr>
          <p:spPr bwMode="auto">
            <a:xfrm>
              <a:off x="2352" y="2928"/>
              <a:ext cx="48" cy="48"/>
            </a:xfrm>
            <a:prstGeom prst="flowChartExtra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740" name="AutoShape 73"/>
            <p:cNvSpPr>
              <a:spLocks noChangeArrowheads="1"/>
            </p:cNvSpPr>
            <p:nvPr/>
          </p:nvSpPr>
          <p:spPr bwMode="auto">
            <a:xfrm>
              <a:off x="2304" y="3024"/>
              <a:ext cx="48" cy="48"/>
            </a:xfrm>
            <a:prstGeom prst="flowChartExtra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741" name="Freeform 74"/>
            <p:cNvSpPr>
              <a:spLocks/>
            </p:cNvSpPr>
            <p:nvPr/>
          </p:nvSpPr>
          <p:spPr bwMode="auto">
            <a:xfrm>
              <a:off x="2555" y="3095"/>
              <a:ext cx="79" cy="243"/>
            </a:xfrm>
            <a:custGeom>
              <a:avLst/>
              <a:gdLst>
                <a:gd name="T0" fmla="*/ 67 w 79"/>
                <a:gd name="T1" fmla="*/ 0 h 243"/>
                <a:gd name="T2" fmla="*/ 49 w 79"/>
                <a:gd name="T3" fmla="*/ 46 h 243"/>
                <a:gd name="T4" fmla="*/ 13 w 79"/>
                <a:gd name="T5" fmla="*/ 105 h 243"/>
                <a:gd name="T6" fmla="*/ 40 w 79"/>
                <a:gd name="T7" fmla="*/ 169 h 243"/>
                <a:gd name="T8" fmla="*/ 69 w 79"/>
                <a:gd name="T9" fmla="*/ 243 h 2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" h="243">
                  <a:moveTo>
                    <a:pt x="67" y="0"/>
                  </a:moveTo>
                  <a:cubicBezTo>
                    <a:pt x="64" y="8"/>
                    <a:pt x="55" y="35"/>
                    <a:pt x="49" y="46"/>
                  </a:cubicBezTo>
                  <a:cubicBezTo>
                    <a:pt x="40" y="63"/>
                    <a:pt x="18" y="89"/>
                    <a:pt x="13" y="105"/>
                  </a:cubicBezTo>
                  <a:cubicBezTo>
                    <a:pt x="15" y="117"/>
                    <a:pt x="0" y="151"/>
                    <a:pt x="40" y="169"/>
                  </a:cubicBezTo>
                  <a:cubicBezTo>
                    <a:pt x="49" y="192"/>
                    <a:pt x="79" y="208"/>
                    <a:pt x="69" y="243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42" name="Freeform 75"/>
            <p:cNvSpPr>
              <a:spLocks/>
            </p:cNvSpPr>
            <p:nvPr/>
          </p:nvSpPr>
          <p:spPr bwMode="auto">
            <a:xfrm>
              <a:off x="2651" y="3443"/>
              <a:ext cx="103" cy="138"/>
            </a:xfrm>
            <a:custGeom>
              <a:avLst/>
              <a:gdLst>
                <a:gd name="T0" fmla="*/ 103 w 103"/>
                <a:gd name="T1" fmla="*/ 0 h 138"/>
                <a:gd name="T2" fmla="*/ 64 w 103"/>
                <a:gd name="T3" fmla="*/ 16 h 138"/>
                <a:gd name="T4" fmla="*/ 13 w 103"/>
                <a:gd name="T5" fmla="*/ 78 h 138"/>
                <a:gd name="T6" fmla="*/ 4 w 103"/>
                <a:gd name="T7" fmla="*/ 91 h 138"/>
                <a:gd name="T8" fmla="*/ 0 w 103"/>
                <a:gd name="T9" fmla="*/ 112 h 138"/>
                <a:gd name="T10" fmla="*/ 1 w 103"/>
                <a:gd name="T11" fmla="*/ 130 h 138"/>
                <a:gd name="T12" fmla="*/ 27 w 103"/>
                <a:gd name="T13" fmla="*/ 132 h 138"/>
                <a:gd name="T14" fmla="*/ 39 w 103"/>
                <a:gd name="T15" fmla="*/ 121 h 138"/>
                <a:gd name="T16" fmla="*/ 66 w 103"/>
                <a:gd name="T17" fmla="*/ 70 h 138"/>
                <a:gd name="T18" fmla="*/ 103 w 103"/>
                <a:gd name="T19" fmla="*/ 0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3" h="138">
                  <a:moveTo>
                    <a:pt x="103" y="0"/>
                  </a:moveTo>
                  <a:cubicBezTo>
                    <a:pt x="99" y="0"/>
                    <a:pt x="72" y="10"/>
                    <a:pt x="64" y="16"/>
                  </a:cubicBezTo>
                  <a:cubicBezTo>
                    <a:pt x="49" y="29"/>
                    <a:pt x="23" y="66"/>
                    <a:pt x="13" y="78"/>
                  </a:cubicBezTo>
                  <a:cubicBezTo>
                    <a:pt x="10" y="82"/>
                    <a:pt x="7" y="87"/>
                    <a:pt x="4" y="91"/>
                  </a:cubicBezTo>
                  <a:cubicBezTo>
                    <a:pt x="2" y="99"/>
                    <a:pt x="1" y="103"/>
                    <a:pt x="0" y="112"/>
                  </a:cubicBezTo>
                  <a:cubicBezTo>
                    <a:pt x="1" y="119"/>
                    <a:pt x="4" y="124"/>
                    <a:pt x="1" y="130"/>
                  </a:cubicBezTo>
                  <a:cubicBezTo>
                    <a:pt x="4" y="138"/>
                    <a:pt x="19" y="133"/>
                    <a:pt x="27" y="132"/>
                  </a:cubicBezTo>
                  <a:cubicBezTo>
                    <a:pt x="31" y="126"/>
                    <a:pt x="32" y="123"/>
                    <a:pt x="39" y="121"/>
                  </a:cubicBezTo>
                  <a:cubicBezTo>
                    <a:pt x="47" y="115"/>
                    <a:pt x="60" y="78"/>
                    <a:pt x="66" y="70"/>
                  </a:cubicBezTo>
                  <a:cubicBezTo>
                    <a:pt x="77" y="50"/>
                    <a:pt x="101" y="14"/>
                    <a:pt x="103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43" name="Freeform 76"/>
            <p:cNvSpPr>
              <a:spLocks/>
            </p:cNvSpPr>
            <p:nvPr/>
          </p:nvSpPr>
          <p:spPr bwMode="auto">
            <a:xfrm>
              <a:off x="2561" y="3010"/>
              <a:ext cx="189" cy="64"/>
            </a:xfrm>
            <a:custGeom>
              <a:avLst/>
              <a:gdLst>
                <a:gd name="T0" fmla="*/ 153 w 189"/>
                <a:gd name="T1" fmla="*/ 22 h 64"/>
                <a:gd name="T2" fmla="*/ 72 w 189"/>
                <a:gd name="T3" fmla="*/ 17 h 64"/>
                <a:gd name="T4" fmla="*/ 31 w 189"/>
                <a:gd name="T5" fmla="*/ 7 h 64"/>
                <a:gd name="T6" fmla="*/ 6 w 189"/>
                <a:gd name="T7" fmla="*/ 4 h 64"/>
                <a:gd name="T8" fmla="*/ 34 w 189"/>
                <a:gd name="T9" fmla="*/ 43 h 64"/>
                <a:gd name="T10" fmla="*/ 123 w 189"/>
                <a:gd name="T11" fmla="*/ 62 h 64"/>
                <a:gd name="T12" fmla="*/ 163 w 189"/>
                <a:gd name="T13" fmla="*/ 58 h 64"/>
                <a:gd name="T14" fmla="*/ 189 w 189"/>
                <a:gd name="T15" fmla="*/ 25 h 64"/>
                <a:gd name="T16" fmla="*/ 153 w 189"/>
                <a:gd name="T17" fmla="*/ 22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9" h="64">
                  <a:moveTo>
                    <a:pt x="153" y="22"/>
                  </a:moveTo>
                  <a:cubicBezTo>
                    <a:pt x="115" y="21"/>
                    <a:pt x="101" y="23"/>
                    <a:pt x="72" y="17"/>
                  </a:cubicBezTo>
                  <a:cubicBezTo>
                    <a:pt x="60" y="11"/>
                    <a:pt x="44" y="9"/>
                    <a:pt x="31" y="7"/>
                  </a:cubicBezTo>
                  <a:cubicBezTo>
                    <a:pt x="15" y="0"/>
                    <a:pt x="23" y="1"/>
                    <a:pt x="6" y="4"/>
                  </a:cubicBezTo>
                  <a:cubicBezTo>
                    <a:pt x="0" y="16"/>
                    <a:pt x="23" y="37"/>
                    <a:pt x="34" y="43"/>
                  </a:cubicBezTo>
                  <a:cubicBezTo>
                    <a:pt x="54" y="53"/>
                    <a:pt x="98" y="58"/>
                    <a:pt x="123" y="62"/>
                  </a:cubicBezTo>
                  <a:cubicBezTo>
                    <a:pt x="146" y="63"/>
                    <a:pt x="152" y="64"/>
                    <a:pt x="163" y="58"/>
                  </a:cubicBezTo>
                  <a:cubicBezTo>
                    <a:pt x="165" y="47"/>
                    <a:pt x="187" y="41"/>
                    <a:pt x="189" y="25"/>
                  </a:cubicBezTo>
                  <a:cubicBezTo>
                    <a:pt x="184" y="20"/>
                    <a:pt x="172" y="23"/>
                    <a:pt x="153" y="22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44" name="Freeform 77"/>
            <p:cNvSpPr>
              <a:spLocks/>
            </p:cNvSpPr>
            <p:nvPr/>
          </p:nvSpPr>
          <p:spPr bwMode="auto">
            <a:xfrm>
              <a:off x="2536" y="2739"/>
              <a:ext cx="197" cy="50"/>
            </a:xfrm>
            <a:custGeom>
              <a:avLst/>
              <a:gdLst>
                <a:gd name="T0" fmla="*/ 122 w 197"/>
                <a:gd name="T1" fmla="*/ 0 h 50"/>
                <a:gd name="T2" fmla="*/ 19 w 197"/>
                <a:gd name="T3" fmla="*/ 6 h 50"/>
                <a:gd name="T4" fmla="*/ 8 w 197"/>
                <a:gd name="T5" fmla="*/ 26 h 50"/>
                <a:gd name="T6" fmla="*/ 31 w 197"/>
                <a:gd name="T7" fmla="*/ 36 h 50"/>
                <a:gd name="T8" fmla="*/ 97 w 197"/>
                <a:gd name="T9" fmla="*/ 41 h 50"/>
                <a:gd name="T10" fmla="*/ 184 w 197"/>
                <a:gd name="T11" fmla="*/ 39 h 50"/>
                <a:gd name="T12" fmla="*/ 122 w 197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7" h="50">
                  <a:moveTo>
                    <a:pt x="122" y="0"/>
                  </a:moveTo>
                  <a:cubicBezTo>
                    <a:pt x="53" y="3"/>
                    <a:pt x="62" y="4"/>
                    <a:pt x="19" y="6"/>
                  </a:cubicBezTo>
                  <a:cubicBezTo>
                    <a:pt x="0" y="10"/>
                    <a:pt x="9" y="20"/>
                    <a:pt x="8" y="26"/>
                  </a:cubicBezTo>
                  <a:cubicBezTo>
                    <a:pt x="9" y="34"/>
                    <a:pt x="25" y="35"/>
                    <a:pt x="31" y="36"/>
                  </a:cubicBezTo>
                  <a:cubicBezTo>
                    <a:pt x="50" y="39"/>
                    <a:pt x="72" y="41"/>
                    <a:pt x="97" y="41"/>
                  </a:cubicBezTo>
                  <a:cubicBezTo>
                    <a:pt x="117" y="42"/>
                    <a:pt x="166" y="50"/>
                    <a:pt x="184" y="39"/>
                  </a:cubicBezTo>
                  <a:cubicBezTo>
                    <a:pt x="197" y="15"/>
                    <a:pt x="147" y="6"/>
                    <a:pt x="122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45" name="Freeform 78"/>
            <p:cNvSpPr>
              <a:spLocks/>
            </p:cNvSpPr>
            <p:nvPr/>
          </p:nvSpPr>
          <p:spPr bwMode="auto">
            <a:xfrm>
              <a:off x="2745" y="3020"/>
              <a:ext cx="678" cy="63"/>
            </a:xfrm>
            <a:custGeom>
              <a:avLst/>
              <a:gdLst>
                <a:gd name="T0" fmla="*/ 0 w 678"/>
                <a:gd name="T1" fmla="*/ 13 h 63"/>
                <a:gd name="T2" fmla="*/ 72 w 678"/>
                <a:gd name="T3" fmla="*/ 19 h 63"/>
                <a:gd name="T4" fmla="*/ 158 w 678"/>
                <a:gd name="T5" fmla="*/ 21 h 63"/>
                <a:gd name="T6" fmla="*/ 183 w 678"/>
                <a:gd name="T7" fmla="*/ 9 h 63"/>
                <a:gd name="T8" fmla="*/ 236 w 678"/>
                <a:gd name="T9" fmla="*/ 0 h 63"/>
                <a:gd name="T10" fmla="*/ 320 w 678"/>
                <a:gd name="T11" fmla="*/ 4 h 63"/>
                <a:gd name="T12" fmla="*/ 335 w 678"/>
                <a:gd name="T13" fmla="*/ 13 h 63"/>
                <a:gd name="T14" fmla="*/ 360 w 678"/>
                <a:gd name="T15" fmla="*/ 22 h 63"/>
                <a:gd name="T16" fmla="*/ 387 w 678"/>
                <a:gd name="T17" fmla="*/ 30 h 63"/>
                <a:gd name="T18" fmla="*/ 423 w 678"/>
                <a:gd name="T19" fmla="*/ 46 h 63"/>
                <a:gd name="T20" fmla="*/ 555 w 678"/>
                <a:gd name="T21" fmla="*/ 42 h 63"/>
                <a:gd name="T22" fmla="*/ 582 w 678"/>
                <a:gd name="T23" fmla="*/ 43 h 63"/>
                <a:gd name="T24" fmla="*/ 599 w 678"/>
                <a:gd name="T25" fmla="*/ 49 h 63"/>
                <a:gd name="T26" fmla="*/ 626 w 678"/>
                <a:gd name="T27" fmla="*/ 55 h 63"/>
                <a:gd name="T28" fmla="*/ 665 w 678"/>
                <a:gd name="T29" fmla="*/ 61 h 63"/>
                <a:gd name="T30" fmla="*/ 678 w 678"/>
                <a:gd name="T31" fmla="*/ 63 h 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78" h="63">
                  <a:moveTo>
                    <a:pt x="0" y="13"/>
                  </a:moveTo>
                  <a:cubicBezTo>
                    <a:pt x="32" y="14"/>
                    <a:pt x="46" y="16"/>
                    <a:pt x="72" y="19"/>
                  </a:cubicBezTo>
                  <a:cubicBezTo>
                    <a:pt x="97" y="29"/>
                    <a:pt x="146" y="21"/>
                    <a:pt x="158" y="21"/>
                  </a:cubicBezTo>
                  <a:cubicBezTo>
                    <a:pt x="164" y="11"/>
                    <a:pt x="172" y="10"/>
                    <a:pt x="183" y="9"/>
                  </a:cubicBezTo>
                  <a:cubicBezTo>
                    <a:pt x="199" y="4"/>
                    <a:pt x="219" y="2"/>
                    <a:pt x="236" y="0"/>
                  </a:cubicBezTo>
                  <a:cubicBezTo>
                    <a:pt x="264" y="1"/>
                    <a:pt x="292" y="2"/>
                    <a:pt x="320" y="4"/>
                  </a:cubicBezTo>
                  <a:cubicBezTo>
                    <a:pt x="325" y="8"/>
                    <a:pt x="329" y="12"/>
                    <a:pt x="335" y="13"/>
                  </a:cubicBezTo>
                  <a:cubicBezTo>
                    <a:pt x="342" y="19"/>
                    <a:pt x="350" y="20"/>
                    <a:pt x="360" y="22"/>
                  </a:cubicBezTo>
                  <a:cubicBezTo>
                    <a:pt x="369" y="25"/>
                    <a:pt x="378" y="27"/>
                    <a:pt x="387" y="30"/>
                  </a:cubicBezTo>
                  <a:cubicBezTo>
                    <a:pt x="397" y="36"/>
                    <a:pt x="412" y="44"/>
                    <a:pt x="423" y="46"/>
                  </a:cubicBezTo>
                  <a:cubicBezTo>
                    <a:pt x="519" y="45"/>
                    <a:pt x="506" y="49"/>
                    <a:pt x="555" y="42"/>
                  </a:cubicBezTo>
                  <a:cubicBezTo>
                    <a:pt x="564" y="38"/>
                    <a:pt x="573" y="42"/>
                    <a:pt x="582" y="43"/>
                  </a:cubicBezTo>
                  <a:cubicBezTo>
                    <a:pt x="588" y="46"/>
                    <a:pt x="592" y="48"/>
                    <a:pt x="599" y="49"/>
                  </a:cubicBezTo>
                  <a:cubicBezTo>
                    <a:pt x="607" y="53"/>
                    <a:pt x="617" y="54"/>
                    <a:pt x="626" y="55"/>
                  </a:cubicBezTo>
                  <a:cubicBezTo>
                    <a:pt x="638" y="61"/>
                    <a:pt x="652" y="60"/>
                    <a:pt x="665" y="61"/>
                  </a:cubicBezTo>
                  <a:cubicBezTo>
                    <a:pt x="669" y="62"/>
                    <a:pt x="678" y="63"/>
                    <a:pt x="678" y="63"/>
                  </a:cubicBezTo>
                </a:path>
              </a:pathLst>
            </a:custGeom>
            <a:noFill/>
            <a:ln w="6350" cap="flat" cmpd="sng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46" name="WordArt 79"/>
            <p:cNvSpPr>
              <a:spLocks noChangeArrowheads="1" noChangeShapeType="1" noTextEdit="1"/>
            </p:cNvSpPr>
            <p:nvPr/>
          </p:nvSpPr>
          <p:spPr bwMode="auto">
            <a:xfrm>
              <a:off x="2736" y="3120"/>
              <a:ext cx="108" cy="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1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ca</a:t>
              </a:r>
            </a:p>
          </p:txBody>
        </p:sp>
        <p:sp>
          <p:nvSpPr>
            <p:cNvPr id="70747" name="Freeform 80"/>
            <p:cNvSpPr>
              <a:spLocks/>
            </p:cNvSpPr>
            <p:nvPr/>
          </p:nvSpPr>
          <p:spPr bwMode="auto">
            <a:xfrm>
              <a:off x="2861" y="3854"/>
              <a:ext cx="705" cy="171"/>
            </a:xfrm>
            <a:custGeom>
              <a:avLst/>
              <a:gdLst>
                <a:gd name="T0" fmla="*/ 0 w 705"/>
                <a:gd name="T1" fmla="*/ 0 h 171"/>
                <a:gd name="T2" fmla="*/ 66 w 705"/>
                <a:gd name="T3" fmla="*/ 15 h 171"/>
                <a:gd name="T4" fmla="*/ 183 w 705"/>
                <a:gd name="T5" fmla="*/ 49 h 171"/>
                <a:gd name="T6" fmla="*/ 309 w 705"/>
                <a:gd name="T7" fmla="*/ 88 h 171"/>
                <a:gd name="T8" fmla="*/ 414 w 705"/>
                <a:gd name="T9" fmla="*/ 129 h 171"/>
                <a:gd name="T10" fmla="*/ 562 w 705"/>
                <a:gd name="T11" fmla="*/ 165 h 171"/>
                <a:gd name="T12" fmla="*/ 705 w 705"/>
                <a:gd name="T13" fmla="*/ 171 h 1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5" h="171">
                  <a:moveTo>
                    <a:pt x="0" y="0"/>
                  </a:moveTo>
                  <a:cubicBezTo>
                    <a:pt x="11" y="2"/>
                    <a:pt x="49" y="12"/>
                    <a:pt x="66" y="15"/>
                  </a:cubicBezTo>
                  <a:cubicBezTo>
                    <a:pt x="96" y="23"/>
                    <a:pt x="161" y="42"/>
                    <a:pt x="183" y="49"/>
                  </a:cubicBezTo>
                  <a:cubicBezTo>
                    <a:pt x="223" y="61"/>
                    <a:pt x="271" y="75"/>
                    <a:pt x="309" y="88"/>
                  </a:cubicBezTo>
                  <a:cubicBezTo>
                    <a:pt x="334" y="96"/>
                    <a:pt x="371" y="118"/>
                    <a:pt x="414" y="129"/>
                  </a:cubicBezTo>
                  <a:cubicBezTo>
                    <a:pt x="441" y="133"/>
                    <a:pt x="514" y="160"/>
                    <a:pt x="562" y="165"/>
                  </a:cubicBezTo>
                  <a:cubicBezTo>
                    <a:pt x="594" y="168"/>
                    <a:pt x="682" y="170"/>
                    <a:pt x="705" y="171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48" name="Freeform 81"/>
            <p:cNvSpPr>
              <a:spLocks/>
            </p:cNvSpPr>
            <p:nvPr/>
          </p:nvSpPr>
          <p:spPr bwMode="auto">
            <a:xfrm>
              <a:off x="2996" y="3753"/>
              <a:ext cx="241" cy="56"/>
            </a:xfrm>
            <a:custGeom>
              <a:avLst/>
              <a:gdLst>
                <a:gd name="T0" fmla="*/ 0 w 241"/>
                <a:gd name="T1" fmla="*/ 56 h 56"/>
                <a:gd name="T2" fmla="*/ 136 w 241"/>
                <a:gd name="T3" fmla="*/ 17 h 56"/>
                <a:gd name="T4" fmla="*/ 241 w 241"/>
                <a:gd name="T5" fmla="*/ 0 h 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1" h="56">
                  <a:moveTo>
                    <a:pt x="0" y="56"/>
                  </a:moveTo>
                  <a:cubicBezTo>
                    <a:pt x="16" y="44"/>
                    <a:pt x="117" y="20"/>
                    <a:pt x="136" y="17"/>
                  </a:cubicBezTo>
                  <a:cubicBezTo>
                    <a:pt x="176" y="8"/>
                    <a:pt x="218" y="4"/>
                    <a:pt x="241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49" name="Freeform 82"/>
            <p:cNvSpPr>
              <a:spLocks/>
            </p:cNvSpPr>
            <p:nvPr/>
          </p:nvSpPr>
          <p:spPr bwMode="auto">
            <a:xfrm>
              <a:off x="2891" y="3948"/>
              <a:ext cx="162" cy="143"/>
            </a:xfrm>
            <a:custGeom>
              <a:avLst/>
              <a:gdLst>
                <a:gd name="T0" fmla="*/ 0 w 162"/>
                <a:gd name="T1" fmla="*/ 143 h 143"/>
                <a:gd name="T2" fmla="*/ 43 w 162"/>
                <a:gd name="T3" fmla="*/ 90 h 143"/>
                <a:gd name="T4" fmla="*/ 87 w 162"/>
                <a:gd name="T5" fmla="*/ 56 h 143"/>
                <a:gd name="T6" fmla="*/ 88 w 162"/>
                <a:gd name="T7" fmla="*/ 57 h 143"/>
                <a:gd name="T8" fmla="*/ 123 w 162"/>
                <a:gd name="T9" fmla="*/ 29 h 143"/>
                <a:gd name="T10" fmla="*/ 162 w 162"/>
                <a:gd name="T11" fmla="*/ 0 h 1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" h="143">
                  <a:moveTo>
                    <a:pt x="0" y="143"/>
                  </a:moveTo>
                  <a:cubicBezTo>
                    <a:pt x="7" y="134"/>
                    <a:pt x="29" y="104"/>
                    <a:pt x="43" y="90"/>
                  </a:cubicBezTo>
                  <a:cubicBezTo>
                    <a:pt x="53" y="81"/>
                    <a:pt x="77" y="64"/>
                    <a:pt x="87" y="56"/>
                  </a:cubicBezTo>
                  <a:cubicBezTo>
                    <a:pt x="94" y="51"/>
                    <a:pt x="82" y="62"/>
                    <a:pt x="88" y="57"/>
                  </a:cubicBezTo>
                  <a:cubicBezTo>
                    <a:pt x="94" y="52"/>
                    <a:pt x="111" y="38"/>
                    <a:pt x="123" y="29"/>
                  </a:cubicBezTo>
                  <a:cubicBezTo>
                    <a:pt x="135" y="20"/>
                    <a:pt x="156" y="5"/>
                    <a:pt x="162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50" name="Freeform 83"/>
            <p:cNvSpPr>
              <a:spLocks/>
            </p:cNvSpPr>
            <p:nvPr/>
          </p:nvSpPr>
          <p:spPr bwMode="auto">
            <a:xfrm>
              <a:off x="2615" y="4101"/>
              <a:ext cx="202" cy="146"/>
            </a:xfrm>
            <a:custGeom>
              <a:avLst/>
              <a:gdLst>
                <a:gd name="T0" fmla="*/ 147 w 202"/>
                <a:gd name="T1" fmla="*/ 60 h 146"/>
                <a:gd name="T2" fmla="*/ 103 w 202"/>
                <a:gd name="T3" fmla="*/ 27 h 146"/>
                <a:gd name="T4" fmla="*/ 60 w 202"/>
                <a:gd name="T5" fmla="*/ 0 h 146"/>
                <a:gd name="T6" fmla="*/ 25 w 202"/>
                <a:gd name="T7" fmla="*/ 29 h 146"/>
                <a:gd name="T8" fmla="*/ 1 w 202"/>
                <a:gd name="T9" fmla="*/ 93 h 146"/>
                <a:gd name="T10" fmla="*/ 18 w 202"/>
                <a:gd name="T11" fmla="*/ 138 h 146"/>
                <a:gd name="T12" fmla="*/ 79 w 202"/>
                <a:gd name="T13" fmla="*/ 116 h 146"/>
                <a:gd name="T14" fmla="*/ 141 w 202"/>
                <a:gd name="T15" fmla="*/ 98 h 146"/>
                <a:gd name="T16" fmla="*/ 201 w 202"/>
                <a:gd name="T17" fmla="*/ 77 h 146"/>
                <a:gd name="T18" fmla="*/ 147 w 202"/>
                <a:gd name="T19" fmla="*/ 60 h 1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2" h="146">
                  <a:moveTo>
                    <a:pt x="147" y="60"/>
                  </a:moveTo>
                  <a:cubicBezTo>
                    <a:pt x="132" y="54"/>
                    <a:pt x="121" y="36"/>
                    <a:pt x="103" y="27"/>
                  </a:cubicBezTo>
                  <a:cubicBezTo>
                    <a:pt x="90" y="17"/>
                    <a:pt x="76" y="3"/>
                    <a:pt x="60" y="0"/>
                  </a:cubicBezTo>
                  <a:cubicBezTo>
                    <a:pt x="47" y="2"/>
                    <a:pt x="32" y="22"/>
                    <a:pt x="25" y="29"/>
                  </a:cubicBezTo>
                  <a:cubicBezTo>
                    <a:pt x="17" y="38"/>
                    <a:pt x="5" y="85"/>
                    <a:pt x="1" y="93"/>
                  </a:cubicBezTo>
                  <a:cubicBezTo>
                    <a:pt x="0" y="111"/>
                    <a:pt x="6" y="128"/>
                    <a:pt x="18" y="138"/>
                  </a:cubicBezTo>
                  <a:cubicBezTo>
                    <a:pt x="33" y="146"/>
                    <a:pt x="64" y="120"/>
                    <a:pt x="79" y="116"/>
                  </a:cubicBezTo>
                  <a:cubicBezTo>
                    <a:pt x="99" y="109"/>
                    <a:pt x="123" y="105"/>
                    <a:pt x="141" y="98"/>
                  </a:cubicBezTo>
                  <a:cubicBezTo>
                    <a:pt x="153" y="92"/>
                    <a:pt x="192" y="83"/>
                    <a:pt x="201" y="77"/>
                  </a:cubicBezTo>
                  <a:cubicBezTo>
                    <a:pt x="202" y="71"/>
                    <a:pt x="163" y="68"/>
                    <a:pt x="147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51" name="Freeform 84"/>
            <p:cNvSpPr>
              <a:spLocks/>
            </p:cNvSpPr>
            <p:nvPr/>
          </p:nvSpPr>
          <p:spPr bwMode="auto">
            <a:xfrm>
              <a:off x="2546" y="4074"/>
              <a:ext cx="1128" cy="104"/>
            </a:xfrm>
            <a:custGeom>
              <a:avLst/>
              <a:gdLst>
                <a:gd name="T0" fmla="*/ 0 w 1128"/>
                <a:gd name="T1" fmla="*/ 84 h 104"/>
                <a:gd name="T2" fmla="*/ 60 w 1128"/>
                <a:gd name="T3" fmla="*/ 100 h 104"/>
                <a:gd name="T4" fmla="*/ 108 w 1128"/>
                <a:gd name="T5" fmla="*/ 104 h 104"/>
                <a:gd name="T6" fmla="*/ 204 w 1128"/>
                <a:gd name="T7" fmla="*/ 96 h 104"/>
                <a:gd name="T8" fmla="*/ 266 w 1128"/>
                <a:gd name="T9" fmla="*/ 98 h 104"/>
                <a:gd name="T10" fmla="*/ 350 w 1128"/>
                <a:gd name="T11" fmla="*/ 86 h 104"/>
                <a:gd name="T12" fmla="*/ 472 w 1128"/>
                <a:gd name="T13" fmla="*/ 56 h 104"/>
                <a:gd name="T14" fmla="*/ 518 w 1128"/>
                <a:gd name="T15" fmla="*/ 46 h 104"/>
                <a:gd name="T16" fmla="*/ 554 w 1128"/>
                <a:gd name="T17" fmla="*/ 56 h 104"/>
                <a:gd name="T18" fmla="*/ 632 w 1128"/>
                <a:gd name="T19" fmla="*/ 74 h 104"/>
                <a:gd name="T20" fmla="*/ 688 w 1128"/>
                <a:gd name="T21" fmla="*/ 86 h 104"/>
                <a:gd name="T22" fmla="*/ 748 w 1128"/>
                <a:gd name="T23" fmla="*/ 94 h 104"/>
                <a:gd name="T24" fmla="*/ 780 w 1128"/>
                <a:gd name="T25" fmla="*/ 88 h 104"/>
                <a:gd name="T26" fmla="*/ 908 w 1128"/>
                <a:gd name="T27" fmla="*/ 80 h 104"/>
                <a:gd name="T28" fmla="*/ 928 w 1128"/>
                <a:gd name="T29" fmla="*/ 76 h 104"/>
                <a:gd name="T30" fmla="*/ 1028 w 1128"/>
                <a:gd name="T31" fmla="*/ 52 h 104"/>
                <a:gd name="T32" fmla="*/ 1084 w 1128"/>
                <a:gd name="T33" fmla="*/ 12 h 104"/>
                <a:gd name="T34" fmla="*/ 1128 w 1128"/>
                <a:gd name="T35" fmla="*/ 0 h 10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28" h="104">
                  <a:moveTo>
                    <a:pt x="0" y="84"/>
                  </a:moveTo>
                  <a:cubicBezTo>
                    <a:pt x="20" y="86"/>
                    <a:pt x="40" y="97"/>
                    <a:pt x="60" y="100"/>
                  </a:cubicBezTo>
                  <a:cubicBezTo>
                    <a:pt x="78" y="102"/>
                    <a:pt x="86" y="103"/>
                    <a:pt x="108" y="104"/>
                  </a:cubicBezTo>
                  <a:cubicBezTo>
                    <a:pt x="140" y="102"/>
                    <a:pt x="171" y="97"/>
                    <a:pt x="204" y="96"/>
                  </a:cubicBezTo>
                  <a:cubicBezTo>
                    <a:pt x="224" y="103"/>
                    <a:pt x="246" y="99"/>
                    <a:pt x="266" y="98"/>
                  </a:cubicBezTo>
                  <a:cubicBezTo>
                    <a:pt x="294" y="94"/>
                    <a:pt x="322" y="93"/>
                    <a:pt x="350" y="86"/>
                  </a:cubicBezTo>
                  <a:cubicBezTo>
                    <a:pt x="384" y="80"/>
                    <a:pt x="444" y="63"/>
                    <a:pt x="472" y="56"/>
                  </a:cubicBezTo>
                  <a:cubicBezTo>
                    <a:pt x="492" y="51"/>
                    <a:pt x="496" y="48"/>
                    <a:pt x="518" y="46"/>
                  </a:cubicBezTo>
                  <a:cubicBezTo>
                    <a:pt x="531" y="50"/>
                    <a:pt x="543" y="48"/>
                    <a:pt x="554" y="56"/>
                  </a:cubicBezTo>
                  <a:cubicBezTo>
                    <a:pt x="576" y="50"/>
                    <a:pt x="609" y="71"/>
                    <a:pt x="632" y="74"/>
                  </a:cubicBezTo>
                  <a:cubicBezTo>
                    <a:pt x="650" y="80"/>
                    <a:pt x="669" y="84"/>
                    <a:pt x="688" y="86"/>
                  </a:cubicBezTo>
                  <a:cubicBezTo>
                    <a:pt x="710" y="81"/>
                    <a:pt x="726" y="91"/>
                    <a:pt x="748" y="94"/>
                  </a:cubicBezTo>
                  <a:cubicBezTo>
                    <a:pt x="759" y="90"/>
                    <a:pt x="769" y="86"/>
                    <a:pt x="780" y="88"/>
                  </a:cubicBezTo>
                  <a:cubicBezTo>
                    <a:pt x="827" y="87"/>
                    <a:pt x="863" y="83"/>
                    <a:pt x="908" y="80"/>
                  </a:cubicBezTo>
                  <a:cubicBezTo>
                    <a:pt x="915" y="79"/>
                    <a:pt x="921" y="77"/>
                    <a:pt x="928" y="76"/>
                  </a:cubicBezTo>
                  <a:cubicBezTo>
                    <a:pt x="948" y="71"/>
                    <a:pt x="1006" y="63"/>
                    <a:pt x="1028" y="52"/>
                  </a:cubicBezTo>
                  <a:cubicBezTo>
                    <a:pt x="1058" y="41"/>
                    <a:pt x="1068" y="20"/>
                    <a:pt x="1084" y="12"/>
                  </a:cubicBezTo>
                  <a:cubicBezTo>
                    <a:pt x="1101" y="3"/>
                    <a:pt x="1121" y="2"/>
                    <a:pt x="1128" y="0"/>
                  </a:cubicBezTo>
                </a:path>
              </a:pathLst>
            </a:custGeom>
            <a:noFill/>
            <a:ln w="1905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52" name="WordArt 85"/>
            <p:cNvSpPr>
              <a:spLocks noChangeArrowheads="1" noChangeShapeType="1" noTextEdit="1"/>
            </p:cNvSpPr>
            <p:nvPr/>
          </p:nvSpPr>
          <p:spPr bwMode="auto">
            <a:xfrm>
              <a:off x="2496" y="4176"/>
              <a:ext cx="108" cy="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1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sk</a:t>
              </a:r>
            </a:p>
          </p:txBody>
        </p:sp>
        <p:sp>
          <p:nvSpPr>
            <p:cNvPr id="70753" name="WordArt 86"/>
            <p:cNvSpPr>
              <a:spLocks noChangeArrowheads="1" noChangeShapeType="1" noTextEdit="1"/>
            </p:cNvSpPr>
            <p:nvPr/>
          </p:nvSpPr>
          <p:spPr bwMode="auto">
            <a:xfrm>
              <a:off x="3168" y="3600"/>
              <a:ext cx="108" cy="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1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la</a:t>
              </a:r>
            </a:p>
          </p:txBody>
        </p:sp>
        <p:sp>
          <p:nvSpPr>
            <p:cNvPr id="70754" name="Freeform 87"/>
            <p:cNvSpPr>
              <a:spLocks/>
            </p:cNvSpPr>
            <p:nvPr/>
          </p:nvSpPr>
          <p:spPr bwMode="auto">
            <a:xfrm>
              <a:off x="2943" y="3525"/>
              <a:ext cx="327" cy="173"/>
            </a:xfrm>
            <a:custGeom>
              <a:avLst/>
              <a:gdLst>
                <a:gd name="T0" fmla="*/ 327 w 327"/>
                <a:gd name="T1" fmla="*/ 3 h 173"/>
                <a:gd name="T2" fmla="*/ 249 w 327"/>
                <a:gd name="T3" fmla="*/ 24 h 173"/>
                <a:gd name="T4" fmla="*/ 183 w 327"/>
                <a:gd name="T5" fmla="*/ 29 h 173"/>
                <a:gd name="T6" fmla="*/ 101 w 327"/>
                <a:gd name="T7" fmla="*/ 17 h 173"/>
                <a:gd name="T8" fmla="*/ 44 w 327"/>
                <a:gd name="T9" fmla="*/ 0 h 173"/>
                <a:gd name="T10" fmla="*/ 9 w 327"/>
                <a:gd name="T11" fmla="*/ 41 h 173"/>
                <a:gd name="T12" fmla="*/ 2 w 327"/>
                <a:gd name="T13" fmla="*/ 93 h 173"/>
                <a:gd name="T14" fmla="*/ 21 w 327"/>
                <a:gd name="T15" fmla="*/ 152 h 173"/>
                <a:gd name="T16" fmla="*/ 66 w 327"/>
                <a:gd name="T17" fmla="*/ 173 h 173"/>
                <a:gd name="T18" fmla="*/ 170 w 327"/>
                <a:gd name="T19" fmla="*/ 110 h 173"/>
                <a:gd name="T20" fmla="*/ 327 w 327"/>
                <a:gd name="T21" fmla="*/ 3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7" h="173">
                  <a:moveTo>
                    <a:pt x="327" y="3"/>
                  </a:moveTo>
                  <a:cubicBezTo>
                    <a:pt x="317" y="5"/>
                    <a:pt x="266" y="20"/>
                    <a:pt x="249" y="24"/>
                  </a:cubicBezTo>
                  <a:cubicBezTo>
                    <a:pt x="217" y="27"/>
                    <a:pt x="208" y="30"/>
                    <a:pt x="183" y="29"/>
                  </a:cubicBezTo>
                  <a:cubicBezTo>
                    <a:pt x="175" y="26"/>
                    <a:pt x="110" y="18"/>
                    <a:pt x="101" y="17"/>
                  </a:cubicBezTo>
                  <a:cubicBezTo>
                    <a:pt x="79" y="12"/>
                    <a:pt x="58" y="1"/>
                    <a:pt x="44" y="0"/>
                  </a:cubicBezTo>
                  <a:cubicBezTo>
                    <a:pt x="28" y="9"/>
                    <a:pt x="16" y="26"/>
                    <a:pt x="9" y="41"/>
                  </a:cubicBezTo>
                  <a:cubicBezTo>
                    <a:pt x="8" y="52"/>
                    <a:pt x="0" y="82"/>
                    <a:pt x="2" y="93"/>
                  </a:cubicBezTo>
                  <a:cubicBezTo>
                    <a:pt x="3" y="114"/>
                    <a:pt x="2" y="141"/>
                    <a:pt x="21" y="152"/>
                  </a:cubicBezTo>
                  <a:cubicBezTo>
                    <a:pt x="33" y="166"/>
                    <a:pt x="53" y="170"/>
                    <a:pt x="66" y="173"/>
                  </a:cubicBezTo>
                  <a:cubicBezTo>
                    <a:pt x="91" y="166"/>
                    <a:pt x="150" y="122"/>
                    <a:pt x="170" y="110"/>
                  </a:cubicBezTo>
                  <a:cubicBezTo>
                    <a:pt x="212" y="82"/>
                    <a:pt x="314" y="17"/>
                    <a:pt x="327" y="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55" name="Line 88"/>
            <p:cNvSpPr>
              <a:spLocks noChangeShapeType="1"/>
            </p:cNvSpPr>
            <p:nvPr/>
          </p:nvSpPr>
          <p:spPr bwMode="auto">
            <a:xfrm>
              <a:off x="2784" y="360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56" name="Line 89"/>
            <p:cNvSpPr>
              <a:spLocks noChangeShapeType="1"/>
            </p:cNvSpPr>
            <p:nvPr/>
          </p:nvSpPr>
          <p:spPr bwMode="auto">
            <a:xfrm>
              <a:off x="2832" y="350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57" name="Line 90"/>
            <p:cNvSpPr>
              <a:spLocks noChangeShapeType="1"/>
            </p:cNvSpPr>
            <p:nvPr/>
          </p:nvSpPr>
          <p:spPr bwMode="auto">
            <a:xfrm>
              <a:off x="2784" y="369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58" name="Freeform 91"/>
            <p:cNvSpPr>
              <a:spLocks/>
            </p:cNvSpPr>
            <p:nvPr/>
          </p:nvSpPr>
          <p:spPr bwMode="auto">
            <a:xfrm>
              <a:off x="2780" y="3701"/>
              <a:ext cx="69" cy="119"/>
            </a:xfrm>
            <a:custGeom>
              <a:avLst/>
              <a:gdLst>
                <a:gd name="T0" fmla="*/ 52 w 69"/>
                <a:gd name="T1" fmla="*/ 0 h 119"/>
                <a:gd name="T2" fmla="*/ 34 w 69"/>
                <a:gd name="T3" fmla="*/ 9 h 119"/>
                <a:gd name="T4" fmla="*/ 19 w 69"/>
                <a:gd name="T5" fmla="*/ 22 h 119"/>
                <a:gd name="T6" fmla="*/ 7 w 69"/>
                <a:gd name="T7" fmla="*/ 42 h 119"/>
                <a:gd name="T8" fmla="*/ 9 w 69"/>
                <a:gd name="T9" fmla="*/ 103 h 119"/>
                <a:gd name="T10" fmla="*/ 48 w 69"/>
                <a:gd name="T11" fmla="*/ 115 h 119"/>
                <a:gd name="T12" fmla="*/ 69 w 69"/>
                <a:gd name="T13" fmla="*/ 118 h 1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119">
                  <a:moveTo>
                    <a:pt x="52" y="0"/>
                  </a:moveTo>
                  <a:cubicBezTo>
                    <a:pt x="47" y="4"/>
                    <a:pt x="40" y="7"/>
                    <a:pt x="34" y="9"/>
                  </a:cubicBezTo>
                  <a:cubicBezTo>
                    <a:pt x="30" y="14"/>
                    <a:pt x="24" y="19"/>
                    <a:pt x="19" y="22"/>
                  </a:cubicBezTo>
                  <a:cubicBezTo>
                    <a:pt x="14" y="28"/>
                    <a:pt x="10" y="35"/>
                    <a:pt x="7" y="42"/>
                  </a:cubicBezTo>
                  <a:cubicBezTo>
                    <a:pt x="4" y="62"/>
                    <a:pt x="0" y="84"/>
                    <a:pt x="9" y="103"/>
                  </a:cubicBezTo>
                  <a:cubicBezTo>
                    <a:pt x="12" y="119"/>
                    <a:pt x="37" y="115"/>
                    <a:pt x="48" y="115"/>
                  </a:cubicBezTo>
                  <a:cubicBezTo>
                    <a:pt x="56" y="114"/>
                    <a:pt x="61" y="115"/>
                    <a:pt x="69" y="11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59" name="AutoShape 92"/>
            <p:cNvSpPr>
              <a:spLocks noChangeArrowheads="1"/>
            </p:cNvSpPr>
            <p:nvPr/>
          </p:nvSpPr>
          <p:spPr bwMode="auto">
            <a:xfrm>
              <a:off x="2832" y="1488"/>
              <a:ext cx="45" cy="45"/>
            </a:xfrm>
            <a:prstGeom prst="flowChartExtra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760" name="WordArt 93"/>
            <p:cNvSpPr>
              <a:spLocks noChangeArrowheads="1" noChangeShapeType="1" noTextEdit="1"/>
            </p:cNvSpPr>
            <p:nvPr/>
          </p:nvSpPr>
          <p:spPr bwMode="auto">
            <a:xfrm>
              <a:off x="2886" y="1488"/>
              <a:ext cx="234" cy="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3134m</a:t>
              </a:r>
            </a:p>
          </p:txBody>
        </p:sp>
        <p:sp>
          <p:nvSpPr>
            <p:cNvPr id="70761" name="AutoShape 94"/>
            <p:cNvSpPr>
              <a:spLocks noChangeArrowheads="1"/>
            </p:cNvSpPr>
            <p:nvPr/>
          </p:nvSpPr>
          <p:spPr bwMode="auto">
            <a:xfrm>
              <a:off x="2736" y="1152"/>
              <a:ext cx="45" cy="45"/>
            </a:xfrm>
            <a:prstGeom prst="flowChartExtra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762" name="AutoShape 95"/>
            <p:cNvSpPr>
              <a:spLocks noChangeArrowheads="1"/>
            </p:cNvSpPr>
            <p:nvPr/>
          </p:nvSpPr>
          <p:spPr bwMode="auto">
            <a:xfrm>
              <a:off x="3504" y="1872"/>
              <a:ext cx="45" cy="45"/>
            </a:xfrm>
            <a:prstGeom prst="flowChartExtra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763" name="AutoShape 96"/>
            <p:cNvSpPr>
              <a:spLocks noChangeArrowheads="1"/>
            </p:cNvSpPr>
            <p:nvPr/>
          </p:nvSpPr>
          <p:spPr bwMode="auto">
            <a:xfrm>
              <a:off x="3216" y="2112"/>
              <a:ext cx="45" cy="45"/>
            </a:xfrm>
            <a:prstGeom prst="flowChartExtra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764" name="AutoShape 97"/>
            <p:cNvSpPr>
              <a:spLocks noChangeArrowheads="1"/>
            </p:cNvSpPr>
            <p:nvPr/>
          </p:nvSpPr>
          <p:spPr bwMode="auto">
            <a:xfrm>
              <a:off x="1968" y="2352"/>
              <a:ext cx="45" cy="45"/>
            </a:xfrm>
            <a:prstGeom prst="flowChartExtra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765" name="AutoShape 98"/>
            <p:cNvSpPr>
              <a:spLocks noChangeArrowheads="1"/>
            </p:cNvSpPr>
            <p:nvPr/>
          </p:nvSpPr>
          <p:spPr bwMode="auto">
            <a:xfrm>
              <a:off x="1536" y="2976"/>
              <a:ext cx="45" cy="45"/>
            </a:xfrm>
            <a:prstGeom prst="flowChartExtra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766" name="AutoShape 99"/>
            <p:cNvSpPr>
              <a:spLocks noChangeArrowheads="1"/>
            </p:cNvSpPr>
            <p:nvPr/>
          </p:nvSpPr>
          <p:spPr bwMode="auto">
            <a:xfrm>
              <a:off x="1632" y="3267"/>
              <a:ext cx="45" cy="45"/>
            </a:xfrm>
            <a:prstGeom prst="flowChartExtra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767" name="AutoShape 100"/>
            <p:cNvSpPr>
              <a:spLocks noChangeArrowheads="1"/>
            </p:cNvSpPr>
            <p:nvPr/>
          </p:nvSpPr>
          <p:spPr bwMode="auto">
            <a:xfrm>
              <a:off x="1968" y="3840"/>
              <a:ext cx="45" cy="45"/>
            </a:xfrm>
            <a:prstGeom prst="flowChartExtra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768" name="AutoShape 101"/>
            <p:cNvSpPr>
              <a:spLocks noChangeArrowheads="1"/>
            </p:cNvSpPr>
            <p:nvPr/>
          </p:nvSpPr>
          <p:spPr bwMode="auto">
            <a:xfrm>
              <a:off x="3552" y="3024"/>
              <a:ext cx="45" cy="45"/>
            </a:xfrm>
            <a:prstGeom prst="flowChartExtra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769" name="AutoShape 102"/>
            <p:cNvSpPr>
              <a:spLocks noChangeArrowheads="1"/>
            </p:cNvSpPr>
            <p:nvPr/>
          </p:nvSpPr>
          <p:spPr bwMode="auto">
            <a:xfrm>
              <a:off x="3360" y="3123"/>
              <a:ext cx="45" cy="45"/>
            </a:xfrm>
            <a:prstGeom prst="flowChartExtra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770" name="WordArt 103"/>
            <p:cNvSpPr>
              <a:spLocks noChangeArrowheads="1" noChangeShapeType="1" noTextEdit="1"/>
            </p:cNvSpPr>
            <p:nvPr/>
          </p:nvSpPr>
          <p:spPr bwMode="auto">
            <a:xfrm>
              <a:off x="3264" y="2112"/>
              <a:ext cx="234" cy="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4095m</a:t>
              </a:r>
            </a:p>
          </p:txBody>
        </p:sp>
        <p:sp>
          <p:nvSpPr>
            <p:cNvPr id="70771" name="WordArt 104"/>
            <p:cNvSpPr>
              <a:spLocks noChangeArrowheads="1" noChangeShapeType="1" noTextEdit="1"/>
            </p:cNvSpPr>
            <p:nvPr/>
          </p:nvSpPr>
          <p:spPr bwMode="auto">
            <a:xfrm>
              <a:off x="3270" y="1872"/>
              <a:ext cx="234" cy="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4284m</a:t>
              </a:r>
            </a:p>
          </p:txBody>
        </p:sp>
        <p:sp>
          <p:nvSpPr>
            <p:cNvPr id="70772" name="WordArt 105"/>
            <p:cNvSpPr>
              <a:spLocks noChangeArrowheads="1" noChangeShapeType="1" noTextEdit="1"/>
            </p:cNvSpPr>
            <p:nvPr/>
          </p:nvSpPr>
          <p:spPr bwMode="auto">
            <a:xfrm>
              <a:off x="1728" y="2352"/>
              <a:ext cx="234" cy="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3631m</a:t>
              </a:r>
            </a:p>
          </p:txBody>
        </p:sp>
        <p:sp>
          <p:nvSpPr>
            <p:cNvPr id="70773" name="WordArt 106"/>
            <p:cNvSpPr>
              <a:spLocks noChangeArrowheads="1" noChangeShapeType="1" noTextEdit="1"/>
            </p:cNvSpPr>
            <p:nvPr/>
          </p:nvSpPr>
          <p:spPr bwMode="auto">
            <a:xfrm>
              <a:off x="3312" y="3024"/>
              <a:ext cx="234" cy="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4366m</a:t>
              </a:r>
            </a:p>
          </p:txBody>
        </p:sp>
        <p:sp>
          <p:nvSpPr>
            <p:cNvPr id="70774" name="WordArt 107"/>
            <p:cNvSpPr>
              <a:spLocks noChangeArrowheads="1" noChangeShapeType="1" noTextEdit="1"/>
            </p:cNvSpPr>
            <p:nvPr/>
          </p:nvSpPr>
          <p:spPr bwMode="auto">
            <a:xfrm>
              <a:off x="3120" y="3120"/>
              <a:ext cx="234" cy="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3857m</a:t>
              </a:r>
            </a:p>
          </p:txBody>
        </p:sp>
        <p:sp>
          <p:nvSpPr>
            <p:cNvPr id="70775" name="WordArt 108"/>
            <p:cNvSpPr>
              <a:spLocks noChangeArrowheads="1" noChangeShapeType="1" noTextEdit="1"/>
            </p:cNvSpPr>
            <p:nvPr/>
          </p:nvSpPr>
          <p:spPr bwMode="auto">
            <a:xfrm>
              <a:off x="1728" y="3840"/>
              <a:ext cx="234" cy="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3473m</a:t>
              </a:r>
            </a:p>
          </p:txBody>
        </p:sp>
        <p:sp>
          <p:nvSpPr>
            <p:cNvPr id="70776" name="WordArt 109"/>
            <p:cNvSpPr>
              <a:spLocks noChangeArrowheads="1" noChangeShapeType="1" noTextEdit="1"/>
            </p:cNvSpPr>
            <p:nvPr/>
          </p:nvSpPr>
          <p:spPr bwMode="auto">
            <a:xfrm>
              <a:off x="1392" y="3264"/>
              <a:ext cx="234" cy="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4134m</a:t>
              </a:r>
            </a:p>
          </p:txBody>
        </p:sp>
        <p:sp>
          <p:nvSpPr>
            <p:cNvPr id="70777" name="WordArt 110"/>
            <p:cNvSpPr>
              <a:spLocks noChangeArrowheads="1" noChangeShapeType="1" noTextEdit="1"/>
            </p:cNvSpPr>
            <p:nvPr/>
          </p:nvSpPr>
          <p:spPr bwMode="auto">
            <a:xfrm>
              <a:off x="1296" y="2976"/>
              <a:ext cx="234" cy="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4247m</a:t>
              </a:r>
            </a:p>
          </p:txBody>
        </p:sp>
        <p:sp>
          <p:nvSpPr>
            <p:cNvPr id="70778" name="WordArt 111"/>
            <p:cNvSpPr>
              <a:spLocks noChangeArrowheads="1" noChangeShapeType="1" noTextEdit="1"/>
            </p:cNvSpPr>
            <p:nvPr/>
          </p:nvSpPr>
          <p:spPr bwMode="auto">
            <a:xfrm>
              <a:off x="2790" y="1152"/>
              <a:ext cx="234" cy="4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3129m</a:t>
              </a:r>
            </a:p>
          </p:txBody>
        </p:sp>
        <p:sp>
          <p:nvSpPr>
            <p:cNvPr id="70779" name="WordArt 112"/>
            <p:cNvSpPr>
              <a:spLocks noChangeArrowheads="1" noChangeShapeType="1" noTextEdit="1"/>
            </p:cNvSpPr>
            <p:nvPr/>
          </p:nvSpPr>
          <p:spPr bwMode="auto">
            <a:xfrm>
              <a:off x="3216" y="576"/>
              <a:ext cx="108" cy="1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10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chemeClr val="accent2"/>
                  </a:solidFill>
                  <a:latin typeface="Arial Black"/>
                </a:rPr>
                <a:t>kd</a:t>
              </a:r>
            </a:p>
          </p:txBody>
        </p:sp>
        <p:sp>
          <p:nvSpPr>
            <p:cNvPr id="70780" name="WordArt 113"/>
            <p:cNvSpPr>
              <a:spLocks noChangeArrowheads="1" noChangeShapeType="1" noTextEdit="1"/>
            </p:cNvSpPr>
            <p:nvPr/>
          </p:nvSpPr>
          <p:spPr bwMode="auto">
            <a:xfrm>
              <a:off x="3024" y="4128"/>
              <a:ext cx="108" cy="1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10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chemeClr val="accent2"/>
                  </a:solidFill>
                  <a:latin typeface="Arial Black"/>
                </a:rPr>
                <a:t>st</a:t>
              </a:r>
            </a:p>
          </p:txBody>
        </p:sp>
        <p:sp>
          <p:nvSpPr>
            <p:cNvPr id="70781" name="Line 114"/>
            <p:cNvSpPr>
              <a:spLocks noChangeShapeType="1"/>
            </p:cNvSpPr>
            <p:nvPr/>
          </p:nvSpPr>
          <p:spPr bwMode="auto">
            <a:xfrm flipV="1">
              <a:off x="1440" y="3456"/>
              <a:ext cx="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82" name="WordArt 115"/>
            <p:cNvSpPr>
              <a:spLocks noChangeArrowheads="1" noChangeShapeType="1" noTextEdit="1"/>
            </p:cNvSpPr>
            <p:nvPr/>
          </p:nvSpPr>
          <p:spPr bwMode="auto">
            <a:xfrm>
              <a:off x="1320" y="3648"/>
              <a:ext cx="216" cy="26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3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N</a:t>
              </a:r>
            </a:p>
          </p:txBody>
        </p:sp>
        <p:sp>
          <p:nvSpPr>
            <p:cNvPr id="70783" name="WordArt 116"/>
            <p:cNvSpPr>
              <a:spLocks noChangeArrowheads="1" noChangeShapeType="1" noTextEdit="1"/>
            </p:cNvSpPr>
            <p:nvPr/>
          </p:nvSpPr>
          <p:spPr bwMode="auto">
            <a:xfrm>
              <a:off x="1392" y="4128"/>
              <a:ext cx="240" cy="4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1200" kern="10">
                  <a:latin typeface="Arial Black"/>
                </a:rPr>
                <a:t>1km</a:t>
              </a:r>
            </a:p>
          </p:txBody>
        </p:sp>
        <p:sp>
          <p:nvSpPr>
            <p:cNvPr id="70784" name="Line 117"/>
            <p:cNvSpPr>
              <a:spLocks noChangeShapeType="1"/>
            </p:cNvSpPr>
            <p:nvPr/>
          </p:nvSpPr>
          <p:spPr bwMode="auto">
            <a:xfrm>
              <a:off x="1344" y="4224"/>
              <a:ext cx="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85" name="Line 118"/>
            <p:cNvSpPr>
              <a:spLocks noChangeShapeType="1"/>
            </p:cNvSpPr>
            <p:nvPr/>
          </p:nvSpPr>
          <p:spPr bwMode="auto">
            <a:xfrm>
              <a:off x="2496" y="624"/>
              <a:ext cx="96" cy="9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86" name="WordArt 119"/>
            <p:cNvSpPr>
              <a:spLocks noChangeArrowheads="1" noChangeShapeType="1" noTextEdit="1"/>
            </p:cNvSpPr>
            <p:nvPr/>
          </p:nvSpPr>
          <p:spPr bwMode="auto">
            <a:xfrm flipV="1">
              <a:off x="2496" y="1152"/>
              <a:ext cx="42" cy="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00CCFF"/>
                  </a:solidFill>
                  <a:latin typeface="Arial Black"/>
                </a:rPr>
                <a:t>x</a:t>
              </a:r>
            </a:p>
          </p:txBody>
        </p:sp>
        <p:sp>
          <p:nvSpPr>
            <p:cNvPr id="70787" name="Line 120"/>
            <p:cNvSpPr>
              <a:spLocks noChangeShapeType="1"/>
            </p:cNvSpPr>
            <p:nvPr/>
          </p:nvSpPr>
          <p:spPr bwMode="auto">
            <a:xfrm flipH="1">
              <a:off x="2736" y="2256"/>
              <a:ext cx="9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88" name="WordArt 121"/>
            <p:cNvSpPr>
              <a:spLocks noChangeArrowheads="1" noChangeShapeType="1" noTextEdit="1"/>
            </p:cNvSpPr>
            <p:nvPr/>
          </p:nvSpPr>
          <p:spPr bwMode="auto">
            <a:xfrm flipV="1">
              <a:off x="2550" y="1297"/>
              <a:ext cx="42" cy="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00CCFF"/>
                  </a:solidFill>
                  <a:latin typeface="Arial Black"/>
                </a:rPr>
                <a:t>x</a:t>
              </a:r>
            </a:p>
          </p:txBody>
        </p:sp>
        <p:sp>
          <p:nvSpPr>
            <p:cNvPr id="70789" name="WordArt 122"/>
            <p:cNvSpPr>
              <a:spLocks noChangeArrowheads="1" noChangeShapeType="1" noTextEdit="1"/>
            </p:cNvSpPr>
            <p:nvPr/>
          </p:nvSpPr>
          <p:spPr bwMode="auto">
            <a:xfrm flipV="1">
              <a:off x="2550" y="1345"/>
              <a:ext cx="42" cy="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00CCFF"/>
                  </a:solidFill>
                  <a:latin typeface="Arial Black"/>
                </a:rPr>
                <a:t>x</a:t>
              </a:r>
            </a:p>
          </p:txBody>
        </p:sp>
        <p:sp>
          <p:nvSpPr>
            <p:cNvPr id="70790" name="WordArt 123"/>
            <p:cNvSpPr>
              <a:spLocks noChangeArrowheads="1" noChangeShapeType="1" noTextEdit="1"/>
            </p:cNvSpPr>
            <p:nvPr/>
          </p:nvSpPr>
          <p:spPr bwMode="auto">
            <a:xfrm flipV="1">
              <a:off x="2550" y="1393"/>
              <a:ext cx="42" cy="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00CCFF"/>
                  </a:solidFill>
                  <a:latin typeface="Arial Black"/>
                </a:rPr>
                <a:t>x</a:t>
              </a:r>
            </a:p>
          </p:txBody>
        </p:sp>
        <p:sp>
          <p:nvSpPr>
            <p:cNvPr id="70791" name="WordArt 124"/>
            <p:cNvSpPr>
              <a:spLocks noChangeArrowheads="1" noChangeShapeType="1" noTextEdit="1"/>
            </p:cNvSpPr>
            <p:nvPr/>
          </p:nvSpPr>
          <p:spPr bwMode="auto">
            <a:xfrm flipV="1">
              <a:off x="2550" y="1441"/>
              <a:ext cx="42" cy="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00CCFF"/>
                  </a:solidFill>
                  <a:latin typeface="Arial Black"/>
                </a:rPr>
                <a:t>x</a:t>
              </a:r>
            </a:p>
          </p:txBody>
        </p:sp>
        <p:sp>
          <p:nvSpPr>
            <p:cNvPr id="70792" name="WordArt 125"/>
            <p:cNvSpPr>
              <a:spLocks noChangeArrowheads="1" noChangeShapeType="1" noTextEdit="1"/>
            </p:cNvSpPr>
            <p:nvPr/>
          </p:nvSpPr>
          <p:spPr bwMode="auto">
            <a:xfrm flipV="1">
              <a:off x="2550" y="1489"/>
              <a:ext cx="42" cy="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00CCFF"/>
                  </a:solidFill>
                  <a:latin typeface="Arial Black"/>
                </a:rPr>
                <a:t>x</a:t>
              </a:r>
            </a:p>
          </p:txBody>
        </p:sp>
        <p:sp>
          <p:nvSpPr>
            <p:cNvPr id="70793" name="WordArt 126"/>
            <p:cNvSpPr>
              <a:spLocks noChangeArrowheads="1" noChangeShapeType="1" noTextEdit="1"/>
            </p:cNvSpPr>
            <p:nvPr/>
          </p:nvSpPr>
          <p:spPr bwMode="auto">
            <a:xfrm flipV="1">
              <a:off x="2550" y="1537"/>
              <a:ext cx="42" cy="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00CCFF"/>
                  </a:solidFill>
                  <a:latin typeface="Arial Black"/>
                </a:rPr>
                <a:t>x</a:t>
              </a:r>
            </a:p>
          </p:txBody>
        </p:sp>
        <p:sp>
          <p:nvSpPr>
            <p:cNvPr id="70794" name="Line 127"/>
            <p:cNvSpPr>
              <a:spLocks noChangeShapeType="1"/>
            </p:cNvSpPr>
            <p:nvPr/>
          </p:nvSpPr>
          <p:spPr bwMode="auto">
            <a:xfrm>
              <a:off x="2448" y="2880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95" name="Line 128"/>
            <p:cNvSpPr>
              <a:spLocks noChangeShapeType="1"/>
            </p:cNvSpPr>
            <p:nvPr/>
          </p:nvSpPr>
          <p:spPr bwMode="auto">
            <a:xfrm>
              <a:off x="2448" y="292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96" name="Line 129"/>
            <p:cNvSpPr>
              <a:spLocks noChangeShapeType="1"/>
            </p:cNvSpPr>
            <p:nvPr/>
          </p:nvSpPr>
          <p:spPr bwMode="auto">
            <a:xfrm>
              <a:off x="2496" y="297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97" name="Line 130"/>
            <p:cNvSpPr>
              <a:spLocks noChangeShapeType="1"/>
            </p:cNvSpPr>
            <p:nvPr/>
          </p:nvSpPr>
          <p:spPr bwMode="auto">
            <a:xfrm>
              <a:off x="2496" y="3024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798" name="AutoShape 131"/>
            <p:cNvSpPr>
              <a:spLocks noChangeArrowheads="1"/>
            </p:cNvSpPr>
            <p:nvPr/>
          </p:nvSpPr>
          <p:spPr bwMode="auto">
            <a:xfrm>
              <a:off x="2496" y="3936"/>
              <a:ext cx="48" cy="48"/>
            </a:xfrm>
            <a:prstGeom prst="flowChartMerg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799" name="Line 132"/>
            <p:cNvSpPr>
              <a:spLocks noChangeShapeType="1"/>
            </p:cNvSpPr>
            <p:nvPr/>
          </p:nvSpPr>
          <p:spPr bwMode="auto">
            <a:xfrm>
              <a:off x="2544" y="2976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800" name="AutoShape 133"/>
            <p:cNvSpPr>
              <a:spLocks noChangeArrowheads="1"/>
            </p:cNvSpPr>
            <p:nvPr/>
          </p:nvSpPr>
          <p:spPr bwMode="auto">
            <a:xfrm>
              <a:off x="2544" y="3888"/>
              <a:ext cx="34" cy="34"/>
            </a:xfrm>
            <a:prstGeom prst="flowChartMerg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801" name="AutoShape 134"/>
            <p:cNvSpPr>
              <a:spLocks noChangeArrowheads="1"/>
            </p:cNvSpPr>
            <p:nvPr/>
          </p:nvSpPr>
          <p:spPr bwMode="auto">
            <a:xfrm>
              <a:off x="2208" y="3600"/>
              <a:ext cx="34" cy="34"/>
            </a:xfrm>
            <a:prstGeom prst="flowChartMerg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802" name="AutoShape 135"/>
            <p:cNvSpPr>
              <a:spLocks noChangeArrowheads="1"/>
            </p:cNvSpPr>
            <p:nvPr/>
          </p:nvSpPr>
          <p:spPr bwMode="auto">
            <a:xfrm>
              <a:off x="2256" y="2976"/>
              <a:ext cx="34" cy="34"/>
            </a:xfrm>
            <a:prstGeom prst="flowChartMerg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803" name="Line 136"/>
            <p:cNvSpPr>
              <a:spLocks noChangeShapeType="1"/>
            </p:cNvSpPr>
            <p:nvPr/>
          </p:nvSpPr>
          <p:spPr bwMode="auto">
            <a:xfrm flipH="1">
              <a:off x="2976" y="355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804" name="Line 137"/>
            <p:cNvSpPr>
              <a:spLocks noChangeShapeType="1"/>
            </p:cNvSpPr>
            <p:nvPr/>
          </p:nvSpPr>
          <p:spPr bwMode="auto">
            <a:xfrm flipH="1">
              <a:off x="2976" y="3600"/>
              <a:ext cx="19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805" name="AutoShape 138"/>
            <p:cNvSpPr>
              <a:spLocks noChangeArrowheads="1"/>
            </p:cNvSpPr>
            <p:nvPr/>
          </p:nvSpPr>
          <p:spPr bwMode="auto">
            <a:xfrm>
              <a:off x="2976" y="3600"/>
              <a:ext cx="34" cy="34"/>
            </a:xfrm>
            <a:prstGeom prst="flowChartMerg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806" name="Freeform 139"/>
            <p:cNvSpPr>
              <a:spLocks/>
            </p:cNvSpPr>
            <p:nvPr/>
          </p:nvSpPr>
          <p:spPr bwMode="auto">
            <a:xfrm>
              <a:off x="3268" y="3452"/>
              <a:ext cx="124" cy="78"/>
            </a:xfrm>
            <a:custGeom>
              <a:avLst/>
              <a:gdLst>
                <a:gd name="T0" fmla="*/ 0 w 124"/>
                <a:gd name="T1" fmla="*/ 78 h 78"/>
                <a:gd name="T2" fmla="*/ 124 w 124"/>
                <a:gd name="T3" fmla="*/ 0 h 7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4" h="78">
                  <a:moveTo>
                    <a:pt x="0" y="78"/>
                  </a:moveTo>
                  <a:cubicBezTo>
                    <a:pt x="21" y="65"/>
                    <a:pt x="103" y="13"/>
                    <a:pt x="124" y="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ysDot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807" name="AutoShape 140"/>
            <p:cNvSpPr>
              <a:spLocks noChangeArrowheads="1"/>
            </p:cNvSpPr>
            <p:nvPr/>
          </p:nvSpPr>
          <p:spPr bwMode="auto">
            <a:xfrm>
              <a:off x="2736" y="3504"/>
              <a:ext cx="48" cy="48"/>
            </a:xfrm>
            <a:prstGeom prst="flowChartExtra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808" name="WordArt 141"/>
            <p:cNvSpPr>
              <a:spLocks noChangeArrowheads="1" noChangeShapeType="1" noTextEdit="1"/>
            </p:cNvSpPr>
            <p:nvPr/>
          </p:nvSpPr>
          <p:spPr bwMode="auto">
            <a:xfrm>
              <a:off x="2640" y="3360"/>
              <a:ext cx="108" cy="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1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nb</a:t>
              </a:r>
            </a:p>
          </p:txBody>
        </p:sp>
        <p:sp>
          <p:nvSpPr>
            <p:cNvPr id="70809" name="AutoShape 142"/>
            <p:cNvSpPr>
              <a:spLocks noChangeArrowheads="1"/>
            </p:cNvSpPr>
            <p:nvPr/>
          </p:nvSpPr>
          <p:spPr bwMode="auto">
            <a:xfrm>
              <a:off x="2832" y="3648"/>
              <a:ext cx="34" cy="34"/>
            </a:xfrm>
            <a:prstGeom prst="flowChartMerg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810" name="AutoShape 143"/>
            <p:cNvSpPr>
              <a:spLocks noChangeArrowheads="1"/>
            </p:cNvSpPr>
            <p:nvPr/>
          </p:nvSpPr>
          <p:spPr bwMode="auto">
            <a:xfrm>
              <a:off x="2976" y="3744"/>
              <a:ext cx="34" cy="34"/>
            </a:xfrm>
            <a:prstGeom prst="flowChartMerg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811" name="AutoShape 144"/>
            <p:cNvSpPr>
              <a:spLocks noChangeArrowheads="1"/>
            </p:cNvSpPr>
            <p:nvPr/>
          </p:nvSpPr>
          <p:spPr bwMode="auto">
            <a:xfrm>
              <a:off x="3024" y="3504"/>
              <a:ext cx="34" cy="34"/>
            </a:xfrm>
            <a:prstGeom prst="flowChartMerg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812" name="AutoShape 145"/>
            <p:cNvSpPr>
              <a:spLocks noChangeArrowheads="1"/>
            </p:cNvSpPr>
            <p:nvPr/>
          </p:nvSpPr>
          <p:spPr bwMode="auto">
            <a:xfrm>
              <a:off x="2880" y="3360"/>
              <a:ext cx="48" cy="48"/>
            </a:xfrm>
            <a:prstGeom prst="flowChartMerg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813" name="AutoShape 146"/>
            <p:cNvSpPr>
              <a:spLocks noChangeArrowheads="1"/>
            </p:cNvSpPr>
            <p:nvPr/>
          </p:nvSpPr>
          <p:spPr bwMode="auto">
            <a:xfrm>
              <a:off x="2558" y="3984"/>
              <a:ext cx="34" cy="34"/>
            </a:xfrm>
            <a:prstGeom prst="flowChartMerg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814" name="AutoShape 147"/>
            <p:cNvSpPr>
              <a:spLocks noChangeArrowheads="1"/>
            </p:cNvSpPr>
            <p:nvPr/>
          </p:nvSpPr>
          <p:spPr bwMode="auto">
            <a:xfrm>
              <a:off x="2832" y="3456"/>
              <a:ext cx="34" cy="34"/>
            </a:xfrm>
            <a:prstGeom prst="flowChartMerg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815" name="AutoShape 148"/>
            <p:cNvSpPr>
              <a:spLocks noChangeArrowheads="1"/>
            </p:cNvSpPr>
            <p:nvPr/>
          </p:nvSpPr>
          <p:spPr bwMode="auto">
            <a:xfrm>
              <a:off x="2832" y="3744"/>
              <a:ext cx="34" cy="34"/>
            </a:xfrm>
            <a:prstGeom prst="flowChartMerg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816" name="AutoShape 149"/>
            <p:cNvSpPr>
              <a:spLocks noChangeArrowheads="1"/>
            </p:cNvSpPr>
            <p:nvPr/>
          </p:nvSpPr>
          <p:spPr bwMode="auto">
            <a:xfrm>
              <a:off x="2880" y="3552"/>
              <a:ext cx="48" cy="48"/>
            </a:xfrm>
            <a:prstGeom prst="flowChartMerg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817" name="Freeform 150" descr="Zickzack"/>
            <p:cNvSpPr>
              <a:spLocks/>
            </p:cNvSpPr>
            <p:nvPr/>
          </p:nvSpPr>
          <p:spPr bwMode="auto">
            <a:xfrm>
              <a:off x="1344" y="79"/>
              <a:ext cx="96" cy="65"/>
            </a:xfrm>
            <a:custGeom>
              <a:avLst/>
              <a:gdLst>
                <a:gd name="T0" fmla="*/ 90 w 96"/>
                <a:gd name="T1" fmla="*/ 1 h 65"/>
                <a:gd name="T2" fmla="*/ 64 w 96"/>
                <a:gd name="T3" fmla="*/ 20 h 65"/>
                <a:gd name="T4" fmla="*/ 34 w 96"/>
                <a:gd name="T5" fmla="*/ 22 h 65"/>
                <a:gd name="T6" fmla="*/ 6 w 96"/>
                <a:gd name="T7" fmla="*/ 49 h 65"/>
                <a:gd name="T8" fmla="*/ 70 w 96"/>
                <a:gd name="T9" fmla="*/ 53 h 65"/>
                <a:gd name="T10" fmla="*/ 93 w 96"/>
                <a:gd name="T11" fmla="*/ 34 h 65"/>
                <a:gd name="T12" fmla="*/ 90 w 96"/>
                <a:gd name="T13" fmla="*/ 1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6" h="65">
                  <a:moveTo>
                    <a:pt x="90" y="1"/>
                  </a:moveTo>
                  <a:cubicBezTo>
                    <a:pt x="82" y="0"/>
                    <a:pt x="73" y="17"/>
                    <a:pt x="64" y="20"/>
                  </a:cubicBezTo>
                  <a:cubicBezTo>
                    <a:pt x="55" y="25"/>
                    <a:pt x="44" y="24"/>
                    <a:pt x="34" y="22"/>
                  </a:cubicBezTo>
                  <a:cubicBezTo>
                    <a:pt x="25" y="29"/>
                    <a:pt x="0" y="44"/>
                    <a:pt x="6" y="49"/>
                  </a:cubicBezTo>
                  <a:cubicBezTo>
                    <a:pt x="7" y="49"/>
                    <a:pt x="7" y="65"/>
                    <a:pt x="70" y="53"/>
                  </a:cubicBezTo>
                  <a:cubicBezTo>
                    <a:pt x="80" y="50"/>
                    <a:pt x="83" y="36"/>
                    <a:pt x="93" y="34"/>
                  </a:cubicBezTo>
                  <a:cubicBezTo>
                    <a:pt x="96" y="25"/>
                    <a:pt x="95" y="3"/>
                    <a:pt x="90" y="1"/>
                  </a:cubicBezTo>
                  <a:close/>
                </a:path>
              </a:pathLst>
            </a:custGeom>
            <a:pattFill prst="zigZ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818" name="WordArt 151"/>
            <p:cNvSpPr>
              <a:spLocks noChangeArrowheads="1" noChangeShapeType="1" noTextEdit="1"/>
            </p:cNvSpPr>
            <p:nvPr/>
          </p:nvSpPr>
          <p:spPr bwMode="auto">
            <a:xfrm flipV="1">
              <a:off x="1350" y="480"/>
              <a:ext cx="42" cy="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00CCFF"/>
                  </a:solidFill>
                  <a:latin typeface="Arial Black"/>
                </a:rPr>
                <a:t>x</a:t>
              </a:r>
            </a:p>
          </p:txBody>
        </p:sp>
        <p:sp>
          <p:nvSpPr>
            <p:cNvPr id="70819" name="AutoShape 152"/>
            <p:cNvSpPr>
              <a:spLocks noChangeArrowheads="1"/>
            </p:cNvSpPr>
            <p:nvPr/>
          </p:nvSpPr>
          <p:spPr bwMode="auto">
            <a:xfrm>
              <a:off x="2736" y="2688"/>
              <a:ext cx="96" cy="96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820" name="AutoShape 153"/>
            <p:cNvSpPr>
              <a:spLocks noChangeArrowheads="1"/>
            </p:cNvSpPr>
            <p:nvPr/>
          </p:nvSpPr>
          <p:spPr bwMode="auto">
            <a:xfrm>
              <a:off x="1344" y="720"/>
              <a:ext cx="96" cy="96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821" name="Freeform 154"/>
            <p:cNvSpPr>
              <a:spLocks/>
            </p:cNvSpPr>
            <p:nvPr/>
          </p:nvSpPr>
          <p:spPr bwMode="auto">
            <a:xfrm>
              <a:off x="1296" y="192"/>
              <a:ext cx="127" cy="86"/>
            </a:xfrm>
            <a:custGeom>
              <a:avLst/>
              <a:gdLst>
                <a:gd name="T0" fmla="*/ 116 w 127"/>
                <a:gd name="T1" fmla="*/ 18 h 86"/>
                <a:gd name="T2" fmla="*/ 64 w 127"/>
                <a:gd name="T3" fmla="*/ 13 h 86"/>
                <a:gd name="T4" fmla="*/ 76 w 127"/>
                <a:gd name="T5" fmla="*/ 86 h 86"/>
                <a:gd name="T6" fmla="*/ 116 w 127"/>
                <a:gd name="T7" fmla="*/ 18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7" h="86">
                  <a:moveTo>
                    <a:pt x="116" y="18"/>
                  </a:moveTo>
                  <a:cubicBezTo>
                    <a:pt x="95" y="0"/>
                    <a:pt x="68" y="4"/>
                    <a:pt x="64" y="13"/>
                  </a:cubicBezTo>
                  <a:cubicBezTo>
                    <a:pt x="65" y="25"/>
                    <a:pt x="0" y="50"/>
                    <a:pt x="76" y="86"/>
                  </a:cubicBezTo>
                  <a:cubicBezTo>
                    <a:pt x="82" y="76"/>
                    <a:pt x="127" y="27"/>
                    <a:pt x="116" y="1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822" name="AutoShape 155"/>
            <p:cNvSpPr>
              <a:spLocks noChangeArrowheads="1"/>
            </p:cNvSpPr>
            <p:nvPr/>
          </p:nvSpPr>
          <p:spPr bwMode="auto">
            <a:xfrm>
              <a:off x="1344" y="206"/>
              <a:ext cx="34" cy="34"/>
            </a:xfrm>
            <a:prstGeom prst="flowChartExtra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823" name="Oval 156"/>
            <p:cNvSpPr>
              <a:spLocks noChangeArrowheads="1"/>
            </p:cNvSpPr>
            <p:nvPr/>
          </p:nvSpPr>
          <p:spPr bwMode="auto">
            <a:xfrm>
              <a:off x="1344" y="864"/>
              <a:ext cx="96" cy="192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AT" altLang="de-DE" sz="2400"/>
            </a:p>
          </p:txBody>
        </p:sp>
        <p:sp>
          <p:nvSpPr>
            <p:cNvPr id="70824" name="Line 157"/>
            <p:cNvSpPr>
              <a:spLocks noChangeShapeType="1"/>
            </p:cNvSpPr>
            <p:nvPr/>
          </p:nvSpPr>
          <p:spPr bwMode="auto">
            <a:xfrm flipH="1">
              <a:off x="1392" y="912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825" name="Freeform 158"/>
            <p:cNvSpPr>
              <a:spLocks/>
            </p:cNvSpPr>
            <p:nvPr/>
          </p:nvSpPr>
          <p:spPr bwMode="auto">
            <a:xfrm>
              <a:off x="1344" y="589"/>
              <a:ext cx="98" cy="83"/>
            </a:xfrm>
            <a:custGeom>
              <a:avLst/>
              <a:gdLst>
                <a:gd name="T0" fmla="*/ 90 w 98"/>
                <a:gd name="T1" fmla="*/ 11 h 83"/>
                <a:gd name="T2" fmla="*/ 40 w 98"/>
                <a:gd name="T3" fmla="*/ 5 h 83"/>
                <a:gd name="T4" fmla="*/ 0 w 98"/>
                <a:gd name="T5" fmla="*/ 29 h 83"/>
                <a:gd name="T6" fmla="*/ 48 w 98"/>
                <a:gd name="T7" fmla="*/ 80 h 83"/>
                <a:gd name="T8" fmla="*/ 90 w 98"/>
                <a:gd name="T9" fmla="*/ 11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8" h="83">
                  <a:moveTo>
                    <a:pt x="90" y="11"/>
                  </a:moveTo>
                  <a:cubicBezTo>
                    <a:pt x="79" y="3"/>
                    <a:pt x="54" y="6"/>
                    <a:pt x="40" y="5"/>
                  </a:cubicBezTo>
                  <a:cubicBezTo>
                    <a:pt x="30" y="0"/>
                    <a:pt x="11" y="27"/>
                    <a:pt x="0" y="29"/>
                  </a:cubicBezTo>
                  <a:cubicBezTo>
                    <a:pt x="10" y="41"/>
                    <a:pt x="33" y="83"/>
                    <a:pt x="48" y="80"/>
                  </a:cubicBezTo>
                  <a:cubicBezTo>
                    <a:pt x="53" y="57"/>
                    <a:pt x="98" y="32"/>
                    <a:pt x="90" y="11"/>
                  </a:cubicBez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826" name="Freeform 159"/>
            <p:cNvSpPr>
              <a:spLocks/>
            </p:cNvSpPr>
            <p:nvPr/>
          </p:nvSpPr>
          <p:spPr bwMode="auto">
            <a:xfrm>
              <a:off x="1345" y="336"/>
              <a:ext cx="47" cy="135"/>
            </a:xfrm>
            <a:custGeom>
              <a:avLst/>
              <a:gdLst>
                <a:gd name="T0" fmla="*/ 0 w 33"/>
                <a:gd name="T1" fmla="*/ 0 h 183"/>
                <a:gd name="T2" fmla="*/ 160218937 w 33"/>
                <a:gd name="T3" fmla="*/ 1 h 183"/>
                <a:gd name="T4" fmla="*/ 187327772 w 33"/>
                <a:gd name="T5" fmla="*/ 1 h 1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3" h="183">
                  <a:moveTo>
                    <a:pt x="0" y="0"/>
                  </a:moveTo>
                  <a:cubicBezTo>
                    <a:pt x="18" y="15"/>
                    <a:pt x="24" y="74"/>
                    <a:pt x="28" y="93"/>
                  </a:cubicBezTo>
                  <a:cubicBezTo>
                    <a:pt x="33" y="123"/>
                    <a:pt x="31" y="164"/>
                    <a:pt x="33" y="183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827" name="Text Box 160"/>
            <p:cNvSpPr txBox="1">
              <a:spLocks noChangeArrowheads="1"/>
            </p:cNvSpPr>
            <p:nvPr/>
          </p:nvSpPr>
          <p:spPr bwMode="auto">
            <a:xfrm>
              <a:off x="1440" y="48"/>
              <a:ext cx="105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800" b="1">
                  <a:latin typeface="Arial" pitchFamily="34" charset="0"/>
                  <a:cs typeface="Arial" pitchFamily="34" charset="0"/>
                </a:rPr>
                <a:t>debris flow/GLOF sediments</a:t>
              </a:r>
            </a:p>
          </p:txBody>
        </p:sp>
        <p:sp>
          <p:nvSpPr>
            <p:cNvPr id="70828" name="Text Box 161"/>
            <p:cNvSpPr txBox="1">
              <a:spLocks noChangeArrowheads="1"/>
            </p:cNvSpPr>
            <p:nvPr/>
          </p:nvSpPr>
          <p:spPr bwMode="auto">
            <a:xfrm>
              <a:off x="1440" y="432"/>
              <a:ext cx="105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800" b="1">
                  <a:latin typeface="Arial" pitchFamily="34" charset="0"/>
                  <a:cs typeface="Arial" pitchFamily="34" charset="0"/>
                </a:rPr>
                <a:t>lake/alluvial sediments</a:t>
              </a:r>
            </a:p>
          </p:txBody>
        </p:sp>
        <p:sp>
          <p:nvSpPr>
            <p:cNvPr id="70829" name="Text Box 162"/>
            <p:cNvSpPr txBox="1">
              <a:spLocks noChangeArrowheads="1"/>
            </p:cNvSpPr>
            <p:nvPr/>
          </p:nvSpPr>
          <p:spPr bwMode="auto">
            <a:xfrm>
              <a:off x="1440" y="576"/>
              <a:ext cx="110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800" b="1">
                  <a:latin typeface="Arial" pitchFamily="34" charset="0"/>
                  <a:cs typeface="Arial" pitchFamily="34" charset="0"/>
                </a:rPr>
                <a:t>dimension of dammed lake </a:t>
              </a:r>
            </a:p>
          </p:txBody>
        </p:sp>
        <p:sp>
          <p:nvSpPr>
            <p:cNvPr id="70830" name="Text Box 163"/>
            <p:cNvSpPr txBox="1">
              <a:spLocks noChangeArrowheads="1"/>
            </p:cNvSpPr>
            <p:nvPr/>
          </p:nvSpPr>
          <p:spPr bwMode="auto">
            <a:xfrm>
              <a:off x="1440" y="153"/>
              <a:ext cx="105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800" b="1">
                  <a:latin typeface="Arial" pitchFamily="34" charset="0"/>
                  <a:cs typeface="Arial" pitchFamily="34" charset="0"/>
                </a:rPr>
                <a:t>rockfall/rockslide boulders</a:t>
              </a:r>
            </a:p>
          </p:txBody>
        </p:sp>
        <p:sp>
          <p:nvSpPr>
            <p:cNvPr id="70831" name="Text Box 164"/>
            <p:cNvSpPr txBox="1">
              <a:spLocks noChangeArrowheads="1"/>
            </p:cNvSpPr>
            <p:nvPr/>
          </p:nvSpPr>
          <p:spPr bwMode="auto">
            <a:xfrm>
              <a:off x="1440" y="720"/>
              <a:ext cx="105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800" b="1">
                  <a:latin typeface="Arial" pitchFamily="34" charset="0"/>
                  <a:cs typeface="Arial" pitchFamily="34" charset="0"/>
                </a:rPr>
                <a:t>rockslide‘s prim. slid. surface </a:t>
              </a:r>
            </a:p>
          </p:txBody>
        </p:sp>
        <p:sp>
          <p:nvSpPr>
            <p:cNvPr id="70832" name="Text Box 165"/>
            <p:cNvSpPr txBox="1">
              <a:spLocks noChangeArrowheads="1"/>
            </p:cNvSpPr>
            <p:nvPr/>
          </p:nvSpPr>
          <p:spPr bwMode="auto">
            <a:xfrm>
              <a:off x="1440" y="873"/>
              <a:ext cx="1104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800" b="1">
                  <a:latin typeface="Arial" pitchFamily="34" charset="0"/>
                  <a:cs typeface="Arial" pitchFamily="34" charset="0"/>
                </a:rPr>
                <a:t>moraine of last main glaciation</a:t>
              </a:r>
            </a:p>
          </p:txBody>
        </p:sp>
        <p:sp>
          <p:nvSpPr>
            <p:cNvPr id="70833" name="Text Box 166"/>
            <p:cNvSpPr txBox="1">
              <a:spLocks noChangeArrowheads="1"/>
            </p:cNvSpPr>
            <p:nvPr/>
          </p:nvSpPr>
          <p:spPr bwMode="auto">
            <a:xfrm>
              <a:off x="1440" y="297"/>
              <a:ext cx="1056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800" b="1">
                  <a:latin typeface="Arial" pitchFamily="34" charset="0"/>
                  <a:cs typeface="Arial" pitchFamily="34" charset="0"/>
                </a:rPr>
                <a:t>spillway terraces</a:t>
              </a:r>
            </a:p>
          </p:txBody>
        </p:sp>
        <p:sp>
          <p:nvSpPr>
            <p:cNvPr id="70834" name="WordArt 167"/>
            <p:cNvSpPr>
              <a:spLocks noChangeArrowheads="1" noChangeShapeType="1" noTextEdit="1"/>
            </p:cNvSpPr>
            <p:nvPr/>
          </p:nvSpPr>
          <p:spPr bwMode="auto">
            <a:xfrm>
              <a:off x="2496" y="864"/>
              <a:ext cx="108" cy="1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1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pk</a:t>
              </a:r>
            </a:p>
          </p:txBody>
        </p:sp>
        <p:sp>
          <p:nvSpPr>
            <p:cNvPr id="70835" name="WordArt 168"/>
            <p:cNvSpPr>
              <a:spLocks noChangeArrowheads="1" noChangeShapeType="1" noTextEdit="1"/>
            </p:cNvSpPr>
            <p:nvPr/>
          </p:nvSpPr>
          <p:spPr bwMode="auto">
            <a:xfrm>
              <a:off x="2880" y="384"/>
              <a:ext cx="108" cy="1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1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mj</a:t>
              </a:r>
            </a:p>
          </p:txBody>
        </p:sp>
        <p:sp>
          <p:nvSpPr>
            <p:cNvPr id="70836" name="Line 169"/>
            <p:cNvSpPr>
              <a:spLocks noChangeShapeType="1"/>
            </p:cNvSpPr>
            <p:nvPr/>
          </p:nvSpPr>
          <p:spPr bwMode="auto">
            <a:xfrm>
              <a:off x="1200" y="1296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0837" name="WordArt 170"/>
            <p:cNvSpPr>
              <a:spLocks noChangeArrowheads="1" noChangeShapeType="1" noTextEdit="1"/>
            </p:cNvSpPr>
            <p:nvPr/>
          </p:nvSpPr>
          <p:spPr bwMode="auto">
            <a:xfrm>
              <a:off x="1344" y="1248"/>
              <a:ext cx="276" cy="9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atin typeface="Arial Black"/>
                </a:rPr>
                <a:t>27°45' n</a:t>
              </a:r>
            </a:p>
          </p:txBody>
        </p:sp>
        <p:sp>
          <p:nvSpPr>
            <p:cNvPr id="70838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3324" y="48"/>
              <a:ext cx="276" cy="9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atin typeface="Arial Black"/>
                </a:rPr>
                <a:t>86°45' e</a:t>
              </a:r>
            </a:p>
          </p:txBody>
        </p:sp>
        <p:sp>
          <p:nvSpPr>
            <p:cNvPr id="70839" name="Line 172"/>
            <p:cNvSpPr>
              <a:spLocks noChangeShapeType="1"/>
            </p:cNvSpPr>
            <p:nvPr/>
          </p:nvSpPr>
          <p:spPr bwMode="auto">
            <a:xfrm>
              <a:off x="3648" y="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184" name="Ellipse 183"/>
          <p:cNvSpPr/>
          <p:nvPr/>
        </p:nvSpPr>
        <p:spPr>
          <a:xfrm>
            <a:off x="-180528" y="4291013"/>
            <a:ext cx="3846512" cy="1860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85" name="Ellipse 184"/>
          <p:cNvSpPr/>
          <p:nvPr/>
        </p:nvSpPr>
        <p:spPr>
          <a:xfrm rot="621802">
            <a:off x="1382236" y="1210947"/>
            <a:ext cx="1758950" cy="374658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86" name="Pfeil nach rechts 185"/>
          <p:cNvSpPr/>
          <p:nvPr/>
        </p:nvSpPr>
        <p:spPr>
          <a:xfrm rot="858181">
            <a:off x="936999" y="2926928"/>
            <a:ext cx="825500" cy="406400"/>
          </a:xfrm>
          <a:prstGeom prst="rightArrow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grpSp>
        <p:nvGrpSpPr>
          <p:cNvPr id="187" name="Gruppieren 186"/>
          <p:cNvGrpSpPr/>
          <p:nvPr/>
        </p:nvGrpSpPr>
        <p:grpSpPr>
          <a:xfrm>
            <a:off x="3851920" y="3408221"/>
            <a:ext cx="5292079" cy="3459304"/>
            <a:chOff x="0" y="765175"/>
            <a:chExt cx="9144000" cy="6102350"/>
          </a:xfrm>
        </p:grpSpPr>
        <p:pic>
          <p:nvPicPr>
            <p:cNvPr id="188" name="Picture 180" descr="F:\PublikationenWeidinger\WeidKorup_Khumbu_2009\WeidKorup_Khumbu2009_LughlaAbriss02.T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5175"/>
              <a:ext cx="9144000" cy="610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" name="Line 181"/>
            <p:cNvSpPr>
              <a:spLocks noChangeShapeType="1"/>
            </p:cNvSpPr>
            <p:nvPr/>
          </p:nvSpPr>
          <p:spPr bwMode="auto">
            <a:xfrm>
              <a:off x="6969125" y="2605088"/>
              <a:ext cx="1084263" cy="641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90" name="Freeform 182"/>
            <p:cNvSpPr>
              <a:spLocks/>
            </p:cNvSpPr>
            <p:nvPr/>
          </p:nvSpPr>
          <p:spPr bwMode="auto">
            <a:xfrm>
              <a:off x="2149475" y="1881188"/>
              <a:ext cx="6969125" cy="2195512"/>
            </a:xfrm>
            <a:custGeom>
              <a:avLst/>
              <a:gdLst>
                <a:gd name="T0" fmla="*/ 0 w 4320"/>
                <a:gd name="T1" fmla="*/ 2147483647 h 1316"/>
                <a:gd name="T2" fmla="*/ 2147483647 w 4320"/>
                <a:gd name="T3" fmla="*/ 2147483647 h 1316"/>
                <a:gd name="T4" fmla="*/ 2147483647 w 4320"/>
                <a:gd name="T5" fmla="*/ 2147483647 h 1316"/>
                <a:gd name="T6" fmla="*/ 2147483647 w 4320"/>
                <a:gd name="T7" fmla="*/ 2147483647 h 1316"/>
                <a:gd name="T8" fmla="*/ 2147483647 w 4320"/>
                <a:gd name="T9" fmla="*/ 2147483647 h 1316"/>
                <a:gd name="T10" fmla="*/ 2147483647 w 4320"/>
                <a:gd name="T11" fmla="*/ 2147483647 h 1316"/>
                <a:gd name="T12" fmla="*/ 2147483647 w 4320"/>
                <a:gd name="T13" fmla="*/ 2147483647 h 1316"/>
                <a:gd name="T14" fmla="*/ 2147483647 w 4320"/>
                <a:gd name="T15" fmla="*/ 2147483647 h 1316"/>
                <a:gd name="T16" fmla="*/ 2147483647 w 4320"/>
                <a:gd name="T17" fmla="*/ 2147483647 h 1316"/>
                <a:gd name="T18" fmla="*/ 2147483647 w 4320"/>
                <a:gd name="T19" fmla="*/ 2147483647 h 1316"/>
                <a:gd name="T20" fmla="*/ 2147483647 w 4320"/>
                <a:gd name="T21" fmla="*/ 2147483647 h 1316"/>
                <a:gd name="T22" fmla="*/ 2147483647 w 4320"/>
                <a:gd name="T23" fmla="*/ 2147483647 h 1316"/>
                <a:gd name="T24" fmla="*/ 2147483647 w 4320"/>
                <a:gd name="T25" fmla="*/ 2147483647 h 1316"/>
                <a:gd name="T26" fmla="*/ 2147483647 w 4320"/>
                <a:gd name="T27" fmla="*/ 2147483647 h 1316"/>
                <a:gd name="T28" fmla="*/ 2147483647 w 4320"/>
                <a:gd name="T29" fmla="*/ 2147483647 h 1316"/>
                <a:gd name="T30" fmla="*/ 2147483647 w 4320"/>
                <a:gd name="T31" fmla="*/ 2147483647 h 1316"/>
                <a:gd name="T32" fmla="*/ 2147483647 w 4320"/>
                <a:gd name="T33" fmla="*/ 2147483647 h 1316"/>
                <a:gd name="T34" fmla="*/ 2147483647 w 4320"/>
                <a:gd name="T35" fmla="*/ 2147483647 h 1316"/>
                <a:gd name="T36" fmla="*/ 2147483647 w 4320"/>
                <a:gd name="T37" fmla="*/ 2147483647 h 1316"/>
                <a:gd name="T38" fmla="*/ 2147483647 w 4320"/>
                <a:gd name="T39" fmla="*/ 2147483647 h 1316"/>
                <a:gd name="T40" fmla="*/ 2147483647 w 4320"/>
                <a:gd name="T41" fmla="*/ 2147483647 h 1316"/>
                <a:gd name="T42" fmla="*/ 2147483647 w 4320"/>
                <a:gd name="T43" fmla="*/ 2147483647 h 1316"/>
                <a:gd name="T44" fmla="*/ 2147483647 w 4320"/>
                <a:gd name="T45" fmla="*/ 2147483647 h 1316"/>
                <a:gd name="T46" fmla="*/ 2147483647 w 4320"/>
                <a:gd name="T47" fmla="*/ 2147483647 h 1316"/>
                <a:gd name="T48" fmla="*/ 2147483647 w 4320"/>
                <a:gd name="T49" fmla="*/ 2147483647 h 1316"/>
                <a:gd name="T50" fmla="*/ 2147483647 w 4320"/>
                <a:gd name="T51" fmla="*/ 2147483647 h 1316"/>
                <a:gd name="T52" fmla="*/ 2147483647 w 4320"/>
                <a:gd name="T53" fmla="*/ 2147483647 h 13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320" h="1316">
                  <a:moveTo>
                    <a:pt x="0" y="1316"/>
                  </a:moveTo>
                  <a:cubicBezTo>
                    <a:pt x="8" y="1279"/>
                    <a:pt x="29" y="1161"/>
                    <a:pt x="48" y="1094"/>
                  </a:cubicBezTo>
                  <a:cubicBezTo>
                    <a:pt x="62" y="1073"/>
                    <a:pt x="92" y="926"/>
                    <a:pt x="114" y="914"/>
                  </a:cubicBezTo>
                  <a:cubicBezTo>
                    <a:pt x="152" y="872"/>
                    <a:pt x="198" y="868"/>
                    <a:pt x="228" y="836"/>
                  </a:cubicBezTo>
                  <a:cubicBezTo>
                    <a:pt x="269" y="794"/>
                    <a:pt x="345" y="735"/>
                    <a:pt x="366" y="722"/>
                  </a:cubicBezTo>
                  <a:cubicBezTo>
                    <a:pt x="401" y="698"/>
                    <a:pt x="477" y="602"/>
                    <a:pt x="504" y="584"/>
                  </a:cubicBezTo>
                  <a:cubicBezTo>
                    <a:pt x="558" y="546"/>
                    <a:pt x="632" y="561"/>
                    <a:pt x="690" y="530"/>
                  </a:cubicBezTo>
                  <a:cubicBezTo>
                    <a:pt x="736" y="500"/>
                    <a:pt x="780" y="517"/>
                    <a:pt x="834" y="512"/>
                  </a:cubicBezTo>
                  <a:cubicBezTo>
                    <a:pt x="924" y="524"/>
                    <a:pt x="1017" y="504"/>
                    <a:pt x="1074" y="542"/>
                  </a:cubicBezTo>
                  <a:cubicBezTo>
                    <a:pt x="1149" y="535"/>
                    <a:pt x="1235" y="484"/>
                    <a:pt x="1284" y="470"/>
                  </a:cubicBezTo>
                  <a:cubicBezTo>
                    <a:pt x="1348" y="450"/>
                    <a:pt x="1415" y="431"/>
                    <a:pt x="1458" y="422"/>
                  </a:cubicBezTo>
                  <a:cubicBezTo>
                    <a:pt x="1506" y="412"/>
                    <a:pt x="1536" y="419"/>
                    <a:pt x="1572" y="410"/>
                  </a:cubicBezTo>
                  <a:cubicBezTo>
                    <a:pt x="1594" y="402"/>
                    <a:pt x="1641" y="393"/>
                    <a:pt x="1674" y="368"/>
                  </a:cubicBezTo>
                  <a:cubicBezTo>
                    <a:pt x="1698" y="348"/>
                    <a:pt x="1714" y="297"/>
                    <a:pt x="1770" y="260"/>
                  </a:cubicBezTo>
                  <a:cubicBezTo>
                    <a:pt x="1816" y="233"/>
                    <a:pt x="1939" y="175"/>
                    <a:pt x="2010" y="146"/>
                  </a:cubicBezTo>
                  <a:cubicBezTo>
                    <a:pt x="2085" y="126"/>
                    <a:pt x="2145" y="90"/>
                    <a:pt x="2196" y="86"/>
                  </a:cubicBezTo>
                  <a:cubicBezTo>
                    <a:pt x="2251" y="94"/>
                    <a:pt x="2267" y="106"/>
                    <a:pt x="2316" y="122"/>
                  </a:cubicBezTo>
                  <a:cubicBezTo>
                    <a:pt x="2383" y="122"/>
                    <a:pt x="2529" y="96"/>
                    <a:pt x="2598" y="86"/>
                  </a:cubicBezTo>
                  <a:cubicBezTo>
                    <a:pt x="2630" y="77"/>
                    <a:pt x="2756" y="8"/>
                    <a:pt x="2784" y="2"/>
                  </a:cubicBezTo>
                  <a:cubicBezTo>
                    <a:pt x="2860" y="0"/>
                    <a:pt x="2984" y="70"/>
                    <a:pt x="3054" y="74"/>
                  </a:cubicBezTo>
                  <a:cubicBezTo>
                    <a:pt x="3125" y="81"/>
                    <a:pt x="3167" y="46"/>
                    <a:pt x="3210" y="44"/>
                  </a:cubicBezTo>
                  <a:cubicBezTo>
                    <a:pt x="3264" y="49"/>
                    <a:pt x="3323" y="94"/>
                    <a:pt x="3378" y="104"/>
                  </a:cubicBezTo>
                  <a:cubicBezTo>
                    <a:pt x="3442" y="118"/>
                    <a:pt x="3548" y="121"/>
                    <a:pt x="3594" y="128"/>
                  </a:cubicBezTo>
                  <a:cubicBezTo>
                    <a:pt x="3652" y="138"/>
                    <a:pt x="3671" y="147"/>
                    <a:pt x="3726" y="164"/>
                  </a:cubicBezTo>
                  <a:cubicBezTo>
                    <a:pt x="3784" y="203"/>
                    <a:pt x="3870" y="194"/>
                    <a:pt x="3924" y="230"/>
                  </a:cubicBezTo>
                  <a:cubicBezTo>
                    <a:pt x="3995" y="255"/>
                    <a:pt x="4086" y="288"/>
                    <a:pt x="4152" y="314"/>
                  </a:cubicBezTo>
                  <a:cubicBezTo>
                    <a:pt x="4196" y="331"/>
                    <a:pt x="4292" y="374"/>
                    <a:pt x="4320" y="386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91" name="Freeform 183"/>
            <p:cNvSpPr>
              <a:spLocks/>
            </p:cNvSpPr>
            <p:nvPr/>
          </p:nvSpPr>
          <p:spPr bwMode="auto">
            <a:xfrm>
              <a:off x="5721350" y="2044700"/>
              <a:ext cx="495300" cy="1720850"/>
            </a:xfrm>
            <a:custGeom>
              <a:avLst/>
              <a:gdLst>
                <a:gd name="T0" fmla="*/ 0 w 307"/>
                <a:gd name="T1" fmla="*/ 0 h 1032"/>
                <a:gd name="T2" fmla="*/ 2147483647 w 307"/>
                <a:gd name="T3" fmla="*/ 2147483647 h 1032"/>
                <a:gd name="T4" fmla="*/ 2147483647 w 307"/>
                <a:gd name="T5" fmla="*/ 2147483647 h 1032"/>
                <a:gd name="T6" fmla="*/ 2147483647 w 307"/>
                <a:gd name="T7" fmla="*/ 2147483647 h 1032"/>
                <a:gd name="T8" fmla="*/ 2147483647 w 307"/>
                <a:gd name="T9" fmla="*/ 2147483647 h 1032"/>
                <a:gd name="T10" fmla="*/ 2147483647 w 307"/>
                <a:gd name="T11" fmla="*/ 2147483647 h 1032"/>
                <a:gd name="T12" fmla="*/ 2147483647 w 307"/>
                <a:gd name="T13" fmla="*/ 2147483647 h 10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7" h="1032">
                  <a:moveTo>
                    <a:pt x="0" y="0"/>
                  </a:moveTo>
                  <a:cubicBezTo>
                    <a:pt x="17" y="9"/>
                    <a:pt x="75" y="58"/>
                    <a:pt x="102" y="84"/>
                  </a:cubicBezTo>
                  <a:cubicBezTo>
                    <a:pt x="108" y="109"/>
                    <a:pt x="145" y="163"/>
                    <a:pt x="162" y="186"/>
                  </a:cubicBezTo>
                  <a:cubicBezTo>
                    <a:pt x="180" y="226"/>
                    <a:pt x="197" y="292"/>
                    <a:pt x="210" y="324"/>
                  </a:cubicBezTo>
                  <a:cubicBezTo>
                    <a:pt x="219" y="350"/>
                    <a:pt x="220" y="376"/>
                    <a:pt x="234" y="444"/>
                  </a:cubicBezTo>
                  <a:cubicBezTo>
                    <a:pt x="248" y="512"/>
                    <a:pt x="285" y="634"/>
                    <a:pt x="294" y="732"/>
                  </a:cubicBezTo>
                  <a:cubicBezTo>
                    <a:pt x="307" y="850"/>
                    <a:pt x="286" y="937"/>
                    <a:pt x="288" y="1032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92" name="Line 184"/>
            <p:cNvSpPr>
              <a:spLocks noChangeShapeType="1"/>
            </p:cNvSpPr>
            <p:nvPr/>
          </p:nvSpPr>
          <p:spPr bwMode="auto">
            <a:xfrm flipH="1">
              <a:off x="4878388" y="2525713"/>
              <a:ext cx="387350" cy="6397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93" name="Line 185"/>
            <p:cNvSpPr>
              <a:spLocks noChangeShapeType="1"/>
            </p:cNvSpPr>
            <p:nvPr/>
          </p:nvSpPr>
          <p:spPr bwMode="auto">
            <a:xfrm>
              <a:off x="3640138" y="2925763"/>
              <a:ext cx="76200" cy="3206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94" name="WordArt 186"/>
            <p:cNvSpPr>
              <a:spLocks noChangeArrowheads="1" noChangeShapeType="1" noTextEdit="1"/>
            </p:cNvSpPr>
            <p:nvPr/>
          </p:nvSpPr>
          <p:spPr bwMode="auto">
            <a:xfrm>
              <a:off x="5421313" y="1325563"/>
              <a:ext cx="619125" cy="1587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4134m</a:t>
              </a:r>
            </a:p>
          </p:txBody>
        </p:sp>
        <p:sp>
          <p:nvSpPr>
            <p:cNvPr id="195" name="WordArt 187"/>
            <p:cNvSpPr>
              <a:spLocks noChangeArrowheads="1" noChangeShapeType="1" noTextEdit="1"/>
            </p:cNvSpPr>
            <p:nvPr/>
          </p:nvSpPr>
          <p:spPr bwMode="auto">
            <a:xfrm>
              <a:off x="6503988" y="1084263"/>
              <a:ext cx="542925" cy="16033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AT" sz="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4247m</a:t>
              </a:r>
            </a:p>
          </p:txBody>
        </p:sp>
        <p:sp>
          <p:nvSpPr>
            <p:cNvPr id="196" name="Line 193"/>
            <p:cNvSpPr>
              <a:spLocks noChangeShapeType="1"/>
            </p:cNvSpPr>
            <p:nvPr/>
          </p:nvSpPr>
          <p:spPr bwMode="auto">
            <a:xfrm>
              <a:off x="5653088" y="1565275"/>
              <a:ext cx="0" cy="32067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97" name="Line 194"/>
            <p:cNvSpPr>
              <a:spLocks noChangeShapeType="1"/>
            </p:cNvSpPr>
            <p:nvPr/>
          </p:nvSpPr>
          <p:spPr bwMode="auto">
            <a:xfrm>
              <a:off x="6737350" y="1404938"/>
              <a:ext cx="0" cy="32067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AT"/>
            </a:p>
          </p:txBody>
        </p:sp>
      </p:grpSp>
      <p:sp>
        <p:nvSpPr>
          <p:cNvPr id="70663" name="Textfeld 182"/>
          <p:cNvSpPr txBox="1">
            <a:spLocks noChangeArrowheads="1"/>
          </p:cNvSpPr>
          <p:nvPr/>
        </p:nvSpPr>
        <p:spPr bwMode="auto">
          <a:xfrm>
            <a:off x="3921074" y="6498097"/>
            <a:ext cx="3960812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Abb. aus und ergänzende dazu Weidinger 2011</a:t>
            </a:r>
            <a:endParaRPr lang="de-AT" altLang="de-DE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9" name="Textfeld 3"/>
          <p:cNvSpPr txBox="1">
            <a:spLocks noChangeArrowheads="1"/>
          </p:cNvSpPr>
          <p:nvPr/>
        </p:nvSpPr>
        <p:spPr bwMode="auto">
          <a:xfrm>
            <a:off x="3851920" y="2420888"/>
            <a:ext cx="5184130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Lukla-Felsgleitung</a:t>
            </a:r>
            <a:endParaRPr lang="de-DE" altLang="de-DE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de-DE" altLang="de-DE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Khumbu</a:t>
            </a:r>
            <a:r>
              <a:rPr lang="de-DE" alt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-Everest-</a:t>
            </a:r>
            <a:r>
              <a:rPr lang="de-DE" altLang="de-DE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Gruppe_Nepal</a:t>
            </a:r>
            <a:endParaRPr lang="de-AT" altLang="de-DE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1" name="Textfeld 2"/>
          <p:cNvSpPr txBox="1">
            <a:spLocks noChangeArrowheads="1"/>
          </p:cNvSpPr>
          <p:nvPr/>
        </p:nvSpPr>
        <p:spPr bwMode="auto">
          <a:xfrm>
            <a:off x="107950" y="116632"/>
            <a:ext cx="89281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Sediment-Archive im Hochgebirge</a:t>
            </a:r>
            <a:endParaRPr lang="de-AT" altLang="de-DE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2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5167" y="3466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6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4" grpId="0" animBg="1"/>
      <p:bldP spid="185" grpId="0" animBg="1"/>
      <p:bldP spid="18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10" name="Picture 1027" descr="L:\Geo3000\Forschung\VorträgeBilder\Phakting-Sediment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2" r="1746"/>
          <a:stretch>
            <a:fillRect/>
          </a:stretch>
        </p:blipFill>
        <p:spPr bwMode="auto">
          <a:xfrm>
            <a:off x="0" y="14174"/>
            <a:ext cx="9144000" cy="684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2" name="Rectangle 1029"/>
          <p:cNvSpPr>
            <a:spLocks noChangeArrowheads="1"/>
          </p:cNvSpPr>
          <p:nvPr/>
        </p:nvSpPr>
        <p:spPr bwMode="auto">
          <a:xfrm>
            <a:off x="5943600" y="3913476"/>
            <a:ext cx="609600" cy="838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2400"/>
          </a:p>
        </p:txBody>
      </p:sp>
      <p:sp>
        <p:nvSpPr>
          <p:cNvPr id="149515" name="Freeform 1032"/>
          <p:cNvSpPr>
            <a:spLocks/>
          </p:cNvSpPr>
          <p:nvPr/>
        </p:nvSpPr>
        <p:spPr bwMode="auto">
          <a:xfrm>
            <a:off x="1843088" y="2229139"/>
            <a:ext cx="3403600" cy="404813"/>
          </a:xfrm>
          <a:custGeom>
            <a:avLst/>
            <a:gdLst>
              <a:gd name="T0" fmla="*/ 0 w 2144"/>
              <a:gd name="T1" fmla="*/ 255 h 255"/>
              <a:gd name="T2" fmla="*/ 161 w 2144"/>
              <a:gd name="T3" fmla="*/ 246 h 255"/>
              <a:gd name="T4" fmla="*/ 491 w 2144"/>
              <a:gd name="T5" fmla="*/ 170 h 255"/>
              <a:gd name="T6" fmla="*/ 737 w 2144"/>
              <a:gd name="T7" fmla="*/ 142 h 255"/>
              <a:gd name="T8" fmla="*/ 879 w 2144"/>
              <a:gd name="T9" fmla="*/ 104 h 255"/>
              <a:gd name="T10" fmla="*/ 1030 w 2144"/>
              <a:gd name="T11" fmla="*/ 85 h 255"/>
              <a:gd name="T12" fmla="*/ 1785 w 2144"/>
              <a:gd name="T13" fmla="*/ 19 h 255"/>
              <a:gd name="T14" fmla="*/ 2144 w 2144"/>
              <a:gd name="T15" fmla="*/ 0 h 25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44" h="255">
                <a:moveTo>
                  <a:pt x="0" y="255"/>
                </a:moveTo>
                <a:cubicBezTo>
                  <a:pt x="54" y="252"/>
                  <a:pt x="107" y="251"/>
                  <a:pt x="161" y="246"/>
                </a:cubicBezTo>
                <a:cubicBezTo>
                  <a:pt x="273" y="236"/>
                  <a:pt x="380" y="184"/>
                  <a:pt x="491" y="170"/>
                </a:cubicBezTo>
                <a:cubicBezTo>
                  <a:pt x="545" y="163"/>
                  <a:pt x="664" y="157"/>
                  <a:pt x="737" y="142"/>
                </a:cubicBezTo>
                <a:cubicBezTo>
                  <a:pt x="785" y="132"/>
                  <a:pt x="832" y="120"/>
                  <a:pt x="879" y="104"/>
                </a:cubicBezTo>
                <a:cubicBezTo>
                  <a:pt x="927" y="88"/>
                  <a:pt x="980" y="93"/>
                  <a:pt x="1030" y="85"/>
                </a:cubicBezTo>
                <a:cubicBezTo>
                  <a:pt x="1232" y="20"/>
                  <a:pt x="1582" y="26"/>
                  <a:pt x="1785" y="19"/>
                </a:cubicBezTo>
                <a:cubicBezTo>
                  <a:pt x="1906" y="5"/>
                  <a:pt x="2022" y="0"/>
                  <a:pt x="2144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" name="Freihandform 1"/>
          <p:cNvSpPr/>
          <p:nvPr/>
        </p:nvSpPr>
        <p:spPr>
          <a:xfrm>
            <a:off x="1726058" y="563102"/>
            <a:ext cx="1440572" cy="2015711"/>
          </a:xfrm>
          <a:custGeom>
            <a:avLst/>
            <a:gdLst>
              <a:gd name="connsiteX0" fmla="*/ 0 w 1440572"/>
              <a:gd name="connsiteY0" fmla="*/ 2015711 h 2015711"/>
              <a:gd name="connsiteX1" fmla="*/ 41097 w 1440572"/>
              <a:gd name="connsiteY1" fmla="*/ 1738309 h 2015711"/>
              <a:gd name="connsiteX2" fmla="*/ 174661 w 1440572"/>
              <a:gd name="connsiteY2" fmla="*/ 1440359 h 2015711"/>
              <a:gd name="connsiteX3" fmla="*/ 287677 w 1440572"/>
              <a:gd name="connsiteY3" fmla="*/ 1275972 h 2015711"/>
              <a:gd name="connsiteX4" fmla="*/ 493160 w 1440572"/>
              <a:gd name="connsiteY4" fmla="*/ 1101311 h 2015711"/>
              <a:gd name="connsiteX5" fmla="*/ 708917 w 1440572"/>
              <a:gd name="connsiteY5" fmla="*/ 751990 h 2015711"/>
              <a:gd name="connsiteX6" fmla="*/ 986320 w 1440572"/>
              <a:gd name="connsiteY6" fmla="*/ 474588 h 2015711"/>
              <a:gd name="connsiteX7" fmla="*/ 1181529 w 1440572"/>
              <a:gd name="connsiteY7" fmla="*/ 228008 h 2015711"/>
              <a:gd name="connsiteX8" fmla="*/ 1417834 w 1440572"/>
              <a:gd name="connsiteY8" fmla="*/ 32799 h 2015711"/>
              <a:gd name="connsiteX9" fmla="*/ 1417834 w 1440572"/>
              <a:gd name="connsiteY9" fmla="*/ 1977 h 201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40572" h="2015711">
                <a:moveTo>
                  <a:pt x="0" y="2015711"/>
                </a:moveTo>
                <a:cubicBezTo>
                  <a:pt x="5993" y="1924956"/>
                  <a:pt x="11987" y="1834201"/>
                  <a:pt x="41097" y="1738309"/>
                </a:cubicBezTo>
                <a:cubicBezTo>
                  <a:pt x="70207" y="1642417"/>
                  <a:pt x="133564" y="1517415"/>
                  <a:pt x="174661" y="1440359"/>
                </a:cubicBezTo>
                <a:cubicBezTo>
                  <a:pt x="215758" y="1363303"/>
                  <a:pt x="234594" y="1332480"/>
                  <a:pt x="287677" y="1275972"/>
                </a:cubicBezTo>
                <a:cubicBezTo>
                  <a:pt x="340760" y="1219464"/>
                  <a:pt x="422953" y="1188641"/>
                  <a:pt x="493160" y="1101311"/>
                </a:cubicBezTo>
                <a:cubicBezTo>
                  <a:pt x="563367" y="1013981"/>
                  <a:pt x="626724" y="856444"/>
                  <a:pt x="708917" y="751990"/>
                </a:cubicBezTo>
                <a:cubicBezTo>
                  <a:pt x="791110" y="647536"/>
                  <a:pt x="907551" y="561918"/>
                  <a:pt x="986320" y="474588"/>
                </a:cubicBezTo>
                <a:cubicBezTo>
                  <a:pt x="1065089" y="387258"/>
                  <a:pt x="1109610" y="301639"/>
                  <a:pt x="1181529" y="228008"/>
                </a:cubicBezTo>
                <a:cubicBezTo>
                  <a:pt x="1253448" y="154377"/>
                  <a:pt x="1378450" y="70471"/>
                  <a:pt x="1417834" y="32799"/>
                </a:cubicBezTo>
                <a:cubicBezTo>
                  <a:pt x="1457218" y="-4873"/>
                  <a:pt x="1437526" y="-1448"/>
                  <a:pt x="1417834" y="1977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Freihandform 3"/>
          <p:cNvSpPr/>
          <p:nvPr/>
        </p:nvSpPr>
        <p:spPr>
          <a:xfrm>
            <a:off x="3215811" y="521250"/>
            <a:ext cx="4777483" cy="4256233"/>
          </a:xfrm>
          <a:custGeom>
            <a:avLst/>
            <a:gdLst>
              <a:gd name="connsiteX0" fmla="*/ 0 w 4777483"/>
              <a:gd name="connsiteY0" fmla="*/ 33554 h 4256233"/>
              <a:gd name="connsiteX1" fmla="*/ 71919 w 4777483"/>
              <a:gd name="connsiteY1" fmla="*/ 2732 h 4256233"/>
              <a:gd name="connsiteX2" fmla="*/ 421241 w 4777483"/>
              <a:gd name="connsiteY2" fmla="*/ 95199 h 4256233"/>
              <a:gd name="connsiteX3" fmla="*/ 1089061 w 4777483"/>
              <a:gd name="connsiteY3" fmla="*/ 413698 h 4256233"/>
              <a:gd name="connsiteX4" fmla="*/ 1623317 w 4777483"/>
              <a:gd name="connsiteY4" fmla="*/ 742471 h 4256233"/>
              <a:gd name="connsiteX5" fmla="*/ 2270589 w 4777483"/>
              <a:gd name="connsiteY5" fmla="*/ 1348647 h 4256233"/>
              <a:gd name="connsiteX6" fmla="*/ 2948683 w 4777483"/>
              <a:gd name="connsiteY6" fmla="*/ 1923999 h 4256233"/>
              <a:gd name="connsiteX7" fmla="*/ 3452117 w 4777483"/>
              <a:gd name="connsiteY7" fmla="*/ 2530175 h 4256233"/>
              <a:gd name="connsiteX8" fmla="*/ 4058292 w 4777483"/>
              <a:gd name="connsiteY8" fmla="*/ 3465123 h 4256233"/>
              <a:gd name="connsiteX9" fmla="*/ 4777483 w 4777483"/>
              <a:gd name="connsiteY9" fmla="*/ 4256233 h 4256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77483" h="4256233">
                <a:moveTo>
                  <a:pt x="0" y="33554"/>
                </a:moveTo>
                <a:cubicBezTo>
                  <a:pt x="856" y="13006"/>
                  <a:pt x="1712" y="-7542"/>
                  <a:pt x="71919" y="2732"/>
                </a:cubicBezTo>
                <a:cubicBezTo>
                  <a:pt x="142126" y="13006"/>
                  <a:pt x="251717" y="26705"/>
                  <a:pt x="421241" y="95199"/>
                </a:cubicBezTo>
                <a:cubicBezTo>
                  <a:pt x="590765" y="163693"/>
                  <a:pt x="888715" y="305819"/>
                  <a:pt x="1089061" y="413698"/>
                </a:cubicBezTo>
                <a:cubicBezTo>
                  <a:pt x="1289407" y="521577"/>
                  <a:pt x="1426396" y="586646"/>
                  <a:pt x="1623317" y="742471"/>
                </a:cubicBezTo>
                <a:cubicBezTo>
                  <a:pt x="1820238" y="898296"/>
                  <a:pt x="2049695" y="1151726"/>
                  <a:pt x="2270589" y="1348647"/>
                </a:cubicBezTo>
                <a:cubicBezTo>
                  <a:pt x="2491483" y="1545568"/>
                  <a:pt x="2751762" y="1727078"/>
                  <a:pt x="2948683" y="1923999"/>
                </a:cubicBezTo>
                <a:cubicBezTo>
                  <a:pt x="3145604" y="2120920"/>
                  <a:pt x="3267182" y="2273321"/>
                  <a:pt x="3452117" y="2530175"/>
                </a:cubicBezTo>
                <a:cubicBezTo>
                  <a:pt x="3637052" y="2787029"/>
                  <a:pt x="3837398" y="3177447"/>
                  <a:pt x="4058292" y="3465123"/>
                </a:cubicBezTo>
                <a:cubicBezTo>
                  <a:pt x="4279186" y="3752799"/>
                  <a:pt x="4528334" y="4004516"/>
                  <a:pt x="4777483" y="425623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Freihandform 4"/>
          <p:cNvSpPr/>
          <p:nvPr/>
        </p:nvSpPr>
        <p:spPr>
          <a:xfrm>
            <a:off x="1284270" y="505739"/>
            <a:ext cx="1848386" cy="2155268"/>
          </a:xfrm>
          <a:custGeom>
            <a:avLst/>
            <a:gdLst>
              <a:gd name="connsiteX0" fmla="*/ 0 w 1848386"/>
              <a:gd name="connsiteY0" fmla="*/ 2155268 h 2155268"/>
              <a:gd name="connsiteX1" fmla="*/ 277402 w 1848386"/>
              <a:gd name="connsiteY1" fmla="*/ 1703205 h 2155268"/>
              <a:gd name="connsiteX2" fmla="*/ 421240 w 1848386"/>
              <a:gd name="connsiteY2" fmla="*/ 1261416 h 2155268"/>
              <a:gd name="connsiteX3" fmla="*/ 657546 w 1848386"/>
              <a:gd name="connsiteY3" fmla="*/ 850450 h 2155268"/>
              <a:gd name="connsiteX4" fmla="*/ 708917 w 1848386"/>
              <a:gd name="connsiteY4" fmla="*/ 686063 h 2155268"/>
              <a:gd name="connsiteX5" fmla="*/ 852755 w 1848386"/>
              <a:gd name="connsiteY5" fmla="*/ 521677 h 2155268"/>
              <a:gd name="connsiteX6" fmla="*/ 1212350 w 1848386"/>
              <a:gd name="connsiteY6" fmla="*/ 203178 h 2155268"/>
              <a:gd name="connsiteX7" fmla="*/ 1479478 w 1848386"/>
              <a:gd name="connsiteY7" fmla="*/ 18243 h 2155268"/>
              <a:gd name="connsiteX8" fmla="*/ 1664413 w 1848386"/>
              <a:gd name="connsiteY8" fmla="*/ 7969 h 2155268"/>
              <a:gd name="connsiteX9" fmla="*/ 1828800 w 1848386"/>
              <a:gd name="connsiteY9" fmla="*/ 28517 h 2155268"/>
              <a:gd name="connsiteX10" fmla="*/ 1839074 w 1848386"/>
              <a:gd name="connsiteY10" fmla="*/ 28517 h 215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8386" h="2155268">
                <a:moveTo>
                  <a:pt x="0" y="2155268"/>
                </a:moveTo>
                <a:cubicBezTo>
                  <a:pt x="103597" y="2003724"/>
                  <a:pt x="207195" y="1852180"/>
                  <a:pt x="277402" y="1703205"/>
                </a:cubicBezTo>
                <a:cubicBezTo>
                  <a:pt x="347609" y="1554230"/>
                  <a:pt x="357883" y="1403542"/>
                  <a:pt x="421240" y="1261416"/>
                </a:cubicBezTo>
                <a:cubicBezTo>
                  <a:pt x="484597" y="1119290"/>
                  <a:pt x="609600" y="946342"/>
                  <a:pt x="657546" y="850450"/>
                </a:cubicBezTo>
                <a:cubicBezTo>
                  <a:pt x="705492" y="754558"/>
                  <a:pt x="676382" y="740858"/>
                  <a:pt x="708917" y="686063"/>
                </a:cubicBezTo>
                <a:cubicBezTo>
                  <a:pt x="741452" y="631267"/>
                  <a:pt x="768850" y="602158"/>
                  <a:pt x="852755" y="521677"/>
                </a:cubicBezTo>
                <a:cubicBezTo>
                  <a:pt x="936660" y="441196"/>
                  <a:pt x="1107896" y="287084"/>
                  <a:pt x="1212350" y="203178"/>
                </a:cubicBezTo>
                <a:cubicBezTo>
                  <a:pt x="1316804" y="119272"/>
                  <a:pt x="1404134" y="50778"/>
                  <a:pt x="1479478" y="18243"/>
                </a:cubicBezTo>
                <a:cubicBezTo>
                  <a:pt x="1554822" y="-14292"/>
                  <a:pt x="1606193" y="6257"/>
                  <a:pt x="1664413" y="7969"/>
                </a:cubicBezTo>
                <a:cubicBezTo>
                  <a:pt x="1722633" y="9681"/>
                  <a:pt x="1799690" y="25092"/>
                  <a:pt x="1828800" y="28517"/>
                </a:cubicBezTo>
                <a:cubicBezTo>
                  <a:pt x="1857910" y="31942"/>
                  <a:pt x="1848492" y="30229"/>
                  <a:pt x="1839074" y="2851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7" name="Gerade Verbindung mit Pfeil 6"/>
          <p:cNvCxnSpPr/>
          <p:nvPr/>
        </p:nvCxnSpPr>
        <p:spPr>
          <a:xfrm flipH="1">
            <a:off x="1115616" y="1570957"/>
            <a:ext cx="936104" cy="164201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H="1">
            <a:off x="3707904" y="173129"/>
            <a:ext cx="1224136" cy="1551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3"/>
          <p:cNvSpPr txBox="1">
            <a:spLocks noChangeArrowheads="1"/>
          </p:cNvSpPr>
          <p:nvPr/>
        </p:nvSpPr>
        <p:spPr bwMode="auto">
          <a:xfrm>
            <a:off x="137432" y="6156593"/>
            <a:ext cx="8898618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Sediment-</a:t>
            </a:r>
            <a:r>
              <a:rPr lang="de-DE" altLang="de-DE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Archiv_Stauraum</a:t>
            </a:r>
            <a:r>
              <a:rPr lang="de-DE" altLang="de-DE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Lukla</a:t>
            </a:r>
            <a:r>
              <a:rPr lang="de-DE" altLang="de-DE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altLang="de-DE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Khumbu</a:t>
            </a:r>
            <a:r>
              <a:rPr lang="de-DE" altLang="de-DE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altLang="de-DE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215811" y="2972122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fluvial</a:t>
            </a:r>
            <a:endParaRPr lang="de-AT" sz="2400" dirty="0">
              <a:solidFill>
                <a:srgbClr val="0070C0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588224" y="3933056"/>
            <a:ext cx="16706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fluvial-</a:t>
            </a:r>
          </a:p>
          <a:p>
            <a:r>
              <a:rPr lang="de-DE" sz="24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lakustrin</a:t>
            </a:r>
            <a:endParaRPr lang="de-AT" sz="2400" dirty="0">
              <a:solidFill>
                <a:srgbClr val="00B0F0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2751576" y="1340124"/>
            <a:ext cx="1026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latin typeface="Arial Black"/>
              </a:rPr>
              <a:t>Mure</a:t>
            </a:r>
            <a:endParaRPr lang="de-AT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3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3066" y="32029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2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11" name="Picture 1028" descr="L:\Geo3000\Forschung\VorträgeBilder\Phakting-Sediment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686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1"/>
          <a:stretch/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029"/>
          <p:cNvSpPr>
            <a:spLocks noChangeArrowheads="1"/>
          </p:cNvSpPr>
          <p:nvPr/>
        </p:nvSpPr>
        <p:spPr bwMode="auto">
          <a:xfrm>
            <a:off x="5326037" y="3074298"/>
            <a:ext cx="609600" cy="838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2400"/>
          </a:p>
        </p:txBody>
      </p:sp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137432" y="6093296"/>
            <a:ext cx="8898618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Stauraum </a:t>
            </a:r>
            <a:r>
              <a:rPr lang="de-DE" altLang="de-DE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Lukla-Felsgleitung_Khumbu</a:t>
            </a:r>
            <a:endParaRPr lang="de-DE" altLang="de-DE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 rot="21311930">
            <a:off x="5630837" y="1196752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fluvial</a:t>
            </a:r>
            <a:endParaRPr lang="de-AT" sz="2400" dirty="0">
              <a:solidFill>
                <a:srgbClr val="00B0F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 rot="21385397">
            <a:off x="6311766" y="1844824"/>
            <a:ext cx="1670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lakustrin</a:t>
            </a:r>
            <a:endParaRPr lang="de-AT" sz="2400" dirty="0">
              <a:solidFill>
                <a:srgbClr val="00B0F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936503" y="2463279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fluvial</a:t>
            </a:r>
            <a:endParaRPr lang="de-AT" sz="2400" dirty="0">
              <a:solidFill>
                <a:srgbClr val="00B0F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805221" y="4054917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fluvial</a:t>
            </a:r>
            <a:endParaRPr lang="de-AT" sz="2400" dirty="0">
              <a:solidFill>
                <a:srgbClr val="00B0F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5092649" y="4911551"/>
            <a:ext cx="1670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lakustrin</a:t>
            </a:r>
            <a:endParaRPr lang="de-AT" sz="2400" dirty="0">
              <a:solidFill>
                <a:srgbClr val="00B0F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051016" y="3126438"/>
            <a:ext cx="1670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lakustrin</a:t>
            </a:r>
            <a:endParaRPr lang="de-AT" sz="2400" dirty="0">
              <a:solidFill>
                <a:srgbClr val="00B0F0"/>
              </a:solidFill>
            </a:endParaRPr>
          </a:p>
        </p:txBody>
      </p:sp>
      <p:sp>
        <p:nvSpPr>
          <p:cNvPr id="16" name="Textfeld 2"/>
          <p:cNvSpPr txBox="1">
            <a:spLocks noChangeArrowheads="1"/>
          </p:cNvSpPr>
          <p:nvPr/>
        </p:nvSpPr>
        <p:spPr bwMode="auto">
          <a:xfrm>
            <a:off x="107950" y="116632"/>
            <a:ext cx="89281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Sediment-Archive im Hochgebirge</a:t>
            </a:r>
            <a:endParaRPr lang="de-AT" altLang="de-DE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4551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4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8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reihandform 2"/>
          <p:cNvSpPr/>
          <p:nvPr/>
        </p:nvSpPr>
        <p:spPr>
          <a:xfrm>
            <a:off x="5599416" y="1385598"/>
            <a:ext cx="1738540" cy="1614456"/>
          </a:xfrm>
          <a:custGeom>
            <a:avLst/>
            <a:gdLst>
              <a:gd name="connsiteX0" fmla="*/ 0 w 1741059"/>
              <a:gd name="connsiteY0" fmla="*/ 1614456 h 1614456"/>
              <a:gd name="connsiteX1" fmla="*/ 215757 w 1741059"/>
              <a:gd name="connsiteY1" fmla="*/ 1285683 h 1614456"/>
              <a:gd name="connsiteX2" fmla="*/ 297950 w 1741059"/>
              <a:gd name="connsiteY2" fmla="*/ 1121296 h 1614456"/>
              <a:gd name="connsiteX3" fmla="*/ 390418 w 1741059"/>
              <a:gd name="connsiteY3" fmla="*/ 926087 h 1614456"/>
              <a:gd name="connsiteX4" fmla="*/ 462337 w 1741059"/>
              <a:gd name="connsiteY4" fmla="*/ 782249 h 1614456"/>
              <a:gd name="connsiteX5" fmla="*/ 513708 w 1741059"/>
              <a:gd name="connsiteY5" fmla="*/ 628137 h 1614456"/>
              <a:gd name="connsiteX6" fmla="*/ 657546 w 1741059"/>
              <a:gd name="connsiteY6" fmla="*/ 453476 h 1614456"/>
              <a:gd name="connsiteX7" fmla="*/ 780836 w 1741059"/>
              <a:gd name="connsiteY7" fmla="*/ 206896 h 1614456"/>
              <a:gd name="connsiteX8" fmla="*/ 924674 w 1741059"/>
              <a:gd name="connsiteY8" fmla="*/ 73332 h 1614456"/>
              <a:gd name="connsiteX9" fmla="*/ 965771 w 1741059"/>
              <a:gd name="connsiteY9" fmla="*/ 1413 h 1614456"/>
              <a:gd name="connsiteX10" fmla="*/ 1089060 w 1741059"/>
              <a:gd name="connsiteY10" fmla="*/ 134977 h 1614456"/>
              <a:gd name="connsiteX11" fmla="*/ 1202076 w 1741059"/>
              <a:gd name="connsiteY11" fmla="*/ 217171 h 1614456"/>
              <a:gd name="connsiteX12" fmla="*/ 1273995 w 1741059"/>
              <a:gd name="connsiteY12" fmla="*/ 391831 h 1614456"/>
              <a:gd name="connsiteX13" fmla="*/ 1325366 w 1741059"/>
              <a:gd name="connsiteY13" fmla="*/ 432928 h 1614456"/>
              <a:gd name="connsiteX14" fmla="*/ 1335640 w 1741059"/>
              <a:gd name="connsiteY14" fmla="*/ 648685 h 1614456"/>
              <a:gd name="connsiteX15" fmla="*/ 1469204 w 1741059"/>
              <a:gd name="connsiteY15" fmla="*/ 854168 h 1614456"/>
              <a:gd name="connsiteX16" fmla="*/ 1541123 w 1741059"/>
              <a:gd name="connsiteY16" fmla="*/ 1111022 h 1614456"/>
              <a:gd name="connsiteX17" fmla="*/ 1715784 w 1741059"/>
              <a:gd name="connsiteY17" fmla="*/ 1203490 h 1614456"/>
              <a:gd name="connsiteX18" fmla="*/ 1736332 w 1741059"/>
              <a:gd name="connsiteY18" fmla="*/ 1224038 h 1614456"/>
              <a:gd name="connsiteX0" fmla="*/ 0 w 1738540"/>
              <a:gd name="connsiteY0" fmla="*/ 1614456 h 1614456"/>
              <a:gd name="connsiteX1" fmla="*/ 215757 w 1738540"/>
              <a:gd name="connsiteY1" fmla="*/ 1285683 h 1614456"/>
              <a:gd name="connsiteX2" fmla="*/ 297950 w 1738540"/>
              <a:gd name="connsiteY2" fmla="*/ 1121296 h 1614456"/>
              <a:gd name="connsiteX3" fmla="*/ 390418 w 1738540"/>
              <a:gd name="connsiteY3" fmla="*/ 926087 h 1614456"/>
              <a:gd name="connsiteX4" fmla="*/ 462337 w 1738540"/>
              <a:gd name="connsiteY4" fmla="*/ 782249 h 1614456"/>
              <a:gd name="connsiteX5" fmla="*/ 513708 w 1738540"/>
              <a:gd name="connsiteY5" fmla="*/ 628137 h 1614456"/>
              <a:gd name="connsiteX6" fmla="*/ 657546 w 1738540"/>
              <a:gd name="connsiteY6" fmla="*/ 453476 h 1614456"/>
              <a:gd name="connsiteX7" fmla="*/ 780836 w 1738540"/>
              <a:gd name="connsiteY7" fmla="*/ 206896 h 1614456"/>
              <a:gd name="connsiteX8" fmla="*/ 924674 w 1738540"/>
              <a:gd name="connsiteY8" fmla="*/ 73332 h 1614456"/>
              <a:gd name="connsiteX9" fmla="*/ 965771 w 1738540"/>
              <a:gd name="connsiteY9" fmla="*/ 1413 h 1614456"/>
              <a:gd name="connsiteX10" fmla="*/ 1089060 w 1738540"/>
              <a:gd name="connsiteY10" fmla="*/ 134977 h 1614456"/>
              <a:gd name="connsiteX11" fmla="*/ 1202076 w 1738540"/>
              <a:gd name="connsiteY11" fmla="*/ 217171 h 1614456"/>
              <a:gd name="connsiteX12" fmla="*/ 1273995 w 1738540"/>
              <a:gd name="connsiteY12" fmla="*/ 391831 h 1614456"/>
              <a:gd name="connsiteX13" fmla="*/ 1325366 w 1738540"/>
              <a:gd name="connsiteY13" fmla="*/ 432928 h 1614456"/>
              <a:gd name="connsiteX14" fmla="*/ 1335640 w 1738540"/>
              <a:gd name="connsiteY14" fmla="*/ 648685 h 1614456"/>
              <a:gd name="connsiteX15" fmla="*/ 1469204 w 1738540"/>
              <a:gd name="connsiteY15" fmla="*/ 854168 h 1614456"/>
              <a:gd name="connsiteX16" fmla="*/ 1613042 w 1738540"/>
              <a:gd name="connsiteY16" fmla="*/ 1100748 h 1614456"/>
              <a:gd name="connsiteX17" fmla="*/ 1715784 w 1738540"/>
              <a:gd name="connsiteY17" fmla="*/ 1203490 h 1614456"/>
              <a:gd name="connsiteX18" fmla="*/ 1736332 w 1738540"/>
              <a:gd name="connsiteY18" fmla="*/ 1224038 h 161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38540" h="1614456">
                <a:moveTo>
                  <a:pt x="0" y="1614456"/>
                </a:moveTo>
                <a:cubicBezTo>
                  <a:pt x="83049" y="1491166"/>
                  <a:pt x="166099" y="1367876"/>
                  <a:pt x="215757" y="1285683"/>
                </a:cubicBezTo>
                <a:cubicBezTo>
                  <a:pt x="265415" y="1203490"/>
                  <a:pt x="268840" y="1181229"/>
                  <a:pt x="297950" y="1121296"/>
                </a:cubicBezTo>
                <a:cubicBezTo>
                  <a:pt x="327060" y="1061363"/>
                  <a:pt x="363020" y="982595"/>
                  <a:pt x="390418" y="926087"/>
                </a:cubicBezTo>
                <a:cubicBezTo>
                  <a:pt x="417816" y="869579"/>
                  <a:pt x="441789" y="831907"/>
                  <a:pt x="462337" y="782249"/>
                </a:cubicBezTo>
                <a:cubicBezTo>
                  <a:pt x="482885" y="732591"/>
                  <a:pt x="481173" y="682932"/>
                  <a:pt x="513708" y="628137"/>
                </a:cubicBezTo>
                <a:cubicBezTo>
                  <a:pt x="546243" y="573341"/>
                  <a:pt x="613025" y="523683"/>
                  <a:pt x="657546" y="453476"/>
                </a:cubicBezTo>
                <a:cubicBezTo>
                  <a:pt x="702067" y="383269"/>
                  <a:pt x="736315" y="270253"/>
                  <a:pt x="780836" y="206896"/>
                </a:cubicBezTo>
                <a:cubicBezTo>
                  <a:pt x="825357" y="143539"/>
                  <a:pt x="893852" y="107579"/>
                  <a:pt x="924674" y="73332"/>
                </a:cubicBezTo>
                <a:cubicBezTo>
                  <a:pt x="955497" y="39085"/>
                  <a:pt x="938373" y="-8861"/>
                  <a:pt x="965771" y="1413"/>
                </a:cubicBezTo>
                <a:cubicBezTo>
                  <a:pt x="993169" y="11687"/>
                  <a:pt x="1049676" y="99017"/>
                  <a:pt x="1089060" y="134977"/>
                </a:cubicBezTo>
                <a:cubicBezTo>
                  <a:pt x="1128444" y="170937"/>
                  <a:pt x="1171254" y="174362"/>
                  <a:pt x="1202076" y="217171"/>
                </a:cubicBezTo>
                <a:cubicBezTo>
                  <a:pt x="1232899" y="259980"/>
                  <a:pt x="1253447" y="355871"/>
                  <a:pt x="1273995" y="391831"/>
                </a:cubicBezTo>
                <a:cubicBezTo>
                  <a:pt x="1294543" y="427791"/>
                  <a:pt x="1315092" y="390119"/>
                  <a:pt x="1325366" y="432928"/>
                </a:cubicBezTo>
                <a:cubicBezTo>
                  <a:pt x="1335640" y="475737"/>
                  <a:pt x="1311667" y="578478"/>
                  <a:pt x="1335640" y="648685"/>
                </a:cubicBezTo>
                <a:cubicBezTo>
                  <a:pt x="1359613" y="718892"/>
                  <a:pt x="1422970" y="778824"/>
                  <a:pt x="1469204" y="854168"/>
                </a:cubicBezTo>
                <a:cubicBezTo>
                  <a:pt x="1515438" y="929512"/>
                  <a:pt x="1571945" y="1042528"/>
                  <a:pt x="1613042" y="1100748"/>
                </a:cubicBezTo>
                <a:cubicBezTo>
                  <a:pt x="1654139" y="1158968"/>
                  <a:pt x="1695236" y="1182942"/>
                  <a:pt x="1715784" y="1203490"/>
                </a:cubicBezTo>
                <a:cubicBezTo>
                  <a:pt x="1736332" y="1224038"/>
                  <a:pt x="1742325" y="1223182"/>
                  <a:pt x="1736332" y="122403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Freihandform 3"/>
          <p:cNvSpPr/>
          <p:nvPr/>
        </p:nvSpPr>
        <p:spPr>
          <a:xfrm>
            <a:off x="6770670" y="2198670"/>
            <a:ext cx="400692" cy="595901"/>
          </a:xfrm>
          <a:custGeom>
            <a:avLst/>
            <a:gdLst>
              <a:gd name="connsiteX0" fmla="*/ 0 w 400692"/>
              <a:gd name="connsiteY0" fmla="*/ 0 h 595901"/>
              <a:gd name="connsiteX1" fmla="*/ 184934 w 400692"/>
              <a:gd name="connsiteY1" fmla="*/ 154112 h 595901"/>
              <a:gd name="connsiteX2" fmla="*/ 277402 w 400692"/>
              <a:gd name="connsiteY2" fmla="*/ 410966 h 595901"/>
              <a:gd name="connsiteX3" fmla="*/ 277402 w 400692"/>
              <a:gd name="connsiteY3" fmla="*/ 441788 h 595901"/>
              <a:gd name="connsiteX4" fmla="*/ 369869 w 400692"/>
              <a:gd name="connsiteY4" fmla="*/ 544530 h 595901"/>
              <a:gd name="connsiteX5" fmla="*/ 400692 w 400692"/>
              <a:gd name="connsiteY5" fmla="*/ 595901 h 59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692" h="595901">
                <a:moveTo>
                  <a:pt x="0" y="0"/>
                </a:moveTo>
                <a:cubicBezTo>
                  <a:pt x="69350" y="42809"/>
                  <a:pt x="138700" y="85618"/>
                  <a:pt x="184934" y="154112"/>
                </a:cubicBezTo>
                <a:cubicBezTo>
                  <a:pt x="231168" y="222606"/>
                  <a:pt x="261991" y="363020"/>
                  <a:pt x="277402" y="410966"/>
                </a:cubicBezTo>
                <a:cubicBezTo>
                  <a:pt x="292813" y="458912"/>
                  <a:pt x="261991" y="419527"/>
                  <a:pt x="277402" y="441788"/>
                </a:cubicBezTo>
                <a:cubicBezTo>
                  <a:pt x="292813" y="464049"/>
                  <a:pt x="349321" y="518845"/>
                  <a:pt x="369869" y="544530"/>
                </a:cubicBezTo>
                <a:cubicBezTo>
                  <a:pt x="390417" y="570215"/>
                  <a:pt x="395554" y="583058"/>
                  <a:pt x="400692" y="5959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Freihandform 5"/>
          <p:cNvSpPr/>
          <p:nvPr/>
        </p:nvSpPr>
        <p:spPr>
          <a:xfrm>
            <a:off x="6082301" y="2013735"/>
            <a:ext cx="821933" cy="1345914"/>
          </a:xfrm>
          <a:custGeom>
            <a:avLst/>
            <a:gdLst>
              <a:gd name="connsiteX0" fmla="*/ 821933 w 821933"/>
              <a:gd name="connsiteY0" fmla="*/ 0 h 1345914"/>
              <a:gd name="connsiteX1" fmla="*/ 678095 w 821933"/>
              <a:gd name="connsiteY1" fmla="*/ 205483 h 1345914"/>
              <a:gd name="connsiteX2" fmla="*/ 626724 w 821933"/>
              <a:gd name="connsiteY2" fmla="*/ 410966 h 1345914"/>
              <a:gd name="connsiteX3" fmla="*/ 585627 w 821933"/>
              <a:gd name="connsiteY3" fmla="*/ 513708 h 1345914"/>
              <a:gd name="connsiteX4" fmla="*/ 462337 w 821933"/>
              <a:gd name="connsiteY4" fmla="*/ 657546 h 1345914"/>
              <a:gd name="connsiteX5" fmla="*/ 349321 w 821933"/>
              <a:gd name="connsiteY5" fmla="*/ 863029 h 1345914"/>
              <a:gd name="connsiteX6" fmla="*/ 133564 w 821933"/>
              <a:gd name="connsiteY6" fmla="*/ 1017141 h 1345914"/>
              <a:gd name="connsiteX7" fmla="*/ 61645 w 821933"/>
              <a:gd name="connsiteY7" fmla="*/ 1253447 h 1345914"/>
              <a:gd name="connsiteX8" fmla="*/ 0 w 821933"/>
              <a:gd name="connsiteY8" fmla="*/ 1345914 h 134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1933" h="1345914">
                <a:moveTo>
                  <a:pt x="821933" y="0"/>
                </a:moveTo>
                <a:cubicBezTo>
                  <a:pt x="766281" y="68494"/>
                  <a:pt x="710630" y="136989"/>
                  <a:pt x="678095" y="205483"/>
                </a:cubicBezTo>
                <a:cubicBezTo>
                  <a:pt x="645560" y="273977"/>
                  <a:pt x="642135" y="359595"/>
                  <a:pt x="626724" y="410966"/>
                </a:cubicBezTo>
                <a:cubicBezTo>
                  <a:pt x="611313" y="462337"/>
                  <a:pt x="613025" y="472611"/>
                  <a:pt x="585627" y="513708"/>
                </a:cubicBezTo>
                <a:cubicBezTo>
                  <a:pt x="558229" y="554805"/>
                  <a:pt x="501721" y="599326"/>
                  <a:pt x="462337" y="657546"/>
                </a:cubicBezTo>
                <a:cubicBezTo>
                  <a:pt x="422953" y="715766"/>
                  <a:pt x="404116" y="803097"/>
                  <a:pt x="349321" y="863029"/>
                </a:cubicBezTo>
                <a:cubicBezTo>
                  <a:pt x="294525" y="922962"/>
                  <a:pt x="181510" y="952071"/>
                  <a:pt x="133564" y="1017141"/>
                </a:cubicBezTo>
                <a:cubicBezTo>
                  <a:pt x="85618" y="1082211"/>
                  <a:pt x="83906" y="1198652"/>
                  <a:pt x="61645" y="1253447"/>
                </a:cubicBezTo>
                <a:cubicBezTo>
                  <a:pt x="39384" y="1308243"/>
                  <a:pt x="19692" y="1327078"/>
                  <a:pt x="0" y="1345914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7" name="Gerade Verbindung mit Pfeil 6"/>
          <p:cNvCxnSpPr/>
          <p:nvPr/>
        </p:nvCxnSpPr>
        <p:spPr>
          <a:xfrm flipH="1">
            <a:off x="5947226" y="5210824"/>
            <a:ext cx="1224136" cy="1551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 flipH="1">
            <a:off x="5796136" y="2198670"/>
            <a:ext cx="619142" cy="101430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>
            <a:off x="5364089" y="1385598"/>
            <a:ext cx="1540145" cy="341155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2"/>
          <p:cNvSpPr txBox="1">
            <a:spLocks noChangeArrowheads="1"/>
          </p:cNvSpPr>
          <p:nvPr/>
        </p:nvSpPr>
        <p:spPr bwMode="auto">
          <a:xfrm>
            <a:off x="107950" y="116632"/>
            <a:ext cx="89281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Sediment-Archive im Hochgebirge</a:t>
            </a:r>
            <a:endParaRPr lang="de-AT" altLang="de-DE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17" name="Textfeld 3"/>
          <p:cNvSpPr txBox="1">
            <a:spLocks noChangeArrowheads="1"/>
          </p:cNvSpPr>
          <p:nvPr/>
        </p:nvSpPr>
        <p:spPr bwMode="auto">
          <a:xfrm>
            <a:off x="137432" y="6093296"/>
            <a:ext cx="8898618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Stauraum </a:t>
            </a:r>
            <a:r>
              <a:rPr lang="de-DE" altLang="de-DE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Lukla-Felsgleitung_Khumbu</a:t>
            </a:r>
            <a:endParaRPr lang="de-DE" altLang="de-DE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4644008" y="5301208"/>
            <a:ext cx="21602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Rechteck 17"/>
          <p:cNvSpPr/>
          <p:nvPr/>
        </p:nvSpPr>
        <p:spPr>
          <a:xfrm>
            <a:off x="6588224" y="2679303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fluvial</a:t>
            </a:r>
            <a:endParaRPr lang="de-AT" sz="2400" dirty="0">
              <a:solidFill>
                <a:srgbClr val="0070C0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444208" y="3230886"/>
            <a:ext cx="16706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fluvial-</a:t>
            </a:r>
          </a:p>
          <a:p>
            <a:r>
              <a:rPr lang="de-DE" sz="24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lakustrin</a:t>
            </a:r>
            <a:endParaRPr lang="de-AT" sz="2400" dirty="0">
              <a:solidFill>
                <a:srgbClr val="00B0F0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6904234" y="1587105"/>
            <a:ext cx="1026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latin typeface="Arial Black"/>
              </a:rPr>
              <a:t>Mure</a:t>
            </a:r>
            <a:endParaRPr lang="de-AT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4355976" y="1052736"/>
            <a:ext cx="1368152" cy="8640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>
            <a:off x="4067944" y="2192826"/>
            <a:ext cx="1800200" cy="18856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1817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2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2962"/>
            <a:ext cx="6068183" cy="540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137432" y="6218148"/>
            <a:ext cx="889861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altLang="de-DE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Gletscher-See-Ausbrüche als mögliche Sedimentquellen </a:t>
            </a:r>
            <a:endParaRPr lang="de-DE" altLang="de-DE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4139952" y="3140968"/>
            <a:ext cx="648072" cy="28803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feld 182"/>
          <p:cNvSpPr txBox="1">
            <a:spLocks noChangeArrowheads="1"/>
          </p:cNvSpPr>
          <p:nvPr/>
        </p:nvSpPr>
        <p:spPr bwMode="auto">
          <a:xfrm>
            <a:off x="6227812" y="5857527"/>
            <a:ext cx="2880692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Abb. aus </a:t>
            </a:r>
            <a:r>
              <a:rPr lang="de-DE" altLang="de-DE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Bajracharya</a:t>
            </a:r>
            <a:r>
              <a:rPr lang="de-DE" altLang="de-DE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et al. 2007</a:t>
            </a:r>
            <a:endParaRPr lang="de-AT" altLang="de-DE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2"/>
          <p:cNvSpPr txBox="1">
            <a:spLocks noChangeArrowheads="1"/>
          </p:cNvSpPr>
          <p:nvPr/>
        </p:nvSpPr>
        <p:spPr bwMode="auto">
          <a:xfrm>
            <a:off x="107950" y="116632"/>
            <a:ext cx="89281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Sediment-Archive im Hochgebirge</a:t>
            </a:r>
            <a:endParaRPr lang="de-AT" altLang="de-DE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11" name="Textfeld 182"/>
          <p:cNvSpPr txBox="1">
            <a:spLocks noChangeArrowheads="1"/>
          </p:cNvSpPr>
          <p:nvPr/>
        </p:nvSpPr>
        <p:spPr bwMode="auto">
          <a:xfrm>
            <a:off x="5148064" y="2401143"/>
            <a:ext cx="3960812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Gletscherseen im </a:t>
            </a:r>
            <a:r>
              <a:rPr lang="de-DE" altLang="de-DE" sz="1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Khumbu</a:t>
            </a:r>
            <a:r>
              <a:rPr lang="de-DE" altLang="de-DE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-Gebiet</a:t>
            </a:r>
            <a:endParaRPr lang="de-AT" altLang="de-DE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788024" y="3070121"/>
            <a:ext cx="4248472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AT" sz="2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Imja</a:t>
            </a:r>
            <a:r>
              <a:rPr lang="de-AT" sz="2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 </a:t>
            </a:r>
            <a:r>
              <a:rPr lang="de-AT" sz="22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Khola</a:t>
            </a:r>
            <a:r>
              <a:rPr lang="de-AT" sz="22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-Gletschersee</a:t>
            </a:r>
            <a:endParaRPr lang="de-AT" sz="2200" dirty="0">
              <a:solidFill>
                <a:srgbClr val="00B0F0"/>
              </a:solidFill>
            </a:endParaRPr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2260" y="3501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0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PublikationenWeidinger\WeidKorup_Khumbu_2009\WeidKorup_Khumbu2009_ImjaLake0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4356100" y="4221163"/>
            <a:ext cx="3671888" cy="165576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6" name="Rechteck 5"/>
          <p:cNvSpPr/>
          <p:nvPr/>
        </p:nvSpPr>
        <p:spPr>
          <a:xfrm>
            <a:off x="4067808" y="3717032"/>
            <a:ext cx="4248472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AT" sz="2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Imja</a:t>
            </a:r>
            <a:r>
              <a:rPr lang="de-AT" sz="2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 </a:t>
            </a:r>
            <a:r>
              <a:rPr lang="de-AT" sz="2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Khola</a:t>
            </a:r>
            <a:r>
              <a:rPr lang="de-AT" sz="2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-Gletschersee</a:t>
            </a:r>
            <a:r>
              <a:rPr lang="de-DE" sz="2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?</a:t>
            </a:r>
            <a:endParaRPr lang="de-AT" sz="2200" dirty="0">
              <a:solidFill>
                <a:srgbClr val="00B0F0"/>
              </a:solidFill>
            </a:endParaRPr>
          </a:p>
        </p:txBody>
      </p:sp>
      <p:sp>
        <p:nvSpPr>
          <p:cNvPr id="14343" name="Text Box 1035"/>
          <p:cNvSpPr txBox="1">
            <a:spLocks noChangeArrowheads="1"/>
          </p:cNvSpPr>
          <p:nvPr/>
        </p:nvSpPr>
        <p:spPr bwMode="auto">
          <a:xfrm>
            <a:off x="122238" y="86677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000" dirty="0" err="1">
                <a:solidFill>
                  <a:schemeClr val="bg1"/>
                </a:solidFill>
                <a:latin typeface="Arial" pitchFamily="34" charset="0"/>
              </a:rPr>
              <a:t>Makalu</a:t>
            </a:r>
            <a:r>
              <a:rPr lang="de-DE" altLang="de-DE" sz="2000" dirty="0">
                <a:solidFill>
                  <a:schemeClr val="bg1"/>
                </a:solidFill>
                <a:latin typeface="Arial" pitchFamily="34" charset="0"/>
              </a:rPr>
              <a:t> (8475 m)</a:t>
            </a:r>
          </a:p>
        </p:txBody>
      </p:sp>
      <p:sp>
        <p:nvSpPr>
          <p:cNvPr id="14344" name="Line 1036"/>
          <p:cNvSpPr>
            <a:spLocks noChangeShapeType="1"/>
          </p:cNvSpPr>
          <p:nvPr/>
        </p:nvSpPr>
        <p:spPr bwMode="auto">
          <a:xfrm>
            <a:off x="1112838" y="1323975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345" name="Text Box 1038"/>
          <p:cNvSpPr txBox="1">
            <a:spLocks noChangeArrowheads="1"/>
          </p:cNvSpPr>
          <p:nvPr/>
        </p:nvSpPr>
        <p:spPr bwMode="auto">
          <a:xfrm>
            <a:off x="5162550" y="836613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000">
                <a:solidFill>
                  <a:schemeClr val="bg1"/>
                </a:solidFill>
                <a:latin typeface="Arial" pitchFamily="34" charset="0"/>
              </a:rPr>
              <a:t>Baruntse (7220 m)</a:t>
            </a:r>
          </a:p>
        </p:txBody>
      </p:sp>
      <p:sp>
        <p:nvSpPr>
          <p:cNvPr id="14346" name="Text Box 1039"/>
          <p:cNvSpPr txBox="1">
            <a:spLocks noChangeArrowheads="1"/>
          </p:cNvSpPr>
          <p:nvPr/>
        </p:nvSpPr>
        <p:spPr bwMode="auto">
          <a:xfrm rot="354578">
            <a:off x="2209800" y="556577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000">
                <a:solidFill>
                  <a:schemeClr val="bg1"/>
                </a:solidFill>
                <a:latin typeface="Arial" pitchFamily="34" charset="0"/>
              </a:rPr>
              <a:t>Lhotse glacier</a:t>
            </a:r>
          </a:p>
        </p:txBody>
      </p:sp>
      <p:sp>
        <p:nvSpPr>
          <p:cNvPr id="11" name="Textfeld 3"/>
          <p:cNvSpPr txBox="1">
            <a:spLocks noChangeArrowheads="1"/>
          </p:cNvSpPr>
          <p:nvPr/>
        </p:nvSpPr>
        <p:spPr bwMode="auto">
          <a:xfrm>
            <a:off x="137432" y="6093296"/>
            <a:ext cx="8898618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Imja</a:t>
            </a:r>
            <a:r>
              <a:rPr lang="de-DE" altLang="de-DE" sz="36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-Gletscher-</a:t>
            </a:r>
            <a:r>
              <a:rPr lang="de-DE" altLang="de-DE" sz="36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See_Khumbu</a:t>
            </a:r>
            <a:r>
              <a:rPr lang="de-DE" altLang="de-DE" sz="36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-Gebiet</a:t>
            </a:r>
            <a:endParaRPr lang="de-DE" altLang="de-DE" sz="36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feld 2"/>
          <p:cNvSpPr txBox="1">
            <a:spLocks noChangeArrowheads="1"/>
          </p:cNvSpPr>
          <p:nvPr/>
        </p:nvSpPr>
        <p:spPr bwMode="auto">
          <a:xfrm>
            <a:off x="107950" y="116632"/>
            <a:ext cx="8928100" cy="80021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GLOF_möglicher</a:t>
            </a:r>
            <a:r>
              <a:rPr lang="de-DE" altLang="de-DE" sz="4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Prozess?</a:t>
            </a:r>
            <a:endParaRPr lang="de-AT" altLang="de-DE" sz="4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Pfeil nach unten 2"/>
          <p:cNvSpPr/>
          <p:nvPr/>
        </p:nvSpPr>
        <p:spPr>
          <a:xfrm rot="18088173">
            <a:off x="7246525" y="4993052"/>
            <a:ext cx="397098" cy="1259619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54356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2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2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6712"/>
            <a:ext cx="5076056" cy="532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4139952" y="909881"/>
            <a:ext cx="3672407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de-DE" sz="2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Tam </a:t>
            </a:r>
            <a:r>
              <a:rPr lang="de-DE" sz="22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Pokhari</a:t>
            </a:r>
            <a:r>
              <a:rPr lang="de-DE" sz="2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 Glacier</a:t>
            </a:r>
            <a:endParaRPr lang="de-AT" sz="2200" dirty="0">
              <a:solidFill>
                <a:srgbClr val="00B0F0"/>
              </a:solidFill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 flipH="1">
            <a:off x="1691680" y="1125781"/>
            <a:ext cx="2448521" cy="107156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1" name="Textfeld 2"/>
          <p:cNvSpPr txBox="1">
            <a:spLocks noChangeArrowheads="1"/>
          </p:cNvSpPr>
          <p:nvPr/>
        </p:nvSpPr>
        <p:spPr bwMode="auto">
          <a:xfrm>
            <a:off x="5976938" y="5210175"/>
            <a:ext cx="3022600" cy="739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sz="1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aus und ergänzend dazu: </a:t>
            </a:r>
            <a:r>
              <a:rPr lang="en-US" altLang="de-DE" sz="1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Korup &amp; Tweed 2007:</a:t>
            </a:r>
            <a:r>
              <a:rPr lang="en-US" altLang="de-DE" sz="1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Quaternary Science Reviews 26 (2007) 3406–3422</a:t>
            </a:r>
            <a:endParaRPr lang="de-AT" altLang="de-DE" sz="1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feld 3"/>
          <p:cNvSpPr txBox="1">
            <a:spLocks noChangeArrowheads="1"/>
          </p:cNvSpPr>
          <p:nvPr/>
        </p:nvSpPr>
        <p:spPr bwMode="auto">
          <a:xfrm>
            <a:off x="137432" y="6093296"/>
            <a:ext cx="8898618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Sabai</a:t>
            </a:r>
            <a:r>
              <a:rPr lang="de-DE" altLang="de-DE" sz="36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de-DE" altLang="de-DE" sz="36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Tsho</a:t>
            </a:r>
            <a:r>
              <a:rPr lang="de-DE" altLang="de-DE" sz="36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-Gletscher-</a:t>
            </a:r>
            <a:r>
              <a:rPr lang="de-DE" altLang="de-DE" sz="36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See_Khumbu</a:t>
            </a:r>
            <a:endParaRPr lang="de-DE" altLang="de-DE" sz="36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2"/>
          <p:cNvSpPr txBox="1">
            <a:spLocks noChangeArrowheads="1"/>
          </p:cNvSpPr>
          <p:nvPr/>
        </p:nvSpPr>
        <p:spPr bwMode="auto">
          <a:xfrm>
            <a:off x="107950" y="116632"/>
            <a:ext cx="8928100" cy="80021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6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GLOF_Aktiver</a:t>
            </a:r>
            <a:r>
              <a:rPr lang="de-DE" altLang="de-DE" sz="46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Kanal</a:t>
            </a:r>
            <a:endParaRPr lang="de-AT" altLang="de-DE" sz="46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9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L:\Geo3000\Weidinger-BilderWissenschaft\Sikkim-Dzongri-Kanj\Photo5OnglaktangGlacierandKanj.jpg"/>
          <p:cNvPicPr>
            <a:picLocks noChangeAspect="1" noChangeArrowheads="1"/>
          </p:cNvPicPr>
          <p:nvPr/>
        </p:nvPicPr>
        <p:blipFill>
          <a:blip r:embed="rId4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3333" r="5699" b="458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5139" name="Freeform 3"/>
          <p:cNvSpPr>
            <a:spLocks/>
          </p:cNvSpPr>
          <p:nvPr/>
        </p:nvSpPr>
        <p:spPr bwMode="auto">
          <a:xfrm>
            <a:off x="2854325" y="2965450"/>
            <a:ext cx="1382713" cy="257175"/>
          </a:xfrm>
          <a:custGeom>
            <a:avLst/>
            <a:gdLst>
              <a:gd name="T0" fmla="*/ 2147483647 w 871"/>
              <a:gd name="T1" fmla="*/ 0 h 162"/>
              <a:gd name="T2" fmla="*/ 2147483647 w 871"/>
              <a:gd name="T3" fmla="*/ 2147483647 h 162"/>
              <a:gd name="T4" fmla="*/ 2147483647 w 871"/>
              <a:gd name="T5" fmla="*/ 2147483647 h 162"/>
              <a:gd name="T6" fmla="*/ 2147483647 w 871"/>
              <a:gd name="T7" fmla="*/ 2147483647 h 162"/>
              <a:gd name="T8" fmla="*/ 2147483647 w 871"/>
              <a:gd name="T9" fmla="*/ 2147483647 h 162"/>
              <a:gd name="T10" fmla="*/ 0 w 871"/>
              <a:gd name="T11" fmla="*/ 2147483647 h 162"/>
              <a:gd name="T12" fmla="*/ 2147483647 w 871"/>
              <a:gd name="T13" fmla="*/ 2147483647 h 162"/>
              <a:gd name="T14" fmla="*/ 2147483647 w 871"/>
              <a:gd name="T15" fmla="*/ 2147483647 h 162"/>
              <a:gd name="T16" fmla="*/ 2147483647 w 871"/>
              <a:gd name="T17" fmla="*/ 2147483647 h 162"/>
              <a:gd name="T18" fmla="*/ 2147483647 w 871"/>
              <a:gd name="T19" fmla="*/ 2147483647 h 162"/>
              <a:gd name="T20" fmla="*/ 2147483647 w 871"/>
              <a:gd name="T21" fmla="*/ 2147483647 h 162"/>
              <a:gd name="T22" fmla="*/ 2147483647 w 871"/>
              <a:gd name="T23" fmla="*/ 2147483647 h 162"/>
              <a:gd name="T24" fmla="*/ 2147483647 w 871"/>
              <a:gd name="T25" fmla="*/ 0 h 1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71" h="162">
                <a:moveTo>
                  <a:pt x="871" y="0"/>
                </a:moveTo>
                <a:cubicBezTo>
                  <a:pt x="806" y="11"/>
                  <a:pt x="675" y="22"/>
                  <a:pt x="675" y="22"/>
                </a:cubicBezTo>
                <a:cubicBezTo>
                  <a:pt x="585" y="52"/>
                  <a:pt x="535" y="46"/>
                  <a:pt x="422" y="50"/>
                </a:cubicBezTo>
                <a:cubicBezTo>
                  <a:pt x="391" y="56"/>
                  <a:pt x="374" y="66"/>
                  <a:pt x="344" y="57"/>
                </a:cubicBezTo>
                <a:cubicBezTo>
                  <a:pt x="285" y="64"/>
                  <a:pt x="233" y="83"/>
                  <a:pt x="176" y="92"/>
                </a:cubicBezTo>
                <a:cubicBezTo>
                  <a:pt x="122" y="100"/>
                  <a:pt x="51" y="103"/>
                  <a:pt x="0" y="106"/>
                </a:cubicBezTo>
                <a:cubicBezTo>
                  <a:pt x="3" y="106"/>
                  <a:pt x="105" y="109"/>
                  <a:pt x="134" y="120"/>
                </a:cubicBezTo>
                <a:cubicBezTo>
                  <a:pt x="166" y="132"/>
                  <a:pt x="191" y="153"/>
                  <a:pt x="225" y="162"/>
                </a:cubicBezTo>
                <a:cubicBezTo>
                  <a:pt x="317" y="154"/>
                  <a:pt x="300" y="146"/>
                  <a:pt x="373" y="134"/>
                </a:cubicBezTo>
                <a:cubicBezTo>
                  <a:pt x="421" y="118"/>
                  <a:pt x="539" y="144"/>
                  <a:pt x="590" y="148"/>
                </a:cubicBezTo>
                <a:cubicBezTo>
                  <a:pt x="650" y="142"/>
                  <a:pt x="701" y="125"/>
                  <a:pt x="759" y="113"/>
                </a:cubicBezTo>
                <a:cubicBezTo>
                  <a:pt x="790" y="92"/>
                  <a:pt x="798" y="52"/>
                  <a:pt x="822" y="36"/>
                </a:cubicBezTo>
                <a:cubicBezTo>
                  <a:pt x="853" y="15"/>
                  <a:pt x="836" y="27"/>
                  <a:pt x="871" y="0"/>
                </a:cubicBezTo>
                <a:close/>
              </a:path>
            </a:pathLst>
          </a:custGeom>
          <a:solidFill>
            <a:srgbClr val="66FFFF"/>
          </a:solidFill>
          <a:ln w="9525">
            <a:solidFill>
              <a:srgbClr val="33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75140" name="Freeform 4"/>
          <p:cNvSpPr>
            <a:spLocks/>
          </p:cNvSpPr>
          <p:nvPr/>
        </p:nvSpPr>
        <p:spPr bwMode="auto">
          <a:xfrm>
            <a:off x="3387725" y="3411538"/>
            <a:ext cx="2355850" cy="606425"/>
          </a:xfrm>
          <a:custGeom>
            <a:avLst/>
            <a:gdLst>
              <a:gd name="T0" fmla="*/ 2147483647 w 1484"/>
              <a:gd name="T1" fmla="*/ 2147483647 h 382"/>
              <a:gd name="T2" fmla="*/ 2147483647 w 1484"/>
              <a:gd name="T3" fmla="*/ 2147483647 h 382"/>
              <a:gd name="T4" fmla="*/ 2147483647 w 1484"/>
              <a:gd name="T5" fmla="*/ 2147483647 h 382"/>
              <a:gd name="T6" fmla="*/ 2147483647 w 1484"/>
              <a:gd name="T7" fmla="*/ 2147483647 h 382"/>
              <a:gd name="T8" fmla="*/ 2147483647 w 1484"/>
              <a:gd name="T9" fmla="*/ 2147483647 h 382"/>
              <a:gd name="T10" fmla="*/ 2147483647 w 1484"/>
              <a:gd name="T11" fmla="*/ 2147483647 h 382"/>
              <a:gd name="T12" fmla="*/ 2147483647 w 1484"/>
              <a:gd name="T13" fmla="*/ 2147483647 h 382"/>
              <a:gd name="T14" fmla="*/ 2147483647 w 1484"/>
              <a:gd name="T15" fmla="*/ 2147483647 h 382"/>
              <a:gd name="T16" fmla="*/ 2147483647 w 1484"/>
              <a:gd name="T17" fmla="*/ 2147483647 h 382"/>
              <a:gd name="T18" fmla="*/ 2147483647 w 1484"/>
              <a:gd name="T19" fmla="*/ 2147483647 h 382"/>
              <a:gd name="T20" fmla="*/ 2147483647 w 1484"/>
              <a:gd name="T21" fmla="*/ 2147483647 h 382"/>
              <a:gd name="T22" fmla="*/ 2147483647 w 1484"/>
              <a:gd name="T23" fmla="*/ 2147483647 h 382"/>
              <a:gd name="T24" fmla="*/ 2147483647 w 1484"/>
              <a:gd name="T25" fmla="*/ 2147483647 h 382"/>
              <a:gd name="T26" fmla="*/ 2147483647 w 1484"/>
              <a:gd name="T27" fmla="*/ 2147483647 h 382"/>
              <a:gd name="T28" fmla="*/ 2147483647 w 1484"/>
              <a:gd name="T29" fmla="*/ 2147483647 h 382"/>
              <a:gd name="T30" fmla="*/ 2147483647 w 1484"/>
              <a:gd name="T31" fmla="*/ 2147483647 h 382"/>
              <a:gd name="T32" fmla="*/ 2147483647 w 1484"/>
              <a:gd name="T33" fmla="*/ 2147483647 h 382"/>
              <a:gd name="T34" fmla="*/ 2147483647 w 1484"/>
              <a:gd name="T35" fmla="*/ 2147483647 h 382"/>
              <a:gd name="T36" fmla="*/ 2147483647 w 1484"/>
              <a:gd name="T37" fmla="*/ 2147483647 h 382"/>
              <a:gd name="T38" fmla="*/ 2147483647 w 1484"/>
              <a:gd name="T39" fmla="*/ 2147483647 h 382"/>
              <a:gd name="T40" fmla="*/ 2147483647 w 1484"/>
              <a:gd name="T41" fmla="*/ 2147483647 h 382"/>
              <a:gd name="T42" fmla="*/ 2147483647 w 1484"/>
              <a:gd name="T43" fmla="*/ 2147483647 h 382"/>
              <a:gd name="T44" fmla="*/ 2147483647 w 1484"/>
              <a:gd name="T45" fmla="*/ 2147483647 h 382"/>
              <a:gd name="T46" fmla="*/ 2147483647 w 1484"/>
              <a:gd name="T47" fmla="*/ 2147483647 h 382"/>
              <a:gd name="T48" fmla="*/ 2147483647 w 1484"/>
              <a:gd name="T49" fmla="*/ 0 h 382"/>
              <a:gd name="T50" fmla="*/ 2147483647 w 1484"/>
              <a:gd name="T51" fmla="*/ 2147483647 h 38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484" h="382">
                <a:moveTo>
                  <a:pt x="451" y="15"/>
                </a:moveTo>
                <a:cubicBezTo>
                  <a:pt x="489" y="40"/>
                  <a:pt x="496" y="85"/>
                  <a:pt x="472" y="134"/>
                </a:cubicBezTo>
                <a:cubicBezTo>
                  <a:pt x="465" y="147"/>
                  <a:pt x="444" y="143"/>
                  <a:pt x="430" y="148"/>
                </a:cubicBezTo>
                <a:cubicBezTo>
                  <a:pt x="380" y="165"/>
                  <a:pt x="327" y="177"/>
                  <a:pt x="275" y="190"/>
                </a:cubicBezTo>
                <a:cubicBezTo>
                  <a:pt x="220" y="226"/>
                  <a:pt x="88" y="216"/>
                  <a:pt x="37" y="218"/>
                </a:cubicBezTo>
                <a:cubicBezTo>
                  <a:pt x="0" y="230"/>
                  <a:pt x="16" y="217"/>
                  <a:pt x="30" y="239"/>
                </a:cubicBezTo>
                <a:cubicBezTo>
                  <a:pt x="34" y="245"/>
                  <a:pt x="31" y="256"/>
                  <a:pt x="37" y="260"/>
                </a:cubicBezTo>
                <a:cubicBezTo>
                  <a:pt x="49" y="269"/>
                  <a:pt x="65" y="269"/>
                  <a:pt x="79" y="274"/>
                </a:cubicBezTo>
                <a:cubicBezTo>
                  <a:pt x="108" y="284"/>
                  <a:pt x="133" y="300"/>
                  <a:pt x="163" y="310"/>
                </a:cubicBezTo>
                <a:cubicBezTo>
                  <a:pt x="172" y="323"/>
                  <a:pt x="173" y="341"/>
                  <a:pt x="184" y="352"/>
                </a:cubicBezTo>
                <a:cubicBezTo>
                  <a:pt x="197" y="365"/>
                  <a:pt x="236" y="367"/>
                  <a:pt x="254" y="373"/>
                </a:cubicBezTo>
                <a:cubicBezTo>
                  <a:pt x="405" y="368"/>
                  <a:pt x="553" y="359"/>
                  <a:pt x="704" y="352"/>
                </a:cubicBezTo>
                <a:cubicBezTo>
                  <a:pt x="890" y="362"/>
                  <a:pt x="1083" y="382"/>
                  <a:pt x="1266" y="345"/>
                </a:cubicBezTo>
                <a:cubicBezTo>
                  <a:pt x="1341" y="354"/>
                  <a:pt x="1409" y="338"/>
                  <a:pt x="1484" y="331"/>
                </a:cubicBezTo>
                <a:cubicBezTo>
                  <a:pt x="1435" y="299"/>
                  <a:pt x="1457" y="309"/>
                  <a:pt x="1420" y="295"/>
                </a:cubicBezTo>
                <a:cubicBezTo>
                  <a:pt x="1373" y="298"/>
                  <a:pt x="1327" y="303"/>
                  <a:pt x="1280" y="303"/>
                </a:cubicBezTo>
                <a:cubicBezTo>
                  <a:pt x="1261" y="303"/>
                  <a:pt x="1243" y="291"/>
                  <a:pt x="1224" y="288"/>
                </a:cubicBezTo>
                <a:cubicBezTo>
                  <a:pt x="1148" y="274"/>
                  <a:pt x="1072" y="256"/>
                  <a:pt x="999" y="232"/>
                </a:cubicBezTo>
                <a:cubicBezTo>
                  <a:pt x="963" y="220"/>
                  <a:pt x="923" y="223"/>
                  <a:pt x="886" y="211"/>
                </a:cubicBezTo>
                <a:cubicBezTo>
                  <a:pt x="832" y="175"/>
                  <a:pt x="792" y="181"/>
                  <a:pt x="725" y="176"/>
                </a:cubicBezTo>
                <a:cubicBezTo>
                  <a:pt x="701" y="160"/>
                  <a:pt x="683" y="155"/>
                  <a:pt x="655" y="148"/>
                </a:cubicBezTo>
                <a:cubicBezTo>
                  <a:pt x="628" y="130"/>
                  <a:pt x="601" y="112"/>
                  <a:pt x="577" y="92"/>
                </a:cubicBezTo>
                <a:cubicBezTo>
                  <a:pt x="569" y="86"/>
                  <a:pt x="562" y="79"/>
                  <a:pt x="556" y="71"/>
                </a:cubicBezTo>
                <a:cubicBezTo>
                  <a:pt x="551" y="65"/>
                  <a:pt x="548" y="56"/>
                  <a:pt x="542" y="50"/>
                </a:cubicBezTo>
                <a:cubicBezTo>
                  <a:pt x="527" y="36"/>
                  <a:pt x="486" y="7"/>
                  <a:pt x="465" y="0"/>
                </a:cubicBezTo>
                <a:cubicBezTo>
                  <a:pt x="460" y="5"/>
                  <a:pt x="451" y="15"/>
                  <a:pt x="451" y="15"/>
                </a:cubicBezTo>
                <a:close/>
              </a:path>
            </a:pathLst>
          </a:custGeom>
          <a:solidFill>
            <a:srgbClr val="66FFFF"/>
          </a:solidFill>
          <a:ln w="9525">
            <a:solidFill>
              <a:srgbClr val="33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75142" name="Freeform 6"/>
          <p:cNvSpPr>
            <a:spLocks/>
          </p:cNvSpPr>
          <p:nvPr/>
        </p:nvSpPr>
        <p:spPr bwMode="auto">
          <a:xfrm>
            <a:off x="1582738" y="4438650"/>
            <a:ext cx="549275" cy="266700"/>
          </a:xfrm>
          <a:custGeom>
            <a:avLst/>
            <a:gdLst>
              <a:gd name="T0" fmla="*/ 2147483647 w 346"/>
              <a:gd name="T1" fmla="*/ 2147483647 h 168"/>
              <a:gd name="T2" fmla="*/ 2147483647 w 346"/>
              <a:gd name="T3" fmla="*/ 0 h 168"/>
              <a:gd name="T4" fmla="*/ 2147483647 w 346"/>
              <a:gd name="T5" fmla="*/ 2147483647 h 168"/>
              <a:gd name="T6" fmla="*/ 2147483647 w 346"/>
              <a:gd name="T7" fmla="*/ 2147483647 h 168"/>
              <a:gd name="T8" fmla="*/ 0 w 346"/>
              <a:gd name="T9" fmla="*/ 2147483647 h 168"/>
              <a:gd name="T10" fmla="*/ 2147483647 w 346"/>
              <a:gd name="T11" fmla="*/ 2147483647 h 168"/>
              <a:gd name="T12" fmla="*/ 2147483647 w 346"/>
              <a:gd name="T13" fmla="*/ 2147483647 h 168"/>
              <a:gd name="T14" fmla="*/ 2147483647 w 346"/>
              <a:gd name="T15" fmla="*/ 2147483647 h 168"/>
              <a:gd name="T16" fmla="*/ 2147483647 w 346"/>
              <a:gd name="T17" fmla="*/ 2147483647 h 168"/>
              <a:gd name="T18" fmla="*/ 2147483647 w 346"/>
              <a:gd name="T19" fmla="*/ 2147483647 h 168"/>
              <a:gd name="T20" fmla="*/ 2147483647 w 346"/>
              <a:gd name="T21" fmla="*/ 2147483647 h 1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6" h="168">
                <a:moveTo>
                  <a:pt x="288" y="7"/>
                </a:moveTo>
                <a:cubicBezTo>
                  <a:pt x="189" y="27"/>
                  <a:pt x="346" y="0"/>
                  <a:pt x="183" y="0"/>
                </a:cubicBezTo>
                <a:cubicBezTo>
                  <a:pt x="160" y="0"/>
                  <a:pt x="115" y="36"/>
                  <a:pt x="92" y="42"/>
                </a:cubicBezTo>
                <a:cubicBezTo>
                  <a:pt x="74" y="47"/>
                  <a:pt x="55" y="47"/>
                  <a:pt x="36" y="49"/>
                </a:cubicBezTo>
                <a:cubicBezTo>
                  <a:pt x="11" y="66"/>
                  <a:pt x="9" y="77"/>
                  <a:pt x="0" y="105"/>
                </a:cubicBezTo>
                <a:cubicBezTo>
                  <a:pt x="7" y="148"/>
                  <a:pt x="4" y="155"/>
                  <a:pt x="43" y="168"/>
                </a:cubicBezTo>
                <a:cubicBezTo>
                  <a:pt x="57" y="163"/>
                  <a:pt x="77" y="166"/>
                  <a:pt x="85" y="154"/>
                </a:cubicBezTo>
                <a:cubicBezTo>
                  <a:pt x="90" y="147"/>
                  <a:pt x="92" y="138"/>
                  <a:pt x="99" y="133"/>
                </a:cubicBezTo>
                <a:cubicBezTo>
                  <a:pt x="121" y="115"/>
                  <a:pt x="155" y="122"/>
                  <a:pt x="183" y="119"/>
                </a:cubicBezTo>
                <a:cubicBezTo>
                  <a:pt x="210" y="112"/>
                  <a:pt x="227" y="100"/>
                  <a:pt x="253" y="91"/>
                </a:cubicBezTo>
                <a:cubicBezTo>
                  <a:pt x="269" y="66"/>
                  <a:pt x="288" y="36"/>
                  <a:pt x="288" y="7"/>
                </a:cubicBezTo>
                <a:close/>
              </a:path>
            </a:pathLst>
          </a:custGeom>
          <a:solidFill>
            <a:srgbClr val="66FFFF"/>
          </a:solidFill>
          <a:ln w="9525">
            <a:solidFill>
              <a:srgbClr val="33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475148" name="Group 12"/>
          <p:cNvGrpSpPr>
            <a:grpSpLocks/>
          </p:cNvGrpSpPr>
          <p:nvPr/>
        </p:nvGrpSpPr>
        <p:grpSpPr bwMode="auto">
          <a:xfrm>
            <a:off x="-76200" y="4648200"/>
            <a:ext cx="3684588" cy="2298700"/>
            <a:chOff x="0" y="2872"/>
            <a:chExt cx="2321" cy="1448"/>
          </a:xfrm>
        </p:grpSpPr>
        <p:sp>
          <p:nvSpPr>
            <p:cNvPr id="23562" name="Freeform 13"/>
            <p:cNvSpPr>
              <a:spLocks/>
            </p:cNvSpPr>
            <p:nvPr/>
          </p:nvSpPr>
          <p:spPr bwMode="auto">
            <a:xfrm>
              <a:off x="0" y="2872"/>
              <a:ext cx="2321" cy="1448"/>
            </a:xfrm>
            <a:custGeom>
              <a:avLst/>
              <a:gdLst>
                <a:gd name="T0" fmla="*/ 1847 w 2321"/>
                <a:gd name="T1" fmla="*/ 0 h 1448"/>
                <a:gd name="T2" fmla="*/ 1833 w 2321"/>
                <a:gd name="T3" fmla="*/ 134 h 1448"/>
                <a:gd name="T4" fmla="*/ 1812 w 2321"/>
                <a:gd name="T5" fmla="*/ 141 h 1448"/>
                <a:gd name="T6" fmla="*/ 1777 w 2321"/>
                <a:gd name="T7" fmla="*/ 204 h 1448"/>
                <a:gd name="T8" fmla="*/ 1770 w 2321"/>
                <a:gd name="T9" fmla="*/ 225 h 1448"/>
                <a:gd name="T10" fmla="*/ 1707 w 2321"/>
                <a:gd name="T11" fmla="*/ 253 h 1448"/>
                <a:gd name="T12" fmla="*/ 1622 w 2321"/>
                <a:gd name="T13" fmla="*/ 281 h 1448"/>
                <a:gd name="T14" fmla="*/ 1405 w 2321"/>
                <a:gd name="T15" fmla="*/ 309 h 1448"/>
                <a:gd name="T16" fmla="*/ 1327 w 2321"/>
                <a:gd name="T17" fmla="*/ 330 h 1448"/>
                <a:gd name="T18" fmla="*/ 1068 w 2321"/>
                <a:gd name="T19" fmla="*/ 337 h 1448"/>
                <a:gd name="T20" fmla="*/ 1004 w 2321"/>
                <a:gd name="T21" fmla="*/ 379 h 1448"/>
                <a:gd name="T22" fmla="*/ 941 w 2321"/>
                <a:gd name="T23" fmla="*/ 386 h 1448"/>
                <a:gd name="T24" fmla="*/ 618 w 2321"/>
                <a:gd name="T25" fmla="*/ 400 h 1448"/>
                <a:gd name="T26" fmla="*/ 562 w 2321"/>
                <a:gd name="T27" fmla="*/ 415 h 1448"/>
                <a:gd name="T28" fmla="*/ 407 w 2321"/>
                <a:gd name="T29" fmla="*/ 422 h 1448"/>
                <a:gd name="T30" fmla="*/ 323 w 2321"/>
                <a:gd name="T31" fmla="*/ 422 h 1448"/>
                <a:gd name="T32" fmla="*/ 190 w 2321"/>
                <a:gd name="T33" fmla="*/ 443 h 1448"/>
                <a:gd name="T34" fmla="*/ 77 w 2321"/>
                <a:gd name="T35" fmla="*/ 471 h 1448"/>
                <a:gd name="T36" fmla="*/ 35 w 2321"/>
                <a:gd name="T37" fmla="*/ 583 h 1448"/>
                <a:gd name="T38" fmla="*/ 21 w 2321"/>
                <a:gd name="T39" fmla="*/ 745 h 1448"/>
                <a:gd name="T40" fmla="*/ 0 w 2321"/>
                <a:gd name="T41" fmla="*/ 976 h 1448"/>
                <a:gd name="T42" fmla="*/ 7 w 2321"/>
                <a:gd name="T43" fmla="*/ 1061 h 1448"/>
                <a:gd name="T44" fmla="*/ 35 w 2321"/>
                <a:gd name="T45" fmla="*/ 1159 h 1448"/>
                <a:gd name="T46" fmla="*/ 42 w 2321"/>
                <a:gd name="T47" fmla="*/ 1321 h 1448"/>
                <a:gd name="T48" fmla="*/ 49 w 2321"/>
                <a:gd name="T49" fmla="*/ 1412 h 1448"/>
                <a:gd name="T50" fmla="*/ 253 w 2321"/>
                <a:gd name="T51" fmla="*/ 1419 h 1448"/>
                <a:gd name="T52" fmla="*/ 730 w 2321"/>
                <a:gd name="T53" fmla="*/ 1426 h 1448"/>
                <a:gd name="T54" fmla="*/ 1215 w 2321"/>
                <a:gd name="T55" fmla="*/ 1405 h 1448"/>
                <a:gd name="T56" fmla="*/ 1749 w 2321"/>
                <a:gd name="T57" fmla="*/ 1419 h 1448"/>
                <a:gd name="T58" fmla="*/ 1819 w 2321"/>
                <a:gd name="T59" fmla="*/ 1447 h 1448"/>
                <a:gd name="T60" fmla="*/ 1974 w 2321"/>
                <a:gd name="T61" fmla="*/ 1412 h 1448"/>
                <a:gd name="T62" fmla="*/ 1974 w 2321"/>
                <a:gd name="T63" fmla="*/ 1180 h 1448"/>
                <a:gd name="T64" fmla="*/ 2002 w 2321"/>
                <a:gd name="T65" fmla="*/ 991 h 1448"/>
                <a:gd name="T66" fmla="*/ 2023 w 2321"/>
                <a:gd name="T67" fmla="*/ 695 h 1448"/>
                <a:gd name="T68" fmla="*/ 2023 w 2321"/>
                <a:gd name="T69" fmla="*/ 527 h 1448"/>
                <a:gd name="T70" fmla="*/ 2072 w 2321"/>
                <a:gd name="T71" fmla="*/ 344 h 1448"/>
                <a:gd name="T72" fmla="*/ 2093 w 2321"/>
                <a:gd name="T73" fmla="*/ 302 h 1448"/>
                <a:gd name="T74" fmla="*/ 2177 w 2321"/>
                <a:gd name="T75" fmla="*/ 281 h 1448"/>
                <a:gd name="T76" fmla="*/ 2276 w 2321"/>
                <a:gd name="T77" fmla="*/ 246 h 1448"/>
                <a:gd name="T78" fmla="*/ 2283 w 2321"/>
                <a:gd name="T79" fmla="*/ 190 h 1448"/>
                <a:gd name="T80" fmla="*/ 2086 w 2321"/>
                <a:gd name="T81" fmla="*/ 127 h 1448"/>
                <a:gd name="T82" fmla="*/ 1932 w 2321"/>
                <a:gd name="T83" fmla="*/ 42 h 1448"/>
                <a:gd name="T84" fmla="*/ 1847 w 2321"/>
                <a:gd name="T85" fmla="*/ 0 h 144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321" h="1448">
                  <a:moveTo>
                    <a:pt x="1847" y="0"/>
                  </a:moveTo>
                  <a:cubicBezTo>
                    <a:pt x="1853" y="25"/>
                    <a:pt x="1848" y="110"/>
                    <a:pt x="1833" y="134"/>
                  </a:cubicBezTo>
                  <a:cubicBezTo>
                    <a:pt x="1829" y="140"/>
                    <a:pt x="1819" y="139"/>
                    <a:pt x="1812" y="141"/>
                  </a:cubicBezTo>
                  <a:cubicBezTo>
                    <a:pt x="1799" y="161"/>
                    <a:pt x="1788" y="183"/>
                    <a:pt x="1777" y="204"/>
                  </a:cubicBezTo>
                  <a:cubicBezTo>
                    <a:pt x="1774" y="211"/>
                    <a:pt x="1775" y="220"/>
                    <a:pt x="1770" y="225"/>
                  </a:cubicBezTo>
                  <a:cubicBezTo>
                    <a:pt x="1764" y="231"/>
                    <a:pt x="1717" y="250"/>
                    <a:pt x="1707" y="253"/>
                  </a:cubicBezTo>
                  <a:cubicBezTo>
                    <a:pt x="1673" y="287"/>
                    <a:pt x="1672" y="289"/>
                    <a:pt x="1622" y="281"/>
                  </a:cubicBezTo>
                  <a:cubicBezTo>
                    <a:pt x="1546" y="287"/>
                    <a:pt x="1481" y="303"/>
                    <a:pt x="1405" y="309"/>
                  </a:cubicBezTo>
                  <a:cubicBezTo>
                    <a:pt x="1351" y="327"/>
                    <a:pt x="1377" y="320"/>
                    <a:pt x="1327" y="330"/>
                  </a:cubicBezTo>
                  <a:cubicBezTo>
                    <a:pt x="1231" y="325"/>
                    <a:pt x="1160" y="325"/>
                    <a:pt x="1068" y="337"/>
                  </a:cubicBezTo>
                  <a:cubicBezTo>
                    <a:pt x="1040" y="346"/>
                    <a:pt x="1017" y="375"/>
                    <a:pt x="1004" y="379"/>
                  </a:cubicBezTo>
                  <a:cubicBezTo>
                    <a:pt x="984" y="386"/>
                    <a:pt x="962" y="384"/>
                    <a:pt x="941" y="386"/>
                  </a:cubicBezTo>
                  <a:cubicBezTo>
                    <a:pt x="823" y="425"/>
                    <a:pt x="949" y="386"/>
                    <a:pt x="618" y="400"/>
                  </a:cubicBezTo>
                  <a:cubicBezTo>
                    <a:pt x="599" y="401"/>
                    <a:pt x="581" y="413"/>
                    <a:pt x="562" y="415"/>
                  </a:cubicBezTo>
                  <a:cubicBezTo>
                    <a:pt x="510" y="419"/>
                    <a:pt x="459" y="420"/>
                    <a:pt x="407" y="422"/>
                  </a:cubicBezTo>
                  <a:cubicBezTo>
                    <a:pt x="373" y="430"/>
                    <a:pt x="353" y="442"/>
                    <a:pt x="323" y="422"/>
                  </a:cubicBezTo>
                  <a:cubicBezTo>
                    <a:pt x="242" y="442"/>
                    <a:pt x="286" y="434"/>
                    <a:pt x="190" y="443"/>
                  </a:cubicBezTo>
                  <a:cubicBezTo>
                    <a:pt x="147" y="457"/>
                    <a:pt x="121" y="465"/>
                    <a:pt x="77" y="471"/>
                  </a:cubicBezTo>
                  <a:cubicBezTo>
                    <a:pt x="28" y="487"/>
                    <a:pt x="39" y="537"/>
                    <a:pt x="35" y="583"/>
                  </a:cubicBezTo>
                  <a:cubicBezTo>
                    <a:pt x="23" y="735"/>
                    <a:pt x="34" y="638"/>
                    <a:pt x="21" y="745"/>
                  </a:cubicBezTo>
                  <a:cubicBezTo>
                    <a:pt x="16" y="888"/>
                    <a:pt x="23" y="886"/>
                    <a:pt x="0" y="976"/>
                  </a:cubicBezTo>
                  <a:cubicBezTo>
                    <a:pt x="2" y="1004"/>
                    <a:pt x="2" y="1033"/>
                    <a:pt x="7" y="1061"/>
                  </a:cubicBezTo>
                  <a:cubicBezTo>
                    <a:pt x="12" y="1093"/>
                    <a:pt x="28" y="1126"/>
                    <a:pt x="35" y="1159"/>
                  </a:cubicBezTo>
                  <a:cubicBezTo>
                    <a:pt x="37" y="1213"/>
                    <a:pt x="39" y="1267"/>
                    <a:pt x="42" y="1321"/>
                  </a:cubicBezTo>
                  <a:cubicBezTo>
                    <a:pt x="44" y="1351"/>
                    <a:pt x="21" y="1399"/>
                    <a:pt x="49" y="1412"/>
                  </a:cubicBezTo>
                  <a:cubicBezTo>
                    <a:pt x="111" y="1441"/>
                    <a:pt x="185" y="1417"/>
                    <a:pt x="253" y="1419"/>
                  </a:cubicBezTo>
                  <a:cubicBezTo>
                    <a:pt x="397" y="1448"/>
                    <a:pt x="579" y="1420"/>
                    <a:pt x="730" y="1426"/>
                  </a:cubicBezTo>
                  <a:cubicBezTo>
                    <a:pt x="878" y="1377"/>
                    <a:pt x="1055" y="1417"/>
                    <a:pt x="1215" y="1405"/>
                  </a:cubicBezTo>
                  <a:cubicBezTo>
                    <a:pt x="1380" y="1364"/>
                    <a:pt x="1581" y="1412"/>
                    <a:pt x="1749" y="1419"/>
                  </a:cubicBezTo>
                  <a:cubicBezTo>
                    <a:pt x="1777" y="1426"/>
                    <a:pt x="1795" y="1431"/>
                    <a:pt x="1819" y="1447"/>
                  </a:cubicBezTo>
                  <a:cubicBezTo>
                    <a:pt x="1838" y="1390"/>
                    <a:pt x="1928" y="1415"/>
                    <a:pt x="1974" y="1412"/>
                  </a:cubicBezTo>
                  <a:cubicBezTo>
                    <a:pt x="2004" y="1322"/>
                    <a:pt x="1974" y="1420"/>
                    <a:pt x="1974" y="1180"/>
                  </a:cubicBezTo>
                  <a:cubicBezTo>
                    <a:pt x="1974" y="1108"/>
                    <a:pt x="1986" y="1057"/>
                    <a:pt x="2002" y="991"/>
                  </a:cubicBezTo>
                  <a:cubicBezTo>
                    <a:pt x="2010" y="880"/>
                    <a:pt x="2018" y="816"/>
                    <a:pt x="2023" y="695"/>
                  </a:cubicBezTo>
                  <a:cubicBezTo>
                    <a:pt x="2003" y="634"/>
                    <a:pt x="2014" y="587"/>
                    <a:pt x="2023" y="527"/>
                  </a:cubicBezTo>
                  <a:cubicBezTo>
                    <a:pt x="2030" y="414"/>
                    <a:pt x="2022" y="419"/>
                    <a:pt x="2072" y="344"/>
                  </a:cubicBezTo>
                  <a:cubicBezTo>
                    <a:pt x="2082" y="328"/>
                    <a:pt x="2074" y="314"/>
                    <a:pt x="2093" y="302"/>
                  </a:cubicBezTo>
                  <a:cubicBezTo>
                    <a:pt x="2113" y="289"/>
                    <a:pt x="2154" y="285"/>
                    <a:pt x="2177" y="281"/>
                  </a:cubicBezTo>
                  <a:cubicBezTo>
                    <a:pt x="2210" y="248"/>
                    <a:pt x="2226" y="252"/>
                    <a:pt x="2276" y="246"/>
                  </a:cubicBezTo>
                  <a:cubicBezTo>
                    <a:pt x="2300" y="230"/>
                    <a:pt x="2321" y="211"/>
                    <a:pt x="2283" y="190"/>
                  </a:cubicBezTo>
                  <a:cubicBezTo>
                    <a:pt x="2231" y="161"/>
                    <a:pt x="2144" y="149"/>
                    <a:pt x="2086" y="127"/>
                  </a:cubicBezTo>
                  <a:cubicBezTo>
                    <a:pt x="2032" y="106"/>
                    <a:pt x="1984" y="68"/>
                    <a:pt x="1932" y="42"/>
                  </a:cubicBezTo>
                  <a:cubicBezTo>
                    <a:pt x="1907" y="5"/>
                    <a:pt x="1892" y="0"/>
                    <a:pt x="1847" y="0"/>
                  </a:cubicBezTo>
                  <a:close/>
                </a:path>
              </a:pathLst>
            </a:custGeom>
            <a:solidFill>
              <a:srgbClr val="66FFFF"/>
            </a:solidFill>
            <a:ln w="9525">
              <a:solidFill>
                <a:srgbClr val="33CC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563" name="Line 14"/>
            <p:cNvSpPr>
              <a:spLocks noChangeShapeType="1"/>
            </p:cNvSpPr>
            <p:nvPr/>
          </p:nvSpPr>
          <p:spPr bwMode="auto">
            <a:xfrm flipH="1">
              <a:off x="96" y="3312"/>
              <a:ext cx="1344" cy="480"/>
            </a:xfrm>
            <a:prstGeom prst="line">
              <a:avLst/>
            </a:prstGeom>
            <a:noFill/>
            <a:ln w="9525">
              <a:solidFill>
                <a:srgbClr val="2C93F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564" name="Line 15"/>
            <p:cNvSpPr>
              <a:spLocks noChangeShapeType="1"/>
            </p:cNvSpPr>
            <p:nvPr/>
          </p:nvSpPr>
          <p:spPr bwMode="auto">
            <a:xfrm flipH="1">
              <a:off x="192" y="3216"/>
              <a:ext cx="1680" cy="960"/>
            </a:xfrm>
            <a:prstGeom prst="line">
              <a:avLst/>
            </a:prstGeom>
            <a:noFill/>
            <a:ln w="9525">
              <a:solidFill>
                <a:srgbClr val="2C93F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565" name="Line 16"/>
            <p:cNvSpPr>
              <a:spLocks noChangeShapeType="1"/>
            </p:cNvSpPr>
            <p:nvPr/>
          </p:nvSpPr>
          <p:spPr bwMode="auto">
            <a:xfrm flipH="1">
              <a:off x="1344" y="3360"/>
              <a:ext cx="528" cy="768"/>
            </a:xfrm>
            <a:prstGeom prst="line">
              <a:avLst/>
            </a:prstGeom>
            <a:noFill/>
            <a:ln w="9525">
              <a:solidFill>
                <a:srgbClr val="2C93F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4" name="Textfeld 3"/>
          <p:cNvSpPr txBox="1">
            <a:spLocks noChangeArrowheads="1"/>
          </p:cNvSpPr>
          <p:nvPr/>
        </p:nvSpPr>
        <p:spPr bwMode="auto">
          <a:xfrm>
            <a:off x="137432" y="6093296"/>
            <a:ext cx="8898618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Goja</a:t>
            </a:r>
            <a:r>
              <a:rPr lang="de-DE" altLang="de-DE" sz="36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-Gletscher-</a:t>
            </a:r>
            <a:r>
              <a:rPr lang="de-DE" altLang="de-DE" sz="36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See_Khangchendzönga</a:t>
            </a:r>
            <a:endParaRPr lang="de-DE" altLang="de-DE" sz="36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feld 2"/>
          <p:cNvSpPr txBox="1">
            <a:spLocks noChangeArrowheads="1"/>
          </p:cNvSpPr>
          <p:nvPr/>
        </p:nvSpPr>
        <p:spPr bwMode="auto">
          <a:xfrm>
            <a:off x="107950" y="116632"/>
            <a:ext cx="8928100" cy="70788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GLOF_Ausbruchsgeschehen</a:t>
            </a:r>
            <a:r>
              <a:rPr lang="de-DE" altLang="de-DE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de-AT" altLang="de-DE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2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7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7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5139" grpId="0" animBg="1"/>
      <p:bldP spid="475140" grpId="0" animBg="1"/>
      <p:bldP spid="47514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" r="3542" b="2258"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814388"/>
            <a:ext cx="9144001" cy="604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722313"/>
            <a:ext cx="9144001" cy="604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3"/>
          <p:cNvSpPr txBox="1">
            <a:spLocks noChangeArrowheads="1"/>
          </p:cNvSpPr>
          <p:nvPr/>
        </p:nvSpPr>
        <p:spPr bwMode="auto">
          <a:xfrm>
            <a:off x="137432" y="6093296"/>
            <a:ext cx="8898618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Goja</a:t>
            </a:r>
            <a:r>
              <a:rPr lang="de-DE" altLang="de-DE" sz="36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-Gletscher-</a:t>
            </a:r>
            <a:r>
              <a:rPr lang="de-DE" altLang="de-DE" sz="36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See_Khangchendzönga</a:t>
            </a:r>
            <a:endParaRPr lang="de-DE" altLang="de-DE" sz="36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2"/>
          <p:cNvSpPr txBox="1">
            <a:spLocks noChangeArrowheads="1"/>
          </p:cNvSpPr>
          <p:nvPr/>
        </p:nvSpPr>
        <p:spPr bwMode="auto">
          <a:xfrm>
            <a:off x="107950" y="116632"/>
            <a:ext cx="8928100" cy="70788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GLOF_Ausbruchsgeschehen</a:t>
            </a:r>
            <a:r>
              <a:rPr lang="de-DE" altLang="de-DE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de-AT" altLang="de-DE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8" descr="J:\scan\S20C-411031109250.jpg"/>
          <p:cNvPicPr>
            <a:picLocks noChangeAspect="1" noChangeArrowheads="1"/>
          </p:cNvPicPr>
          <p:nvPr/>
        </p:nvPicPr>
        <p:blipFill>
          <a:blip r:embed="rId7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09983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0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t="1329" r="980"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137432" y="6093296"/>
            <a:ext cx="8898618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Goja</a:t>
            </a:r>
            <a:r>
              <a:rPr lang="de-DE" altLang="de-DE" sz="36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-Gletscher-</a:t>
            </a:r>
            <a:r>
              <a:rPr lang="de-DE" altLang="de-DE" sz="36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See_Khangchendzönga</a:t>
            </a:r>
            <a:endParaRPr lang="de-DE" altLang="de-DE" sz="36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2"/>
          <p:cNvSpPr txBox="1">
            <a:spLocks noChangeArrowheads="1"/>
          </p:cNvSpPr>
          <p:nvPr/>
        </p:nvSpPr>
        <p:spPr bwMode="auto">
          <a:xfrm>
            <a:off x="107950" y="116632"/>
            <a:ext cx="8928100" cy="70788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GLOF_Sedimente</a:t>
            </a:r>
            <a:r>
              <a:rPr lang="de-DE" altLang="de-DE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/Gerölle</a:t>
            </a:r>
            <a:endParaRPr lang="de-AT" altLang="de-DE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Ellipse 1"/>
          <p:cNvSpPr/>
          <p:nvPr/>
        </p:nvSpPr>
        <p:spPr>
          <a:xfrm>
            <a:off x="4211960" y="3140968"/>
            <a:ext cx="57606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Ellipse 8"/>
          <p:cNvSpPr/>
          <p:nvPr/>
        </p:nvSpPr>
        <p:spPr>
          <a:xfrm>
            <a:off x="7542634" y="3609020"/>
            <a:ext cx="773782" cy="11161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8340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3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d/de/Santorini_3D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107950" y="116632"/>
            <a:ext cx="8928100" cy="1446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Kulturhistorische Archive</a:t>
            </a:r>
          </a:p>
          <a:p>
            <a:pPr eaLnBrk="1" hangingPunct="1"/>
            <a:r>
              <a:rPr lang="de-DE" altLang="de-DE" sz="4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Geo-Archäologie-</a:t>
            </a:r>
            <a:r>
              <a:rPr lang="de-DE" altLang="de-DE" sz="4000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Thera</a:t>
            </a:r>
            <a:endParaRPr lang="de-AT" altLang="de-DE" sz="4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37432" y="6093296"/>
            <a:ext cx="8898618" cy="6461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Santorin-Archipel_Bau</a:t>
            </a:r>
            <a:r>
              <a:rPr lang="de-DE" altLang="de-DE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der Caldera</a:t>
            </a:r>
            <a:endParaRPr lang="de-AT" altLang="de-DE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429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6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1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9144000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953125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WordArt 12"/>
          <p:cNvSpPr>
            <a:spLocks noChangeArrowheads="1" noChangeShapeType="1" noTextEdit="1"/>
          </p:cNvSpPr>
          <p:nvPr/>
        </p:nvSpPr>
        <p:spPr bwMode="auto">
          <a:xfrm>
            <a:off x="114300" y="107950"/>
            <a:ext cx="88265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Kedarnath-Flut 2013</a:t>
            </a: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9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050" descr="L:\Geo3000\Forschung\VorträgeBilder\GohnaTal1.jpg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2058"/>
          <p:cNvSpPr txBox="1">
            <a:spLocks noChangeArrowheads="1"/>
          </p:cNvSpPr>
          <p:nvPr/>
        </p:nvSpPr>
        <p:spPr bwMode="auto">
          <a:xfrm>
            <a:off x="-252413" y="5759450"/>
            <a:ext cx="2209801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6600" b="1">
                <a:solidFill>
                  <a:srgbClr val="FFFF00"/>
                </a:solidFill>
                <a:latin typeface="Vladimir Script" pitchFamily="66" charset="0"/>
              </a:rPr>
              <a:t>1936</a:t>
            </a:r>
          </a:p>
        </p:txBody>
      </p:sp>
      <p:grpSp>
        <p:nvGrpSpPr>
          <p:cNvPr id="636945" name="Group 2065"/>
          <p:cNvGrpSpPr>
            <a:grpSpLocks/>
          </p:cNvGrpSpPr>
          <p:nvPr/>
        </p:nvGrpSpPr>
        <p:grpSpPr bwMode="auto">
          <a:xfrm>
            <a:off x="-152400" y="4763"/>
            <a:ext cx="9296400" cy="6873875"/>
            <a:chOff x="-96" y="0"/>
            <a:chExt cx="5856" cy="4320"/>
          </a:xfrm>
        </p:grpSpPr>
        <p:pic>
          <p:nvPicPr>
            <p:cNvPr id="25612" name="Picture 2066" descr="L:\Geo3000\Forschung\VorträgeBilder\GohnaTal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"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3" name="Text Box 2067"/>
            <p:cNvSpPr txBox="1">
              <a:spLocks noChangeArrowheads="1"/>
            </p:cNvSpPr>
            <p:nvPr/>
          </p:nvSpPr>
          <p:spPr bwMode="auto">
            <a:xfrm>
              <a:off x="-96" y="3628"/>
              <a:ext cx="1392" cy="6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6600" b="1">
                  <a:solidFill>
                    <a:srgbClr val="FFFF00"/>
                  </a:solidFill>
                  <a:latin typeface="Vladimir Script" pitchFamily="66" charset="0"/>
                </a:rPr>
                <a:t>1995</a:t>
              </a:r>
            </a:p>
          </p:txBody>
        </p:sp>
      </p:grpSp>
      <p:sp>
        <p:nvSpPr>
          <p:cNvPr id="33798" name="WordArt 12"/>
          <p:cNvSpPr>
            <a:spLocks noChangeArrowheads="1" noChangeShapeType="1" noTextEdit="1"/>
          </p:cNvSpPr>
          <p:nvPr/>
        </p:nvSpPr>
        <p:spPr bwMode="auto">
          <a:xfrm>
            <a:off x="2411413" y="6165850"/>
            <a:ext cx="6408737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Ghona</a:t>
            </a:r>
            <a:r>
              <a:rPr lang="de-A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 </a:t>
            </a:r>
            <a:r>
              <a:rPr lang="de-AT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See_Sediment</a:t>
            </a:r>
            <a:r>
              <a:rPr lang="de-A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-verfüllt </a:t>
            </a:r>
            <a:r>
              <a:rPr lang="de-A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nach 78 Jahren</a:t>
            </a:r>
          </a:p>
        </p:txBody>
      </p:sp>
      <p:pic>
        <p:nvPicPr>
          <p:cNvPr id="10" name="Picture 2" descr="L:\Geo3000\Forschung\VorträgeBilder\GohnaTal1.jpg"/>
          <p:cNvPicPr>
            <a:picLocks noChangeAspect="1" noChangeArrowheads="1"/>
          </p:cNvPicPr>
          <p:nvPr/>
        </p:nvPicPr>
        <p:blipFill>
          <a:blip r:embed="rId4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1268413"/>
            <a:ext cx="2468562" cy="26654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3419475" y="1773238"/>
            <a:ext cx="1944688" cy="22320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7397750" y="1944688"/>
            <a:ext cx="595313" cy="655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dirty="0"/>
              <a:t> </a:t>
            </a:r>
          </a:p>
        </p:txBody>
      </p:sp>
      <p:sp>
        <p:nvSpPr>
          <p:cNvPr id="13" name="Text Box 2067"/>
          <p:cNvSpPr txBox="1">
            <a:spLocks noChangeArrowheads="1"/>
          </p:cNvSpPr>
          <p:nvPr/>
        </p:nvSpPr>
        <p:spPr bwMode="auto">
          <a:xfrm>
            <a:off x="6227763" y="3051175"/>
            <a:ext cx="22098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6600" b="1">
                <a:solidFill>
                  <a:srgbClr val="FFFF00"/>
                </a:solidFill>
                <a:latin typeface="Vladimir Script" pitchFamily="66" charset="0"/>
              </a:rPr>
              <a:t>19 36 </a:t>
            </a:r>
          </a:p>
        </p:txBody>
      </p:sp>
      <p:sp>
        <p:nvSpPr>
          <p:cNvPr id="14" name="Textfeld 2"/>
          <p:cNvSpPr txBox="1">
            <a:spLocks noChangeArrowheads="1"/>
          </p:cNvSpPr>
          <p:nvPr/>
        </p:nvSpPr>
        <p:spPr bwMode="auto">
          <a:xfrm>
            <a:off x="107950" y="116632"/>
            <a:ext cx="89281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Sediment-Archive im Hochgebirge</a:t>
            </a:r>
            <a:endParaRPr lang="de-AT" altLang="de-DE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069" y="2425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4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6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5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798" grpId="0" animBg="1"/>
      <p:bldP spid="12" grpId="0" animBg="1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WordArt 6"/>
          <p:cNvSpPr>
            <a:spLocks noChangeArrowheads="1" noChangeShapeType="1" noTextEdit="1"/>
          </p:cNvSpPr>
          <p:nvPr/>
        </p:nvSpPr>
        <p:spPr bwMode="auto">
          <a:xfrm>
            <a:off x="103188" y="115888"/>
            <a:ext cx="7061200" cy="66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Mustang</a:t>
            </a:r>
          </a:p>
        </p:txBody>
      </p:sp>
      <p:pic>
        <p:nvPicPr>
          <p:cNvPr id="39940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142875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776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2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WordArt 6"/>
          <p:cNvSpPr>
            <a:spLocks noChangeArrowheads="1" noChangeShapeType="1" noTextEdit="1"/>
          </p:cNvSpPr>
          <p:nvPr/>
        </p:nvSpPr>
        <p:spPr bwMode="auto">
          <a:xfrm>
            <a:off x="103188" y="115888"/>
            <a:ext cx="7061200" cy="66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Mustang</a:t>
            </a:r>
          </a:p>
        </p:txBody>
      </p:sp>
      <p:sp>
        <p:nvSpPr>
          <p:cNvPr id="5" name="Ellipse 4"/>
          <p:cNvSpPr/>
          <p:nvPr/>
        </p:nvSpPr>
        <p:spPr>
          <a:xfrm>
            <a:off x="2627313" y="776288"/>
            <a:ext cx="1944687" cy="193198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107950" y="1484313"/>
            <a:ext cx="2439988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Permafrost</a:t>
            </a:r>
          </a:p>
          <a:p>
            <a:pPr algn="ctr"/>
            <a:r>
              <a:rPr lang="de-A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Degradation</a:t>
            </a:r>
          </a:p>
        </p:txBody>
      </p:sp>
      <p:sp>
        <p:nvSpPr>
          <p:cNvPr id="7" name="Ellipse 6"/>
          <p:cNvSpPr/>
          <p:nvPr/>
        </p:nvSpPr>
        <p:spPr>
          <a:xfrm>
            <a:off x="5435600" y="3716338"/>
            <a:ext cx="1152525" cy="720725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8" name="Ellipse 7"/>
          <p:cNvSpPr/>
          <p:nvPr/>
        </p:nvSpPr>
        <p:spPr>
          <a:xfrm>
            <a:off x="3779838" y="4437063"/>
            <a:ext cx="1152525" cy="720725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9" name="Freihandform 8"/>
          <p:cNvSpPr/>
          <p:nvPr/>
        </p:nvSpPr>
        <p:spPr>
          <a:xfrm>
            <a:off x="4024313" y="4071938"/>
            <a:ext cx="2117725" cy="2330450"/>
          </a:xfrm>
          <a:custGeom>
            <a:avLst/>
            <a:gdLst>
              <a:gd name="connsiteX0" fmla="*/ 2117204 w 2117204"/>
              <a:gd name="connsiteY0" fmla="*/ 0 h 2330512"/>
              <a:gd name="connsiteX1" fmla="*/ 1858411 w 2117204"/>
              <a:gd name="connsiteY1" fmla="*/ 267419 h 2330512"/>
              <a:gd name="connsiteX2" fmla="*/ 1720388 w 2117204"/>
              <a:gd name="connsiteY2" fmla="*/ 577970 h 2330512"/>
              <a:gd name="connsiteX3" fmla="*/ 1504728 w 2117204"/>
              <a:gd name="connsiteY3" fmla="*/ 871268 h 2330512"/>
              <a:gd name="connsiteX4" fmla="*/ 1211430 w 2117204"/>
              <a:gd name="connsiteY4" fmla="*/ 1078302 h 2330512"/>
              <a:gd name="connsiteX5" fmla="*/ 1082034 w 2117204"/>
              <a:gd name="connsiteY5" fmla="*/ 1380226 h 2330512"/>
              <a:gd name="connsiteX6" fmla="*/ 1082034 w 2117204"/>
              <a:gd name="connsiteY6" fmla="*/ 1664898 h 2330512"/>
              <a:gd name="connsiteX7" fmla="*/ 1047528 w 2117204"/>
              <a:gd name="connsiteY7" fmla="*/ 1923690 h 2330512"/>
              <a:gd name="connsiteX8" fmla="*/ 892253 w 2117204"/>
              <a:gd name="connsiteY8" fmla="*/ 2225615 h 2330512"/>
              <a:gd name="connsiteX9" fmla="*/ 633460 w 2117204"/>
              <a:gd name="connsiteY9" fmla="*/ 2329132 h 2330512"/>
              <a:gd name="connsiteX10" fmla="*/ 529943 w 2117204"/>
              <a:gd name="connsiteY10" fmla="*/ 2165230 h 2330512"/>
              <a:gd name="connsiteX11" fmla="*/ 417800 w 2117204"/>
              <a:gd name="connsiteY11" fmla="*/ 1889185 h 2330512"/>
              <a:gd name="connsiteX12" fmla="*/ 348788 w 2117204"/>
              <a:gd name="connsiteY12" fmla="*/ 1708030 h 2330512"/>
              <a:gd name="connsiteX13" fmla="*/ 279777 w 2117204"/>
              <a:gd name="connsiteY13" fmla="*/ 1552755 h 2330512"/>
              <a:gd name="connsiteX14" fmla="*/ 89996 w 2117204"/>
              <a:gd name="connsiteY14" fmla="*/ 1414732 h 2330512"/>
              <a:gd name="connsiteX15" fmla="*/ 3732 w 2117204"/>
              <a:gd name="connsiteY15" fmla="*/ 1147313 h 2330512"/>
              <a:gd name="connsiteX16" fmla="*/ 38238 w 2117204"/>
              <a:gd name="connsiteY16" fmla="*/ 957532 h 2330512"/>
              <a:gd name="connsiteX17" fmla="*/ 236645 w 2117204"/>
              <a:gd name="connsiteY17" fmla="*/ 802257 h 2330512"/>
              <a:gd name="connsiteX18" fmla="*/ 236645 w 2117204"/>
              <a:gd name="connsiteY18" fmla="*/ 802257 h 233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17204" h="2330512">
                <a:moveTo>
                  <a:pt x="2117204" y="0"/>
                </a:moveTo>
                <a:cubicBezTo>
                  <a:pt x="2020875" y="85545"/>
                  <a:pt x="1924547" y="171091"/>
                  <a:pt x="1858411" y="267419"/>
                </a:cubicBezTo>
                <a:cubicBezTo>
                  <a:pt x="1792275" y="363747"/>
                  <a:pt x="1779335" y="477329"/>
                  <a:pt x="1720388" y="577970"/>
                </a:cubicBezTo>
                <a:cubicBezTo>
                  <a:pt x="1661441" y="678611"/>
                  <a:pt x="1589554" y="787879"/>
                  <a:pt x="1504728" y="871268"/>
                </a:cubicBezTo>
                <a:cubicBezTo>
                  <a:pt x="1419902" y="954657"/>
                  <a:pt x="1281879" y="993476"/>
                  <a:pt x="1211430" y="1078302"/>
                </a:cubicBezTo>
                <a:cubicBezTo>
                  <a:pt x="1140981" y="1163128"/>
                  <a:pt x="1103600" y="1282460"/>
                  <a:pt x="1082034" y="1380226"/>
                </a:cubicBezTo>
                <a:cubicBezTo>
                  <a:pt x="1060468" y="1477992"/>
                  <a:pt x="1087785" y="1574321"/>
                  <a:pt x="1082034" y="1664898"/>
                </a:cubicBezTo>
                <a:cubicBezTo>
                  <a:pt x="1076283" y="1755475"/>
                  <a:pt x="1079158" y="1830237"/>
                  <a:pt x="1047528" y="1923690"/>
                </a:cubicBezTo>
                <a:cubicBezTo>
                  <a:pt x="1015898" y="2017143"/>
                  <a:pt x="961264" y="2158041"/>
                  <a:pt x="892253" y="2225615"/>
                </a:cubicBezTo>
                <a:cubicBezTo>
                  <a:pt x="823242" y="2293189"/>
                  <a:pt x="693845" y="2339196"/>
                  <a:pt x="633460" y="2329132"/>
                </a:cubicBezTo>
                <a:cubicBezTo>
                  <a:pt x="573075" y="2319068"/>
                  <a:pt x="565886" y="2238554"/>
                  <a:pt x="529943" y="2165230"/>
                </a:cubicBezTo>
                <a:cubicBezTo>
                  <a:pt x="494000" y="2091906"/>
                  <a:pt x="447992" y="1965385"/>
                  <a:pt x="417800" y="1889185"/>
                </a:cubicBezTo>
                <a:cubicBezTo>
                  <a:pt x="387608" y="1812985"/>
                  <a:pt x="371792" y="1764102"/>
                  <a:pt x="348788" y="1708030"/>
                </a:cubicBezTo>
                <a:cubicBezTo>
                  <a:pt x="325784" y="1651958"/>
                  <a:pt x="322909" y="1601638"/>
                  <a:pt x="279777" y="1552755"/>
                </a:cubicBezTo>
                <a:cubicBezTo>
                  <a:pt x="236645" y="1503872"/>
                  <a:pt x="136003" y="1482306"/>
                  <a:pt x="89996" y="1414732"/>
                </a:cubicBezTo>
                <a:cubicBezTo>
                  <a:pt x="43988" y="1347158"/>
                  <a:pt x="12358" y="1223513"/>
                  <a:pt x="3732" y="1147313"/>
                </a:cubicBezTo>
                <a:cubicBezTo>
                  <a:pt x="-4894" y="1071113"/>
                  <a:pt x="-581" y="1015041"/>
                  <a:pt x="38238" y="957532"/>
                </a:cubicBezTo>
                <a:cubicBezTo>
                  <a:pt x="77057" y="900023"/>
                  <a:pt x="236645" y="802257"/>
                  <a:pt x="236645" y="802257"/>
                </a:cubicBezTo>
                <a:lnTo>
                  <a:pt x="236645" y="802257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6632575" y="3789363"/>
            <a:ext cx="244157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Wasser-Not</a:t>
            </a:r>
          </a:p>
          <a:p>
            <a:pPr algn="ctr"/>
            <a:r>
              <a:rPr lang="de-A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Sam Dzong</a:t>
            </a: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1171575" y="4518025"/>
            <a:ext cx="2441575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F7F7F"/>
                </a:solidFill>
                <a:latin typeface="Arial Black"/>
              </a:rPr>
              <a:t>Land des Königs</a:t>
            </a:r>
          </a:p>
          <a:p>
            <a:pPr algn="ctr"/>
            <a:r>
              <a:rPr lang="de-A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F7F7F"/>
                </a:solidFill>
                <a:latin typeface="Arial Black"/>
              </a:rPr>
              <a:t>für Sam Dzong</a:t>
            </a:r>
          </a:p>
        </p:txBody>
      </p:sp>
      <p:sp>
        <p:nvSpPr>
          <p:cNvPr id="13" name="Freihandform 12"/>
          <p:cNvSpPr/>
          <p:nvPr/>
        </p:nvSpPr>
        <p:spPr>
          <a:xfrm>
            <a:off x="2019300" y="2449513"/>
            <a:ext cx="2406650" cy="2328862"/>
          </a:xfrm>
          <a:custGeom>
            <a:avLst/>
            <a:gdLst>
              <a:gd name="connsiteX0" fmla="*/ 0 w 2407599"/>
              <a:gd name="connsiteY0" fmla="*/ 0 h 2165230"/>
              <a:gd name="connsiteX1" fmla="*/ 198408 w 2407599"/>
              <a:gd name="connsiteY1" fmla="*/ 138023 h 2165230"/>
              <a:gd name="connsiteX2" fmla="*/ 457200 w 2407599"/>
              <a:gd name="connsiteY2" fmla="*/ 181155 h 2165230"/>
              <a:gd name="connsiteX3" fmla="*/ 534838 w 2407599"/>
              <a:gd name="connsiteY3" fmla="*/ 310551 h 2165230"/>
              <a:gd name="connsiteX4" fmla="*/ 836762 w 2407599"/>
              <a:gd name="connsiteY4" fmla="*/ 370936 h 2165230"/>
              <a:gd name="connsiteX5" fmla="*/ 854015 w 2407599"/>
              <a:gd name="connsiteY5" fmla="*/ 621102 h 2165230"/>
              <a:gd name="connsiteX6" fmla="*/ 1078302 w 2407599"/>
              <a:gd name="connsiteY6" fmla="*/ 948906 h 2165230"/>
              <a:gd name="connsiteX7" fmla="*/ 1311215 w 2407599"/>
              <a:gd name="connsiteY7" fmla="*/ 1095555 h 2165230"/>
              <a:gd name="connsiteX8" fmla="*/ 1682151 w 2407599"/>
              <a:gd name="connsiteY8" fmla="*/ 1285336 h 2165230"/>
              <a:gd name="connsiteX9" fmla="*/ 1940944 w 2407599"/>
              <a:gd name="connsiteY9" fmla="*/ 1259456 h 2165230"/>
              <a:gd name="connsiteX10" fmla="*/ 2337759 w 2407599"/>
              <a:gd name="connsiteY10" fmla="*/ 1552755 h 2165230"/>
              <a:gd name="connsiteX11" fmla="*/ 2406770 w 2407599"/>
              <a:gd name="connsiteY11" fmla="*/ 1802921 h 2165230"/>
              <a:gd name="connsiteX12" fmla="*/ 2329132 w 2407599"/>
              <a:gd name="connsiteY12" fmla="*/ 2070340 h 2165230"/>
              <a:gd name="connsiteX13" fmla="*/ 2320506 w 2407599"/>
              <a:gd name="connsiteY13" fmla="*/ 2165230 h 2165230"/>
              <a:gd name="connsiteX0" fmla="*/ 0 w 2407599"/>
              <a:gd name="connsiteY0" fmla="*/ 0 h 2329132"/>
              <a:gd name="connsiteX1" fmla="*/ 198408 w 2407599"/>
              <a:gd name="connsiteY1" fmla="*/ 138023 h 2329132"/>
              <a:gd name="connsiteX2" fmla="*/ 457200 w 2407599"/>
              <a:gd name="connsiteY2" fmla="*/ 181155 h 2329132"/>
              <a:gd name="connsiteX3" fmla="*/ 534838 w 2407599"/>
              <a:gd name="connsiteY3" fmla="*/ 310551 h 2329132"/>
              <a:gd name="connsiteX4" fmla="*/ 836762 w 2407599"/>
              <a:gd name="connsiteY4" fmla="*/ 370936 h 2329132"/>
              <a:gd name="connsiteX5" fmla="*/ 854015 w 2407599"/>
              <a:gd name="connsiteY5" fmla="*/ 621102 h 2329132"/>
              <a:gd name="connsiteX6" fmla="*/ 1078302 w 2407599"/>
              <a:gd name="connsiteY6" fmla="*/ 948906 h 2329132"/>
              <a:gd name="connsiteX7" fmla="*/ 1311215 w 2407599"/>
              <a:gd name="connsiteY7" fmla="*/ 1095555 h 2329132"/>
              <a:gd name="connsiteX8" fmla="*/ 1682151 w 2407599"/>
              <a:gd name="connsiteY8" fmla="*/ 1285336 h 2329132"/>
              <a:gd name="connsiteX9" fmla="*/ 1940944 w 2407599"/>
              <a:gd name="connsiteY9" fmla="*/ 1259456 h 2329132"/>
              <a:gd name="connsiteX10" fmla="*/ 2337759 w 2407599"/>
              <a:gd name="connsiteY10" fmla="*/ 1552755 h 2329132"/>
              <a:gd name="connsiteX11" fmla="*/ 2406770 w 2407599"/>
              <a:gd name="connsiteY11" fmla="*/ 1802921 h 2329132"/>
              <a:gd name="connsiteX12" fmla="*/ 2329132 w 2407599"/>
              <a:gd name="connsiteY12" fmla="*/ 2070340 h 2329132"/>
              <a:gd name="connsiteX13" fmla="*/ 2329132 w 2407599"/>
              <a:gd name="connsiteY13" fmla="*/ 2329132 h 232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7599" h="2329132">
                <a:moveTo>
                  <a:pt x="0" y="0"/>
                </a:moveTo>
                <a:cubicBezTo>
                  <a:pt x="61104" y="53915"/>
                  <a:pt x="122208" y="107831"/>
                  <a:pt x="198408" y="138023"/>
                </a:cubicBezTo>
                <a:cubicBezTo>
                  <a:pt x="274608" y="168215"/>
                  <a:pt x="401128" y="152400"/>
                  <a:pt x="457200" y="181155"/>
                </a:cubicBezTo>
                <a:cubicBezTo>
                  <a:pt x="513272" y="209910"/>
                  <a:pt x="471578" y="278921"/>
                  <a:pt x="534838" y="310551"/>
                </a:cubicBezTo>
                <a:cubicBezTo>
                  <a:pt x="598098" y="342181"/>
                  <a:pt x="783566" y="319178"/>
                  <a:pt x="836762" y="370936"/>
                </a:cubicBezTo>
                <a:cubicBezTo>
                  <a:pt x="889958" y="422694"/>
                  <a:pt x="813758" y="524774"/>
                  <a:pt x="854015" y="621102"/>
                </a:cubicBezTo>
                <a:cubicBezTo>
                  <a:pt x="894272" y="717430"/>
                  <a:pt x="1002102" y="869831"/>
                  <a:pt x="1078302" y="948906"/>
                </a:cubicBezTo>
                <a:cubicBezTo>
                  <a:pt x="1154502" y="1027981"/>
                  <a:pt x="1210574" y="1039483"/>
                  <a:pt x="1311215" y="1095555"/>
                </a:cubicBezTo>
                <a:cubicBezTo>
                  <a:pt x="1411856" y="1151627"/>
                  <a:pt x="1577196" y="1258019"/>
                  <a:pt x="1682151" y="1285336"/>
                </a:cubicBezTo>
                <a:cubicBezTo>
                  <a:pt x="1787106" y="1312653"/>
                  <a:pt x="1831676" y="1214886"/>
                  <a:pt x="1940944" y="1259456"/>
                </a:cubicBezTo>
                <a:cubicBezTo>
                  <a:pt x="2050212" y="1304026"/>
                  <a:pt x="2260121" y="1462178"/>
                  <a:pt x="2337759" y="1552755"/>
                </a:cubicBezTo>
                <a:cubicBezTo>
                  <a:pt x="2415397" y="1643332"/>
                  <a:pt x="2408208" y="1716657"/>
                  <a:pt x="2406770" y="1802921"/>
                </a:cubicBezTo>
                <a:cubicBezTo>
                  <a:pt x="2405332" y="1889185"/>
                  <a:pt x="2342072" y="1982638"/>
                  <a:pt x="2329132" y="2070340"/>
                </a:cubicBezTo>
                <a:cubicBezTo>
                  <a:pt x="2316192" y="2158042"/>
                  <a:pt x="2326256" y="2311879"/>
                  <a:pt x="2329132" y="2329132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4" name="Freihandform 13"/>
          <p:cNvSpPr/>
          <p:nvPr/>
        </p:nvSpPr>
        <p:spPr>
          <a:xfrm>
            <a:off x="2009775" y="3856038"/>
            <a:ext cx="2309813" cy="939800"/>
          </a:xfrm>
          <a:custGeom>
            <a:avLst/>
            <a:gdLst>
              <a:gd name="connsiteX0" fmla="*/ 0 w 2310216"/>
              <a:gd name="connsiteY0" fmla="*/ 0 h 940279"/>
              <a:gd name="connsiteX1" fmla="*/ 319177 w 2310216"/>
              <a:gd name="connsiteY1" fmla="*/ 301924 h 940279"/>
              <a:gd name="connsiteX2" fmla="*/ 517585 w 2310216"/>
              <a:gd name="connsiteY2" fmla="*/ 319177 h 940279"/>
              <a:gd name="connsiteX3" fmla="*/ 715992 w 2310216"/>
              <a:gd name="connsiteY3" fmla="*/ 414067 h 940279"/>
              <a:gd name="connsiteX4" fmla="*/ 983411 w 2310216"/>
              <a:gd name="connsiteY4" fmla="*/ 560717 h 940279"/>
              <a:gd name="connsiteX5" fmla="*/ 1199071 w 2310216"/>
              <a:gd name="connsiteY5" fmla="*/ 552090 h 940279"/>
              <a:gd name="connsiteX6" fmla="*/ 1570007 w 2310216"/>
              <a:gd name="connsiteY6" fmla="*/ 603849 h 940279"/>
              <a:gd name="connsiteX7" fmla="*/ 1733909 w 2310216"/>
              <a:gd name="connsiteY7" fmla="*/ 715992 h 940279"/>
              <a:gd name="connsiteX8" fmla="*/ 1966822 w 2310216"/>
              <a:gd name="connsiteY8" fmla="*/ 750498 h 940279"/>
              <a:gd name="connsiteX9" fmla="*/ 2277373 w 2310216"/>
              <a:gd name="connsiteY9" fmla="*/ 862641 h 940279"/>
              <a:gd name="connsiteX10" fmla="*/ 2286000 w 2310216"/>
              <a:gd name="connsiteY10" fmla="*/ 940279 h 94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0216" h="940279">
                <a:moveTo>
                  <a:pt x="0" y="0"/>
                </a:moveTo>
                <a:cubicBezTo>
                  <a:pt x="116456" y="124364"/>
                  <a:pt x="232913" y="248728"/>
                  <a:pt x="319177" y="301924"/>
                </a:cubicBezTo>
                <a:cubicBezTo>
                  <a:pt x="405441" y="355120"/>
                  <a:pt x="451449" y="300486"/>
                  <a:pt x="517585" y="319177"/>
                </a:cubicBezTo>
                <a:cubicBezTo>
                  <a:pt x="583721" y="337868"/>
                  <a:pt x="638354" y="373810"/>
                  <a:pt x="715992" y="414067"/>
                </a:cubicBezTo>
                <a:cubicBezTo>
                  <a:pt x="793630" y="454324"/>
                  <a:pt x="902898" y="537713"/>
                  <a:pt x="983411" y="560717"/>
                </a:cubicBezTo>
                <a:cubicBezTo>
                  <a:pt x="1063924" y="583721"/>
                  <a:pt x="1101305" y="544901"/>
                  <a:pt x="1199071" y="552090"/>
                </a:cubicBezTo>
                <a:cubicBezTo>
                  <a:pt x="1296837" y="559279"/>
                  <a:pt x="1480867" y="576532"/>
                  <a:pt x="1570007" y="603849"/>
                </a:cubicBezTo>
                <a:cubicBezTo>
                  <a:pt x="1659147" y="631166"/>
                  <a:pt x="1667773" y="691551"/>
                  <a:pt x="1733909" y="715992"/>
                </a:cubicBezTo>
                <a:cubicBezTo>
                  <a:pt x="1800045" y="740434"/>
                  <a:pt x="1876245" y="726057"/>
                  <a:pt x="1966822" y="750498"/>
                </a:cubicBezTo>
                <a:cubicBezTo>
                  <a:pt x="2057399" y="774939"/>
                  <a:pt x="2224177" y="831011"/>
                  <a:pt x="2277373" y="862641"/>
                </a:cubicBezTo>
                <a:cubicBezTo>
                  <a:pt x="2330569" y="894271"/>
                  <a:pt x="2308284" y="917275"/>
                  <a:pt x="2286000" y="940279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5" name="WordArt 6"/>
          <p:cNvSpPr>
            <a:spLocks noChangeArrowheads="1" noChangeShapeType="1" noTextEdit="1"/>
          </p:cNvSpPr>
          <p:nvPr/>
        </p:nvSpPr>
        <p:spPr bwMode="auto">
          <a:xfrm>
            <a:off x="468313" y="3213100"/>
            <a:ext cx="2439987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GLOFs ?</a:t>
            </a:r>
          </a:p>
        </p:txBody>
      </p:sp>
      <p:pic>
        <p:nvPicPr>
          <p:cNvPr id="40974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142875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898" y="2348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1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0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3" y="117475"/>
            <a:ext cx="16906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103188" y="116632"/>
            <a:ext cx="7061200" cy="66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Mustang</a:t>
            </a:r>
            <a:endParaRPr lang="de-A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5" name="Pfeil nach unten 4"/>
          <p:cNvSpPr/>
          <p:nvPr/>
        </p:nvSpPr>
        <p:spPr>
          <a:xfrm rot="13042919">
            <a:off x="4921852" y="2442128"/>
            <a:ext cx="308408" cy="280831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2880724" y="5157192"/>
            <a:ext cx="2440601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GLOFs ?</a:t>
            </a:r>
            <a:endParaRPr lang="de-A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70C0"/>
              </a:solidFill>
              <a:latin typeface="Arial Black"/>
            </a:endParaRPr>
          </a:p>
        </p:txBody>
      </p:sp>
      <p:pic>
        <p:nvPicPr>
          <p:cNvPr id="7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8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>
          <a:xfrm>
            <a:off x="755650" y="1125538"/>
            <a:ext cx="287338" cy="503237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6" name="Pfeil nach unten 5"/>
          <p:cNvSpPr/>
          <p:nvPr/>
        </p:nvSpPr>
        <p:spPr>
          <a:xfrm>
            <a:off x="1573213" y="1139825"/>
            <a:ext cx="287337" cy="504825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7" name="Pfeil nach unten 6"/>
          <p:cNvSpPr/>
          <p:nvPr/>
        </p:nvSpPr>
        <p:spPr>
          <a:xfrm>
            <a:off x="2443163" y="1177925"/>
            <a:ext cx="287337" cy="503238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8" name="Pfeil nach unten 7"/>
          <p:cNvSpPr/>
          <p:nvPr/>
        </p:nvSpPr>
        <p:spPr>
          <a:xfrm>
            <a:off x="3276600" y="1177925"/>
            <a:ext cx="287338" cy="503238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9" name="Pfeil nach unten 8"/>
          <p:cNvSpPr/>
          <p:nvPr/>
        </p:nvSpPr>
        <p:spPr>
          <a:xfrm>
            <a:off x="3995738" y="1246188"/>
            <a:ext cx="288925" cy="504825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0" name="Pfeil nach unten 9"/>
          <p:cNvSpPr/>
          <p:nvPr/>
        </p:nvSpPr>
        <p:spPr>
          <a:xfrm>
            <a:off x="4716463" y="1254125"/>
            <a:ext cx="287337" cy="504825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1" name="Pfeil nach unten 10"/>
          <p:cNvSpPr/>
          <p:nvPr/>
        </p:nvSpPr>
        <p:spPr>
          <a:xfrm>
            <a:off x="5580063" y="1254125"/>
            <a:ext cx="287337" cy="504825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0138" y="765175"/>
            <a:ext cx="4408487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Land des Königs für Sam Dzong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1163"/>
            <a:ext cx="9144000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2771775" y="3860800"/>
            <a:ext cx="3392488" cy="708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GLOF</a:t>
            </a:r>
          </a:p>
        </p:txBody>
      </p:sp>
      <p:pic>
        <p:nvPicPr>
          <p:cNvPr id="41997" name="Grafi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142875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91313" y="1100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6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:\Geo3000\Weidinger-BilderWissenschaft\Bilder III\KaliGandhakiFig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0" b="11801"/>
          <a:stretch>
            <a:fillRect/>
          </a:stretch>
        </p:blipFill>
        <p:spPr bwMode="auto">
          <a:xfrm>
            <a:off x="0" y="0"/>
            <a:ext cx="75434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812036" y="1772816"/>
            <a:ext cx="1615948" cy="159290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5" name="Textfeld 7"/>
          <p:cNvSpPr txBox="1">
            <a:spLocks noChangeArrowheads="1"/>
          </p:cNvSpPr>
          <p:nvPr/>
        </p:nvSpPr>
        <p:spPr bwMode="auto">
          <a:xfrm>
            <a:off x="107504" y="6364430"/>
            <a:ext cx="23762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 b="1" dirty="0" smtClean="0"/>
              <a:t>Foto JTW Juni </a:t>
            </a:r>
            <a:r>
              <a:rPr lang="de-DE" altLang="de-DE" b="1" dirty="0"/>
              <a:t>1993</a:t>
            </a:r>
            <a:endParaRPr lang="de-AT" altLang="de-DE" b="1" dirty="0"/>
          </a:p>
        </p:txBody>
      </p:sp>
      <p:sp>
        <p:nvSpPr>
          <p:cNvPr id="6" name="Textfeld 26"/>
          <p:cNvSpPr txBox="1">
            <a:spLocks noChangeArrowheads="1"/>
          </p:cNvSpPr>
          <p:nvPr/>
        </p:nvSpPr>
        <p:spPr bwMode="auto">
          <a:xfrm>
            <a:off x="6084168" y="5517232"/>
            <a:ext cx="2952328" cy="12311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de-DE" altLang="de-DE" b="1" dirty="0" smtClean="0">
                <a:solidFill>
                  <a:srgbClr val="FF0000"/>
                </a:solidFill>
              </a:rPr>
              <a:t>Kali </a:t>
            </a:r>
            <a:r>
              <a:rPr lang="de-DE" altLang="de-DE" b="1" dirty="0" err="1" smtClean="0">
                <a:solidFill>
                  <a:srgbClr val="FF0000"/>
                </a:solidFill>
              </a:rPr>
              <a:t>Gandaki</a:t>
            </a:r>
            <a:r>
              <a:rPr lang="de-DE" altLang="de-DE" b="1" dirty="0" smtClean="0">
                <a:solidFill>
                  <a:srgbClr val="FF0000"/>
                </a:solidFill>
              </a:rPr>
              <a:t> Tal-Nepal</a:t>
            </a:r>
            <a:endParaRPr lang="de-DE" altLang="de-DE" b="1" dirty="0">
              <a:solidFill>
                <a:srgbClr val="FF0000"/>
              </a:solidFill>
            </a:endParaRPr>
          </a:p>
          <a:p>
            <a:pPr algn="r" eaLnBrk="1" hangingPunct="1"/>
            <a:r>
              <a:rPr lang="de-DE" altLang="de-DE" sz="1400" dirty="0" smtClean="0">
                <a:solidFill>
                  <a:srgbClr val="FF0000"/>
                </a:solidFill>
              </a:rPr>
              <a:t>Terrassenerosion </a:t>
            </a:r>
            <a:r>
              <a:rPr lang="de-DE" altLang="de-DE" sz="1400" dirty="0">
                <a:solidFill>
                  <a:srgbClr val="FF0000"/>
                </a:solidFill>
              </a:rPr>
              <a:t>und Schäden im </a:t>
            </a:r>
            <a:r>
              <a:rPr lang="de-DE" altLang="de-DE" sz="1400" dirty="0" err="1">
                <a:solidFill>
                  <a:srgbClr val="FF0000"/>
                </a:solidFill>
              </a:rPr>
              <a:t>oro</a:t>
            </a:r>
            <a:r>
              <a:rPr lang="de-DE" altLang="de-DE" sz="1400" dirty="0">
                <a:solidFill>
                  <a:srgbClr val="FF0000"/>
                </a:solidFill>
              </a:rPr>
              <a:t>. rechten Prallhangbereich des Kali </a:t>
            </a:r>
            <a:r>
              <a:rPr lang="de-DE" altLang="de-DE" sz="1400" dirty="0" err="1">
                <a:solidFill>
                  <a:srgbClr val="FF0000"/>
                </a:solidFill>
              </a:rPr>
              <a:t>Gandaki</a:t>
            </a:r>
            <a:r>
              <a:rPr lang="de-DE" altLang="de-DE" sz="1400" dirty="0">
                <a:solidFill>
                  <a:srgbClr val="FF0000"/>
                </a:solidFill>
              </a:rPr>
              <a:t> am Zusammenfluss mit dem </a:t>
            </a:r>
            <a:r>
              <a:rPr lang="de-DE" altLang="de-DE" sz="1400" dirty="0" err="1">
                <a:solidFill>
                  <a:srgbClr val="FF0000"/>
                </a:solidFill>
              </a:rPr>
              <a:t>Miristi</a:t>
            </a:r>
            <a:r>
              <a:rPr lang="de-DE" altLang="de-DE" sz="1400" dirty="0">
                <a:solidFill>
                  <a:srgbClr val="FF0000"/>
                </a:solidFill>
              </a:rPr>
              <a:t> </a:t>
            </a:r>
            <a:r>
              <a:rPr lang="de-DE" altLang="de-DE" sz="1400" dirty="0" err="1">
                <a:solidFill>
                  <a:srgbClr val="FF0000"/>
                </a:solidFill>
              </a:rPr>
              <a:t>Khola</a:t>
            </a:r>
            <a:r>
              <a:rPr lang="de-DE" altLang="de-DE" sz="1400" dirty="0">
                <a:solidFill>
                  <a:srgbClr val="FF0000"/>
                </a:solidFill>
              </a:rPr>
              <a:t> beim Weiler </a:t>
            </a:r>
            <a:r>
              <a:rPr lang="de-DE" altLang="de-DE" sz="1400" dirty="0" err="1">
                <a:solidFill>
                  <a:srgbClr val="FF0000"/>
                </a:solidFill>
              </a:rPr>
              <a:t>Jhartare</a:t>
            </a:r>
            <a:r>
              <a:rPr lang="de-DE" altLang="de-DE" sz="1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WordArt 12"/>
          <p:cNvSpPr>
            <a:spLocks noChangeArrowheads="1" noChangeShapeType="1" noTextEdit="1"/>
          </p:cNvSpPr>
          <p:nvPr/>
        </p:nvSpPr>
        <p:spPr bwMode="auto">
          <a:xfrm>
            <a:off x="107504" y="116632"/>
            <a:ext cx="6985446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Arial Black"/>
              </a:rPr>
              <a:t>Miristi</a:t>
            </a:r>
            <a:r>
              <a:rPr lang="de-A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Arial Black"/>
              </a:rPr>
              <a:t>-Terrassen</a:t>
            </a:r>
            <a:endParaRPr lang="de-A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000"/>
              </a:solidFill>
              <a:latin typeface="Arial Black"/>
            </a:endParaRPr>
          </a:p>
        </p:txBody>
      </p:sp>
      <p:pic>
        <p:nvPicPr>
          <p:cNvPr id="11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08850" y="115888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9712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:\Geo3000\Weidinger-BilderWissenschaft\Bilder III\KaliGandhakiFig5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t="21802" r="52686" b="17302"/>
          <a:stretch>
            <a:fillRect/>
          </a:stretch>
        </p:blipFill>
        <p:spPr bwMode="auto">
          <a:xfrm>
            <a:off x="-1" y="0"/>
            <a:ext cx="72573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7"/>
          <p:cNvSpPr txBox="1">
            <a:spLocks noChangeArrowheads="1"/>
          </p:cNvSpPr>
          <p:nvPr/>
        </p:nvSpPr>
        <p:spPr bwMode="auto">
          <a:xfrm>
            <a:off x="107504" y="6379006"/>
            <a:ext cx="29523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 b="1" dirty="0" smtClean="0"/>
              <a:t>Foto JTW September 2003</a:t>
            </a:r>
            <a:endParaRPr lang="de-AT" altLang="de-DE" b="1" dirty="0"/>
          </a:p>
        </p:txBody>
      </p:sp>
      <p:sp>
        <p:nvSpPr>
          <p:cNvPr id="8" name="Textfeld 26"/>
          <p:cNvSpPr txBox="1">
            <a:spLocks noChangeArrowheads="1"/>
          </p:cNvSpPr>
          <p:nvPr/>
        </p:nvSpPr>
        <p:spPr bwMode="auto">
          <a:xfrm>
            <a:off x="6084168" y="5517232"/>
            <a:ext cx="2952328" cy="12311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de-DE" altLang="de-DE" b="1" dirty="0" smtClean="0">
                <a:solidFill>
                  <a:srgbClr val="FF0000"/>
                </a:solidFill>
              </a:rPr>
              <a:t>Kali </a:t>
            </a:r>
            <a:r>
              <a:rPr lang="de-DE" altLang="de-DE" b="1" dirty="0" err="1" smtClean="0">
                <a:solidFill>
                  <a:srgbClr val="FF0000"/>
                </a:solidFill>
              </a:rPr>
              <a:t>Gandaki</a:t>
            </a:r>
            <a:r>
              <a:rPr lang="de-DE" altLang="de-DE" b="1" dirty="0" smtClean="0">
                <a:solidFill>
                  <a:srgbClr val="FF0000"/>
                </a:solidFill>
              </a:rPr>
              <a:t> Tal-Nepal</a:t>
            </a:r>
            <a:endParaRPr lang="de-DE" altLang="de-DE" b="1" dirty="0">
              <a:solidFill>
                <a:srgbClr val="FF0000"/>
              </a:solidFill>
            </a:endParaRPr>
          </a:p>
          <a:p>
            <a:pPr algn="r" eaLnBrk="1" hangingPunct="1"/>
            <a:r>
              <a:rPr lang="de-DE" altLang="de-DE" sz="1400" dirty="0" smtClean="0">
                <a:solidFill>
                  <a:srgbClr val="FF0000"/>
                </a:solidFill>
              </a:rPr>
              <a:t>Terrassenerosion </a:t>
            </a:r>
            <a:r>
              <a:rPr lang="de-DE" altLang="de-DE" sz="1400" dirty="0">
                <a:solidFill>
                  <a:srgbClr val="FF0000"/>
                </a:solidFill>
              </a:rPr>
              <a:t>und Schäden im </a:t>
            </a:r>
            <a:r>
              <a:rPr lang="de-DE" altLang="de-DE" sz="1400" dirty="0" err="1">
                <a:solidFill>
                  <a:srgbClr val="FF0000"/>
                </a:solidFill>
              </a:rPr>
              <a:t>oro</a:t>
            </a:r>
            <a:r>
              <a:rPr lang="de-DE" altLang="de-DE" sz="1400" dirty="0">
                <a:solidFill>
                  <a:srgbClr val="FF0000"/>
                </a:solidFill>
              </a:rPr>
              <a:t>. rechten Prallhangbereich des Kali </a:t>
            </a:r>
            <a:r>
              <a:rPr lang="de-DE" altLang="de-DE" sz="1400" dirty="0" err="1">
                <a:solidFill>
                  <a:srgbClr val="FF0000"/>
                </a:solidFill>
              </a:rPr>
              <a:t>Gandaki</a:t>
            </a:r>
            <a:r>
              <a:rPr lang="de-DE" altLang="de-DE" sz="1400" dirty="0">
                <a:solidFill>
                  <a:srgbClr val="FF0000"/>
                </a:solidFill>
              </a:rPr>
              <a:t> am Zusammenfluss mit dem </a:t>
            </a:r>
            <a:r>
              <a:rPr lang="de-DE" altLang="de-DE" sz="1400" dirty="0" err="1">
                <a:solidFill>
                  <a:srgbClr val="FF0000"/>
                </a:solidFill>
              </a:rPr>
              <a:t>Miristi</a:t>
            </a:r>
            <a:r>
              <a:rPr lang="de-DE" altLang="de-DE" sz="1400" dirty="0">
                <a:solidFill>
                  <a:srgbClr val="FF0000"/>
                </a:solidFill>
              </a:rPr>
              <a:t> </a:t>
            </a:r>
            <a:r>
              <a:rPr lang="de-DE" altLang="de-DE" sz="1400" dirty="0" err="1">
                <a:solidFill>
                  <a:srgbClr val="FF0000"/>
                </a:solidFill>
              </a:rPr>
              <a:t>Khola</a:t>
            </a:r>
            <a:r>
              <a:rPr lang="de-DE" altLang="de-DE" sz="1400" dirty="0">
                <a:solidFill>
                  <a:srgbClr val="FF0000"/>
                </a:solidFill>
              </a:rPr>
              <a:t> beim Weiler </a:t>
            </a:r>
            <a:r>
              <a:rPr lang="de-DE" altLang="de-DE" sz="1400" dirty="0" err="1">
                <a:solidFill>
                  <a:srgbClr val="FF0000"/>
                </a:solidFill>
              </a:rPr>
              <a:t>Jhartare</a:t>
            </a:r>
            <a:r>
              <a:rPr lang="de-DE" altLang="de-DE" sz="1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699792" y="1772816"/>
            <a:ext cx="1615948" cy="159290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10" name="WordArt 12"/>
          <p:cNvSpPr>
            <a:spLocks noChangeArrowheads="1" noChangeShapeType="1" noTextEdit="1"/>
          </p:cNvSpPr>
          <p:nvPr/>
        </p:nvSpPr>
        <p:spPr bwMode="auto">
          <a:xfrm>
            <a:off x="107504" y="116632"/>
            <a:ext cx="6985446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Arial Black"/>
              </a:rPr>
              <a:t>Miristi</a:t>
            </a:r>
            <a:r>
              <a:rPr lang="de-A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Arial Black"/>
              </a:rPr>
              <a:t>-Terrassen</a:t>
            </a:r>
            <a:endParaRPr lang="de-A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000"/>
              </a:solidFill>
              <a:latin typeface="Arial Black"/>
            </a:endParaRPr>
          </a:p>
        </p:txBody>
      </p:sp>
      <p:pic>
        <p:nvPicPr>
          <p:cNvPr id="11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08850" y="115888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8166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6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K:\Geo 3000\Geo3000\HabilUniLeoben\KaliGandhaki-TerrassenbruchHaus2003.jpg"/>
          <p:cNvPicPr>
            <a:picLocks noChangeAspect="1" noChangeArrowheads="1"/>
          </p:cNvPicPr>
          <p:nvPr/>
        </p:nvPicPr>
        <p:blipFill>
          <a:blip r:embed="rId4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4500" b="2000"/>
          <a:stretch>
            <a:fillRect/>
          </a:stretch>
        </p:blipFill>
        <p:spPr bwMode="auto">
          <a:xfrm>
            <a:off x="0" y="0"/>
            <a:ext cx="7235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2590800" y="1447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2400"/>
          </a:p>
        </p:txBody>
      </p:sp>
      <p:sp>
        <p:nvSpPr>
          <p:cNvPr id="7" name="Textfeld 7"/>
          <p:cNvSpPr txBox="1">
            <a:spLocks noChangeArrowheads="1"/>
          </p:cNvSpPr>
          <p:nvPr/>
        </p:nvSpPr>
        <p:spPr bwMode="auto">
          <a:xfrm>
            <a:off x="137459" y="6379006"/>
            <a:ext cx="2922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 b="1" dirty="0" smtClean="0">
                <a:solidFill>
                  <a:schemeClr val="bg1"/>
                </a:solidFill>
              </a:rPr>
              <a:t>Foto JTW September 2003</a:t>
            </a:r>
            <a:endParaRPr lang="de-AT" altLang="de-DE" b="1" dirty="0">
              <a:solidFill>
                <a:schemeClr val="bg1"/>
              </a:solidFill>
            </a:endParaRPr>
          </a:p>
        </p:txBody>
      </p:sp>
      <p:sp>
        <p:nvSpPr>
          <p:cNvPr id="8" name="Textfeld 26"/>
          <p:cNvSpPr txBox="1">
            <a:spLocks noChangeArrowheads="1"/>
          </p:cNvSpPr>
          <p:nvPr/>
        </p:nvSpPr>
        <p:spPr bwMode="auto">
          <a:xfrm>
            <a:off x="6084168" y="5517232"/>
            <a:ext cx="2952328" cy="12311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de-DE" altLang="de-DE" b="1" dirty="0" smtClean="0">
                <a:solidFill>
                  <a:srgbClr val="FF0000"/>
                </a:solidFill>
              </a:rPr>
              <a:t>Kali </a:t>
            </a:r>
            <a:r>
              <a:rPr lang="de-DE" altLang="de-DE" b="1" dirty="0" err="1" smtClean="0">
                <a:solidFill>
                  <a:srgbClr val="FF0000"/>
                </a:solidFill>
              </a:rPr>
              <a:t>Gandaki</a:t>
            </a:r>
            <a:r>
              <a:rPr lang="de-DE" altLang="de-DE" b="1" dirty="0" smtClean="0">
                <a:solidFill>
                  <a:srgbClr val="FF0000"/>
                </a:solidFill>
              </a:rPr>
              <a:t> Tal-Nepal</a:t>
            </a:r>
            <a:endParaRPr lang="de-DE" altLang="de-DE" b="1" dirty="0">
              <a:solidFill>
                <a:srgbClr val="FF0000"/>
              </a:solidFill>
            </a:endParaRPr>
          </a:p>
          <a:p>
            <a:pPr algn="r" eaLnBrk="1" hangingPunct="1"/>
            <a:r>
              <a:rPr lang="de-DE" altLang="de-DE" sz="1400" dirty="0" smtClean="0">
                <a:solidFill>
                  <a:srgbClr val="FF0000"/>
                </a:solidFill>
              </a:rPr>
              <a:t>Terrassenerosion </a:t>
            </a:r>
            <a:r>
              <a:rPr lang="de-DE" altLang="de-DE" sz="1400" dirty="0">
                <a:solidFill>
                  <a:srgbClr val="FF0000"/>
                </a:solidFill>
              </a:rPr>
              <a:t>und Schäden im </a:t>
            </a:r>
            <a:r>
              <a:rPr lang="de-DE" altLang="de-DE" sz="1400" dirty="0" err="1">
                <a:solidFill>
                  <a:srgbClr val="FF0000"/>
                </a:solidFill>
              </a:rPr>
              <a:t>oro</a:t>
            </a:r>
            <a:r>
              <a:rPr lang="de-DE" altLang="de-DE" sz="1400" dirty="0">
                <a:solidFill>
                  <a:srgbClr val="FF0000"/>
                </a:solidFill>
              </a:rPr>
              <a:t>. rechten Prallhangbereich des Kali </a:t>
            </a:r>
            <a:r>
              <a:rPr lang="de-DE" altLang="de-DE" sz="1400" dirty="0" err="1">
                <a:solidFill>
                  <a:srgbClr val="FF0000"/>
                </a:solidFill>
              </a:rPr>
              <a:t>Gandaki</a:t>
            </a:r>
            <a:r>
              <a:rPr lang="de-DE" altLang="de-DE" sz="1400" dirty="0">
                <a:solidFill>
                  <a:srgbClr val="FF0000"/>
                </a:solidFill>
              </a:rPr>
              <a:t> am Zusammenfluss mit dem </a:t>
            </a:r>
            <a:r>
              <a:rPr lang="de-DE" altLang="de-DE" sz="1400" dirty="0" err="1">
                <a:solidFill>
                  <a:srgbClr val="FF0000"/>
                </a:solidFill>
              </a:rPr>
              <a:t>Miristi</a:t>
            </a:r>
            <a:r>
              <a:rPr lang="de-DE" altLang="de-DE" sz="1400" dirty="0">
                <a:solidFill>
                  <a:srgbClr val="FF0000"/>
                </a:solidFill>
              </a:rPr>
              <a:t> </a:t>
            </a:r>
            <a:r>
              <a:rPr lang="de-DE" altLang="de-DE" sz="1400" dirty="0" err="1">
                <a:solidFill>
                  <a:srgbClr val="FF0000"/>
                </a:solidFill>
              </a:rPr>
              <a:t>Khola</a:t>
            </a:r>
            <a:r>
              <a:rPr lang="de-DE" altLang="de-DE" sz="1400" dirty="0">
                <a:solidFill>
                  <a:srgbClr val="FF0000"/>
                </a:solidFill>
              </a:rPr>
              <a:t> beim Weiler </a:t>
            </a:r>
            <a:r>
              <a:rPr lang="de-DE" altLang="de-DE" sz="1400" dirty="0" err="1">
                <a:solidFill>
                  <a:srgbClr val="FF0000"/>
                </a:solidFill>
              </a:rPr>
              <a:t>Jhartare</a:t>
            </a:r>
            <a:r>
              <a:rPr lang="de-DE" altLang="de-DE" sz="1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Freihandform 1"/>
          <p:cNvSpPr/>
          <p:nvPr/>
        </p:nvSpPr>
        <p:spPr>
          <a:xfrm>
            <a:off x="2022764" y="55418"/>
            <a:ext cx="2927927" cy="4488873"/>
          </a:xfrm>
          <a:custGeom>
            <a:avLst/>
            <a:gdLst>
              <a:gd name="connsiteX0" fmla="*/ 0 w 2927927"/>
              <a:gd name="connsiteY0" fmla="*/ 0 h 4488873"/>
              <a:gd name="connsiteX1" fmla="*/ 0 w 2927927"/>
              <a:gd name="connsiteY1" fmla="*/ 0 h 4488873"/>
              <a:gd name="connsiteX2" fmla="*/ 572654 w 2927927"/>
              <a:gd name="connsiteY2" fmla="*/ 18473 h 4488873"/>
              <a:gd name="connsiteX3" fmla="*/ 757381 w 2927927"/>
              <a:gd name="connsiteY3" fmla="*/ 36946 h 4488873"/>
              <a:gd name="connsiteX4" fmla="*/ 1708727 w 2927927"/>
              <a:gd name="connsiteY4" fmla="*/ 55418 h 4488873"/>
              <a:gd name="connsiteX5" fmla="*/ 2299854 w 2927927"/>
              <a:gd name="connsiteY5" fmla="*/ 92364 h 4488873"/>
              <a:gd name="connsiteX6" fmla="*/ 2364509 w 2927927"/>
              <a:gd name="connsiteY6" fmla="*/ 129309 h 4488873"/>
              <a:gd name="connsiteX7" fmla="*/ 2466109 w 2927927"/>
              <a:gd name="connsiteY7" fmla="*/ 175491 h 4488873"/>
              <a:gd name="connsiteX8" fmla="*/ 2576945 w 2927927"/>
              <a:gd name="connsiteY8" fmla="*/ 212437 h 4488873"/>
              <a:gd name="connsiteX9" fmla="*/ 2678545 w 2927927"/>
              <a:gd name="connsiteY9" fmla="*/ 258618 h 4488873"/>
              <a:gd name="connsiteX10" fmla="*/ 2706254 w 2927927"/>
              <a:gd name="connsiteY10" fmla="*/ 240146 h 4488873"/>
              <a:gd name="connsiteX11" fmla="*/ 2770909 w 2927927"/>
              <a:gd name="connsiteY11" fmla="*/ 212437 h 4488873"/>
              <a:gd name="connsiteX12" fmla="*/ 2900218 w 2927927"/>
              <a:gd name="connsiteY12" fmla="*/ 120073 h 4488873"/>
              <a:gd name="connsiteX13" fmla="*/ 2927927 w 2927927"/>
              <a:gd name="connsiteY13" fmla="*/ 4405746 h 4488873"/>
              <a:gd name="connsiteX14" fmla="*/ 1302327 w 2927927"/>
              <a:gd name="connsiteY14" fmla="*/ 4488873 h 4488873"/>
              <a:gd name="connsiteX15" fmla="*/ 692727 w 2927927"/>
              <a:gd name="connsiteY15" fmla="*/ 4110182 h 4488873"/>
              <a:gd name="connsiteX16" fmla="*/ 748145 w 2927927"/>
              <a:gd name="connsiteY16" fmla="*/ 2918691 h 4488873"/>
              <a:gd name="connsiteX17" fmla="*/ 748145 w 2927927"/>
              <a:gd name="connsiteY17" fmla="*/ 27709 h 448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27927" h="4488873">
                <a:moveTo>
                  <a:pt x="0" y="0"/>
                </a:moveTo>
                <a:lnTo>
                  <a:pt x="0" y="0"/>
                </a:lnTo>
                <a:lnTo>
                  <a:pt x="572654" y="18473"/>
                </a:lnTo>
                <a:cubicBezTo>
                  <a:pt x="634463" y="21488"/>
                  <a:pt x="695575" y="33856"/>
                  <a:pt x="757381" y="36946"/>
                </a:cubicBezTo>
                <a:cubicBezTo>
                  <a:pt x="908045" y="44479"/>
                  <a:pt x="1653572" y="54543"/>
                  <a:pt x="1708727" y="55418"/>
                </a:cubicBezTo>
                <a:cubicBezTo>
                  <a:pt x="1905769" y="67733"/>
                  <a:pt x="2103669" y="70259"/>
                  <a:pt x="2299854" y="92364"/>
                </a:cubicBezTo>
                <a:cubicBezTo>
                  <a:pt x="2324520" y="95143"/>
                  <a:pt x="2342307" y="118208"/>
                  <a:pt x="2364509" y="129309"/>
                </a:cubicBezTo>
                <a:cubicBezTo>
                  <a:pt x="2397783" y="145946"/>
                  <a:pt x="2431466" y="161935"/>
                  <a:pt x="2466109" y="175491"/>
                </a:cubicBezTo>
                <a:cubicBezTo>
                  <a:pt x="2502375" y="189682"/>
                  <a:pt x="2542112" y="195021"/>
                  <a:pt x="2576945" y="212437"/>
                </a:cubicBezTo>
                <a:cubicBezTo>
                  <a:pt x="2659544" y="253736"/>
                  <a:pt x="2624712" y="240674"/>
                  <a:pt x="2678545" y="258618"/>
                </a:cubicBezTo>
                <a:cubicBezTo>
                  <a:pt x="2687781" y="252461"/>
                  <a:pt x="2696325" y="245110"/>
                  <a:pt x="2706254" y="240146"/>
                </a:cubicBezTo>
                <a:cubicBezTo>
                  <a:pt x="2727226" y="229660"/>
                  <a:pt x="2750617" y="224185"/>
                  <a:pt x="2770909" y="212437"/>
                </a:cubicBezTo>
                <a:cubicBezTo>
                  <a:pt x="2864389" y="158317"/>
                  <a:pt x="2855172" y="165119"/>
                  <a:pt x="2900218" y="120073"/>
                </a:cubicBezTo>
                <a:lnTo>
                  <a:pt x="2927927" y="4405746"/>
                </a:lnTo>
                <a:lnTo>
                  <a:pt x="1302327" y="4488873"/>
                </a:lnTo>
                <a:lnTo>
                  <a:pt x="692727" y="4110182"/>
                </a:lnTo>
                <a:lnTo>
                  <a:pt x="748145" y="2918691"/>
                </a:lnTo>
                <a:lnTo>
                  <a:pt x="748145" y="27709"/>
                </a:lnTo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WordArt 12"/>
          <p:cNvSpPr>
            <a:spLocks noChangeArrowheads="1" noChangeShapeType="1" noTextEdit="1"/>
          </p:cNvSpPr>
          <p:nvPr/>
        </p:nvSpPr>
        <p:spPr bwMode="auto">
          <a:xfrm>
            <a:off x="107504" y="116632"/>
            <a:ext cx="6985446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Arial Black"/>
              </a:rPr>
              <a:t>Miristi</a:t>
            </a:r>
            <a:r>
              <a:rPr lang="de-A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Arial Black"/>
              </a:rPr>
              <a:t>-Terrassen</a:t>
            </a:r>
            <a:endParaRPr lang="de-A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000"/>
              </a:solidFill>
              <a:latin typeface="Arial Black"/>
            </a:endParaRPr>
          </a:p>
        </p:txBody>
      </p:sp>
      <p:pic>
        <p:nvPicPr>
          <p:cNvPr id="10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08850" y="115888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890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1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80"/>
          <a:stretch>
            <a:fillRect/>
          </a:stretch>
        </p:blipFill>
        <p:spPr bwMode="auto">
          <a:xfrm>
            <a:off x="0" y="-1"/>
            <a:ext cx="728065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7"/>
          <p:cNvSpPr txBox="1">
            <a:spLocks noChangeArrowheads="1"/>
          </p:cNvSpPr>
          <p:nvPr/>
        </p:nvSpPr>
        <p:spPr bwMode="auto">
          <a:xfrm>
            <a:off x="107504" y="6379006"/>
            <a:ext cx="2232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 b="1" dirty="0" smtClean="0">
                <a:solidFill>
                  <a:schemeClr val="bg1"/>
                </a:solidFill>
              </a:rPr>
              <a:t>Foto JTW Juni 2012</a:t>
            </a:r>
            <a:endParaRPr lang="de-AT" altLang="de-DE" b="1" dirty="0">
              <a:solidFill>
                <a:schemeClr val="bg1"/>
              </a:solidFill>
            </a:endParaRPr>
          </a:p>
        </p:txBody>
      </p:sp>
      <p:sp>
        <p:nvSpPr>
          <p:cNvPr id="6" name="Textfeld 26"/>
          <p:cNvSpPr txBox="1">
            <a:spLocks noChangeArrowheads="1"/>
          </p:cNvSpPr>
          <p:nvPr/>
        </p:nvSpPr>
        <p:spPr bwMode="auto">
          <a:xfrm>
            <a:off x="6084168" y="5517232"/>
            <a:ext cx="2952328" cy="12311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de-DE" altLang="de-DE" b="1" dirty="0" smtClean="0">
                <a:solidFill>
                  <a:srgbClr val="FF0000"/>
                </a:solidFill>
              </a:rPr>
              <a:t>Kali </a:t>
            </a:r>
            <a:r>
              <a:rPr lang="de-DE" altLang="de-DE" b="1" dirty="0" err="1" smtClean="0">
                <a:solidFill>
                  <a:srgbClr val="FF0000"/>
                </a:solidFill>
              </a:rPr>
              <a:t>Gandaki</a:t>
            </a:r>
            <a:r>
              <a:rPr lang="de-DE" altLang="de-DE" b="1" dirty="0" smtClean="0">
                <a:solidFill>
                  <a:srgbClr val="FF0000"/>
                </a:solidFill>
              </a:rPr>
              <a:t> Tal-Nepal</a:t>
            </a:r>
            <a:endParaRPr lang="de-DE" altLang="de-DE" b="1" dirty="0">
              <a:solidFill>
                <a:srgbClr val="FF0000"/>
              </a:solidFill>
            </a:endParaRPr>
          </a:p>
          <a:p>
            <a:pPr algn="r" eaLnBrk="1" hangingPunct="1"/>
            <a:r>
              <a:rPr lang="de-DE" altLang="de-DE" sz="1400" dirty="0" smtClean="0">
                <a:solidFill>
                  <a:srgbClr val="FF0000"/>
                </a:solidFill>
              </a:rPr>
              <a:t>Terrassenerosion </a:t>
            </a:r>
            <a:r>
              <a:rPr lang="de-DE" altLang="de-DE" sz="1400" dirty="0">
                <a:solidFill>
                  <a:srgbClr val="FF0000"/>
                </a:solidFill>
              </a:rPr>
              <a:t>und Schäden im </a:t>
            </a:r>
            <a:r>
              <a:rPr lang="de-DE" altLang="de-DE" sz="1400" dirty="0" err="1">
                <a:solidFill>
                  <a:srgbClr val="FF0000"/>
                </a:solidFill>
              </a:rPr>
              <a:t>oro</a:t>
            </a:r>
            <a:r>
              <a:rPr lang="de-DE" altLang="de-DE" sz="1400" dirty="0">
                <a:solidFill>
                  <a:srgbClr val="FF0000"/>
                </a:solidFill>
              </a:rPr>
              <a:t>. rechten Prallhangbereich des Kali </a:t>
            </a:r>
            <a:r>
              <a:rPr lang="de-DE" altLang="de-DE" sz="1400" dirty="0" err="1">
                <a:solidFill>
                  <a:srgbClr val="FF0000"/>
                </a:solidFill>
              </a:rPr>
              <a:t>Gandaki</a:t>
            </a:r>
            <a:r>
              <a:rPr lang="de-DE" altLang="de-DE" sz="1400" dirty="0">
                <a:solidFill>
                  <a:srgbClr val="FF0000"/>
                </a:solidFill>
              </a:rPr>
              <a:t> am Zusammenfluss mit dem </a:t>
            </a:r>
            <a:r>
              <a:rPr lang="de-DE" altLang="de-DE" sz="1400" dirty="0" err="1">
                <a:solidFill>
                  <a:srgbClr val="FF0000"/>
                </a:solidFill>
              </a:rPr>
              <a:t>Miristi</a:t>
            </a:r>
            <a:r>
              <a:rPr lang="de-DE" altLang="de-DE" sz="1400" dirty="0">
                <a:solidFill>
                  <a:srgbClr val="FF0000"/>
                </a:solidFill>
              </a:rPr>
              <a:t> </a:t>
            </a:r>
            <a:r>
              <a:rPr lang="de-DE" altLang="de-DE" sz="1400" dirty="0" err="1">
                <a:solidFill>
                  <a:srgbClr val="FF0000"/>
                </a:solidFill>
              </a:rPr>
              <a:t>Khola</a:t>
            </a:r>
            <a:r>
              <a:rPr lang="de-DE" altLang="de-DE" sz="1400" dirty="0">
                <a:solidFill>
                  <a:srgbClr val="FF0000"/>
                </a:solidFill>
              </a:rPr>
              <a:t> beim Weiler </a:t>
            </a:r>
            <a:r>
              <a:rPr lang="de-DE" altLang="de-DE" sz="1400" dirty="0" err="1">
                <a:solidFill>
                  <a:srgbClr val="FF0000"/>
                </a:solidFill>
              </a:rPr>
              <a:t>Jhartare</a:t>
            </a:r>
            <a:r>
              <a:rPr lang="de-DE" altLang="de-DE" sz="1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884044" y="980728"/>
            <a:ext cx="1615948" cy="159290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107504" y="116632"/>
            <a:ext cx="6985446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Arial Black"/>
              </a:rPr>
              <a:t>Miristi</a:t>
            </a:r>
            <a:r>
              <a:rPr lang="de-A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Arial Black"/>
              </a:rPr>
              <a:t>-Terrassen</a:t>
            </a:r>
            <a:endParaRPr lang="de-A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000"/>
              </a:solidFill>
              <a:latin typeface="Arial Black"/>
            </a:endParaRPr>
          </a:p>
        </p:txBody>
      </p:sp>
      <p:pic>
        <p:nvPicPr>
          <p:cNvPr id="9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08850" y="115888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1167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GR Santorini Steilküste IMG0049 asb 1988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1391"/>
            <a:ext cx="9144000" cy="605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107950" y="116632"/>
            <a:ext cx="8928100" cy="1446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Kulturhistorische Archive</a:t>
            </a:r>
          </a:p>
          <a:p>
            <a:pPr eaLnBrk="1" hangingPunct="1"/>
            <a:r>
              <a:rPr lang="de-DE" altLang="de-DE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Geo-Archäologie-</a:t>
            </a:r>
            <a:r>
              <a:rPr lang="de-DE" altLang="de-DE" sz="4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Thera</a:t>
            </a:r>
            <a:endParaRPr lang="de-AT" altLang="de-DE" sz="4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37432" y="6093296"/>
            <a:ext cx="8898618" cy="63094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5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Santorin-Archipel_Stratigraphie</a:t>
            </a:r>
            <a:r>
              <a:rPr lang="de-DE" altLang="de-DE" sz="3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der Caldera</a:t>
            </a:r>
            <a:endParaRPr lang="de-AT" altLang="de-DE" sz="35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8" descr="J:\scan\S20C-411031109250.jpg"/>
          <p:cNvPicPr>
            <a:picLocks noChangeAspect="1" noChangeArrowheads="1"/>
          </p:cNvPicPr>
          <p:nvPr/>
        </p:nvPicPr>
        <p:blipFill>
          <a:blip r:embed="rId7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" name="Freihandform 1"/>
          <p:cNvSpPr/>
          <p:nvPr/>
        </p:nvSpPr>
        <p:spPr>
          <a:xfrm>
            <a:off x="19050" y="1581150"/>
            <a:ext cx="9124950" cy="809625"/>
          </a:xfrm>
          <a:custGeom>
            <a:avLst/>
            <a:gdLst>
              <a:gd name="connsiteX0" fmla="*/ 0 w 9124950"/>
              <a:gd name="connsiteY0" fmla="*/ 762000 h 809625"/>
              <a:gd name="connsiteX1" fmla="*/ 57150 w 9124950"/>
              <a:gd name="connsiteY1" fmla="*/ 733425 h 809625"/>
              <a:gd name="connsiteX2" fmla="*/ 333375 w 9124950"/>
              <a:gd name="connsiteY2" fmla="*/ 666750 h 809625"/>
              <a:gd name="connsiteX3" fmla="*/ 628650 w 9124950"/>
              <a:gd name="connsiteY3" fmla="*/ 723900 h 809625"/>
              <a:gd name="connsiteX4" fmla="*/ 762000 w 9124950"/>
              <a:gd name="connsiteY4" fmla="*/ 714375 h 809625"/>
              <a:gd name="connsiteX5" fmla="*/ 1009650 w 9124950"/>
              <a:gd name="connsiteY5" fmla="*/ 619125 h 809625"/>
              <a:gd name="connsiteX6" fmla="*/ 1085850 w 9124950"/>
              <a:gd name="connsiteY6" fmla="*/ 581025 h 809625"/>
              <a:gd name="connsiteX7" fmla="*/ 1285875 w 9124950"/>
              <a:gd name="connsiteY7" fmla="*/ 571500 h 809625"/>
              <a:gd name="connsiteX8" fmla="*/ 1362075 w 9124950"/>
              <a:gd name="connsiteY8" fmla="*/ 628650 h 809625"/>
              <a:gd name="connsiteX9" fmla="*/ 1600200 w 9124950"/>
              <a:gd name="connsiteY9" fmla="*/ 742950 h 809625"/>
              <a:gd name="connsiteX10" fmla="*/ 1924050 w 9124950"/>
              <a:gd name="connsiteY10" fmla="*/ 809625 h 809625"/>
              <a:gd name="connsiteX11" fmla="*/ 2000250 w 9124950"/>
              <a:gd name="connsiteY11" fmla="*/ 762000 h 809625"/>
              <a:gd name="connsiteX12" fmla="*/ 2257425 w 9124950"/>
              <a:gd name="connsiteY12" fmla="*/ 685800 h 809625"/>
              <a:gd name="connsiteX13" fmla="*/ 2533650 w 9124950"/>
              <a:gd name="connsiteY13" fmla="*/ 600075 h 809625"/>
              <a:gd name="connsiteX14" fmla="*/ 2771775 w 9124950"/>
              <a:gd name="connsiteY14" fmla="*/ 438150 h 809625"/>
              <a:gd name="connsiteX15" fmla="*/ 2895600 w 9124950"/>
              <a:gd name="connsiteY15" fmla="*/ 428625 h 809625"/>
              <a:gd name="connsiteX16" fmla="*/ 3086100 w 9124950"/>
              <a:gd name="connsiteY16" fmla="*/ 323850 h 809625"/>
              <a:gd name="connsiteX17" fmla="*/ 3219450 w 9124950"/>
              <a:gd name="connsiteY17" fmla="*/ 323850 h 809625"/>
              <a:gd name="connsiteX18" fmla="*/ 3800475 w 9124950"/>
              <a:gd name="connsiteY18" fmla="*/ 323850 h 809625"/>
              <a:gd name="connsiteX19" fmla="*/ 4095750 w 9124950"/>
              <a:gd name="connsiteY19" fmla="*/ 371475 h 809625"/>
              <a:gd name="connsiteX20" fmla="*/ 4200525 w 9124950"/>
              <a:gd name="connsiteY20" fmla="*/ 495300 h 809625"/>
              <a:gd name="connsiteX21" fmla="*/ 4295775 w 9124950"/>
              <a:gd name="connsiteY21" fmla="*/ 495300 h 809625"/>
              <a:gd name="connsiteX22" fmla="*/ 4324350 w 9124950"/>
              <a:gd name="connsiteY22" fmla="*/ 552450 h 809625"/>
              <a:gd name="connsiteX23" fmla="*/ 4591050 w 9124950"/>
              <a:gd name="connsiteY23" fmla="*/ 533400 h 809625"/>
              <a:gd name="connsiteX24" fmla="*/ 4676775 w 9124950"/>
              <a:gd name="connsiteY24" fmla="*/ 476250 h 809625"/>
              <a:gd name="connsiteX25" fmla="*/ 4724400 w 9124950"/>
              <a:gd name="connsiteY25" fmla="*/ 447675 h 809625"/>
              <a:gd name="connsiteX26" fmla="*/ 4829175 w 9124950"/>
              <a:gd name="connsiteY26" fmla="*/ 419100 h 809625"/>
              <a:gd name="connsiteX27" fmla="*/ 5172075 w 9124950"/>
              <a:gd name="connsiteY27" fmla="*/ 361950 h 809625"/>
              <a:gd name="connsiteX28" fmla="*/ 5229225 w 9124950"/>
              <a:gd name="connsiteY28" fmla="*/ 266700 h 809625"/>
              <a:gd name="connsiteX29" fmla="*/ 5534025 w 9124950"/>
              <a:gd name="connsiteY29" fmla="*/ 161925 h 809625"/>
              <a:gd name="connsiteX30" fmla="*/ 5838825 w 9124950"/>
              <a:gd name="connsiteY30" fmla="*/ 161925 h 809625"/>
              <a:gd name="connsiteX31" fmla="*/ 5953125 w 9124950"/>
              <a:gd name="connsiteY31" fmla="*/ 142875 h 809625"/>
              <a:gd name="connsiteX32" fmla="*/ 5962650 w 9124950"/>
              <a:gd name="connsiteY32" fmla="*/ 133350 h 809625"/>
              <a:gd name="connsiteX33" fmla="*/ 6219825 w 9124950"/>
              <a:gd name="connsiteY33" fmla="*/ 142875 h 809625"/>
              <a:gd name="connsiteX34" fmla="*/ 6315075 w 9124950"/>
              <a:gd name="connsiteY34" fmla="*/ 142875 h 809625"/>
              <a:gd name="connsiteX35" fmla="*/ 6619875 w 9124950"/>
              <a:gd name="connsiteY35" fmla="*/ 190500 h 809625"/>
              <a:gd name="connsiteX36" fmla="*/ 6743700 w 9124950"/>
              <a:gd name="connsiteY36" fmla="*/ 200025 h 809625"/>
              <a:gd name="connsiteX37" fmla="*/ 7038975 w 9124950"/>
              <a:gd name="connsiteY37" fmla="*/ 219075 h 809625"/>
              <a:gd name="connsiteX38" fmla="*/ 7229475 w 9124950"/>
              <a:gd name="connsiteY38" fmla="*/ 314325 h 809625"/>
              <a:gd name="connsiteX39" fmla="*/ 7315200 w 9124950"/>
              <a:gd name="connsiteY39" fmla="*/ 304800 h 809625"/>
              <a:gd name="connsiteX40" fmla="*/ 7524750 w 9124950"/>
              <a:gd name="connsiteY40" fmla="*/ 257175 h 809625"/>
              <a:gd name="connsiteX41" fmla="*/ 7724775 w 9124950"/>
              <a:gd name="connsiteY41" fmla="*/ 295275 h 809625"/>
              <a:gd name="connsiteX42" fmla="*/ 7829550 w 9124950"/>
              <a:gd name="connsiteY42" fmla="*/ 333375 h 809625"/>
              <a:gd name="connsiteX43" fmla="*/ 7991475 w 9124950"/>
              <a:gd name="connsiteY43" fmla="*/ 285750 h 809625"/>
              <a:gd name="connsiteX44" fmla="*/ 8067675 w 9124950"/>
              <a:gd name="connsiteY44" fmla="*/ 238125 h 809625"/>
              <a:gd name="connsiteX45" fmla="*/ 8315325 w 9124950"/>
              <a:gd name="connsiteY45" fmla="*/ 200025 h 809625"/>
              <a:gd name="connsiteX46" fmla="*/ 8420100 w 9124950"/>
              <a:gd name="connsiteY46" fmla="*/ 200025 h 809625"/>
              <a:gd name="connsiteX47" fmla="*/ 8667750 w 9124950"/>
              <a:gd name="connsiteY47" fmla="*/ 171450 h 809625"/>
              <a:gd name="connsiteX48" fmla="*/ 8886825 w 9124950"/>
              <a:gd name="connsiteY48" fmla="*/ 76200 h 809625"/>
              <a:gd name="connsiteX49" fmla="*/ 9029700 w 9124950"/>
              <a:gd name="connsiteY49" fmla="*/ 57150 h 809625"/>
              <a:gd name="connsiteX50" fmla="*/ 9124950 w 9124950"/>
              <a:gd name="connsiteY50" fmla="*/ 0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124950" h="809625">
                <a:moveTo>
                  <a:pt x="0" y="762000"/>
                </a:moveTo>
                <a:lnTo>
                  <a:pt x="57150" y="733425"/>
                </a:lnTo>
                <a:lnTo>
                  <a:pt x="333375" y="666750"/>
                </a:lnTo>
                <a:lnTo>
                  <a:pt x="628650" y="723900"/>
                </a:lnTo>
                <a:cubicBezTo>
                  <a:pt x="730153" y="712622"/>
                  <a:pt x="685624" y="714375"/>
                  <a:pt x="762000" y="714375"/>
                </a:cubicBezTo>
                <a:lnTo>
                  <a:pt x="1009650" y="619125"/>
                </a:lnTo>
                <a:lnTo>
                  <a:pt x="1085850" y="581025"/>
                </a:lnTo>
                <a:lnTo>
                  <a:pt x="1285875" y="571500"/>
                </a:lnTo>
                <a:lnTo>
                  <a:pt x="1362075" y="628650"/>
                </a:lnTo>
                <a:lnTo>
                  <a:pt x="1600200" y="742950"/>
                </a:lnTo>
                <a:lnTo>
                  <a:pt x="1924050" y="809625"/>
                </a:lnTo>
                <a:lnTo>
                  <a:pt x="2000250" y="762000"/>
                </a:lnTo>
                <a:lnTo>
                  <a:pt x="2257425" y="685800"/>
                </a:lnTo>
                <a:lnTo>
                  <a:pt x="2533650" y="600075"/>
                </a:lnTo>
                <a:lnTo>
                  <a:pt x="2771775" y="438150"/>
                </a:lnTo>
                <a:cubicBezTo>
                  <a:pt x="2870122" y="427223"/>
                  <a:pt x="2828749" y="428625"/>
                  <a:pt x="2895600" y="428625"/>
                </a:cubicBezTo>
                <a:lnTo>
                  <a:pt x="3086100" y="323850"/>
                </a:lnTo>
                <a:lnTo>
                  <a:pt x="3219450" y="323850"/>
                </a:lnTo>
                <a:lnTo>
                  <a:pt x="3800475" y="323850"/>
                </a:lnTo>
                <a:lnTo>
                  <a:pt x="4095750" y="371475"/>
                </a:lnTo>
                <a:lnTo>
                  <a:pt x="4200525" y="495300"/>
                </a:lnTo>
                <a:lnTo>
                  <a:pt x="4295775" y="495300"/>
                </a:lnTo>
                <a:lnTo>
                  <a:pt x="4324350" y="552450"/>
                </a:lnTo>
                <a:lnTo>
                  <a:pt x="4591050" y="533400"/>
                </a:lnTo>
                <a:cubicBezTo>
                  <a:pt x="4663502" y="481648"/>
                  <a:pt x="4633296" y="497989"/>
                  <a:pt x="4676775" y="476250"/>
                </a:cubicBezTo>
                <a:lnTo>
                  <a:pt x="4724400" y="447675"/>
                </a:lnTo>
                <a:cubicBezTo>
                  <a:pt x="4826714" y="437444"/>
                  <a:pt x="4805380" y="466690"/>
                  <a:pt x="4829175" y="419100"/>
                </a:cubicBezTo>
                <a:lnTo>
                  <a:pt x="5172075" y="361950"/>
                </a:lnTo>
                <a:lnTo>
                  <a:pt x="5229225" y="266700"/>
                </a:lnTo>
                <a:lnTo>
                  <a:pt x="5534025" y="161925"/>
                </a:lnTo>
                <a:lnTo>
                  <a:pt x="5838825" y="161925"/>
                </a:lnTo>
                <a:cubicBezTo>
                  <a:pt x="5865987" y="158907"/>
                  <a:pt x="5921210" y="158832"/>
                  <a:pt x="5953125" y="142875"/>
                </a:cubicBezTo>
                <a:cubicBezTo>
                  <a:pt x="5957141" y="140867"/>
                  <a:pt x="5959475" y="136525"/>
                  <a:pt x="5962650" y="133350"/>
                </a:cubicBezTo>
                <a:lnTo>
                  <a:pt x="6219825" y="142875"/>
                </a:lnTo>
                <a:lnTo>
                  <a:pt x="6315075" y="142875"/>
                </a:lnTo>
                <a:lnTo>
                  <a:pt x="6619875" y="190500"/>
                </a:lnTo>
                <a:cubicBezTo>
                  <a:pt x="6718222" y="201427"/>
                  <a:pt x="6676849" y="200025"/>
                  <a:pt x="6743700" y="200025"/>
                </a:cubicBezTo>
                <a:lnTo>
                  <a:pt x="7038975" y="219075"/>
                </a:lnTo>
                <a:lnTo>
                  <a:pt x="7229475" y="314325"/>
                </a:lnTo>
                <a:lnTo>
                  <a:pt x="7315200" y="304800"/>
                </a:lnTo>
                <a:lnTo>
                  <a:pt x="7524750" y="257175"/>
                </a:lnTo>
                <a:lnTo>
                  <a:pt x="7724775" y="295275"/>
                </a:lnTo>
                <a:cubicBezTo>
                  <a:pt x="7817235" y="326095"/>
                  <a:pt x="7783559" y="310380"/>
                  <a:pt x="7829550" y="333375"/>
                </a:cubicBezTo>
                <a:lnTo>
                  <a:pt x="7991475" y="285750"/>
                </a:lnTo>
                <a:cubicBezTo>
                  <a:pt x="8060734" y="236280"/>
                  <a:pt x="8030838" y="238125"/>
                  <a:pt x="8067675" y="238125"/>
                </a:cubicBezTo>
                <a:lnTo>
                  <a:pt x="8315325" y="200025"/>
                </a:lnTo>
                <a:lnTo>
                  <a:pt x="8420100" y="200025"/>
                </a:lnTo>
                <a:lnTo>
                  <a:pt x="8667750" y="171450"/>
                </a:lnTo>
                <a:lnTo>
                  <a:pt x="8886825" y="76200"/>
                </a:lnTo>
                <a:cubicBezTo>
                  <a:pt x="9017729" y="66130"/>
                  <a:pt x="8973623" y="85188"/>
                  <a:pt x="9029700" y="57150"/>
                </a:cubicBezTo>
                <a:lnTo>
                  <a:pt x="912495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hteck 6"/>
          <p:cNvSpPr/>
          <p:nvPr/>
        </p:nvSpPr>
        <p:spPr>
          <a:xfrm>
            <a:off x="5632699" y="1239143"/>
            <a:ext cx="3402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60m-Bimssteinlage</a:t>
            </a:r>
            <a:endParaRPr lang="de-AT" sz="2400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067944" y="3030051"/>
            <a:ext cx="32657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Diverse Vulkanite</a:t>
            </a:r>
          </a:p>
          <a:p>
            <a:r>
              <a:rPr lang="de-DE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und </a:t>
            </a:r>
            <a:r>
              <a:rPr lang="de-DE" sz="24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Pyroklastika</a:t>
            </a:r>
            <a:endParaRPr lang="de-AT" sz="2400" dirty="0">
              <a:solidFill>
                <a:srgbClr val="FF0000"/>
              </a:solidFill>
            </a:endParaRPr>
          </a:p>
        </p:txBody>
      </p:sp>
      <p:pic>
        <p:nvPicPr>
          <p:cNvPr id="6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528" y="2449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4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32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7"/>
          <p:cNvSpPr txBox="1">
            <a:spLocks noChangeArrowheads="1"/>
          </p:cNvSpPr>
          <p:nvPr/>
        </p:nvSpPr>
        <p:spPr bwMode="auto">
          <a:xfrm>
            <a:off x="107504" y="6379006"/>
            <a:ext cx="2232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 b="1" dirty="0" smtClean="0">
                <a:solidFill>
                  <a:schemeClr val="bg1"/>
                </a:solidFill>
              </a:rPr>
              <a:t>Foto JTW April 2013</a:t>
            </a:r>
            <a:endParaRPr lang="de-AT" altLang="de-DE" b="1" dirty="0">
              <a:solidFill>
                <a:schemeClr val="bg1"/>
              </a:solidFill>
            </a:endParaRPr>
          </a:p>
        </p:txBody>
      </p:sp>
      <p:sp>
        <p:nvSpPr>
          <p:cNvPr id="4" name="Textfeld 26"/>
          <p:cNvSpPr txBox="1">
            <a:spLocks noChangeArrowheads="1"/>
          </p:cNvSpPr>
          <p:nvPr/>
        </p:nvSpPr>
        <p:spPr bwMode="auto">
          <a:xfrm>
            <a:off x="6084168" y="5517232"/>
            <a:ext cx="2952328" cy="12311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de-DE" altLang="de-DE" b="1" dirty="0" smtClean="0">
                <a:solidFill>
                  <a:srgbClr val="FF0000"/>
                </a:solidFill>
              </a:rPr>
              <a:t>Kali </a:t>
            </a:r>
            <a:r>
              <a:rPr lang="de-DE" altLang="de-DE" b="1" dirty="0" err="1" smtClean="0">
                <a:solidFill>
                  <a:srgbClr val="FF0000"/>
                </a:solidFill>
              </a:rPr>
              <a:t>Gandaki</a:t>
            </a:r>
            <a:r>
              <a:rPr lang="de-DE" altLang="de-DE" b="1" dirty="0" smtClean="0">
                <a:solidFill>
                  <a:srgbClr val="FF0000"/>
                </a:solidFill>
              </a:rPr>
              <a:t> Tal-Nepal</a:t>
            </a:r>
            <a:endParaRPr lang="de-DE" altLang="de-DE" b="1" dirty="0">
              <a:solidFill>
                <a:srgbClr val="FF0000"/>
              </a:solidFill>
            </a:endParaRPr>
          </a:p>
          <a:p>
            <a:pPr algn="r" eaLnBrk="1" hangingPunct="1"/>
            <a:r>
              <a:rPr lang="de-DE" altLang="de-DE" sz="1400" dirty="0" smtClean="0">
                <a:solidFill>
                  <a:srgbClr val="FF0000"/>
                </a:solidFill>
              </a:rPr>
              <a:t>Terrassenerosion </a:t>
            </a:r>
            <a:r>
              <a:rPr lang="de-DE" altLang="de-DE" sz="1400" dirty="0">
                <a:solidFill>
                  <a:srgbClr val="FF0000"/>
                </a:solidFill>
              </a:rPr>
              <a:t>und Schäden im </a:t>
            </a:r>
            <a:r>
              <a:rPr lang="de-DE" altLang="de-DE" sz="1400" dirty="0" err="1">
                <a:solidFill>
                  <a:srgbClr val="FF0000"/>
                </a:solidFill>
              </a:rPr>
              <a:t>oro</a:t>
            </a:r>
            <a:r>
              <a:rPr lang="de-DE" altLang="de-DE" sz="1400" dirty="0">
                <a:solidFill>
                  <a:srgbClr val="FF0000"/>
                </a:solidFill>
              </a:rPr>
              <a:t>. rechten Prallhangbereich des Kali </a:t>
            </a:r>
            <a:r>
              <a:rPr lang="de-DE" altLang="de-DE" sz="1400" dirty="0" err="1">
                <a:solidFill>
                  <a:srgbClr val="FF0000"/>
                </a:solidFill>
              </a:rPr>
              <a:t>Gandaki</a:t>
            </a:r>
            <a:r>
              <a:rPr lang="de-DE" altLang="de-DE" sz="1400" dirty="0">
                <a:solidFill>
                  <a:srgbClr val="FF0000"/>
                </a:solidFill>
              </a:rPr>
              <a:t> am Zusammenfluss mit dem </a:t>
            </a:r>
            <a:r>
              <a:rPr lang="de-DE" altLang="de-DE" sz="1400" dirty="0" err="1">
                <a:solidFill>
                  <a:srgbClr val="FF0000"/>
                </a:solidFill>
              </a:rPr>
              <a:t>Miristi</a:t>
            </a:r>
            <a:r>
              <a:rPr lang="de-DE" altLang="de-DE" sz="1400" dirty="0">
                <a:solidFill>
                  <a:srgbClr val="FF0000"/>
                </a:solidFill>
              </a:rPr>
              <a:t> </a:t>
            </a:r>
            <a:r>
              <a:rPr lang="de-DE" altLang="de-DE" sz="1400" dirty="0" err="1">
                <a:solidFill>
                  <a:srgbClr val="FF0000"/>
                </a:solidFill>
              </a:rPr>
              <a:t>Khola</a:t>
            </a:r>
            <a:r>
              <a:rPr lang="de-DE" altLang="de-DE" sz="1400" dirty="0">
                <a:solidFill>
                  <a:srgbClr val="FF0000"/>
                </a:solidFill>
              </a:rPr>
              <a:t> beim Weiler </a:t>
            </a:r>
            <a:r>
              <a:rPr lang="de-DE" altLang="de-DE" sz="1400" dirty="0" err="1">
                <a:solidFill>
                  <a:srgbClr val="FF0000"/>
                </a:solidFill>
              </a:rPr>
              <a:t>Jhartare</a:t>
            </a:r>
            <a:r>
              <a:rPr lang="de-DE" altLang="de-DE" sz="1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11836" y="1412776"/>
            <a:ext cx="4136228" cy="432048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7" name="WordArt 12"/>
          <p:cNvSpPr>
            <a:spLocks noChangeArrowheads="1" noChangeShapeType="1" noTextEdit="1"/>
          </p:cNvSpPr>
          <p:nvPr/>
        </p:nvSpPr>
        <p:spPr bwMode="auto">
          <a:xfrm>
            <a:off x="107504" y="116632"/>
            <a:ext cx="6985446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AT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Arial Black"/>
              </a:rPr>
              <a:t>Miristi</a:t>
            </a:r>
            <a:r>
              <a:rPr lang="de-AT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Arial Black"/>
              </a:rPr>
              <a:t>-Terrassen</a:t>
            </a:r>
            <a:endParaRPr lang="de-AT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000"/>
              </a:solidFill>
              <a:latin typeface="Arial Black"/>
            </a:endParaRPr>
          </a:p>
        </p:txBody>
      </p:sp>
      <p:pic>
        <p:nvPicPr>
          <p:cNvPr id="8" name="Picture 8" descr="J:\scan\S20C-411031109250.jpg"/>
          <p:cNvPicPr>
            <a:picLocks noChangeAspect="1" noChangeArrowheads="1"/>
          </p:cNvPicPr>
          <p:nvPr/>
        </p:nvPicPr>
        <p:blipFill>
          <a:blip r:embed="rId7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08850" y="115888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 rot="3597466">
            <a:off x="7182288" y="4034311"/>
            <a:ext cx="2546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Kali </a:t>
            </a:r>
            <a:r>
              <a:rPr lang="de-AT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Gandaki</a:t>
            </a:r>
            <a:r>
              <a:rPr lang="de-AT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 Fluss</a:t>
            </a:r>
            <a:endParaRPr lang="de-AT" dirty="0"/>
          </a:p>
        </p:txBody>
      </p:sp>
      <p:pic>
        <p:nvPicPr>
          <p:cNvPr id="6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7664" y="1700808"/>
            <a:ext cx="609600" cy="609600"/>
          </a:xfrm>
          <a:prstGeom prst="rect">
            <a:avLst/>
          </a:prstGeom>
        </p:spPr>
      </p:pic>
      <p:pic>
        <p:nvPicPr>
          <p:cNvPr id="10" name="Sound aufgezeichne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153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5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1988840"/>
            <a:ext cx="9146155" cy="2936779"/>
          </a:xfrm>
          <a:prstGeom prst="rect">
            <a:avLst/>
          </a:prstGeom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07950" y="116632"/>
            <a:ext cx="8928100" cy="1446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Kulturhistorische Archive</a:t>
            </a:r>
          </a:p>
          <a:p>
            <a:pPr eaLnBrk="1" hangingPunct="1"/>
            <a:r>
              <a:rPr lang="de-DE" altLang="de-DE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Geo-Archäologie-</a:t>
            </a:r>
            <a:r>
              <a:rPr lang="de-DE" altLang="de-DE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Thera</a:t>
            </a:r>
            <a:r>
              <a:rPr lang="de-DE" altLang="de-DE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de-DE" altLang="de-DE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Akrotiri</a:t>
            </a:r>
            <a:endParaRPr lang="de-AT" altLang="de-DE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37432" y="6093296"/>
            <a:ext cx="8898618" cy="63094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5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Santorin-Archipel_</a:t>
            </a:r>
            <a:r>
              <a:rPr lang="de-DE" altLang="de-DE" sz="35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Untergang</a:t>
            </a:r>
            <a:r>
              <a:rPr lang="de-DE" altLang="de-DE" sz="3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von </a:t>
            </a:r>
            <a:r>
              <a:rPr lang="de-DE" altLang="de-DE" sz="35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Akrotiri</a:t>
            </a:r>
            <a:endParaRPr lang="de-AT" altLang="de-DE" sz="35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3563889" y="5066020"/>
            <a:ext cx="54420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Aus </a:t>
            </a:r>
            <a:r>
              <a:rPr lang="de-DE" altLang="de-DE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Friedrich W.L. et al. 1985</a:t>
            </a:r>
            <a:r>
              <a:rPr lang="de-DE" altLang="de-DE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de-D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Ausbruch des </a:t>
            </a:r>
            <a:r>
              <a:rPr lang="de-DE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-Vulkans. In: </a:t>
            </a:r>
            <a:r>
              <a:rPr lang="de-DE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Spektrum der </a:t>
            </a:r>
            <a:r>
              <a:rPr lang="de-DE" altLang="de-DE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Wissenschaft-Vulkanismus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70-77.</a:t>
            </a:r>
            <a:r>
              <a:rPr lang="de-DE" altLang="de-DE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AT" altLang="de-D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14173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0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052"/>
          </a:xfrm>
          <a:prstGeom prst="rect">
            <a:avLst/>
          </a:prstGeom>
        </p:spPr>
      </p:pic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107950" y="116632"/>
            <a:ext cx="8928100" cy="1446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Kulturhistorische Archive</a:t>
            </a:r>
          </a:p>
          <a:p>
            <a:pPr eaLnBrk="1" hangingPunct="1"/>
            <a:r>
              <a:rPr lang="de-DE" altLang="de-DE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Geo-Archäologie-</a:t>
            </a:r>
            <a:r>
              <a:rPr lang="de-DE" altLang="de-DE" sz="4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Thera</a:t>
            </a:r>
            <a:r>
              <a:rPr lang="de-DE" altLang="de-DE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de-DE" altLang="de-DE" sz="4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Akrotiri</a:t>
            </a:r>
            <a:endParaRPr lang="de-AT" altLang="de-DE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137432" y="6093296"/>
            <a:ext cx="8898618" cy="63094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5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Santorin-Archipel_</a:t>
            </a:r>
            <a:r>
              <a:rPr lang="de-DE" altLang="de-DE" sz="35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Untergang</a:t>
            </a:r>
            <a:r>
              <a:rPr lang="de-DE" altLang="de-DE" sz="3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von </a:t>
            </a:r>
            <a:r>
              <a:rPr lang="de-DE" altLang="de-DE" sz="35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Akrotiri</a:t>
            </a:r>
            <a:endParaRPr lang="de-AT" altLang="de-DE" sz="35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6450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4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3" t="1288" r="2552" b="68331"/>
          <a:stretch/>
        </p:blipFill>
        <p:spPr>
          <a:xfrm>
            <a:off x="0" y="0"/>
            <a:ext cx="9144000" cy="6153988"/>
          </a:xfrm>
          <a:prstGeom prst="rect">
            <a:avLst/>
          </a:prstGeom>
        </p:spPr>
      </p:pic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141288" y="5971927"/>
            <a:ext cx="8864600" cy="76944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Lavablock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trifft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Haus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von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Akrotiri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in der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Minoischen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Eruptionsphase</a:t>
            </a:r>
            <a:endParaRPr lang="en-US" altLang="de-DE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und </a:t>
            </a:r>
            <a:r>
              <a:rPr lang="en-US" altLang="de-DE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zerschmettert</a:t>
            </a:r>
            <a:r>
              <a:rPr lang="en-US" altLang="de-DE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die </a:t>
            </a:r>
            <a:r>
              <a:rPr lang="en-US" altLang="de-DE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Hausmauer</a:t>
            </a:r>
            <a:r>
              <a:rPr lang="en-US" altLang="de-DE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</a:t>
            </a:r>
            <a:endParaRPr lang="de-AT" altLang="de-DE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07950" y="116632"/>
            <a:ext cx="8928100" cy="1446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Kulturhistorische Archive</a:t>
            </a:r>
          </a:p>
          <a:p>
            <a:pPr eaLnBrk="1" hangingPunct="1"/>
            <a:r>
              <a:rPr lang="de-DE" altLang="de-DE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Geo-Archäologie-</a:t>
            </a:r>
            <a:r>
              <a:rPr lang="de-DE" altLang="de-DE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Thera</a:t>
            </a:r>
            <a:r>
              <a:rPr lang="de-DE" altLang="de-DE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de-DE" altLang="de-DE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Akrotiri</a:t>
            </a:r>
            <a:endParaRPr lang="de-AT" altLang="de-DE" sz="4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7" name="Freihandform 6"/>
          <p:cNvSpPr/>
          <p:nvPr/>
        </p:nvSpPr>
        <p:spPr>
          <a:xfrm>
            <a:off x="657225" y="1611451"/>
            <a:ext cx="2219325" cy="1226999"/>
          </a:xfrm>
          <a:custGeom>
            <a:avLst/>
            <a:gdLst>
              <a:gd name="connsiteX0" fmla="*/ 2219325 w 2219325"/>
              <a:gd name="connsiteY0" fmla="*/ 255449 h 1226999"/>
              <a:gd name="connsiteX1" fmla="*/ 2057400 w 2219325"/>
              <a:gd name="connsiteY1" fmla="*/ 64949 h 1226999"/>
              <a:gd name="connsiteX2" fmla="*/ 1714500 w 2219325"/>
              <a:gd name="connsiteY2" fmla="*/ 7799 h 1226999"/>
              <a:gd name="connsiteX3" fmla="*/ 1285875 w 2219325"/>
              <a:gd name="connsiteY3" fmla="*/ 217349 h 1226999"/>
              <a:gd name="connsiteX4" fmla="*/ 714375 w 2219325"/>
              <a:gd name="connsiteY4" fmla="*/ 445949 h 1226999"/>
              <a:gd name="connsiteX5" fmla="*/ 352425 w 2219325"/>
              <a:gd name="connsiteY5" fmla="*/ 750749 h 1226999"/>
              <a:gd name="connsiteX6" fmla="*/ 114300 w 2219325"/>
              <a:gd name="connsiteY6" fmla="*/ 1084124 h 1226999"/>
              <a:gd name="connsiteX7" fmla="*/ 0 w 2219325"/>
              <a:gd name="connsiteY7" fmla="*/ 1226999 h 1226999"/>
              <a:gd name="connsiteX0" fmla="*/ 2219325 w 2219325"/>
              <a:gd name="connsiteY0" fmla="*/ 255449 h 1226999"/>
              <a:gd name="connsiteX1" fmla="*/ 2057400 w 2219325"/>
              <a:gd name="connsiteY1" fmla="*/ 64949 h 1226999"/>
              <a:gd name="connsiteX2" fmla="*/ 1714500 w 2219325"/>
              <a:gd name="connsiteY2" fmla="*/ 7799 h 1226999"/>
              <a:gd name="connsiteX3" fmla="*/ 1285875 w 2219325"/>
              <a:gd name="connsiteY3" fmla="*/ 217349 h 1226999"/>
              <a:gd name="connsiteX4" fmla="*/ 714375 w 2219325"/>
              <a:gd name="connsiteY4" fmla="*/ 445949 h 1226999"/>
              <a:gd name="connsiteX5" fmla="*/ 466725 w 2219325"/>
              <a:gd name="connsiteY5" fmla="*/ 750749 h 1226999"/>
              <a:gd name="connsiteX6" fmla="*/ 114300 w 2219325"/>
              <a:gd name="connsiteY6" fmla="*/ 1084124 h 1226999"/>
              <a:gd name="connsiteX7" fmla="*/ 0 w 2219325"/>
              <a:gd name="connsiteY7" fmla="*/ 1226999 h 1226999"/>
              <a:gd name="connsiteX0" fmla="*/ 2219325 w 2219325"/>
              <a:gd name="connsiteY0" fmla="*/ 255449 h 1226999"/>
              <a:gd name="connsiteX1" fmla="*/ 2057400 w 2219325"/>
              <a:gd name="connsiteY1" fmla="*/ 64949 h 1226999"/>
              <a:gd name="connsiteX2" fmla="*/ 1714500 w 2219325"/>
              <a:gd name="connsiteY2" fmla="*/ 7799 h 1226999"/>
              <a:gd name="connsiteX3" fmla="*/ 1285875 w 2219325"/>
              <a:gd name="connsiteY3" fmla="*/ 217349 h 1226999"/>
              <a:gd name="connsiteX4" fmla="*/ 790575 w 2219325"/>
              <a:gd name="connsiteY4" fmla="*/ 455474 h 1226999"/>
              <a:gd name="connsiteX5" fmla="*/ 466725 w 2219325"/>
              <a:gd name="connsiteY5" fmla="*/ 750749 h 1226999"/>
              <a:gd name="connsiteX6" fmla="*/ 114300 w 2219325"/>
              <a:gd name="connsiteY6" fmla="*/ 1084124 h 1226999"/>
              <a:gd name="connsiteX7" fmla="*/ 0 w 2219325"/>
              <a:gd name="connsiteY7" fmla="*/ 1226999 h 122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9325" h="1226999">
                <a:moveTo>
                  <a:pt x="2219325" y="255449"/>
                </a:moveTo>
                <a:cubicBezTo>
                  <a:pt x="2180431" y="180836"/>
                  <a:pt x="2141537" y="106224"/>
                  <a:pt x="2057400" y="64949"/>
                </a:cubicBezTo>
                <a:cubicBezTo>
                  <a:pt x="1973262" y="23674"/>
                  <a:pt x="1843088" y="-17601"/>
                  <a:pt x="1714500" y="7799"/>
                </a:cubicBezTo>
                <a:cubicBezTo>
                  <a:pt x="1585912" y="33199"/>
                  <a:pt x="1439862" y="142737"/>
                  <a:pt x="1285875" y="217349"/>
                </a:cubicBezTo>
                <a:cubicBezTo>
                  <a:pt x="1131888" y="291961"/>
                  <a:pt x="927100" y="366574"/>
                  <a:pt x="790575" y="455474"/>
                </a:cubicBezTo>
                <a:cubicBezTo>
                  <a:pt x="654050" y="544374"/>
                  <a:pt x="579437" y="645974"/>
                  <a:pt x="466725" y="750749"/>
                </a:cubicBezTo>
                <a:cubicBezTo>
                  <a:pt x="354013" y="855524"/>
                  <a:pt x="192087" y="1004749"/>
                  <a:pt x="114300" y="1084124"/>
                </a:cubicBezTo>
                <a:cubicBezTo>
                  <a:pt x="36513" y="1163499"/>
                  <a:pt x="27781" y="1195249"/>
                  <a:pt x="0" y="122699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3563889" y="5354052"/>
            <a:ext cx="54420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Aus </a:t>
            </a:r>
            <a:r>
              <a:rPr lang="de-DE" altLang="de-DE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Friedrich W.L. et al. 1985</a:t>
            </a:r>
            <a:r>
              <a:rPr lang="de-DE" altLang="de-DE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de-DE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Ausbruch des </a:t>
            </a:r>
            <a:r>
              <a:rPr lang="de-DE" sz="1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-Vulkans. In: </a:t>
            </a:r>
            <a:r>
              <a:rPr lang="de-DE" altLang="de-DE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Spektrum der </a:t>
            </a:r>
            <a:r>
              <a:rPr lang="de-DE" altLang="de-DE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Wissenschaft-Vulkanismus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70-77.</a:t>
            </a:r>
            <a:r>
              <a:rPr lang="de-DE" altLang="de-DE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AT" altLang="de-DE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2425" y="5049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0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1360</Words>
  <Application>Microsoft Office PowerPoint</Application>
  <PresentationFormat>Bildschirmpräsentation (4:3)</PresentationFormat>
  <Paragraphs>366</Paragraphs>
  <Slides>60</Slides>
  <Notes>0</Notes>
  <HiddenSlides>0</HiddenSlides>
  <MMClips>59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60</vt:i4>
      </vt:variant>
    </vt:vector>
  </HeadingPairs>
  <TitlesOfParts>
    <vt:vector size="61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Stadtamt Gmunden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g40705u2902</dc:creator>
  <cp:lastModifiedBy>g40705u2902</cp:lastModifiedBy>
  <cp:revision>154</cp:revision>
  <dcterms:created xsi:type="dcterms:W3CDTF">2013-08-20T14:37:01Z</dcterms:created>
  <dcterms:modified xsi:type="dcterms:W3CDTF">2020-04-24T09:44:01Z</dcterms:modified>
</cp:coreProperties>
</file>