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55" r:id="rId3"/>
    <p:sldId id="365" r:id="rId4"/>
    <p:sldId id="363" r:id="rId5"/>
    <p:sldId id="364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W%c3%a4rmekapazit%c3%a4t+von+Wasser&amp;ru=%2fvideos%2fsearch%3fq%3dW%25C3%25A4rmekapazit%25C3%25A4t%2520von%2520Wasser%26qs%3dn%26form%3dQBVR%26sp%3d-1%26pq%3dw%25C3%25A4rmekapazit%25C3%25A4t%2520von%2520wasser%26sc%3d1-25%26sk%3d%26cvid%3d4FC31F4FB4D648FBB8C80D983B9DD342&amp;view=detail&amp;mid=E7D2E031F690179E26C4E7D2E031F690179E26C4&amp;rvsmid=450594A124C2ECBB6C0C450594A124C2ECBB6C0C&amp;FORM=VDQVAP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ing.com/videos/search?q=W%c3%a4rmekapazit%c3%a4t+von+Wasser&amp;&amp;view=detail&amp;mid=450594A124C2ECBB6C0C450594A124C2ECBB6C0C&amp;&amp;FORM=VRDGAR&amp;ru=%2Fvideos%2Fsearch%3Fq%3DW%25C3%25A4rmekapazit%25C3%25A4t%2520von%2520Wasser%26qs%3Dn%26form%3DQBVR%26sp%3D-1%26pq%3Dw%25C3%25A4rmekapazit%25C3%25A4t%2520von%2520wasser%26sc%3D1-25%26sk%3D%26cvid%3D4FC31F4FB4D648FBB8C80D983B9DD34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10B4E-6030-452F-A4C7-C27A6B6E05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Wasser und seine besonderen Eigenschaften</a:t>
            </a:r>
          </a:p>
        </p:txBody>
      </p:sp>
    </p:spTree>
    <p:extLst>
      <p:ext uri="{BB962C8B-B14F-4D97-AF65-F5344CB8AC3E}">
        <p14:creationId xmlns:p14="http://schemas.microsoft.com/office/powerpoint/2010/main" val="326966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C950-C5C1-46CB-9145-23C2AD1D25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2CD4B1A-7D13-4C33-B9A4-32E9A11123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3C5926-A927-4058-A62A-4831EDFBE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-5317"/>
            <a:ext cx="9505056" cy="708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94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155C6E-91BF-431D-9052-685726DFE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4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9B92EA-70A3-4CD0-A35F-D144D7F0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8" descr="Quellbild anzeigen">
            <a:extLst>
              <a:ext uri="{FF2B5EF4-FFF2-40B4-BE49-F238E27FC236}">
                <a16:creationId xmlns:a16="http://schemas.microsoft.com/office/drawing/2014/main" id="{6F1AE070-CD2C-4A16-A99B-BC451B47A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62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07E5CF-221A-47A9-A250-05DF98CF7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980" y="0"/>
            <a:ext cx="9004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6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FB806BD-3A51-430D-8C3C-715FE28FC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460" y="0"/>
            <a:ext cx="8933080" cy="645333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176D463-C208-4A16-B90B-32BFC28A96EB}"/>
              </a:ext>
            </a:extLst>
          </p:cNvPr>
          <p:cNvSpPr txBox="1"/>
          <p:nvPr/>
        </p:nvSpPr>
        <p:spPr>
          <a:xfrm>
            <a:off x="3935760" y="645333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https://www.youtube.com/watch?v=RNdXegV-dK4</a:t>
            </a:r>
          </a:p>
        </p:txBody>
      </p:sp>
    </p:spTree>
    <p:extLst>
      <p:ext uri="{BB962C8B-B14F-4D97-AF65-F5344CB8AC3E}">
        <p14:creationId xmlns:p14="http://schemas.microsoft.com/office/powerpoint/2010/main" val="191581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ellbild anzeigen">
            <a:extLst>
              <a:ext uri="{FF2B5EF4-FFF2-40B4-BE49-F238E27FC236}">
                <a16:creationId xmlns:a16="http://schemas.microsoft.com/office/drawing/2014/main" id="{05AA7B91-FA16-43B5-90FD-DAA4B9F84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10"/>
            <a:ext cx="123880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14719B-00A4-4C38-8714-1875900B19F3}"/>
              </a:ext>
            </a:extLst>
          </p:cNvPr>
          <p:cNvSpPr txBox="1">
            <a:spLocks/>
          </p:cNvSpPr>
          <p:nvPr/>
        </p:nvSpPr>
        <p:spPr>
          <a:xfrm>
            <a:off x="4238386" y="3128543"/>
            <a:ext cx="9550399" cy="2915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Thermische Energie | </a:t>
            </a:r>
            <a:r>
              <a:rPr lang="de-AT" sz="1800" dirty="0" err="1">
                <a:solidFill>
                  <a:schemeClr val="bg1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alpha</a:t>
            </a:r>
            <a:r>
              <a:rPr lang="de-AT" sz="18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Lernen erklärt Physik - Bing </a:t>
            </a:r>
            <a:r>
              <a:rPr lang="de-AT" sz="1800" dirty="0" err="1">
                <a:solidFill>
                  <a:schemeClr val="bg1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de-AT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1719810-AA57-4ED6-93B1-0F8F93FD34A5}"/>
              </a:ext>
            </a:extLst>
          </p:cNvPr>
          <p:cNvSpPr txBox="1"/>
          <p:nvPr/>
        </p:nvSpPr>
        <p:spPr>
          <a:xfrm>
            <a:off x="995476" y="618109"/>
            <a:ext cx="98115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3200" b="1" dirty="0">
                <a:solidFill>
                  <a:schemeClr val="bg1"/>
                </a:solidFill>
              </a:rPr>
              <a:t>Wasser kommt auf der Erde in allen 3 Zustandsformen vor – Klimapuffer/</a:t>
            </a:r>
            <a:r>
              <a:rPr lang="de-AT" sz="3200" b="1" dirty="0" err="1">
                <a:solidFill>
                  <a:schemeClr val="bg1"/>
                </a:solidFill>
              </a:rPr>
              <a:t>Eispole</a:t>
            </a:r>
            <a:r>
              <a:rPr lang="de-AT" sz="3200" b="1" dirty="0">
                <a:solidFill>
                  <a:schemeClr val="bg1"/>
                </a:solidFill>
              </a:rPr>
              <a:t>/Regen/Wasserkreislauf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C6FEFCF-921D-4DE9-937A-FCE06F8E2365}"/>
              </a:ext>
            </a:extLst>
          </p:cNvPr>
          <p:cNvSpPr txBox="1"/>
          <p:nvPr/>
        </p:nvSpPr>
        <p:spPr>
          <a:xfrm>
            <a:off x="625345" y="5327437"/>
            <a:ext cx="93658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3200" b="1" dirty="0">
                <a:solidFill>
                  <a:schemeClr val="bg1"/>
                </a:solidFill>
              </a:rPr>
              <a:t>Dichte von Wasser und Eis: Eis als Schutz des Lebens</a:t>
            </a:r>
            <a:br>
              <a:rPr lang="de-AT" sz="3200" b="1" dirty="0">
                <a:solidFill>
                  <a:schemeClr val="bg1"/>
                </a:solidFill>
              </a:rPr>
            </a:br>
            <a:endParaRPr lang="de-AT" sz="3200" b="1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0723FDC-1EEA-441B-8BC6-522CF26F7A64}"/>
              </a:ext>
            </a:extLst>
          </p:cNvPr>
          <p:cNvSpPr txBox="1"/>
          <p:nvPr/>
        </p:nvSpPr>
        <p:spPr>
          <a:xfrm>
            <a:off x="799212" y="5748989"/>
            <a:ext cx="7170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AT" dirty="0">
              <a:solidFill>
                <a:schemeClr val="bg1"/>
              </a:solidFill>
            </a:endParaRPr>
          </a:p>
          <a:p>
            <a:r>
              <a:rPr lang="de-AT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Anomalie des Wassers | </a:t>
            </a:r>
            <a:r>
              <a:rPr lang="de-AT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alpha</a:t>
            </a:r>
            <a:r>
              <a:rPr lang="de-AT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Lernen erklärt Physik - Bing </a:t>
            </a:r>
            <a:r>
              <a:rPr lang="de-AT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de-AT" dirty="0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47BB670-13DF-49A4-9809-8B26F9331145}"/>
              </a:ext>
            </a:extLst>
          </p:cNvPr>
          <p:cNvSpPr txBox="1"/>
          <p:nvPr/>
        </p:nvSpPr>
        <p:spPr>
          <a:xfrm>
            <a:off x="6124109" y="2003138"/>
            <a:ext cx="52396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3200" b="1" dirty="0">
                <a:solidFill>
                  <a:schemeClr val="bg1"/>
                </a:solidFill>
              </a:rPr>
              <a:t>Wärmekapazität von Wasser – Wasser als Wärmepuffer!</a:t>
            </a:r>
            <a:br>
              <a:rPr lang="de-AT" sz="3200" b="1" dirty="0">
                <a:solidFill>
                  <a:schemeClr val="bg1"/>
                </a:solidFill>
              </a:rPr>
            </a:br>
            <a:endParaRPr lang="de-AT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7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7FC5448-63FB-436E-BBD6-9EACFA77E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984" y="0"/>
            <a:ext cx="5300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173937"/>
      </p:ext>
    </p:extLst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TM04033925[[fn=Tropfen]]</Template>
  <TotalTime>0</TotalTime>
  <Words>78</Words>
  <Application>Microsoft Office PowerPoint</Application>
  <PresentationFormat>Breitbild</PresentationFormat>
  <Paragraphs>8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Tw Cen MT</vt:lpstr>
      <vt:lpstr>Tropfen</vt:lpstr>
      <vt:lpstr>Wasser und seine besonderen Eigenschaften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Dr. Susanne Oyrer</dc:creator>
  <cp:lastModifiedBy>Ila Oyrer</cp:lastModifiedBy>
  <cp:revision>8</cp:revision>
  <dcterms:created xsi:type="dcterms:W3CDTF">2021-02-03T20:51:40Z</dcterms:created>
  <dcterms:modified xsi:type="dcterms:W3CDTF">2021-02-04T16:29:07Z</dcterms:modified>
</cp:coreProperties>
</file>