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7F947-D821-4B45-B77A-FF548803B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8D709D-9494-416B-B937-2AEF37191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DE125B-93D0-4420-9D9D-93B10E9C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099A3-5D03-40C1-85CC-EA985C7C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7EAB0E-8587-47AB-A7AD-F51E14C3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826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6BC83-86CF-4615-9A92-CC90FAB9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36DF77-AD66-45DA-8C8A-4C641FB06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2B1BE1-A0F6-4DAE-A917-3E622368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DCFFD9-7AEF-4BBA-AFBA-5BDDBF43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9C1E97-1391-4FC8-96AA-5E2E347A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89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FD2157C-C279-442F-B77B-78B7A39C0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313AE7-3C01-42E8-9332-0796F8F58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235ED3-3446-4516-9F59-48DC16176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4828A-41D9-492A-B414-D4801DCB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B9F19-E730-4FC4-948C-841846AE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29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4B708-F0EF-4C46-A56C-504F3A6D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3F5B9D-6731-4EE8-94D6-243F55ED0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6D8DF0-3252-4F81-954C-99154169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ECD8C8-E460-4180-A6A4-FE029E4A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6593CB-BF37-4F34-AB1F-28A1941A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613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77FA1-F034-4691-BAAE-798024E4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AE2198-4523-4D93-AECF-5A3B8001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6EEFD0-B4D5-4358-BA66-82AB54D4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F5C5C2-072F-42E8-A8E2-7EEF5BF4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D39F54-1981-40B0-AD44-C28A6F76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692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72F19-BAFC-47CE-893C-25FF7FA43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DF9A90-E64A-4273-8E04-5740076BE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A8246B-EDB9-4A32-A0D3-C8EEE29C3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396237-7A4F-4F37-8DB8-02BBB8A6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4893FC-5DB4-470D-B6AE-BEEF8711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BEA7B2-7837-4794-A576-3316BB073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492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E825E-923D-4766-98CA-0C8277138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040027-5B3F-49AC-A879-9AE3BEBCE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A09DCF-6CA5-485C-8C5C-DB237B274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DEAD46-42CB-43B6-A0E3-3493D507B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E3FC4F-CB0F-4067-AA86-BAD939BD9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4038F5-B77F-4EE0-A722-8EBF6B86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AE56F2-75D6-4E13-9E52-959A915A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33A3BF-FAD5-4B7A-A78A-1EBC145C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612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BB057-1310-4AFA-8F27-7E0D3853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2AB875-DD2E-4B25-81CD-655856C6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B32CB1E-2107-4B37-A814-98E0F3D2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51CF4B-0A5B-4840-8A1E-3180B42E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05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2B75DCA-4F99-4722-96B8-A8C75939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2F285C1-488F-4388-97BC-2BA7A48F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832CC0-959F-431A-BE5B-EEA8731A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198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656E2-0E4E-4D6F-AB6D-4F49EBB0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1E30D8-3AB9-4C65-863A-6272614F5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457BAC-821F-43A9-A5E2-6B16DD9E9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926563-521D-4349-A900-C33C353F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926544-E391-4D0C-9D35-23E3E66C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3BBF71-E850-4B22-85D3-987EE4B9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29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927C5-C66A-4326-9602-80F6A92C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FFA9DE1-54D3-487B-8D43-B303F424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C9E681-16B7-4CC4-8DE5-BB97F493A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612565-3C64-4040-83FF-C558BC35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FFE2BD-2CC9-4B4B-938D-1832D76F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EDFB92-9C97-40CE-9998-245FA3E2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603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69530E0-E487-4CB5-A338-DA5595BE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A61B1C-296B-404B-887F-EE66E518B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9D6074-62E9-4B99-82F1-63EA5A79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37AE-4B30-4ABD-92D3-635BD4E660D7}" type="datetimeFigureOut">
              <a:rPr lang="de-AT" smtClean="0"/>
              <a:t>08.10.2019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FE9464-1F31-41CA-AF44-8A6AA9224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734FB-2717-4DFA-B954-4D652F0FE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2F8A-EA5E-4801-8D56-0418B631D1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704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7D589F7-7576-49F2-8665-D3E9A05428A2}"/>
              </a:ext>
            </a:extLst>
          </p:cNvPr>
          <p:cNvSpPr/>
          <p:nvPr/>
        </p:nvSpPr>
        <p:spPr>
          <a:xfrm>
            <a:off x="3608043" y="3244334"/>
            <a:ext cx="497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/>
              <a:t>https://www.youtube.com/watch?v=dZaWphuNttE</a:t>
            </a:r>
          </a:p>
        </p:txBody>
      </p:sp>
    </p:spTree>
    <p:extLst>
      <p:ext uri="{BB962C8B-B14F-4D97-AF65-F5344CB8AC3E}">
        <p14:creationId xmlns:p14="http://schemas.microsoft.com/office/powerpoint/2010/main" val="353539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FB09B-9FA1-4F61-9886-2B1D4095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Begriffe im Zusammenhang mit Österreichs Nationalparks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E2D0B0-0D13-46D6-92DB-12513DD22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Vom Gletscher bis zum Steppensee </a:t>
            </a:r>
          </a:p>
          <a:p>
            <a:r>
              <a:rPr lang="de-DE" dirty="0"/>
              <a:t>Artenvielfalt </a:t>
            </a:r>
          </a:p>
          <a:p>
            <a:r>
              <a:rPr lang="de-DE" dirty="0"/>
              <a:t>Forschung</a:t>
            </a:r>
          </a:p>
          <a:p>
            <a:r>
              <a:rPr lang="de-DE" dirty="0"/>
              <a:t>Wildnis</a:t>
            </a:r>
          </a:p>
          <a:p>
            <a:r>
              <a:rPr lang="de-DE" dirty="0"/>
              <a:t>Kulturlandschaft</a:t>
            </a:r>
          </a:p>
          <a:p>
            <a:r>
              <a:rPr lang="de-AT" dirty="0"/>
              <a:t>Naturraummanagement </a:t>
            </a:r>
          </a:p>
          <a:p>
            <a:r>
              <a:rPr lang="de-AT" dirty="0"/>
              <a:t>Bildung und Erholung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889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3D06646-DFB0-4D1C-804E-5D6A2EF56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585787"/>
            <a:ext cx="869632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33117-A360-4242-AF37-663FB5BC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21949" cy="974577"/>
          </a:xfrm>
        </p:spPr>
        <p:txBody>
          <a:bodyPr/>
          <a:lstStyle/>
          <a:p>
            <a:r>
              <a:rPr lang="de-DE" dirty="0"/>
              <a:t>Was ist ein Nationalpark?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73C9A0-92F5-4547-9C4C-BDABC00F2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7" y="1339702"/>
            <a:ext cx="11461897" cy="5153173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Großflächiges Schutzgebiet, mit besonders wertvollen Naturräumen, die durch den Menschen wenig beeinflusst sind.</a:t>
            </a:r>
          </a:p>
          <a:p>
            <a:r>
              <a:rPr lang="de-DE" dirty="0"/>
              <a:t>Verbindliche Umsetzung von internationalen Naturschutzverpflichtungen und völkerrechtlich verbindlichen Naturschutzkonventionen </a:t>
            </a:r>
          </a:p>
          <a:p>
            <a:r>
              <a:rPr lang="de-AT" dirty="0"/>
              <a:t>Wird von Bund und Ländern auf Dauer eingerichtet</a:t>
            </a:r>
          </a:p>
          <a:p>
            <a:r>
              <a:rPr lang="de-AT" dirty="0"/>
              <a:t>Natur soll sich weitgehend ungestört entfalten und für zukünftige Generationen erhalten bleiben</a:t>
            </a:r>
          </a:p>
          <a:p>
            <a:r>
              <a:rPr lang="de-AT" dirty="0"/>
              <a:t>Schutzgebiet der Kategorie II gemäß IUCN (International Union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Conservation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Nature) </a:t>
            </a:r>
            <a:r>
              <a:rPr lang="de-AT" dirty="0">
                <a:sym typeface="Wingdings" panose="05000000000000000000" pitchFamily="2" charset="2"/>
              </a:rPr>
              <a:t> Schutzgebiet, das hauptsächlich zum Schutz von Ökosystemen und zu Erholungszwecken verwaltet wird </a:t>
            </a:r>
            <a:endParaRPr lang="de-AT" dirty="0"/>
          </a:p>
          <a:p>
            <a:r>
              <a:rPr lang="de-AT" dirty="0"/>
              <a:t>Verzicht der wirtschaftlichen Nutzung auf 75% der Fläche </a:t>
            </a:r>
          </a:p>
          <a:p>
            <a:r>
              <a:rPr lang="de-AT" dirty="0"/>
              <a:t>In Österreich nehmen Nationalparks 3% der Bundesfläche ein. </a:t>
            </a:r>
          </a:p>
          <a:p>
            <a:r>
              <a:rPr lang="de-AT" dirty="0"/>
              <a:t>Hauptaufgaben: Naturschutz, Forschung, Bildung, Öffentlichkeitsarbeit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253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95180-D850-47E1-BDC5-BD3E8C07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Arbeitsauftrag – Kurzpräsentation eines Nationalparks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DE7CAB-17AD-45D1-85EE-E5DFC1BC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6228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3er oder 4er Gruppe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 5 Minuten </a:t>
            </a:r>
          </a:p>
          <a:p>
            <a:endParaRPr lang="de-DE" dirty="0"/>
          </a:p>
          <a:p>
            <a:r>
              <a:rPr lang="de-DE" dirty="0"/>
              <a:t>Gründungsjahr </a:t>
            </a:r>
          </a:p>
          <a:p>
            <a:r>
              <a:rPr lang="de-DE" dirty="0"/>
              <a:t>Besonderheiten (Naturraum, Flora, Fauna) </a:t>
            </a:r>
          </a:p>
          <a:p>
            <a:r>
              <a:rPr lang="de-DE" dirty="0"/>
              <a:t>Touristischer Wert (für die Region, Besucherprogramm) </a:t>
            </a:r>
          </a:p>
          <a:p>
            <a:r>
              <a:rPr lang="de-DE" dirty="0"/>
              <a:t>Forschung</a:t>
            </a:r>
          </a:p>
          <a:p>
            <a:r>
              <a:rPr lang="de-DE" dirty="0"/>
              <a:t>Jobs </a:t>
            </a:r>
          </a:p>
          <a:p>
            <a:r>
              <a:rPr lang="de-DE" dirty="0"/>
              <a:t>(vergangene und gegenwärtige) Interessenskonflikte </a:t>
            </a:r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53E310-EB6C-4D26-AD7A-3598DA6B3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335" y="1233888"/>
            <a:ext cx="2828259" cy="28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Breitbild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Begriffe im Zusammenhang mit Österreichs Nationalparks </vt:lpstr>
      <vt:lpstr>PowerPoint-Präsentation</vt:lpstr>
      <vt:lpstr>Was ist ein Nationalpark? </vt:lpstr>
      <vt:lpstr>Arbeitsauftrag – Kurzpräsentation eines Nationalparks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Kaltenbrunner</dc:creator>
  <cp:lastModifiedBy>Kaltenbrunner</cp:lastModifiedBy>
  <cp:revision>10</cp:revision>
  <dcterms:created xsi:type="dcterms:W3CDTF">2019-09-25T13:05:08Z</dcterms:created>
  <dcterms:modified xsi:type="dcterms:W3CDTF">2019-10-08T20:59:49Z</dcterms:modified>
</cp:coreProperties>
</file>