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1" r:id="rId6"/>
    <p:sldId id="262" r:id="rId7"/>
    <p:sldId id="264" r:id="rId8"/>
    <p:sldId id="267" r:id="rId9"/>
    <p:sldId id="265" r:id="rId10"/>
    <p:sldId id="263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6E202A9-3575-4C86-838B-CBE4DFE8D919}" v="2" dt="2019-10-21T11:12:41.10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17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4" Type="http://schemas.openxmlformats.org/officeDocument/2006/relationships/image" Target="../media/image14.svg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sv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36.svg"/><Relationship Id="rId1" Type="http://schemas.openxmlformats.org/officeDocument/2006/relationships/image" Target="../media/image35.png"/><Relationship Id="rId6" Type="http://schemas.openxmlformats.org/officeDocument/2006/relationships/image" Target="../media/image40.svg"/><Relationship Id="rId5" Type="http://schemas.openxmlformats.org/officeDocument/2006/relationships/image" Target="../media/image39.png"/><Relationship Id="rId4" Type="http://schemas.openxmlformats.org/officeDocument/2006/relationships/image" Target="../media/image38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4" Type="http://schemas.openxmlformats.org/officeDocument/2006/relationships/image" Target="../media/image14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sv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36.svg"/><Relationship Id="rId1" Type="http://schemas.openxmlformats.org/officeDocument/2006/relationships/image" Target="../media/image35.png"/><Relationship Id="rId6" Type="http://schemas.openxmlformats.org/officeDocument/2006/relationships/image" Target="../media/image40.svg"/><Relationship Id="rId5" Type="http://schemas.openxmlformats.org/officeDocument/2006/relationships/image" Target="../media/image39.png"/><Relationship Id="rId4" Type="http://schemas.openxmlformats.org/officeDocument/2006/relationships/image" Target="../media/image38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30E7942-64A1-4C64-8447-2F9BD5DBF7AA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15B316F5-1B9C-4C84-AB24-E1DC22D4E6A5}">
      <dgm:prSet/>
      <dgm:spPr/>
      <dgm:t>
        <a:bodyPr/>
        <a:lstStyle/>
        <a:p>
          <a:pPr>
            <a:lnSpc>
              <a:spcPct val="100000"/>
            </a:lnSpc>
          </a:pPr>
          <a:r>
            <a:rPr lang="de-AT" dirty="0"/>
            <a:t>Veränderung im Laufe der Zeit </a:t>
          </a:r>
        </a:p>
      </dgm:t>
    </dgm:pt>
    <dgm:pt modelId="{6B3B1EDE-7A37-465B-8808-81C54785DF07}" type="parTrans" cxnId="{5FDDD3C0-1E40-4910-9D72-426A2522D11D}">
      <dgm:prSet/>
      <dgm:spPr/>
      <dgm:t>
        <a:bodyPr/>
        <a:lstStyle/>
        <a:p>
          <a:endParaRPr lang="en-US"/>
        </a:p>
      </dgm:t>
    </dgm:pt>
    <dgm:pt modelId="{813A48CE-C505-4856-95CA-5E2915F28A98}" type="sibTrans" cxnId="{5FDDD3C0-1E40-4910-9D72-426A2522D11D}">
      <dgm:prSet/>
      <dgm:spPr/>
      <dgm:t>
        <a:bodyPr/>
        <a:lstStyle/>
        <a:p>
          <a:endParaRPr lang="en-US"/>
        </a:p>
      </dgm:t>
    </dgm:pt>
    <dgm:pt modelId="{4AB465CB-E889-4607-B912-117BDA5B6255}">
      <dgm:prSet/>
      <dgm:spPr/>
      <dgm:t>
        <a:bodyPr/>
        <a:lstStyle/>
        <a:p>
          <a:pPr>
            <a:lnSpc>
              <a:spcPct val="100000"/>
            </a:lnSpc>
          </a:pPr>
          <a:r>
            <a:rPr lang="de-AT"/>
            <a:t>Unterschiedlich in verschiedenen Ländern </a:t>
          </a:r>
          <a:endParaRPr lang="en-US"/>
        </a:p>
      </dgm:t>
    </dgm:pt>
    <dgm:pt modelId="{102984B0-2F0E-4E68-A016-8AF56B5F3CBD}" type="parTrans" cxnId="{8820E517-7F2B-4517-AC38-D318B5288558}">
      <dgm:prSet/>
      <dgm:spPr/>
      <dgm:t>
        <a:bodyPr/>
        <a:lstStyle/>
        <a:p>
          <a:endParaRPr lang="en-US"/>
        </a:p>
      </dgm:t>
    </dgm:pt>
    <dgm:pt modelId="{C3F1C181-04CA-4F1E-B307-BCEF6B45F480}" type="sibTrans" cxnId="{8820E517-7F2B-4517-AC38-D318B5288558}">
      <dgm:prSet/>
      <dgm:spPr/>
      <dgm:t>
        <a:bodyPr/>
        <a:lstStyle/>
        <a:p>
          <a:endParaRPr lang="en-US"/>
        </a:p>
      </dgm:t>
    </dgm:pt>
    <dgm:pt modelId="{106FC987-C034-4631-B9B6-4BFD82D64268}" type="pres">
      <dgm:prSet presAssocID="{330E7942-64A1-4C64-8447-2F9BD5DBF7AA}" presName="root" presStyleCnt="0">
        <dgm:presLayoutVars>
          <dgm:dir/>
          <dgm:resizeHandles val="exact"/>
        </dgm:presLayoutVars>
      </dgm:prSet>
      <dgm:spPr/>
    </dgm:pt>
    <dgm:pt modelId="{C8F995FE-2197-422F-AC01-849BF1F97B4D}" type="pres">
      <dgm:prSet presAssocID="{15B316F5-1B9C-4C84-AB24-E1DC22D4E6A5}" presName="compNode" presStyleCnt="0"/>
      <dgm:spPr/>
    </dgm:pt>
    <dgm:pt modelId="{1E27C0A7-9F72-4DFC-97D0-5F9BCA3635A4}" type="pres">
      <dgm:prSet presAssocID="{15B316F5-1B9C-4C84-AB24-E1DC22D4E6A5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ourglass"/>
        </a:ext>
      </dgm:extLst>
    </dgm:pt>
    <dgm:pt modelId="{1F1A294C-25D4-49F9-ABE0-E93C3DCB1AFE}" type="pres">
      <dgm:prSet presAssocID="{15B316F5-1B9C-4C84-AB24-E1DC22D4E6A5}" presName="spaceRect" presStyleCnt="0"/>
      <dgm:spPr/>
    </dgm:pt>
    <dgm:pt modelId="{B8799120-9775-476D-913E-EB60935C9083}" type="pres">
      <dgm:prSet presAssocID="{15B316F5-1B9C-4C84-AB24-E1DC22D4E6A5}" presName="textRect" presStyleLbl="revTx" presStyleIdx="0" presStyleCnt="2">
        <dgm:presLayoutVars>
          <dgm:chMax val="1"/>
          <dgm:chPref val="1"/>
        </dgm:presLayoutVars>
      </dgm:prSet>
      <dgm:spPr/>
    </dgm:pt>
    <dgm:pt modelId="{577984BD-56C4-4E4B-803D-B1FDAAB54816}" type="pres">
      <dgm:prSet presAssocID="{813A48CE-C505-4856-95CA-5E2915F28A98}" presName="sibTrans" presStyleCnt="0"/>
      <dgm:spPr/>
    </dgm:pt>
    <dgm:pt modelId="{6CFFEFF5-45E8-45C3-8700-6FFDD93DBF6B}" type="pres">
      <dgm:prSet presAssocID="{4AB465CB-E889-4607-B912-117BDA5B6255}" presName="compNode" presStyleCnt="0"/>
      <dgm:spPr/>
    </dgm:pt>
    <dgm:pt modelId="{14EFFB0C-4A37-4579-B093-53C5509506B9}" type="pres">
      <dgm:prSet presAssocID="{4AB465CB-E889-4607-B912-117BDA5B6255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arth Globe Americas"/>
        </a:ext>
      </dgm:extLst>
    </dgm:pt>
    <dgm:pt modelId="{22A1A790-5EE5-4F75-B279-6AFACE33A17C}" type="pres">
      <dgm:prSet presAssocID="{4AB465CB-E889-4607-B912-117BDA5B6255}" presName="spaceRect" presStyleCnt="0"/>
      <dgm:spPr/>
    </dgm:pt>
    <dgm:pt modelId="{D4AB19A9-8429-47A6-B1A4-A5D47999FD04}" type="pres">
      <dgm:prSet presAssocID="{4AB465CB-E889-4607-B912-117BDA5B6255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8820E517-7F2B-4517-AC38-D318B5288558}" srcId="{330E7942-64A1-4C64-8447-2F9BD5DBF7AA}" destId="{4AB465CB-E889-4607-B912-117BDA5B6255}" srcOrd="1" destOrd="0" parTransId="{102984B0-2F0E-4E68-A016-8AF56B5F3CBD}" sibTransId="{C3F1C181-04CA-4F1E-B307-BCEF6B45F480}"/>
    <dgm:cxn modelId="{3599E07E-CD1B-40AA-9E64-94A404C14E4C}" type="presOf" srcId="{15B316F5-1B9C-4C84-AB24-E1DC22D4E6A5}" destId="{B8799120-9775-476D-913E-EB60935C9083}" srcOrd="0" destOrd="0" presId="urn:microsoft.com/office/officeart/2018/2/layout/IconLabelList"/>
    <dgm:cxn modelId="{3CD14DB7-8C51-4128-88FC-5F4F876E3C5F}" type="presOf" srcId="{330E7942-64A1-4C64-8447-2F9BD5DBF7AA}" destId="{106FC987-C034-4631-B9B6-4BFD82D64268}" srcOrd="0" destOrd="0" presId="urn:microsoft.com/office/officeart/2018/2/layout/IconLabelList"/>
    <dgm:cxn modelId="{5FDDD3C0-1E40-4910-9D72-426A2522D11D}" srcId="{330E7942-64A1-4C64-8447-2F9BD5DBF7AA}" destId="{15B316F5-1B9C-4C84-AB24-E1DC22D4E6A5}" srcOrd="0" destOrd="0" parTransId="{6B3B1EDE-7A37-465B-8808-81C54785DF07}" sibTransId="{813A48CE-C505-4856-95CA-5E2915F28A98}"/>
    <dgm:cxn modelId="{BA9386ED-DC58-4E8D-B5AA-65BD5FE3130C}" type="presOf" srcId="{4AB465CB-E889-4607-B912-117BDA5B6255}" destId="{D4AB19A9-8429-47A6-B1A4-A5D47999FD04}" srcOrd="0" destOrd="0" presId="urn:microsoft.com/office/officeart/2018/2/layout/IconLabelList"/>
    <dgm:cxn modelId="{DD9855AF-3D47-4990-8713-3065F0B2165A}" type="presParOf" srcId="{106FC987-C034-4631-B9B6-4BFD82D64268}" destId="{C8F995FE-2197-422F-AC01-849BF1F97B4D}" srcOrd="0" destOrd="0" presId="urn:microsoft.com/office/officeart/2018/2/layout/IconLabelList"/>
    <dgm:cxn modelId="{F1ABF54D-2D34-4FA7-ADD7-5B7CAB85FAFC}" type="presParOf" srcId="{C8F995FE-2197-422F-AC01-849BF1F97B4D}" destId="{1E27C0A7-9F72-4DFC-97D0-5F9BCA3635A4}" srcOrd="0" destOrd="0" presId="urn:microsoft.com/office/officeart/2018/2/layout/IconLabelList"/>
    <dgm:cxn modelId="{B80919B0-4AE2-45CB-A91C-637835CCCE32}" type="presParOf" srcId="{C8F995FE-2197-422F-AC01-849BF1F97B4D}" destId="{1F1A294C-25D4-49F9-ABE0-E93C3DCB1AFE}" srcOrd="1" destOrd="0" presId="urn:microsoft.com/office/officeart/2018/2/layout/IconLabelList"/>
    <dgm:cxn modelId="{665B286E-3B3D-436F-8D68-5BCAE6CAC9D6}" type="presParOf" srcId="{C8F995FE-2197-422F-AC01-849BF1F97B4D}" destId="{B8799120-9775-476D-913E-EB60935C9083}" srcOrd="2" destOrd="0" presId="urn:microsoft.com/office/officeart/2018/2/layout/IconLabelList"/>
    <dgm:cxn modelId="{9488F405-5DCF-45EC-B201-651EFBDDE4DA}" type="presParOf" srcId="{106FC987-C034-4631-B9B6-4BFD82D64268}" destId="{577984BD-56C4-4E4B-803D-B1FDAAB54816}" srcOrd="1" destOrd="0" presId="urn:microsoft.com/office/officeart/2018/2/layout/IconLabelList"/>
    <dgm:cxn modelId="{6A97EB4D-11E0-48DC-9DD7-5E172B921070}" type="presParOf" srcId="{106FC987-C034-4631-B9B6-4BFD82D64268}" destId="{6CFFEFF5-45E8-45C3-8700-6FFDD93DBF6B}" srcOrd="2" destOrd="0" presId="urn:microsoft.com/office/officeart/2018/2/layout/IconLabelList"/>
    <dgm:cxn modelId="{AFE98EE1-A824-45EF-8F7A-95D0BF0E168E}" type="presParOf" srcId="{6CFFEFF5-45E8-45C3-8700-6FFDD93DBF6B}" destId="{14EFFB0C-4A37-4579-B093-53C5509506B9}" srcOrd="0" destOrd="0" presId="urn:microsoft.com/office/officeart/2018/2/layout/IconLabelList"/>
    <dgm:cxn modelId="{A2874399-15CD-4A7D-B36B-24AA050DB2F8}" type="presParOf" srcId="{6CFFEFF5-45E8-45C3-8700-6FFDD93DBF6B}" destId="{22A1A790-5EE5-4F75-B279-6AFACE33A17C}" srcOrd="1" destOrd="0" presId="urn:microsoft.com/office/officeart/2018/2/layout/IconLabelList"/>
    <dgm:cxn modelId="{ACE90A93-1732-4952-AE0C-A49F7D2225F5}" type="presParOf" srcId="{6CFFEFF5-45E8-45C3-8700-6FFDD93DBF6B}" destId="{D4AB19A9-8429-47A6-B1A4-A5D47999FD04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66FC1BC-F09A-4FAE-9D5E-BDB676F1E4C2}" type="doc">
      <dgm:prSet loTypeId="urn:microsoft.com/office/officeart/2018/5/layout/IconCircleLabelList" loCatId="icon" qsTypeId="urn:microsoft.com/office/officeart/2005/8/quickstyle/simple5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3C95C8B7-BBE9-4C9E-A7AF-843778DB2D1A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de-AT" sz="2000" dirty="0"/>
            <a:t>Krankenversorgung</a:t>
          </a:r>
          <a:r>
            <a:rPr lang="de-AT" sz="1600" dirty="0"/>
            <a:t> </a:t>
          </a:r>
          <a:endParaRPr lang="en-US" sz="1600" dirty="0"/>
        </a:p>
      </dgm:t>
    </dgm:pt>
    <dgm:pt modelId="{D46C7A08-9BD4-4DB8-B496-BAD713897A51}" type="parTrans" cxnId="{8E955C96-C06C-407C-9209-17173AE89EB1}">
      <dgm:prSet/>
      <dgm:spPr/>
      <dgm:t>
        <a:bodyPr/>
        <a:lstStyle/>
        <a:p>
          <a:endParaRPr lang="en-US"/>
        </a:p>
      </dgm:t>
    </dgm:pt>
    <dgm:pt modelId="{2CD5B368-F670-4B96-936E-EF7630101034}" type="sibTrans" cxnId="{8E955C96-C06C-407C-9209-17173AE89EB1}">
      <dgm:prSet/>
      <dgm:spPr/>
      <dgm:t>
        <a:bodyPr/>
        <a:lstStyle/>
        <a:p>
          <a:endParaRPr lang="en-US"/>
        </a:p>
      </dgm:t>
    </dgm:pt>
    <dgm:pt modelId="{03600498-C0E0-483C-AE55-0516292B8926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de-AT" dirty="0"/>
            <a:t>Arbeitslosengeld,  Familienbeihilfe</a:t>
          </a:r>
          <a:endParaRPr lang="en-US" dirty="0"/>
        </a:p>
      </dgm:t>
    </dgm:pt>
    <dgm:pt modelId="{2F77FAD0-79E5-4BAA-8B93-A048A87897D8}" type="parTrans" cxnId="{A54A7B24-4517-409E-BF85-FE2F885C59AA}">
      <dgm:prSet/>
      <dgm:spPr/>
      <dgm:t>
        <a:bodyPr/>
        <a:lstStyle/>
        <a:p>
          <a:endParaRPr lang="en-US"/>
        </a:p>
      </dgm:t>
    </dgm:pt>
    <dgm:pt modelId="{07B32AC8-BD5A-41B9-817E-85BA9B89624A}" type="sibTrans" cxnId="{A54A7B24-4517-409E-BF85-FE2F885C59AA}">
      <dgm:prSet/>
      <dgm:spPr/>
      <dgm:t>
        <a:bodyPr/>
        <a:lstStyle/>
        <a:p>
          <a:endParaRPr lang="en-US"/>
        </a:p>
      </dgm:t>
    </dgm:pt>
    <dgm:pt modelId="{917DF0D8-A88D-4353-983F-587306DCA3EC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de-AT" dirty="0"/>
            <a:t>Schulen, Kindergärten</a:t>
          </a:r>
          <a:endParaRPr lang="en-US" dirty="0"/>
        </a:p>
      </dgm:t>
    </dgm:pt>
    <dgm:pt modelId="{6B6262E8-DB86-4A36-B6E2-C4915B67A358}" type="parTrans" cxnId="{754896E2-FC4D-4DF2-8FA6-4BDD5BEF7359}">
      <dgm:prSet/>
      <dgm:spPr/>
      <dgm:t>
        <a:bodyPr/>
        <a:lstStyle/>
        <a:p>
          <a:endParaRPr lang="en-US"/>
        </a:p>
      </dgm:t>
    </dgm:pt>
    <dgm:pt modelId="{1E57C6A5-AE6F-4343-84E3-5B6BFE0A994F}" type="sibTrans" cxnId="{754896E2-FC4D-4DF2-8FA6-4BDD5BEF7359}">
      <dgm:prSet/>
      <dgm:spPr/>
      <dgm:t>
        <a:bodyPr/>
        <a:lstStyle/>
        <a:p>
          <a:endParaRPr lang="en-US"/>
        </a:p>
      </dgm:t>
    </dgm:pt>
    <dgm:pt modelId="{AA8CCA07-A09F-4469-B32F-2482C86422FF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 err="1"/>
            <a:t>Wohnbeihilfe</a:t>
          </a:r>
          <a:endParaRPr lang="en-US" dirty="0"/>
        </a:p>
      </dgm:t>
    </dgm:pt>
    <dgm:pt modelId="{DD7E55CE-8E90-4C86-ABF6-2714AA9EE02C}" type="parTrans" cxnId="{F4C80361-DC8E-4149-BFC5-89327158CE90}">
      <dgm:prSet/>
      <dgm:spPr/>
      <dgm:t>
        <a:bodyPr/>
        <a:lstStyle/>
        <a:p>
          <a:endParaRPr lang="de-AT"/>
        </a:p>
      </dgm:t>
    </dgm:pt>
    <dgm:pt modelId="{CC7B74D9-2A4A-453F-8C41-5D28C4A1CFB1}" type="sibTrans" cxnId="{F4C80361-DC8E-4149-BFC5-89327158CE90}">
      <dgm:prSet/>
      <dgm:spPr/>
      <dgm:t>
        <a:bodyPr/>
        <a:lstStyle/>
        <a:p>
          <a:endParaRPr lang="de-AT"/>
        </a:p>
      </dgm:t>
    </dgm:pt>
    <dgm:pt modelId="{8926BC6A-9C8E-436B-8BD1-5329F323F0AF}" type="pres">
      <dgm:prSet presAssocID="{866FC1BC-F09A-4FAE-9D5E-BDB676F1E4C2}" presName="root" presStyleCnt="0">
        <dgm:presLayoutVars>
          <dgm:dir/>
          <dgm:resizeHandles val="exact"/>
        </dgm:presLayoutVars>
      </dgm:prSet>
      <dgm:spPr/>
    </dgm:pt>
    <dgm:pt modelId="{D29EFAF5-D0F4-4F59-BFD2-F9FDF88D754D}" type="pres">
      <dgm:prSet presAssocID="{3C95C8B7-BBE9-4C9E-A7AF-843778DB2D1A}" presName="compNode" presStyleCnt="0"/>
      <dgm:spPr/>
    </dgm:pt>
    <dgm:pt modelId="{E5911CA4-25F3-4051-B427-7178E9D7C308}" type="pres">
      <dgm:prSet presAssocID="{3C95C8B7-BBE9-4C9E-A7AF-843778DB2D1A}" presName="iconBgRect" presStyleLbl="bgShp" presStyleIdx="0" presStyleCnt="4"/>
      <dgm:spPr/>
    </dgm:pt>
    <dgm:pt modelId="{D2B38615-21FA-46C7-B7B5-A0743B6F49EE}" type="pres">
      <dgm:prSet presAssocID="{3C95C8B7-BBE9-4C9E-A7AF-843778DB2D1A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Glue"/>
        </a:ext>
      </dgm:extLst>
    </dgm:pt>
    <dgm:pt modelId="{0024DBA9-2217-4B84-A4AE-5FBA8E93C060}" type="pres">
      <dgm:prSet presAssocID="{3C95C8B7-BBE9-4C9E-A7AF-843778DB2D1A}" presName="spaceRect" presStyleCnt="0"/>
      <dgm:spPr/>
    </dgm:pt>
    <dgm:pt modelId="{DA811F63-2B14-4C6C-B92E-E3550335761C}" type="pres">
      <dgm:prSet presAssocID="{3C95C8B7-BBE9-4C9E-A7AF-843778DB2D1A}" presName="textRect" presStyleLbl="revTx" presStyleIdx="0" presStyleCnt="4" custScaleX="120543">
        <dgm:presLayoutVars>
          <dgm:chMax val="1"/>
          <dgm:chPref val="1"/>
        </dgm:presLayoutVars>
      </dgm:prSet>
      <dgm:spPr/>
    </dgm:pt>
    <dgm:pt modelId="{9781FE02-E472-49E4-A3C7-DF5FF55B4259}" type="pres">
      <dgm:prSet presAssocID="{2CD5B368-F670-4B96-936E-EF7630101034}" presName="sibTrans" presStyleCnt="0"/>
      <dgm:spPr/>
    </dgm:pt>
    <dgm:pt modelId="{F0B902A3-4638-4141-8DF8-5914B61EB2BB}" type="pres">
      <dgm:prSet presAssocID="{03600498-C0E0-483C-AE55-0516292B8926}" presName="compNode" presStyleCnt="0"/>
      <dgm:spPr/>
    </dgm:pt>
    <dgm:pt modelId="{186C06E5-A0C3-48A9-8E04-A29ECD9C1CB1}" type="pres">
      <dgm:prSet presAssocID="{03600498-C0E0-483C-AE55-0516292B8926}" presName="iconBgRect" presStyleLbl="bgShp" presStyleIdx="1" presStyleCnt="4"/>
      <dgm:spPr/>
    </dgm:pt>
    <dgm:pt modelId="{00D98886-CC36-495C-937F-8777345C64FE}" type="pres">
      <dgm:prSet presAssocID="{03600498-C0E0-483C-AE55-0516292B8926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Office Worker"/>
        </a:ext>
      </dgm:extLst>
    </dgm:pt>
    <dgm:pt modelId="{EBB74308-DA61-4CE6-BD30-EC3AD2C153EE}" type="pres">
      <dgm:prSet presAssocID="{03600498-C0E0-483C-AE55-0516292B8926}" presName="spaceRect" presStyleCnt="0"/>
      <dgm:spPr/>
    </dgm:pt>
    <dgm:pt modelId="{B7B9689A-EC97-4383-B527-DFC3C4F07BFD}" type="pres">
      <dgm:prSet presAssocID="{03600498-C0E0-483C-AE55-0516292B8926}" presName="textRect" presStyleLbl="revTx" presStyleIdx="1" presStyleCnt="4">
        <dgm:presLayoutVars>
          <dgm:chMax val="1"/>
          <dgm:chPref val="1"/>
        </dgm:presLayoutVars>
      </dgm:prSet>
      <dgm:spPr/>
    </dgm:pt>
    <dgm:pt modelId="{B078082A-A5DD-45D6-8739-07A98EE42103}" type="pres">
      <dgm:prSet presAssocID="{07B32AC8-BD5A-41B9-817E-85BA9B89624A}" presName="sibTrans" presStyleCnt="0"/>
      <dgm:spPr/>
    </dgm:pt>
    <dgm:pt modelId="{C02F0DF5-0C0E-45D5-BDD9-433BD4DEE330}" type="pres">
      <dgm:prSet presAssocID="{917DF0D8-A88D-4353-983F-587306DCA3EC}" presName="compNode" presStyleCnt="0"/>
      <dgm:spPr/>
    </dgm:pt>
    <dgm:pt modelId="{CB61072C-4866-465B-8AE0-33D6C2EF50B3}" type="pres">
      <dgm:prSet presAssocID="{917DF0D8-A88D-4353-983F-587306DCA3EC}" presName="iconBgRect" presStyleLbl="bgShp" presStyleIdx="2" presStyleCnt="4"/>
      <dgm:spPr/>
    </dgm:pt>
    <dgm:pt modelId="{B4F98A00-C015-4DE6-8891-8B84AB796110}" type="pres">
      <dgm:prSet presAssocID="{917DF0D8-A88D-4353-983F-587306DCA3EC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choolhouse"/>
        </a:ext>
      </dgm:extLst>
    </dgm:pt>
    <dgm:pt modelId="{E9399102-A01C-4DBD-981D-20404FA09958}" type="pres">
      <dgm:prSet presAssocID="{917DF0D8-A88D-4353-983F-587306DCA3EC}" presName="spaceRect" presStyleCnt="0"/>
      <dgm:spPr/>
    </dgm:pt>
    <dgm:pt modelId="{B6FC1BD2-79FE-4DF3-8E4E-61ADEC8344C0}" type="pres">
      <dgm:prSet presAssocID="{917DF0D8-A88D-4353-983F-587306DCA3EC}" presName="textRect" presStyleLbl="revTx" presStyleIdx="2" presStyleCnt="4">
        <dgm:presLayoutVars>
          <dgm:chMax val="1"/>
          <dgm:chPref val="1"/>
        </dgm:presLayoutVars>
      </dgm:prSet>
      <dgm:spPr/>
    </dgm:pt>
    <dgm:pt modelId="{DFA8EA07-26EB-4ED7-999B-D483BD239FA3}" type="pres">
      <dgm:prSet presAssocID="{1E57C6A5-AE6F-4343-84E3-5B6BFE0A994F}" presName="sibTrans" presStyleCnt="0"/>
      <dgm:spPr/>
    </dgm:pt>
    <dgm:pt modelId="{EC4C5A4E-C1E5-40C9-A988-8E25B8CF68CF}" type="pres">
      <dgm:prSet presAssocID="{AA8CCA07-A09F-4469-B32F-2482C86422FF}" presName="compNode" presStyleCnt="0"/>
      <dgm:spPr/>
    </dgm:pt>
    <dgm:pt modelId="{43295C0C-5390-46E3-9679-8CD9A2ADCC8F}" type="pres">
      <dgm:prSet presAssocID="{AA8CCA07-A09F-4469-B32F-2482C86422FF}" presName="iconBgRect" presStyleLbl="bgShp" presStyleIdx="3" presStyleCnt="4"/>
      <dgm:spPr/>
    </dgm:pt>
    <dgm:pt modelId="{9C17BABC-3D1C-4BFD-89AA-FB4260FC380E}" type="pres">
      <dgm:prSet presAssocID="{AA8CCA07-A09F-4469-B32F-2482C86422FF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aus"/>
        </a:ext>
      </dgm:extLst>
    </dgm:pt>
    <dgm:pt modelId="{580CF0D8-92FC-4AC8-A237-0CCAE20BADE5}" type="pres">
      <dgm:prSet presAssocID="{AA8CCA07-A09F-4469-B32F-2482C86422FF}" presName="spaceRect" presStyleCnt="0"/>
      <dgm:spPr/>
    </dgm:pt>
    <dgm:pt modelId="{FC815EE5-DEAC-48ED-9565-752C307B7988}" type="pres">
      <dgm:prSet presAssocID="{AA8CCA07-A09F-4469-B32F-2482C86422FF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A54A7B24-4517-409E-BF85-FE2F885C59AA}" srcId="{866FC1BC-F09A-4FAE-9D5E-BDB676F1E4C2}" destId="{03600498-C0E0-483C-AE55-0516292B8926}" srcOrd="1" destOrd="0" parTransId="{2F77FAD0-79E5-4BAA-8B93-A048A87897D8}" sibTransId="{07B32AC8-BD5A-41B9-817E-85BA9B89624A}"/>
    <dgm:cxn modelId="{254F2230-A096-42E9-BE26-75EE9EA1F486}" type="presOf" srcId="{866FC1BC-F09A-4FAE-9D5E-BDB676F1E4C2}" destId="{8926BC6A-9C8E-436B-8BD1-5329F323F0AF}" srcOrd="0" destOrd="0" presId="urn:microsoft.com/office/officeart/2018/5/layout/IconCircleLabelList"/>
    <dgm:cxn modelId="{F4C80361-DC8E-4149-BFC5-89327158CE90}" srcId="{866FC1BC-F09A-4FAE-9D5E-BDB676F1E4C2}" destId="{AA8CCA07-A09F-4469-B32F-2482C86422FF}" srcOrd="3" destOrd="0" parTransId="{DD7E55CE-8E90-4C86-ABF6-2714AA9EE02C}" sibTransId="{CC7B74D9-2A4A-453F-8C41-5D28C4A1CFB1}"/>
    <dgm:cxn modelId="{5331E864-6168-463E-90EE-DCE1E5AF16F2}" type="presOf" srcId="{AA8CCA07-A09F-4469-B32F-2482C86422FF}" destId="{FC815EE5-DEAC-48ED-9565-752C307B7988}" srcOrd="0" destOrd="0" presId="urn:microsoft.com/office/officeart/2018/5/layout/IconCircleLabelList"/>
    <dgm:cxn modelId="{8E955C96-C06C-407C-9209-17173AE89EB1}" srcId="{866FC1BC-F09A-4FAE-9D5E-BDB676F1E4C2}" destId="{3C95C8B7-BBE9-4C9E-A7AF-843778DB2D1A}" srcOrd="0" destOrd="0" parTransId="{D46C7A08-9BD4-4DB8-B496-BAD713897A51}" sibTransId="{2CD5B368-F670-4B96-936E-EF7630101034}"/>
    <dgm:cxn modelId="{5C1F30AC-042A-4F61-8CEC-155F1E024BF6}" type="presOf" srcId="{917DF0D8-A88D-4353-983F-587306DCA3EC}" destId="{B6FC1BD2-79FE-4DF3-8E4E-61ADEC8344C0}" srcOrd="0" destOrd="0" presId="urn:microsoft.com/office/officeart/2018/5/layout/IconCircleLabelList"/>
    <dgm:cxn modelId="{07FCA4D0-6154-482B-9AF6-1FE199A285A5}" type="presOf" srcId="{03600498-C0E0-483C-AE55-0516292B8926}" destId="{B7B9689A-EC97-4383-B527-DFC3C4F07BFD}" srcOrd="0" destOrd="0" presId="urn:microsoft.com/office/officeart/2018/5/layout/IconCircleLabelList"/>
    <dgm:cxn modelId="{754896E2-FC4D-4DF2-8FA6-4BDD5BEF7359}" srcId="{866FC1BC-F09A-4FAE-9D5E-BDB676F1E4C2}" destId="{917DF0D8-A88D-4353-983F-587306DCA3EC}" srcOrd="2" destOrd="0" parTransId="{6B6262E8-DB86-4A36-B6E2-C4915B67A358}" sibTransId="{1E57C6A5-AE6F-4343-84E3-5B6BFE0A994F}"/>
    <dgm:cxn modelId="{6814A6F5-A041-45C3-AD8D-1C2073E46E97}" type="presOf" srcId="{3C95C8B7-BBE9-4C9E-A7AF-843778DB2D1A}" destId="{DA811F63-2B14-4C6C-B92E-E3550335761C}" srcOrd="0" destOrd="0" presId="urn:microsoft.com/office/officeart/2018/5/layout/IconCircleLabelList"/>
    <dgm:cxn modelId="{6D4FB23F-4541-45D4-ACAE-6FD310F57B87}" type="presParOf" srcId="{8926BC6A-9C8E-436B-8BD1-5329F323F0AF}" destId="{D29EFAF5-D0F4-4F59-BFD2-F9FDF88D754D}" srcOrd="0" destOrd="0" presId="urn:microsoft.com/office/officeart/2018/5/layout/IconCircleLabelList"/>
    <dgm:cxn modelId="{D04D3F6A-4B47-4250-83F8-ED2A1B20C603}" type="presParOf" srcId="{D29EFAF5-D0F4-4F59-BFD2-F9FDF88D754D}" destId="{E5911CA4-25F3-4051-B427-7178E9D7C308}" srcOrd="0" destOrd="0" presId="urn:microsoft.com/office/officeart/2018/5/layout/IconCircleLabelList"/>
    <dgm:cxn modelId="{3D1387E5-BB7D-4E9A-9A61-6104C7F62C45}" type="presParOf" srcId="{D29EFAF5-D0F4-4F59-BFD2-F9FDF88D754D}" destId="{D2B38615-21FA-46C7-B7B5-A0743B6F49EE}" srcOrd="1" destOrd="0" presId="urn:microsoft.com/office/officeart/2018/5/layout/IconCircleLabelList"/>
    <dgm:cxn modelId="{8320CEC3-89A5-4FAD-88F9-8F78B55E153A}" type="presParOf" srcId="{D29EFAF5-D0F4-4F59-BFD2-F9FDF88D754D}" destId="{0024DBA9-2217-4B84-A4AE-5FBA8E93C060}" srcOrd="2" destOrd="0" presId="urn:microsoft.com/office/officeart/2018/5/layout/IconCircleLabelList"/>
    <dgm:cxn modelId="{F241FC93-FFE3-4838-85FB-E92CCD821B8E}" type="presParOf" srcId="{D29EFAF5-D0F4-4F59-BFD2-F9FDF88D754D}" destId="{DA811F63-2B14-4C6C-B92E-E3550335761C}" srcOrd="3" destOrd="0" presId="urn:microsoft.com/office/officeart/2018/5/layout/IconCircleLabelList"/>
    <dgm:cxn modelId="{74895D0F-CB7E-431E-BB69-A0A5115C0450}" type="presParOf" srcId="{8926BC6A-9C8E-436B-8BD1-5329F323F0AF}" destId="{9781FE02-E472-49E4-A3C7-DF5FF55B4259}" srcOrd="1" destOrd="0" presId="urn:microsoft.com/office/officeart/2018/5/layout/IconCircleLabelList"/>
    <dgm:cxn modelId="{3FD9D550-6564-4BE8-98EB-637F239E550B}" type="presParOf" srcId="{8926BC6A-9C8E-436B-8BD1-5329F323F0AF}" destId="{F0B902A3-4638-4141-8DF8-5914B61EB2BB}" srcOrd="2" destOrd="0" presId="urn:microsoft.com/office/officeart/2018/5/layout/IconCircleLabelList"/>
    <dgm:cxn modelId="{58F3A336-BFCB-4D5C-8AEF-0440329ABD26}" type="presParOf" srcId="{F0B902A3-4638-4141-8DF8-5914B61EB2BB}" destId="{186C06E5-A0C3-48A9-8E04-A29ECD9C1CB1}" srcOrd="0" destOrd="0" presId="urn:microsoft.com/office/officeart/2018/5/layout/IconCircleLabelList"/>
    <dgm:cxn modelId="{D77084EF-5CBD-451E-AC5A-DCAAA6235B15}" type="presParOf" srcId="{F0B902A3-4638-4141-8DF8-5914B61EB2BB}" destId="{00D98886-CC36-495C-937F-8777345C64FE}" srcOrd="1" destOrd="0" presId="urn:microsoft.com/office/officeart/2018/5/layout/IconCircleLabelList"/>
    <dgm:cxn modelId="{1C5A5250-8BAF-4DF8-BAC7-FCB3D2B9A5A1}" type="presParOf" srcId="{F0B902A3-4638-4141-8DF8-5914B61EB2BB}" destId="{EBB74308-DA61-4CE6-BD30-EC3AD2C153EE}" srcOrd="2" destOrd="0" presId="urn:microsoft.com/office/officeart/2018/5/layout/IconCircleLabelList"/>
    <dgm:cxn modelId="{C8CC6BA0-07E5-4AD4-88AF-7614D8B9327D}" type="presParOf" srcId="{F0B902A3-4638-4141-8DF8-5914B61EB2BB}" destId="{B7B9689A-EC97-4383-B527-DFC3C4F07BFD}" srcOrd="3" destOrd="0" presId="urn:microsoft.com/office/officeart/2018/5/layout/IconCircleLabelList"/>
    <dgm:cxn modelId="{FB5416F5-54CB-4F7A-A76C-B11FCCC408B9}" type="presParOf" srcId="{8926BC6A-9C8E-436B-8BD1-5329F323F0AF}" destId="{B078082A-A5DD-45D6-8739-07A98EE42103}" srcOrd="3" destOrd="0" presId="urn:microsoft.com/office/officeart/2018/5/layout/IconCircleLabelList"/>
    <dgm:cxn modelId="{4330A4D9-5DD6-47E5-A505-BA84AD67AE00}" type="presParOf" srcId="{8926BC6A-9C8E-436B-8BD1-5329F323F0AF}" destId="{C02F0DF5-0C0E-45D5-BDD9-433BD4DEE330}" srcOrd="4" destOrd="0" presId="urn:microsoft.com/office/officeart/2018/5/layout/IconCircleLabelList"/>
    <dgm:cxn modelId="{2CB51DEE-DE76-413A-890D-F26E5626E4BF}" type="presParOf" srcId="{C02F0DF5-0C0E-45D5-BDD9-433BD4DEE330}" destId="{CB61072C-4866-465B-8AE0-33D6C2EF50B3}" srcOrd="0" destOrd="0" presId="urn:microsoft.com/office/officeart/2018/5/layout/IconCircleLabelList"/>
    <dgm:cxn modelId="{866764BC-8910-4F50-9198-1E69024F46AF}" type="presParOf" srcId="{C02F0DF5-0C0E-45D5-BDD9-433BD4DEE330}" destId="{B4F98A00-C015-4DE6-8891-8B84AB796110}" srcOrd="1" destOrd="0" presId="urn:microsoft.com/office/officeart/2018/5/layout/IconCircleLabelList"/>
    <dgm:cxn modelId="{DA7279C5-C16B-4C07-A17F-DD378BE17936}" type="presParOf" srcId="{C02F0DF5-0C0E-45D5-BDD9-433BD4DEE330}" destId="{E9399102-A01C-4DBD-981D-20404FA09958}" srcOrd="2" destOrd="0" presId="urn:microsoft.com/office/officeart/2018/5/layout/IconCircleLabelList"/>
    <dgm:cxn modelId="{4AD63509-FEB9-43CA-9E0C-524B90411724}" type="presParOf" srcId="{C02F0DF5-0C0E-45D5-BDD9-433BD4DEE330}" destId="{B6FC1BD2-79FE-4DF3-8E4E-61ADEC8344C0}" srcOrd="3" destOrd="0" presId="urn:microsoft.com/office/officeart/2018/5/layout/IconCircleLabelList"/>
    <dgm:cxn modelId="{FC129DAB-557F-4DF4-93D1-77DBBDF3C310}" type="presParOf" srcId="{8926BC6A-9C8E-436B-8BD1-5329F323F0AF}" destId="{DFA8EA07-26EB-4ED7-999B-D483BD239FA3}" srcOrd="5" destOrd="0" presId="urn:microsoft.com/office/officeart/2018/5/layout/IconCircleLabelList"/>
    <dgm:cxn modelId="{D3DE0E25-F0C1-4CB5-BFFA-4C3D6E8D5F92}" type="presParOf" srcId="{8926BC6A-9C8E-436B-8BD1-5329F323F0AF}" destId="{EC4C5A4E-C1E5-40C9-A988-8E25B8CF68CF}" srcOrd="6" destOrd="0" presId="urn:microsoft.com/office/officeart/2018/5/layout/IconCircleLabelList"/>
    <dgm:cxn modelId="{5505B279-9379-48AE-872C-5A2D0969E4EA}" type="presParOf" srcId="{EC4C5A4E-C1E5-40C9-A988-8E25B8CF68CF}" destId="{43295C0C-5390-46E3-9679-8CD9A2ADCC8F}" srcOrd="0" destOrd="0" presId="urn:microsoft.com/office/officeart/2018/5/layout/IconCircleLabelList"/>
    <dgm:cxn modelId="{16F56330-6A4E-4F92-B364-424BCE7B047B}" type="presParOf" srcId="{EC4C5A4E-C1E5-40C9-A988-8E25B8CF68CF}" destId="{9C17BABC-3D1C-4BFD-89AA-FB4260FC380E}" srcOrd="1" destOrd="0" presId="urn:microsoft.com/office/officeart/2018/5/layout/IconCircleLabelList"/>
    <dgm:cxn modelId="{18C00A1B-C195-4572-B3C9-85E262B0A5D7}" type="presParOf" srcId="{EC4C5A4E-C1E5-40C9-A988-8E25B8CF68CF}" destId="{580CF0D8-92FC-4AC8-A237-0CCAE20BADE5}" srcOrd="2" destOrd="0" presId="urn:microsoft.com/office/officeart/2018/5/layout/IconCircleLabelList"/>
    <dgm:cxn modelId="{3DDE9793-1DDE-46A9-88EF-9190D3C2EA8B}" type="presParOf" srcId="{EC4C5A4E-C1E5-40C9-A988-8E25B8CF68CF}" destId="{FC815EE5-DEAC-48ED-9565-752C307B7988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27C0A7-9F72-4DFC-97D0-5F9BCA3635A4}">
      <dsp:nvSpPr>
        <dsp:cNvPr id="0" name=""/>
        <dsp:cNvSpPr/>
      </dsp:nvSpPr>
      <dsp:spPr>
        <a:xfrm>
          <a:off x="1519199" y="325888"/>
          <a:ext cx="1944000" cy="1944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799120-9775-476D-913E-EB60935C9083}">
      <dsp:nvSpPr>
        <dsp:cNvPr id="0" name=""/>
        <dsp:cNvSpPr/>
      </dsp:nvSpPr>
      <dsp:spPr>
        <a:xfrm>
          <a:off x="331199" y="2740191"/>
          <a:ext cx="432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2300" kern="1200" dirty="0"/>
            <a:t>Veränderung im Laufe der Zeit </a:t>
          </a:r>
        </a:p>
      </dsp:txBody>
      <dsp:txXfrm>
        <a:off x="331199" y="2740191"/>
        <a:ext cx="4320000" cy="720000"/>
      </dsp:txXfrm>
    </dsp:sp>
    <dsp:sp modelId="{14EFFB0C-4A37-4579-B093-53C5509506B9}">
      <dsp:nvSpPr>
        <dsp:cNvPr id="0" name=""/>
        <dsp:cNvSpPr/>
      </dsp:nvSpPr>
      <dsp:spPr>
        <a:xfrm>
          <a:off x="6595199" y="325888"/>
          <a:ext cx="1944000" cy="1944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AB19A9-8429-47A6-B1A4-A5D47999FD04}">
      <dsp:nvSpPr>
        <dsp:cNvPr id="0" name=""/>
        <dsp:cNvSpPr/>
      </dsp:nvSpPr>
      <dsp:spPr>
        <a:xfrm>
          <a:off x="5407199" y="2740191"/>
          <a:ext cx="432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2300" kern="1200"/>
            <a:t>Unterschiedlich in verschiedenen Ländern </a:t>
          </a:r>
          <a:endParaRPr lang="en-US" sz="2300" kern="1200"/>
        </a:p>
      </dsp:txBody>
      <dsp:txXfrm>
        <a:off x="5407199" y="2740191"/>
        <a:ext cx="4320000" cy="720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911CA4-25F3-4051-B427-7178E9D7C308}">
      <dsp:nvSpPr>
        <dsp:cNvPr id="0" name=""/>
        <dsp:cNvSpPr/>
      </dsp:nvSpPr>
      <dsp:spPr>
        <a:xfrm>
          <a:off x="773341" y="694195"/>
          <a:ext cx="1467633" cy="146763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2B38615-21FA-46C7-B7B5-A0743B6F49EE}">
      <dsp:nvSpPr>
        <dsp:cNvPr id="0" name=""/>
        <dsp:cNvSpPr/>
      </dsp:nvSpPr>
      <dsp:spPr>
        <a:xfrm>
          <a:off x="1086115" y="1006970"/>
          <a:ext cx="842085" cy="84208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A811F63-2B14-4C6C-B92E-E3550335761C}">
      <dsp:nvSpPr>
        <dsp:cNvPr id="0" name=""/>
        <dsp:cNvSpPr/>
      </dsp:nvSpPr>
      <dsp:spPr>
        <a:xfrm>
          <a:off x="57051" y="2618961"/>
          <a:ext cx="2900212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de-AT" sz="2000" kern="1200" dirty="0"/>
            <a:t>Krankenversorgung</a:t>
          </a:r>
          <a:r>
            <a:rPr lang="de-AT" sz="1600" kern="1200" dirty="0"/>
            <a:t> </a:t>
          </a:r>
          <a:endParaRPr lang="en-US" sz="1600" kern="1200" dirty="0"/>
        </a:p>
      </dsp:txBody>
      <dsp:txXfrm>
        <a:off x="57051" y="2618961"/>
        <a:ext cx="2900212" cy="720000"/>
      </dsp:txXfrm>
    </dsp:sp>
    <dsp:sp modelId="{186C06E5-A0C3-48A9-8E04-A29ECD9C1CB1}">
      <dsp:nvSpPr>
        <dsp:cNvPr id="0" name=""/>
        <dsp:cNvSpPr/>
      </dsp:nvSpPr>
      <dsp:spPr>
        <a:xfrm>
          <a:off x="3847468" y="694195"/>
          <a:ext cx="1467633" cy="1467633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0D98886-CC36-495C-937F-8777345C64FE}">
      <dsp:nvSpPr>
        <dsp:cNvPr id="0" name=""/>
        <dsp:cNvSpPr/>
      </dsp:nvSpPr>
      <dsp:spPr>
        <a:xfrm>
          <a:off x="4160243" y="1006970"/>
          <a:ext cx="842085" cy="84208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7B9689A-EC97-4383-B527-DFC3C4F07BFD}">
      <dsp:nvSpPr>
        <dsp:cNvPr id="0" name=""/>
        <dsp:cNvSpPr/>
      </dsp:nvSpPr>
      <dsp:spPr>
        <a:xfrm>
          <a:off x="3378306" y="2618961"/>
          <a:ext cx="2405957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de-AT" sz="2200" kern="1200" dirty="0"/>
            <a:t>Arbeitslosengeld,  Familienbeihilfe</a:t>
          </a:r>
          <a:endParaRPr lang="en-US" sz="2200" kern="1200" dirty="0"/>
        </a:p>
      </dsp:txBody>
      <dsp:txXfrm>
        <a:off x="3378306" y="2618961"/>
        <a:ext cx="2405957" cy="720000"/>
      </dsp:txXfrm>
    </dsp:sp>
    <dsp:sp modelId="{CB61072C-4866-465B-8AE0-33D6C2EF50B3}">
      <dsp:nvSpPr>
        <dsp:cNvPr id="0" name=""/>
        <dsp:cNvSpPr/>
      </dsp:nvSpPr>
      <dsp:spPr>
        <a:xfrm>
          <a:off x="6674468" y="694195"/>
          <a:ext cx="1467633" cy="1467633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4F98A00-C015-4DE6-8891-8B84AB796110}">
      <dsp:nvSpPr>
        <dsp:cNvPr id="0" name=""/>
        <dsp:cNvSpPr/>
      </dsp:nvSpPr>
      <dsp:spPr>
        <a:xfrm>
          <a:off x="6987242" y="1006970"/>
          <a:ext cx="842085" cy="84208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6FC1BD2-79FE-4DF3-8E4E-61ADEC8344C0}">
      <dsp:nvSpPr>
        <dsp:cNvPr id="0" name=""/>
        <dsp:cNvSpPr/>
      </dsp:nvSpPr>
      <dsp:spPr>
        <a:xfrm>
          <a:off x="6205306" y="2618961"/>
          <a:ext cx="2405957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de-AT" sz="2200" kern="1200" dirty="0"/>
            <a:t>Schulen, Kindergärten</a:t>
          </a:r>
          <a:endParaRPr lang="en-US" sz="2200" kern="1200" dirty="0"/>
        </a:p>
      </dsp:txBody>
      <dsp:txXfrm>
        <a:off x="6205306" y="2618961"/>
        <a:ext cx="2405957" cy="720000"/>
      </dsp:txXfrm>
    </dsp:sp>
    <dsp:sp modelId="{43295C0C-5390-46E3-9679-8CD9A2ADCC8F}">
      <dsp:nvSpPr>
        <dsp:cNvPr id="0" name=""/>
        <dsp:cNvSpPr/>
      </dsp:nvSpPr>
      <dsp:spPr>
        <a:xfrm>
          <a:off x="9501467" y="694195"/>
          <a:ext cx="1467633" cy="1467633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C17BABC-3D1C-4BFD-89AA-FB4260FC380E}">
      <dsp:nvSpPr>
        <dsp:cNvPr id="0" name=""/>
        <dsp:cNvSpPr/>
      </dsp:nvSpPr>
      <dsp:spPr>
        <a:xfrm>
          <a:off x="9814242" y="1006970"/>
          <a:ext cx="842085" cy="842085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C815EE5-DEAC-48ED-9565-752C307B7988}">
      <dsp:nvSpPr>
        <dsp:cNvPr id="0" name=""/>
        <dsp:cNvSpPr/>
      </dsp:nvSpPr>
      <dsp:spPr>
        <a:xfrm>
          <a:off x="9032306" y="2618961"/>
          <a:ext cx="2405957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200" kern="1200" dirty="0" err="1"/>
            <a:t>Wohnbeihilfe</a:t>
          </a:r>
          <a:endParaRPr lang="en-US" sz="2200" kern="1200" dirty="0"/>
        </a:p>
      </dsp:txBody>
      <dsp:txXfrm>
        <a:off x="9032306" y="2618961"/>
        <a:ext cx="2405957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D4D555-BAB3-4BBF-86E7-4FF9F4812F3A}" type="datetimeFigureOut">
              <a:rPr lang="de-AT" smtClean="0"/>
              <a:t>21.10.2019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0044C8-8385-447D-B802-26CBAF40AB74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2795365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dirty="0"/>
              <a:t>Veränderung im Laufe der Zeit Inflation ? </a:t>
            </a:r>
            <a:br>
              <a:rPr lang="de-AT" dirty="0"/>
            </a:br>
            <a:r>
              <a:rPr lang="de-AT" dirty="0"/>
              <a:t>Unterschied in versch. Ländern ? = Lohnniveau unterschiedlich </a:t>
            </a:r>
          </a:p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0044C8-8385-447D-B802-26CBAF40AB74}" type="slidenum">
              <a:rPr lang="de-AT" smtClean="0"/>
              <a:t>4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2010182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dirty="0"/>
              <a:t>Transfereinkommen ?</a:t>
            </a:r>
            <a:br>
              <a:rPr lang="de-AT" dirty="0"/>
            </a:br>
            <a:r>
              <a:rPr lang="de-AT" dirty="0"/>
              <a:t>Jeder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0044C8-8385-447D-B802-26CBAF40AB74}" type="slidenum">
              <a:rPr lang="de-AT" smtClean="0"/>
              <a:t>9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588589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sz="1400" dirty="0"/>
              <a:t>-Sozialleistungen (Kindergeld)</a:t>
            </a:r>
          </a:p>
          <a:p>
            <a:r>
              <a:rPr lang="de-AT" dirty="0"/>
              <a:t>-Krankenversorgung (Krankenhaus, Arztbesuch,…)</a:t>
            </a:r>
          </a:p>
          <a:p>
            <a:r>
              <a:rPr lang="de-AT" dirty="0"/>
              <a:t>-Arbeitslosengeld </a:t>
            </a:r>
          </a:p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0044C8-8385-447D-B802-26CBAF40AB74}" type="slidenum">
              <a:rPr lang="de-AT" smtClean="0"/>
              <a:t>10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5072918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10/21/2019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4554472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10/21/2019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2722516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10/21/2019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2467298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10/21/2019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3273830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-&#10;überschrif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10/21/2019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7039268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10/21/2019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007220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10/21/2019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8539862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10/21/2019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3513037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10/21/2019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904415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62D6E202-B606-4609-B914-27C9371A1F6D}" type="datetime1">
              <a:rPr lang="en-US" smtClean="0"/>
              <a:t>10/21/2019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5016060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10/21/2019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1162846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10/21/2019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9794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6.svg"/><Relationship Id="rId7" Type="http://schemas.openxmlformats.org/officeDocument/2006/relationships/image" Target="../media/image21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13" Type="http://schemas.openxmlformats.org/officeDocument/2006/relationships/image" Target="../media/image33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12" Type="http://schemas.openxmlformats.org/officeDocument/2006/relationships/image" Target="../media/image32.sv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1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sv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5" Type="http://schemas.openxmlformats.org/officeDocument/2006/relationships/image" Target="../media/image20.png"/><Relationship Id="rId10" Type="http://schemas.openxmlformats.org/officeDocument/2006/relationships/image" Target="../media/image30.svg"/><Relationship Id="rId4" Type="http://schemas.openxmlformats.org/officeDocument/2006/relationships/image" Target="../media/image24.svg"/><Relationship Id="rId9" Type="http://schemas.openxmlformats.org/officeDocument/2006/relationships/image" Target="../media/image29.png"/><Relationship Id="rId14" Type="http://schemas.openxmlformats.org/officeDocument/2006/relationships/image" Target="../media/image3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0">
            <a:extLst>
              <a:ext uri="{FF2B5EF4-FFF2-40B4-BE49-F238E27FC236}">
                <a16:creationId xmlns:a16="http://schemas.microsoft.com/office/drawing/2014/main" id="{69C5F1CC-81CF-4FB4-9977-391DF5B090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6" y="0"/>
            <a:ext cx="458473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4223356-21D8-43A8-9BC2-EDA07A1F7A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640080"/>
            <a:ext cx="3659246" cy="2926080"/>
          </a:xfrm>
        </p:spPr>
        <p:txBody>
          <a:bodyPr>
            <a:normAutofit/>
          </a:bodyPr>
          <a:lstStyle/>
          <a:p>
            <a:r>
              <a:rPr lang="de-AT" sz="4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Kaufkraft des Geldes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0AE2A414-41C2-475E-8138-49AF50E15B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200" y="3578087"/>
            <a:ext cx="3659246" cy="1554480"/>
          </a:xfrm>
        </p:spPr>
        <p:txBody>
          <a:bodyPr>
            <a:normAutofit/>
          </a:bodyPr>
          <a:lstStyle/>
          <a:p>
            <a:r>
              <a:rPr lang="de-AT" sz="1500" dirty="0">
                <a:solidFill>
                  <a:srgbClr val="FFFFFF"/>
                </a:solidFill>
              </a:rPr>
              <a:t>2019/NMS 23</a:t>
            </a:r>
          </a:p>
          <a:p>
            <a:endParaRPr lang="de-AT" sz="1500" dirty="0">
              <a:solidFill>
                <a:srgbClr val="FFFFFF"/>
              </a:solidFill>
            </a:endParaRPr>
          </a:p>
          <a:p>
            <a:endParaRPr lang="de-AT" sz="1500" dirty="0">
              <a:solidFill>
                <a:srgbClr val="FFFFFF"/>
              </a:solidFill>
            </a:endParaRPr>
          </a:p>
          <a:p>
            <a:r>
              <a:rPr lang="de-AT" sz="1500" dirty="0">
                <a:solidFill>
                  <a:srgbClr val="FFFFFF"/>
                </a:solidFill>
              </a:rPr>
              <a:t>Pechmann</a:t>
            </a:r>
          </a:p>
        </p:txBody>
      </p:sp>
      <p:pic>
        <p:nvPicPr>
          <p:cNvPr id="6" name="Picture 3" descr="Ein Bild, das Raum, Spielzeug, drinnen, Szene enthält.&#10;&#10;Automatisch generierte Beschreibung">
            <a:extLst>
              <a:ext uri="{FF2B5EF4-FFF2-40B4-BE49-F238E27FC236}">
                <a16:creationId xmlns:a16="http://schemas.microsoft.com/office/drawing/2014/main" id="{307EDA56-129C-4C6A-AFCB-E2B99313A5B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286" r="14205" b="-1"/>
          <a:stretch/>
        </p:blipFill>
        <p:spPr>
          <a:xfrm>
            <a:off x="4639733" y="10"/>
            <a:ext cx="7552266" cy="6857990"/>
          </a:xfrm>
          <a:prstGeom prst="rect">
            <a:avLst/>
          </a:prstGeom>
        </p:spPr>
      </p:pic>
      <p:sp>
        <p:nvSpPr>
          <p:cNvPr id="9" name="Rectangle 12">
            <a:extLst>
              <a:ext uri="{FF2B5EF4-FFF2-40B4-BE49-F238E27FC236}">
                <a16:creationId xmlns:a16="http://schemas.microsoft.com/office/drawing/2014/main" id="{AFDD4421-3DEC-4941-9625-756F8B5C6B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475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" name="Grafik 4" descr="Ein Bild, das Zeichnung, Schild enthält.&#10;&#10;Automatisch generierte Beschreibung">
            <a:extLst>
              <a:ext uri="{FF2B5EF4-FFF2-40B4-BE49-F238E27FC236}">
                <a16:creationId xmlns:a16="http://schemas.microsoft.com/office/drawing/2014/main" id="{95ABF4B4-7458-4350-9824-42BB90BB73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93" y="5602144"/>
            <a:ext cx="875214" cy="1231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6627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117238-8501-4F52-97A8-14EC64479C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de-AT" dirty="0"/>
              <a:t>Warum zahlen wir Steuern an den Staat ?</a:t>
            </a:r>
          </a:p>
        </p:txBody>
      </p:sp>
      <p:graphicFrame>
        <p:nvGraphicFramePr>
          <p:cNvPr id="5" name="Inhaltsplatzhalter 2">
            <a:extLst>
              <a:ext uri="{FF2B5EF4-FFF2-40B4-BE49-F238E27FC236}">
                <a16:creationId xmlns:a16="http://schemas.microsoft.com/office/drawing/2014/main" id="{1B39161C-3E53-4200-A0DC-96036CC5E2D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31316214"/>
              </p:ext>
            </p:extLst>
          </p:nvPr>
        </p:nvGraphicFramePr>
        <p:xfrm>
          <a:off x="408214" y="2024743"/>
          <a:ext cx="11495315" cy="40331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7746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B03FB70-B499-499B-8F61-2CFEDF424E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Arbeitsbuch S. 32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C67CA44-0708-4DA3-824C-C151E98D49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AT" sz="3600" dirty="0"/>
              <a:t>1.-4.Satz </a:t>
            </a:r>
          </a:p>
        </p:txBody>
      </p:sp>
      <p:pic>
        <p:nvPicPr>
          <p:cNvPr id="6" name="Grafik 5" descr="Ein Bild, das Mann, Schild, Feld enthält.&#10;&#10;Automatisch generierte Beschreibung">
            <a:extLst>
              <a:ext uri="{FF2B5EF4-FFF2-40B4-BE49-F238E27FC236}">
                <a16:creationId xmlns:a16="http://schemas.microsoft.com/office/drawing/2014/main" id="{9C57FFFE-636A-4DB0-B7BD-D72A8563A5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4204" y="0"/>
            <a:ext cx="4457796" cy="6302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5050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892084-6385-49E8-A563-9340E590A6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Ein Euro = Ein Euro  ?</a:t>
            </a:r>
          </a:p>
        </p:txBody>
      </p:sp>
      <p:pic>
        <p:nvPicPr>
          <p:cNvPr id="1026" name="Picture 2" descr="Bildergebnis für Big Mac">
            <a:extLst>
              <a:ext uri="{FF2B5EF4-FFF2-40B4-BE49-F238E27FC236}">
                <a16:creationId xmlns:a16="http://schemas.microsoft.com/office/drawing/2014/main" id="{3080F41D-EB2C-43B5-BE14-2D424755F0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2637" y="2741784"/>
            <a:ext cx="1889322" cy="1631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Grafik 10" descr="Erdkugel: Afrika und Europa">
            <a:extLst>
              <a:ext uri="{FF2B5EF4-FFF2-40B4-BE49-F238E27FC236}">
                <a16:creationId xmlns:a16="http://schemas.microsoft.com/office/drawing/2014/main" id="{5BE3128A-77C6-4A11-B6A8-3D11945736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988706" y="2741784"/>
            <a:ext cx="1292478" cy="1292478"/>
          </a:xfrm>
          <a:prstGeom prst="rect">
            <a:avLst/>
          </a:prstGeom>
        </p:spPr>
      </p:pic>
      <p:pic>
        <p:nvPicPr>
          <p:cNvPr id="13" name="Grafik 12" descr="Euro">
            <a:extLst>
              <a:ext uri="{FF2B5EF4-FFF2-40B4-BE49-F238E27FC236}">
                <a16:creationId xmlns:a16="http://schemas.microsoft.com/office/drawing/2014/main" id="{2CA54D5C-9484-42F9-83B1-EA08212F0B1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083816" y="2741784"/>
            <a:ext cx="1095547" cy="1095547"/>
          </a:xfrm>
          <a:prstGeom prst="rect">
            <a:avLst/>
          </a:prstGeom>
        </p:spPr>
      </p:pic>
      <p:pic>
        <p:nvPicPr>
          <p:cNvPr id="15" name="Grafik 14" descr="Verwirrte Person">
            <a:extLst>
              <a:ext uri="{FF2B5EF4-FFF2-40B4-BE49-F238E27FC236}">
                <a16:creationId xmlns:a16="http://schemas.microsoft.com/office/drawing/2014/main" id="{B4B66D0A-E35D-4FE3-99B0-B32E17C4766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853363" y="3847524"/>
            <a:ext cx="2546234" cy="2546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2214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21D53CA0-FDE7-4B62-AE74-A671E6B82D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6FA22A8-DAD2-4DBF-BCF6-AA00E9D836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8CF2381-9166-48DC-8859-93B6A58939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69C5F1CC-81CF-4FB4-9977-391DF5B090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6" y="0"/>
            <a:ext cx="458473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9DCE4A5-1B8A-4479-9E64-441FE40A55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40080"/>
            <a:ext cx="3659246" cy="292608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>
                <a:solidFill>
                  <a:srgbClr val="FFFFFF"/>
                </a:solidFill>
              </a:rPr>
              <a:t>Big Mac Index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EA0924F5-467F-4660-9513-0461AB0C5AC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1" b="10554"/>
          <a:stretch/>
        </p:blipFill>
        <p:spPr>
          <a:xfrm>
            <a:off x="4639733" y="10"/>
            <a:ext cx="7552266" cy="685799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AFDD4421-3DEC-4941-9625-756F8B5C6B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475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2300082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FB1953C-E4C6-41FE-ACD6-40D770D4BF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de-AT" dirty="0"/>
              <a:t>Kaufkraft des Geldes</a:t>
            </a:r>
          </a:p>
        </p:txBody>
      </p:sp>
      <p:graphicFrame>
        <p:nvGraphicFramePr>
          <p:cNvPr id="5" name="Inhaltsplatzhalter 2">
            <a:extLst>
              <a:ext uri="{FF2B5EF4-FFF2-40B4-BE49-F238E27FC236}">
                <a16:creationId xmlns:a16="http://schemas.microsoft.com/office/drawing/2014/main" id="{AF2D55CC-EB32-469C-BA05-AF375FA2200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2908668"/>
              </p:ext>
            </p:extLst>
          </p:nvPr>
        </p:nvGraphicFramePr>
        <p:xfrm>
          <a:off x="1096963" y="2098515"/>
          <a:ext cx="10058400" cy="3786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89928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89100EF-7EBF-4356-81AD-BB781C97DA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Die Kaufkraft sind aufgrund der Inflation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5D1DFBF-7392-448F-9864-9D58430E62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34333" y="3552455"/>
            <a:ext cx="8460692" cy="2372846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de-AT" sz="2400" dirty="0"/>
              <a:t>Wir können uns weniger leisten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de-AT" sz="2400" dirty="0"/>
              <a:t>Lohn muss erhöht werden um Inflation auszugleichen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de-AT" dirty="0"/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de-AT" dirty="0"/>
          </a:p>
          <a:p>
            <a:endParaRPr lang="de-AT" dirty="0"/>
          </a:p>
          <a:p>
            <a:endParaRPr lang="de-AT" dirty="0"/>
          </a:p>
        </p:txBody>
      </p:sp>
      <p:sp>
        <p:nvSpPr>
          <p:cNvPr id="4" name="Pfeil: nach rechts 3">
            <a:extLst>
              <a:ext uri="{FF2B5EF4-FFF2-40B4-BE49-F238E27FC236}">
                <a16:creationId xmlns:a16="http://schemas.microsoft.com/office/drawing/2014/main" id="{3F406F18-1E0C-4468-AFD3-18BD466DE336}"/>
              </a:ext>
            </a:extLst>
          </p:cNvPr>
          <p:cNvSpPr/>
          <p:nvPr/>
        </p:nvSpPr>
        <p:spPr>
          <a:xfrm rot="8927973">
            <a:off x="2073389" y="2350081"/>
            <a:ext cx="997361" cy="9068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D30C7877-68E1-4087-898A-AA44110C6B7C}"/>
              </a:ext>
            </a:extLst>
          </p:cNvPr>
          <p:cNvSpPr txBox="1"/>
          <p:nvPr/>
        </p:nvSpPr>
        <p:spPr>
          <a:xfrm>
            <a:off x="3233509" y="2204417"/>
            <a:ext cx="596238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800" dirty="0"/>
              <a:t>Was bedeutet es für uns wenn die Kaufkraft sinkt ? </a:t>
            </a:r>
          </a:p>
        </p:txBody>
      </p:sp>
      <p:pic>
        <p:nvPicPr>
          <p:cNvPr id="6" name="Inhaltsplatzhalter 4" descr="Mann">
            <a:extLst>
              <a:ext uri="{FF2B5EF4-FFF2-40B4-BE49-F238E27FC236}">
                <a16:creationId xmlns:a16="http://schemas.microsoft.com/office/drawing/2014/main" id="{6488363D-46D9-4085-8CBF-1264B3E3D8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349331" y="2681470"/>
            <a:ext cx="3246115" cy="3246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561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90D0034-F768-41E7-85D4-F38C4DE857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4F7E42D-8B5A-4FC8-81CD-9E60171F7F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48F3F1B-C97B-401D-9A86-FC07B3020E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516835"/>
            <a:ext cx="3084844" cy="2103875"/>
          </a:xfrm>
        </p:spPr>
        <p:txBody>
          <a:bodyPr>
            <a:normAutofit/>
          </a:bodyPr>
          <a:lstStyle/>
          <a:p>
            <a:r>
              <a:rPr lang="de-AT" sz="3600">
                <a:solidFill>
                  <a:srgbClr val="FFFFFF"/>
                </a:solidFill>
              </a:rPr>
              <a:t>Der Gehaltszettel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387D5A4-2058-466F-8ACB-F82024CE13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2371" y="2653800"/>
            <a:ext cx="3084844" cy="3335519"/>
          </a:xfrm>
        </p:spPr>
        <p:txBody>
          <a:bodyPr>
            <a:normAutofit/>
          </a:bodyPr>
          <a:lstStyle/>
          <a:p>
            <a:endParaRPr lang="de-AT" sz="1500" dirty="0">
              <a:solidFill>
                <a:srgbClr val="FFFFFF"/>
              </a:solidFill>
            </a:endParaRPr>
          </a:p>
          <a:p>
            <a:endParaRPr lang="de-AT" sz="1500" dirty="0">
              <a:solidFill>
                <a:srgbClr val="FFFFFF"/>
              </a:solidFill>
            </a:endParaRPr>
          </a:p>
          <a:p>
            <a:endParaRPr lang="de-AT" sz="1500" dirty="0">
              <a:solidFill>
                <a:srgbClr val="FFFFFF"/>
              </a:solidFill>
            </a:endParaRPr>
          </a:p>
          <a:p>
            <a:endParaRPr lang="de-AT" sz="1500" dirty="0">
              <a:solidFill>
                <a:srgbClr val="FFFFFF"/>
              </a:solidFill>
            </a:endParaRPr>
          </a:p>
          <a:p>
            <a:endParaRPr lang="de-AT" sz="1500" dirty="0">
              <a:solidFill>
                <a:srgbClr val="FFFFFF"/>
              </a:solidFill>
            </a:endParaRPr>
          </a:p>
          <a:p>
            <a:endParaRPr lang="de-AT" sz="1500" dirty="0">
              <a:solidFill>
                <a:srgbClr val="FFFFFF"/>
              </a:solidFill>
            </a:endParaRPr>
          </a:p>
          <a:p>
            <a:endParaRPr lang="de-AT" sz="1500" dirty="0">
              <a:solidFill>
                <a:srgbClr val="FFFFFF"/>
              </a:solidFill>
            </a:endParaRPr>
          </a:p>
          <a:p>
            <a:r>
              <a:rPr lang="de-AT" sz="2400" dirty="0">
                <a:solidFill>
                  <a:srgbClr val="FFFFFF"/>
                </a:solidFill>
              </a:rPr>
              <a:t>Arbeitsbuch S. 28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C04651D-B9F4-4935-A02D-364153FBDF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323CFF85-8013-4F03-A08E-A8EA7A14E5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6935" y="0"/>
            <a:ext cx="7531542" cy="6814252"/>
          </a:xfrm>
          <a:prstGeom prst="rect">
            <a:avLst/>
          </a:prstGeom>
        </p:spPr>
      </p:pic>
      <p:sp>
        <p:nvSpPr>
          <p:cNvPr id="7" name="Ellipse 6">
            <a:extLst>
              <a:ext uri="{FF2B5EF4-FFF2-40B4-BE49-F238E27FC236}">
                <a16:creationId xmlns:a16="http://schemas.microsoft.com/office/drawing/2014/main" id="{76AD4074-C35A-4FA6-9070-118BAD99FF6D}"/>
              </a:ext>
            </a:extLst>
          </p:cNvPr>
          <p:cNvSpPr/>
          <p:nvPr/>
        </p:nvSpPr>
        <p:spPr>
          <a:xfrm>
            <a:off x="7180289" y="4961744"/>
            <a:ext cx="2863121" cy="374754"/>
          </a:xfrm>
          <a:prstGeom prst="ellips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F726E791-F450-4532-8D24-D59E38922E82}"/>
              </a:ext>
            </a:extLst>
          </p:cNvPr>
          <p:cNvSpPr/>
          <p:nvPr/>
        </p:nvSpPr>
        <p:spPr>
          <a:xfrm>
            <a:off x="7180289" y="6439498"/>
            <a:ext cx="2863121" cy="374754"/>
          </a:xfrm>
          <a:prstGeom prst="ellips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193019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F4A001E-7D2E-43B4-AA2A-8444558DB1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Herr Steiner zahlt Steuern an den Staat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15DB446C-F092-4F11-BF57-7EF941B14B60}"/>
              </a:ext>
            </a:extLst>
          </p:cNvPr>
          <p:cNvSpPr txBox="1"/>
          <p:nvPr/>
        </p:nvSpPr>
        <p:spPr>
          <a:xfrm>
            <a:off x="1289957" y="2465614"/>
            <a:ext cx="98657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AT" dirty="0"/>
          </a:p>
          <a:p>
            <a:endParaRPr lang="de-AT" dirty="0"/>
          </a:p>
          <a:p>
            <a:endParaRPr lang="de-AT" dirty="0"/>
          </a:p>
        </p:txBody>
      </p:sp>
      <p:pic>
        <p:nvPicPr>
          <p:cNvPr id="6" name="Grafik 5" descr="Mann">
            <a:extLst>
              <a:ext uri="{FF2B5EF4-FFF2-40B4-BE49-F238E27FC236}">
                <a16:creationId xmlns:a16="http://schemas.microsoft.com/office/drawing/2014/main" id="{DA13FF8A-5C10-4D70-8FC2-BAE3093091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6665" y="2353711"/>
            <a:ext cx="3526972" cy="3526972"/>
          </a:xfrm>
          <a:prstGeom prst="rect">
            <a:avLst/>
          </a:prstGeom>
        </p:spPr>
      </p:pic>
      <p:pic>
        <p:nvPicPr>
          <p:cNvPr id="8" name="Grafik 7" descr="Pfeil: Leichte Kurve">
            <a:extLst>
              <a:ext uri="{FF2B5EF4-FFF2-40B4-BE49-F238E27FC236}">
                <a16:creationId xmlns:a16="http://schemas.microsoft.com/office/drawing/2014/main" id="{A1318B76-FB45-4738-9349-95E07D6D58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274276" y="3500847"/>
            <a:ext cx="1905000" cy="1905000"/>
          </a:xfrm>
          <a:prstGeom prst="rect">
            <a:avLst/>
          </a:prstGeom>
        </p:spPr>
      </p:pic>
      <p:pic>
        <p:nvPicPr>
          <p:cNvPr id="10" name="Grafik 9" descr="Geld">
            <a:extLst>
              <a:ext uri="{FF2B5EF4-FFF2-40B4-BE49-F238E27FC236}">
                <a16:creationId xmlns:a16="http://schemas.microsoft.com/office/drawing/2014/main" id="{D0F42B78-58DB-4168-8921-B715FBB6B3E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644644" y="3388944"/>
            <a:ext cx="914400" cy="914400"/>
          </a:xfrm>
          <a:prstGeom prst="rect">
            <a:avLst/>
          </a:prstGeom>
        </p:spPr>
      </p:pic>
      <p:pic>
        <p:nvPicPr>
          <p:cNvPr id="2050" name="Picture 2" descr="Bildergebnis für staat österreich">
            <a:extLst>
              <a:ext uri="{FF2B5EF4-FFF2-40B4-BE49-F238E27FC236}">
                <a16:creationId xmlns:a16="http://schemas.microsoft.com/office/drawing/2014/main" id="{91E29D54-6AAE-413A-84EB-8056C79747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4452" y="3133741"/>
            <a:ext cx="3031871" cy="1966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29070CD9-4EA6-4709-B801-59A087DE0C9C}"/>
              </a:ext>
            </a:extLst>
          </p:cNvPr>
          <p:cNvSpPr txBox="1"/>
          <p:nvPr/>
        </p:nvSpPr>
        <p:spPr>
          <a:xfrm>
            <a:off x="1289957" y="5941706"/>
            <a:ext cx="2380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b="1" dirty="0">
                <a:latin typeface="Aharoni" panose="02010803020104030203" pitchFamily="2" charset="-79"/>
                <a:cs typeface="Aharoni" panose="02010803020104030203" pitchFamily="2" charset="-79"/>
              </a:rPr>
              <a:t>Herr Steiner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EC359913-E8EC-4E09-A10B-B08983990251}"/>
              </a:ext>
            </a:extLst>
          </p:cNvPr>
          <p:cNvSpPr txBox="1"/>
          <p:nvPr/>
        </p:nvSpPr>
        <p:spPr>
          <a:xfrm>
            <a:off x="4167052" y="5748568"/>
            <a:ext cx="23134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b="1" dirty="0">
                <a:latin typeface="Aharoni" panose="02010803020104030203" pitchFamily="2" charset="-79"/>
                <a:cs typeface="Aharoni" panose="02010803020104030203" pitchFamily="2" charset="-79"/>
              </a:rPr>
              <a:t>Sozialversicherung </a:t>
            </a:r>
          </a:p>
          <a:p>
            <a:r>
              <a:rPr lang="de-AT" b="1" dirty="0">
                <a:latin typeface="Aharoni" panose="02010803020104030203" pitchFamily="2" charset="-79"/>
                <a:cs typeface="Aharoni" panose="02010803020104030203" pitchFamily="2" charset="-79"/>
              </a:rPr>
              <a:t>Lohnsteuer 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0C011A57-6C11-440F-A166-720A37FAD9D1}"/>
              </a:ext>
            </a:extLst>
          </p:cNvPr>
          <p:cNvSpPr txBox="1"/>
          <p:nvPr/>
        </p:nvSpPr>
        <p:spPr>
          <a:xfrm>
            <a:off x="7620709" y="5852821"/>
            <a:ext cx="2332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b="1" dirty="0">
                <a:latin typeface="Aharoni" panose="02010803020104030203" pitchFamily="2" charset="-79"/>
                <a:cs typeface="Aharoni" panose="02010803020104030203" pitchFamily="2" charset="-79"/>
              </a:rPr>
              <a:t>Republik Österreich</a:t>
            </a:r>
          </a:p>
        </p:txBody>
      </p:sp>
    </p:spTree>
    <p:extLst>
      <p:ext uri="{BB962C8B-B14F-4D97-AF65-F5344CB8AC3E}">
        <p14:creationId xmlns:p14="http://schemas.microsoft.com/office/powerpoint/2010/main" val="18426412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F4A001E-7D2E-43B4-AA2A-8444558DB1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Was bekommt Herr Steiner dafür?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15DB446C-F092-4F11-BF57-7EF941B14B60}"/>
              </a:ext>
            </a:extLst>
          </p:cNvPr>
          <p:cNvSpPr txBox="1"/>
          <p:nvPr/>
        </p:nvSpPr>
        <p:spPr>
          <a:xfrm>
            <a:off x="1289957" y="2465614"/>
            <a:ext cx="98657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AT" dirty="0"/>
          </a:p>
          <a:p>
            <a:endParaRPr lang="de-AT" dirty="0"/>
          </a:p>
          <a:p>
            <a:endParaRPr lang="de-AT" dirty="0"/>
          </a:p>
        </p:txBody>
      </p:sp>
      <p:pic>
        <p:nvPicPr>
          <p:cNvPr id="6" name="Grafik 5" descr="Mann">
            <a:extLst>
              <a:ext uri="{FF2B5EF4-FFF2-40B4-BE49-F238E27FC236}">
                <a16:creationId xmlns:a16="http://schemas.microsoft.com/office/drawing/2014/main" id="{DA13FF8A-5C10-4D70-8FC2-BAE3093091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33663" y="2221596"/>
            <a:ext cx="3526972" cy="3526972"/>
          </a:xfrm>
          <a:prstGeom prst="rect">
            <a:avLst/>
          </a:prstGeom>
        </p:spPr>
      </p:pic>
      <p:pic>
        <p:nvPicPr>
          <p:cNvPr id="8" name="Grafik 7" descr="Pfeil: Leichte Kurve">
            <a:extLst>
              <a:ext uri="{FF2B5EF4-FFF2-40B4-BE49-F238E27FC236}">
                <a16:creationId xmlns:a16="http://schemas.microsoft.com/office/drawing/2014/main" id="{A1318B76-FB45-4738-9349-95E07D6D58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75506" y="3255416"/>
            <a:ext cx="2063112" cy="2063112"/>
          </a:xfrm>
          <a:prstGeom prst="rect">
            <a:avLst/>
          </a:prstGeom>
        </p:spPr>
      </p:pic>
      <p:pic>
        <p:nvPicPr>
          <p:cNvPr id="2050" name="Picture 2" descr="Bildergebnis für staat österreich">
            <a:extLst>
              <a:ext uri="{FF2B5EF4-FFF2-40B4-BE49-F238E27FC236}">
                <a16:creationId xmlns:a16="http://schemas.microsoft.com/office/drawing/2014/main" id="{91E29D54-6AAE-413A-84EB-8056C79747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252" y="3291224"/>
            <a:ext cx="3031871" cy="1966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29070CD9-4EA6-4709-B801-59A087DE0C9C}"/>
              </a:ext>
            </a:extLst>
          </p:cNvPr>
          <p:cNvSpPr txBox="1"/>
          <p:nvPr/>
        </p:nvSpPr>
        <p:spPr>
          <a:xfrm>
            <a:off x="8098971" y="5878182"/>
            <a:ext cx="2380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b="1" dirty="0">
                <a:latin typeface="Aharoni" panose="02010803020104030203" pitchFamily="2" charset="-79"/>
                <a:cs typeface="Aharoni" panose="02010803020104030203" pitchFamily="2" charset="-79"/>
              </a:rPr>
              <a:t>Herr Steiner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0C011A57-6C11-440F-A166-720A37FAD9D1}"/>
              </a:ext>
            </a:extLst>
          </p:cNvPr>
          <p:cNvSpPr txBox="1"/>
          <p:nvPr/>
        </p:nvSpPr>
        <p:spPr>
          <a:xfrm>
            <a:off x="971763" y="5693516"/>
            <a:ext cx="2332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b="1" dirty="0">
                <a:latin typeface="Aharoni" panose="02010803020104030203" pitchFamily="2" charset="-79"/>
                <a:cs typeface="Aharoni" panose="02010803020104030203" pitchFamily="2" charset="-79"/>
              </a:rPr>
              <a:t>Republik Österreich</a:t>
            </a:r>
          </a:p>
        </p:txBody>
      </p:sp>
    </p:spTree>
    <p:extLst>
      <p:ext uri="{BB962C8B-B14F-4D97-AF65-F5344CB8AC3E}">
        <p14:creationId xmlns:p14="http://schemas.microsoft.com/office/powerpoint/2010/main" val="6963725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72CCACC-74EC-4A50-8B7B-32B691D77B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Was bekommt Herr Steiner dafür?</a:t>
            </a:r>
          </a:p>
        </p:txBody>
      </p:sp>
      <p:pic>
        <p:nvPicPr>
          <p:cNvPr id="11" name="Inhaltsplatzhalter 10" descr="Klassenzimmer">
            <a:extLst>
              <a:ext uri="{FF2B5EF4-FFF2-40B4-BE49-F238E27FC236}">
                <a16:creationId xmlns:a16="http://schemas.microsoft.com/office/drawing/2014/main" id="{7B3135DA-5E30-411D-8B8B-FC4566333F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37735" y="4248537"/>
            <a:ext cx="1744208" cy="1744208"/>
          </a:xfrm>
        </p:spPr>
      </p:pic>
      <p:pic>
        <p:nvPicPr>
          <p:cNvPr id="13" name="Grafik 12" descr="Stethoskop">
            <a:extLst>
              <a:ext uri="{FF2B5EF4-FFF2-40B4-BE49-F238E27FC236}">
                <a16:creationId xmlns:a16="http://schemas.microsoft.com/office/drawing/2014/main" id="{BD876BCD-2F2D-48C3-96BF-06AA450E175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932215" y="1966970"/>
            <a:ext cx="2051957" cy="2051957"/>
          </a:xfrm>
          <a:prstGeom prst="rect">
            <a:avLst/>
          </a:prstGeom>
        </p:spPr>
      </p:pic>
      <p:pic>
        <p:nvPicPr>
          <p:cNvPr id="15" name="Grafik 14" descr="Medizin">
            <a:extLst>
              <a:ext uri="{FF2B5EF4-FFF2-40B4-BE49-F238E27FC236}">
                <a16:creationId xmlns:a16="http://schemas.microsoft.com/office/drawing/2014/main" id="{5EFA70A1-D7B3-41C0-8ADA-82BEC9B2B88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826329" y="2584734"/>
            <a:ext cx="1251856" cy="1251856"/>
          </a:xfrm>
          <a:prstGeom prst="rect">
            <a:avLst/>
          </a:prstGeom>
        </p:spPr>
      </p:pic>
      <p:pic>
        <p:nvPicPr>
          <p:cNvPr id="17" name="Grafik 16" descr="Frau mit Baby">
            <a:extLst>
              <a:ext uri="{FF2B5EF4-FFF2-40B4-BE49-F238E27FC236}">
                <a16:creationId xmlns:a16="http://schemas.microsoft.com/office/drawing/2014/main" id="{B437D2E9-E142-407D-8BEB-808B9E7F910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933190" y="1966970"/>
            <a:ext cx="2378529" cy="2378529"/>
          </a:xfrm>
          <a:prstGeom prst="rect">
            <a:avLst/>
          </a:prstGeom>
        </p:spPr>
      </p:pic>
      <p:pic>
        <p:nvPicPr>
          <p:cNvPr id="19" name="Grafik 18" descr="Münzen">
            <a:extLst>
              <a:ext uri="{FF2B5EF4-FFF2-40B4-BE49-F238E27FC236}">
                <a16:creationId xmlns:a16="http://schemas.microsoft.com/office/drawing/2014/main" id="{2DD15B07-BCB2-4276-8BA6-6FFCC39D177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333229" y="2177145"/>
            <a:ext cx="1185068" cy="1185068"/>
          </a:xfrm>
          <a:prstGeom prst="rect">
            <a:avLst/>
          </a:prstGeom>
        </p:spPr>
      </p:pic>
      <p:pic>
        <p:nvPicPr>
          <p:cNvPr id="21" name="Grafik 20" descr="Aktenkoffer">
            <a:extLst>
              <a:ext uri="{FF2B5EF4-FFF2-40B4-BE49-F238E27FC236}">
                <a16:creationId xmlns:a16="http://schemas.microsoft.com/office/drawing/2014/main" id="{A56B199F-592A-4691-B95C-B79EAC28ADF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4901518" y="4523400"/>
            <a:ext cx="1110344" cy="1110344"/>
          </a:xfrm>
          <a:prstGeom prst="rect">
            <a:avLst/>
          </a:prstGeom>
        </p:spPr>
      </p:pic>
      <p:pic>
        <p:nvPicPr>
          <p:cNvPr id="23" name="Grafik 22" descr="Geld">
            <a:extLst>
              <a:ext uri="{FF2B5EF4-FFF2-40B4-BE49-F238E27FC236}">
                <a16:creationId xmlns:a16="http://schemas.microsoft.com/office/drawing/2014/main" id="{DAC5D538-766D-4423-A8AA-A74FDDE3D9F9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6011862" y="4248537"/>
            <a:ext cx="1110344" cy="1110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606005"/>
      </p:ext>
    </p:extLst>
  </p:cSld>
  <p:clrMapOvr>
    <a:masterClrMapping/>
  </p:clrMapOvr>
</p:sld>
</file>

<file path=ppt/theme/theme1.xml><?xml version="1.0" encoding="utf-8"?>
<a:theme xmlns:a="http://schemas.openxmlformats.org/drawingml/2006/main" name="Rückblick">
  <a:themeElements>
    <a:clrScheme name="Rotorange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Rückblick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ückblick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143</Words>
  <Application>Microsoft Office PowerPoint</Application>
  <PresentationFormat>Breitbild</PresentationFormat>
  <Paragraphs>51</Paragraphs>
  <Slides>11</Slides>
  <Notes>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6" baseType="lpstr">
      <vt:lpstr>Aharoni</vt:lpstr>
      <vt:lpstr>Calibri</vt:lpstr>
      <vt:lpstr>Calibri Light</vt:lpstr>
      <vt:lpstr>Wingdings</vt:lpstr>
      <vt:lpstr>Rückblick</vt:lpstr>
      <vt:lpstr>Kaufkraft des Geldes</vt:lpstr>
      <vt:lpstr>Ein Euro = Ein Euro  ?</vt:lpstr>
      <vt:lpstr>Big Mac Index</vt:lpstr>
      <vt:lpstr>Kaufkraft des Geldes</vt:lpstr>
      <vt:lpstr>Die Kaufkraft sind aufgrund der Inflation</vt:lpstr>
      <vt:lpstr>Der Gehaltszettel </vt:lpstr>
      <vt:lpstr>Herr Steiner zahlt Steuern an den Staat</vt:lpstr>
      <vt:lpstr>Was bekommt Herr Steiner dafür?</vt:lpstr>
      <vt:lpstr>Was bekommt Herr Steiner dafür?</vt:lpstr>
      <vt:lpstr>Warum zahlen wir Steuern an den Staat ?</vt:lpstr>
      <vt:lpstr>Arbeitsbuch S. 32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Kaufkraft des Geldes</dc:title>
  <dc:creator>Theresa Pechmann</dc:creator>
  <cp:lastModifiedBy>Theresa Pechmann</cp:lastModifiedBy>
  <cp:revision>8</cp:revision>
  <dcterms:created xsi:type="dcterms:W3CDTF">2019-10-20T18:02:59Z</dcterms:created>
  <dcterms:modified xsi:type="dcterms:W3CDTF">2019-10-21T11:12:50Z</dcterms:modified>
</cp:coreProperties>
</file>