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0C06-5CFA-449B-8894-E9BA0747EDAF}" type="datetimeFigureOut">
              <a:rPr lang="de-AT" smtClean="0"/>
              <a:t>26.10.2019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DF18-B03A-4627-ADF4-3D07163BDA5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670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0C06-5CFA-449B-8894-E9BA0747EDAF}" type="datetimeFigureOut">
              <a:rPr lang="de-AT" smtClean="0"/>
              <a:t>26.10.2019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DF18-B03A-4627-ADF4-3D07163BDA5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929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0C06-5CFA-449B-8894-E9BA0747EDAF}" type="datetimeFigureOut">
              <a:rPr lang="de-AT" smtClean="0"/>
              <a:t>26.10.2019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DF18-B03A-4627-ADF4-3D07163BDA5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529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0C06-5CFA-449B-8894-E9BA0747EDAF}" type="datetimeFigureOut">
              <a:rPr lang="de-AT" smtClean="0"/>
              <a:t>26.10.2019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DF18-B03A-4627-ADF4-3D07163BDA5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690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0C06-5CFA-449B-8894-E9BA0747EDAF}" type="datetimeFigureOut">
              <a:rPr lang="de-AT" smtClean="0"/>
              <a:t>26.10.2019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DF18-B03A-4627-ADF4-3D07163BDA5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559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0C06-5CFA-449B-8894-E9BA0747EDAF}" type="datetimeFigureOut">
              <a:rPr lang="de-AT" smtClean="0"/>
              <a:t>26.10.2019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DF18-B03A-4627-ADF4-3D07163BDA5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829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0C06-5CFA-449B-8894-E9BA0747EDAF}" type="datetimeFigureOut">
              <a:rPr lang="de-AT" smtClean="0"/>
              <a:t>26.10.2019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DF18-B03A-4627-ADF4-3D07163BDA5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726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0C06-5CFA-449B-8894-E9BA0747EDAF}" type="datetimeFigureOut">
              <a:rPr lang="de-AT" smtClean="0"/>
              <a:t>26.10.2019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DF18-B03A-4627-ADF4-3D07163BDA5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77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0C06-5CFA-449B-8894-E9BA0747EDAF}" type="datetimeFigureOut">
              <a:rPr lang="de-AT" smtClean="0"/>
              <a:t>26.10.2019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DF18-B03A-4627-ADF4-3D07163BDA5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091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0C06-5CFA-449B-8894-E9BA0747EDAF}" type="datetimeFigureOut">
              <a:rPr lang="de-AT" smtClean="0"/>
              <a:t>26.10.2019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DF18-B03A-4627-ADF4-3D07163BDA5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560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0C06-5CFA-449B-8894-E9BA0747EDAF}" type="datetimeFigureOut">
              <a:rPr lang="de-AT" smtClean="0"/>
              <a:t>26.10.2019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DF18-B03A-4627-ADF4-3D07163BDA5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236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30C06-5CFA-449B-8894-E9BA0747EDAF}" type="datetimeFigureOut">
              <a:rPr lang="de-AT" smtClean="0"/>
              <a:t>26.10.2019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1DF18-B03A-4627-ADF4-3D07163BDA5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941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e.wikipedia.org/wiki/Zeitzon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elt.de/politik/article1074897/Korrupte-Beamte-werden-im-Online-Spiel-gefoltert.html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flshop.com/new-england-patriots-fathead-logo-giant-removable-decal/p-69698139334135+z-817-841360963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dependent.co.uk/arts-entertainment/music/news/greta-thunberg-climate-change-track-1975-song-a9052816.html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Zeitzon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0"/>
            <a:ext cx="12672960" cy="683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Zeitzonen - Textaufgaben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3743684" y="5733256"/>
            <a:ext cx="122413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0" u="sng" dirty="0">
                <a:hlinkClick r:id="rId4"/>
              </a:rPr>
              <a:t>https://de.wikipedia.org/wiki/Zeitzone</a:t>
            </a:r>
            <a:endParaRPr lang="de-AT" sz="500" dirty="0"/>
          </a:p>
        </p:txBody>
      </p:sp>
    </p:spTree>
    <p:extLst>
      <p:ext uri="{BB962C8B-B14F-4D97-AF65-F5344CB8AC3E}">
        <p14:creationId xmlns:p14="http://schemas.microsoft.com/office/powerpoint/2010/main" val="32638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ildergebnis für Zeitzon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0"/>
            <a:ext cx="12672960" cy="683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Gemeinsam Computerspielen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2700" dirty="0" smtClean="0"/>
              <a:t>Du möchtest um 15:00 Uhr mit deinem chinesischen Freund der in Peking (China) lebt online Computerspielen.</a:t>
            </a:r>
          </a:p>
          <a:p>
            <a:pPr marL="0" indent="0">
              <a:buNone/>
            </a:pPr>
            <a:r>
              <a:rPr lang="de-AT" sz="2700" dirty="0" smtClean="0"/>
              <a:t>Um wieviel Uhr muss er sich bereithalten,</a:t>
            </a:r>
          </a:p>
          <a:p>
            <a:pPr marL="0" indent="0">
              <a:buNone/>
            </a:pPr>
            <a:r>
              <a:rPr lang="de-AT" sz="2700" dirty="0" smtClean="0"/>
              <a:t>damit ihr gemeinsam</a:t>
            </a:r>
          </a:p>
          <a:p>
            <a:pPr marL="0" indent="0">
              <a:buNone/>
            </a:pPr>
            <a:r>
              <a:rPr lang="de-AT" sz="2700" dirty="0" smtClean="0"/>
              <a:t>zocken könnt?</a:t>
            </a:r>
            <a:endParaRPr lang="de-AT" sz="2700" dirty="0"/>
          </a:p>
        </p:txBody>
      </p:sp>
      <p:pic>
        <p:nvPicPr>
          <p:cNvPr id="4" name="Grafik 3" descr="Bildergebnis für chinese computerspiel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56" y="3284984"/>
            <a:ext cx="4104456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4741692" y="6381328"/>
            <a:ext cx="345638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0" u="sng" dirty="0">
                <a:hlinkClick r:id="rId5"/>
              </a:rPr>
              <a:t>https://www.welt.de/politik/article1074897/Korrupte-Beamte-werden-im-Online-Spiel-gefoltert.html</a:t>
            </a:r>
            <a:r>
              <a:rPr lang="de-AT" sz="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97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ildergebnis für Zeitzon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-38021"/>
            <a:ext cx="12672960" cy="683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Das Footballmatch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sz="2700" dirty="0" smtClean="0"/>
              <a:t>Deine Lieblingsfootballmannschaft, die New England </a:t>
            </a:r>
            <a:r>
              <a:rPr lang="de-AT" sz="2700" dirty="0" err="1" smtClean="0"/>
              <a:t>Patriots</a:t>
            </a:r>
            <a:r>
              <a:rPr lang="de-AT" sz="2700" dirty="0" smtClean="0"/>
              <a:t>, spielen in New York (USA) zur besten Sendezeit im Fernsehen (um 20:15 Uhr). Das Spiel wird live auch auf deinem Fernseher gezeigt. Um wieviel Uhr musst du den Fernseher einschalten, um das Spiel ansehen zu können?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4" name="Bild 1" descr="Bildergebnis für patriots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24" y="4005064"/>
            <a:ext cx="2436152" cy="2364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2849924" y="6378328"/>
            <a:ext cx="344415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0" u="sng" dirty="0">
                <a:hlinkClick r:id="rId5"/>
              </a:rPr>
              <a:t>https://www.nflshop.com/new-england-patriots-fathead-logo-giant-removable-decal/p-69698139334135+z-817-841360963</a:t>
            </a:r>
            <a:r>
              <a:rPr lang="de-AT" sz="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19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ildergebnis für Zeitzon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0"/>
            <a:ext cx="12672960" cy="683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Deine schwedische Freundin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2800" dirty="0" smtClean="0"/>
              <a:t>Du machst gerade Urlaub in Sydney, Australien, und möchtest deine Freundin in Schweden anrufen. In Sydney ist es gerade 12 Uhr mittags. Wie spät ist es in Schweden?</a:t>
            </a:r>
            <a:endParaRPr lang="de-AT" sz="2800" dirty="0"/>
          </a:p>
        </p:txBody>
      </p:sp>
      <p:pic>
        <p:nvPicPr>
          <p:cNvPr id="4" name="Grafik 3" descr="Bildergebnis für greta thunber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01152"/>
            <a:ext cx="4032448" cy="30243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4716016" y="6225487"/>
            <a:ext cx="36004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0" u="sng" dirty="0">
                <a:hlinkClick r:id="rId5"/>
              </a:rPr>
              <a:t>https://www.independent.co.uk/arts-entertainment/music/news/greta-thunberg-climate-change-track-1975-song-a9052816.html</a:t>
            </a:r>
            <a:endParaRPr lang="de-AT" sz="500" dirty="0"/>
          </a:p>
        </p:txBody>
      </p:sp>
    </p:spTree>
    <p:extLst>
      <p:ext uri="{BB962C8B-B14F-4D97-AF65-F5344CB8AC3E}">
        <p14:creationId xmlns:p14="http://schemas.microsoft.com/office/powerpoint/2010/main" val="32153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Bildschirmpräsentation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</vt:lpstr>
      <vt:lpstr>Zeitzonen - Textaufgaben</vt:lpstr>
      <vt:lpstr>Gemeinsam Computerspielen</vt:lpstr>
      <vt:lpstr>Das Footballmatch</vt:lpstr>
      <vt:lpstr>Deine schwedische Freundin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Zeitzonen - Textaufgaben</dc:title>
  <dc:creator>lukil</dc:creator>
  <cp:lastModifiedBy>lukil</cp:lastModifiedBy>
  <cp:revision>5</cp:revision>
  <dcterms:created xsi:type="dcterms:W3CDTF">2019-10-26T07:40:00Z</dcterms:created>
  <dcterms:modified xsi:type="dcterms:W3CDTF">2019-10-26T08:06:27Z</dcterms:modified>
</cp:coreProperties>
</file>