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6"/>
  </p:notesMasterIdLst>
  <p:sldIdLst>
    <p:sldId id="256" r:id="rId2"/>
    <p:sldId id="258" r:id="rId3"/>
    <p:sldId id="265" r:id="rId4"/>
    <p:sldId id="264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AB8DF-49EE-4563-9CC5-32D7AB6D3D7E}" type="datetimeFigureOut">
              <a:rPr lang="de-AT" smtClean="0"/>
              <a:t>05.11.2019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DCAB8-E990-4F6B-983D-CC7B4B5C3A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644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A5422A-EB7A-4B73-A189-7EEAE9291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54E6C3D-382F-4D63-8D1C-0BEA0B6E3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8ACD3A-E63C-4760-80FA-4D6A9396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F305-3363-4B95-94BF-9E534B2E4520}" type="datetime1">
              <a:rPr lang="de-AT" smtClean="0"/>
              <a:t>05.11.2019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1E1D04-2C08-49FD-BFFC-A0FDECA0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0A7615-8475-4665-B032-2B8782D1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219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841FC2-0845-4106-9579-2E583F10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476340-6197-4BDF-9D78-272804D41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C757A8-7A6B-4328-9C3B-C19C72FA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57D5-6959-4FF4-AFAD-A71E911E4AE4}" type="datetime1">
              <a:rPr lang="de-AT" smtClean="0"/>
              <a:t>05.11.2019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084668-77B7-43F0-BBF2-2C997884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3E746-2FFE-4BC4-9AD9-C68DC220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8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1501D6-5B87-4774-98F5-ACF991C82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EB349D-9C9F-48E7-AE97-1F63D6C0B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DCA751-1660-4E50-B977-55B3D497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AD7A-4318-45B1-9922-906D28DF024C}" type="datetime1">
              <a:rPr lang="de-AT" smtClean="0"/>
              <a:t>05.11.2019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84CBA1-BD61-4167-85E8-6712C3E3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4A8FE8-EB13-4503-BB10-5DCEA57B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26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7975F-1D94-4985-BBCF-1374AA6D8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787B53-4538-4BFD-B646-96AAC7B1F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BFCD85-BAD6-42F4-8562-D4EFFEF0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5EAB-7FA4-47BD-A06D-DCFDA71F49C7}" type="datetime1">
              <a:rPr lang="de-AT" smtClean="0"/>
              <a:t>05.11.2019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19D360-DD4B-4D9C-871D-E1D9F1445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306CC8-7E36-465B-83AD-ECC558D7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349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8FE35-9008-407A-9E11-A9B07F4B5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0488E4-89DB-48D5-BF68-FB85A3897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76A30B-0AE8-457C-9A7A-D4902DB7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79B-C89B-4362-8A7F-3694CFA674DE}" type="datetime1">
              <a:rPr lang="de-AT" smtClean="0"/>
              <a:t>05.11.2019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255282-06CF-4EB0-A04A-B20FB053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1E0940-2777-4EF2-9422-8F79EE48C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000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F307E3-0317-4383-9DC5-06B48DAE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371DF6-6684-405A-A317-C827ED0BA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7CF375-E1EC-4782-BBCC-791604FB8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79814D-E33B-4211-85E9-6BDEDCCB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41C7-916B-4A36-A0B5-687DC59669D7}" type="datetime1">
              <a:rPr lang="de-AT" smtClean="0"/>
              <a:t>05.11.2019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9D6F5F-991C-47EA-B21E-E1CE2675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3FE8CA-EDDB-4449-AAF7-CAD621C6E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93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F06D0C-09D1-43D5-9854-E04DADA8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68F036-7188-48D0-8829-A99C8E9D9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18F738-5A42-43AD-A542-7D1F77F83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031DEE-701F-4CE1-B7C7-931274E2D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FF0BEF5-74FC-4310-A805-0CA977376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98F938A-B72E-4AED-9543-460C313E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4500-3586-4D54-95B3-3723CE195A4C}" type="datetime1">
              <a:rPr lang="de-AT" smtClean="0"/>
              <a:t>05.11.2019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CBD72F-199A-454E-B3FB-CFB8C5A7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D0A200-2E3D-456B-8DD0-24FCAB9E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581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6BF81-2DA2-4122-B8E5-C52932310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8740CFE-8D61-4478-90AB-24A7A5BB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D98E-E2BD-409B-98B4-58EE15D1C076}" type="datetime1">
              <a:rPr lang="de-AT" smtClean="0"/>
              <a:t>05.11.2019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382D65-7B89-48FF-B874-7D4AF0E68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3B4C6B-359B-4BCE-9972-37F2087C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776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09B480E-338F-421A-9FA4-AE3D7820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CE31-A76B-44FA-814B-A6A7E1444853}" type="datetime1">
              <a:rPr lang="de-AT" smtClean="0"/>
              <a:t>05.11.2019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AA12705-2765-4A9F-989B-B71BDA96B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5486E4-831F-45CD-972D-7DCD8CEF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591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512BD-8B43-48BD-9A94-B1D8104BD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52F8AB-2123-4B36-8418-FBBD5A94C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F3F5C5-3931-4786-8667-D97E43BB0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DB917B-1C8C-4F81-9DEA-99F56CD6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24F5-35BA-417F-A1FB-3DE56BAA6C00}" type="datetime1">
              <a:rPr lang="de-AT" smtClean="0"/>
              <a:t>05.11.2019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B90569-E1A1-4142-9066-7E1313A6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FDE33A-246B-4DAC-B400-1F2D6A7A2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04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83B4B-A6D1-4560-BDDF-061269F7E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F0C576-4560-48DF-8D43-4CCE3928D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02A34A-1DDE-4121-9A93-E0CAE23FA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12423F-21A3-48FF-969C-6A73EBCB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F8A7-99D9-4E5D-AD99-275A8502C9B6}" type="datetime1">
              <a:rPr lang="de-AT" smtClean="0"/>
              <a:t>05.11.2019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63724B-3C41-414F-B51C-516FD40E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5F5803-4ED1-4F26-AC8A-3B975ECF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675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98C6FA1-6CF3-4A60-B5EF-4C5D59F9C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EE5AC0-8261-478D-92E9-FC1ECFCA4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132131-FB91-4022-A3BC-5AF6753A0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D0B7A-6F1F-44F7-BD5C-625B718203E6}" type="datetime1">
              <a:rPr lang="de-AT" smtClean="0"/>
              <a:t>05.11.2019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907099-D280-4A75-BEDC-169B50612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4D3BFE-5A62-4339-B752-80B28A464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2E2A-CA1C-4660-9D0C-17C5FBCCA43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551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RvPXZQL7l0" TargetMode="External"/><Relationship Id="rId2" Type="http://schemas.openxmlformats.org/officeDocument/2006/relationships/hyperlink" Target="https://www.youtube.com/watch?v=cJtkArc1tH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HTY2X1grnI" TargetMode="External"/><Relationship Id="rId2" Type="http://schemas.openxmlformats.org/officeDocument/2006/relationships/hyperlink" Target="https://www.youtube.com/watch?v=cJtkArc1tH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A8040-A1AD-4E7D-B656-54BABF2CF5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5200" dirty="0"/>
              <a:t>Wirbelstürme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168CB70-A321-41FA-A9E3-5FA9B929B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tx1"/>
                </a:solidFill>
              </a:rPr>
              <a:t>Entstehung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tx1"/>
                </a:solidFill>
              </a:rPr>
              <a:t>Auswirkungen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>
                <a:solidFill>
                  <a:schemeClr val="tx1"/>
                </a:solidFill>
              </a:rPr>
              <a:t>Schutzmaßnahmen</a:t>
            </a:r>
          </a:p>
          <a:p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AEBBB0-D11E-4529-860F-C0FF04F8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z="2200" smtClean="0"/>
              <a:t>1</a:t>
            </a:fld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161135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675D2-D4AB-4D45-9903-5AF60F84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47" y="432167"/>
            <a:ext cx="8534400" cy="1507067"/>
          </a:xfrm>
        </p:spPr>
        <p:txBody>
          <a:bodyPr/>
          <a:lstStyle/>
          <a:p>
            <a:r>
              <a:rPr lang="de-AT" dirty="0" err="1"/>
              <a:t>Filmclip</a:t>
            </a:r>
            <a:r>
              <a:rPr lang="de-AT" dirty="0"/>
              <a:t> Hurrikan Dorian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50ACD3-A01F-48E3-8896-4FFC45E5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z="2200" smtClean="0"/>
              <a:t>2</a:t>
            </a:fld>
            <a:endParaRPr lang="de-AT" sz="2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AB4D2C-DC9D-4ED5-B9AB-57B059ADC0AC}"/>
              </a:ext>
            </a:extLst>
          </p:cNvPr>
          <p:cNvSpPr txBox="1"/>
          <p:nvPr/>
        </p:nvSpPr>
        <p:spPr>
          <a:xfrm>
            <a:off x="591447" y="1939234"/>
            <a:ext cx="864949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200" b="1" dirty="0">
              <a:hlinkClick r:id="rId2"/>
            </a:endParaRPr>
          </a:p>
          <a:p>
            <a:r>
              <a:rPr lang="de-AT" sz="2400" dirty="0">
                <a:hlinkClick r:id="rId3"/>
              </a:rPr>
              <a:t>https://www.youtube.com/watch?v=aRvPXZQL7l0</a:t>
            </a:r>
            <a:endParaRPr lang="de-AT" sz="2400" dirty="0"/>
          </a:p>
          <a:p>
            <a:pPr marL="457200" indent="-457200">
              <a:buFont typeface="+mj-lt"/>
              <a:buAutoNum type="arabicPeriod"/>
            </a:pPr>
            <a:endParaRPr lang="de-AT" sz="2400" dirty="0"/>
          </a:p>
          <a:p>
            <a:r>
              <a:rPr lang="de-AT" sz="2400" b="1" dirty="0"/>
              <a:t>Aufgaben: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/>
              <a:t>Lokalisiere die Bahamas im Atlas und benenne die Hauptstadt!</a:t>
            </a:r>
          </a:p>
          <a:p>
            <a:pPr marL="457200" indent="-457200">
              <a:buFont typeface="+mj-lt"/>
              <a:buAutoNum type="arabicPeriod"/>
            </a:pPr>
            <a:endParaRPr lang="de-AT" sz="2400" dirty="0"/>
          </a:p>
          <a:p>
            <a:pPr marL="457200" indent="-457200">
              <a:buFont typeface="+mj-lt"/>
              <a:buAutoNum type="arabicPeriod"/>
            </a:pPr>
            <a:r>
              <a:rPr lang="de-AT" sz="2400" dirty="0"/>
              <a:t>Beschreibe in Stichworten, was dir vom </a:t>
            </a:r>
            <a:r>
              <a:rPr lang="de-AT" sz="2400" dirty="0" err="1"/>
              <a:t>Filmclip</a:t>
            </a:r>
            <a:r>
              <a:rPr lang="de-AT" sz="2400" dirty="0"/>
              <a:t> am stärksten in Erinnerung geblieben ist!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AT" sz="2400" dirty="0"/>
          </a:p>
          <a:p>
            <a:pPr marL="457200" indent="-457200">
              <a:buFont typeface="+mj-lt"/>
              <a:buAutoNum type="arabicPeriod"/>
            </a:pPr>
            <a:r>
              <a:rPr lang="de-AT" sz="2400" dirty="0"/>
              <a:t>Skizziere in Stichworten, wie sich die Menschen in Florida auf den Hurrikan vorbereiten!</a:t>
            </a:r>
          </a:p>
          <a:p>
            <a:pPr marL="457200" indent="-457200">
              <a:buFont typeface="+mj-lt"/>
              <a:buAutoNum type="arabicPeriod"/>
            </a:pPr>
            <a:endParaRPr lang="de-A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37246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675D2-D4AB-4D45-9903-5AF60F84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47" y="432167"/>
            <a:ext cx="8534400" cy="1507067"/>
          </a:xfrm>
        </p:spPr>
        <p:txBody>
          <a:bodyPr/>
          <a:lstStyle/>
          <a:p>
            <a:r>
              <a:rPr lang="de-AT" dirty="0" err="1"/>
              <a:t>Filmclip</a:t>
            </a:r>
            <a:r>
              <a:rPr lang="de-AT" dirty="0"/>
              <a:t> Entstehung eines Hurrikans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50ACD3-A01F-48E3-8896-4FFC45E5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z="2200" smtClean="0"/>
              <a:t>3</a:t>
            </a:fld>
            <a:endParaRPr lang="de-AT" sz="2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AB4D2C-DC9D-4ED5-B9AB-57B059ADC0AC}"/>
              </a:ext>
            </a:extLst>
          </p:cNvPr>
          <p:cNvSpPr txBox="1"/>
          <p:nvPr/>
        </p:nvSpPr>
        <p:spPr>
          <a:xfrm>
            <a:off x="591447" y="1939234"/>
            <a:ext cx="801915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200" b="1" dirty="0">
              <a:hlinkClick r:id="rId2"/>
            </a:endParaRPr>
          </a:p>
          <a:p>
            <a:r>
              <a:rPr lang="de-AT" sz="2400" dirty="0">
                <a:hlinkClick r:id="rId3"/>
              </a:rPr>
              <a:t>https://www.youtube.com/watch?v=mHTY2X1grnI</a:t>
            </a:r>
            <a:endParaRPr lang="de-AT" sz="2400" dirty="0"/>
          </a:p>
          <a:p>
            <a:endParaRPr lang="de-AT" sz="2400" dirty="0"/>
          </a:p>
          <a:p>
            <a:r>
              <a:rPr lang="de-AT" sz="2400" b="1" dirty="0"/>
              <a:t>Aufgabe:</a:t>
            </a:r>
          </a:p>
          <a:p>
            <a:endParaRPr lang="de-AT" sz="2400" dirty="0"/>
          </a:p>
          <a:p>
            <a:r>
              <a:rPr lang="de-AT" sz="2400" dirty="0"/>
              <a:t>Beschreibe deinem Sitznachbar/deiner Sitznachbarin wie ein Hurrikan entsteht!</a:t>
            </a:r>
          </a:p>
          <a:p>
            <a:endParaRPr lang="de-AT" sz="2400" dirty="0"/>
          </a:p>
          <a:p>
            <a:endParaRPr lang="de-AT" sz="2400" dirty="0"/>
          </a:p>
          <a:p>
            <a:pPr marL="457200" indent="-457200">
              <a:buFont typeface="+mj-lt"/>
              <a:buAutoNum type="arabicPeriod"/>
            </a:pPr>
            <a:endParaRPr lang="de-A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97424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0675D2-D4AB-4D45-9903-5AF60F84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47" y="432167"/>
            <a:ext cx="8534400" cy="1507067"/>
          </a:xfrm>
        </p:spPr>
        <p:txBody>
          <a:bodyPr/>
          <a:lstStyle/>
          <a:p>
            <a:r>
              <a:rPr lang="de-AT" dirty="0"/>
              <a:t>Glossar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50ACD3-A01F-48E3-8896-4FFC45E5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E2A-CA1C-4660-9D0C-17C5FBCCA434}" type="slidenum">
              <a:rPr lang="de-AT" sz="2200" smtClean="0"/>
              <a:t>4</a:t>
            </a:fld>
            <a:endParaRPr lang="de-AT" sz="22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9AB4D2C-DC9D-4ED5-B9AB-57B059ADC0AC}"/>
              </a:ext>
            </a:extLst>
          </p:cNvPr>
          <p:cNvSpPr txBox="1"/>
          <p:nvPr/>
        </p:nvSpPr>
        <p:spPr>
          <a:xfrm>
            <a:off x="591447" y="1939235"/>
            <a:ext cx="84067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AT" sz="2400" b="1" dirty="0"/>
              <a:t>Hurrikan</a:t>
            </a:r>
            <a:r>
              <a:rPr lang="de-AT" sz="2400" dirty="0"/>
              <a:t>: Wirbelsturm über dem Meer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de-AT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AT" sz="2400" b="1" dirty="0"/>
              <a:t>Tornado</a:t>
            </a:r>
            <a:r>
              <a:rPr lang="de-AT" sz="2400" dirty="0"/>
              <a:t>: Wirbelsturm über dem Festland.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de-AT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AT" sz="2400" b="1" dirty="0"/>
              <a:t>Auge des Sturms:</a:t>
            </a:r>
            <a:r>
              <a:rPr lang="de-AT" sz="2400" dirty="0"/>
              <a:t> Windstille und wolkenfreie Zone im Inneren des Wirbelsturms</a:t>
            </a:r>
          </a:p>
          <a:p>
            <a:endParaRPr lang="de-AT" sz="2400" dirty="0"/>
          </a:p>
          <a:p>
            <a:r>
              <a:rPr lang="de-AT" sz="24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446600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PresentationFormat>Breitbild</PresentationFormat>
  <Paragraphs>37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Wirbelstürme</vt:lpstr>
      <vt:lpstr>Filmclip Hurrikan Dorian</vt:lpstr>
      <vt:lpstr>Filmclip Entstehung eines Hurrikans</vt:lpstr>
      <vt:lpstr>Glossar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Hochwasser in Österreich</dc:title>
  <dc:creator>Kinggreaser</dc:creator>
  <cp:lastModifiedBy>Emanuel Brandstätter</cp:lastModifiedBy>
  <cp:revision>38</cp:revision>
  <dcterms:created xsi:type="dcterms:W3CDTF">2019-10-01T07:35:25Z</dcterms:created>
  <dcterms:modified xsi:type="dcterms:W3CDTF">2019-11-05T07:59:37Z</dcterms:modified>
</cp:coreProperties>
</file>