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13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2558" y="62"/>
      </p:cViewPr>
      <p:guideLst>
        <p:guide orient="horz" pos="3120"/>
        <p:guide pos="13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3548-52F1-49DD-9EE5-4C9C2DAA47D3}" type="datetimeFigureOut">
              <a:rPr lang="de-AT" smtClean="0"/>
              <a:t>09.11.2019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64DE-9175-42AC-84F6-73CA1BFFFC1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66570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3548-52F1-49DD-9EE5-4C9C2DAA47D3}" type="datetimeFigureOut">
              <a:rPr lang="de-AT" smtClean="0"/>
              <a:t>09.11.2019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64DE-9175-42AC-84F6-73CA1BFFFC1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29366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3548-52F1-49DD-9EE5-4C9C2DAA47D3}" type="datetimeFigureOut">
              <a:rPr lang="de-AT" smtClean="0"/>
              <a:t>09.11.2019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64DE-9175-42AC-84F6-73CA1BFFFC1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3968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3548-52F1-49DD-9EE5-4C9C2DAA47D3}" type="datetimeFigureOut">
              <a:rPr lang="de-AT" smtClean="0"/>
              <a:t>09.11.2019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64DE-9175-42AC-84F6-73CA1BFFFC1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33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3548-52F1-49DD-9EE5-4C9C2DAA47D3}" type="datetimeFigureOut">
              <a:rPr lang="de-AT" smtClean="0"/>
              <a:t>09.11.2019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64DE-9175-42AC-84F6-73CA1BFFFC1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4524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3548-52F1-49DD-9EE5-4C9C2DAA47D3}" type="datetimeFigureOut">
              <a:rPr lang="de-AT" smtClean="0"/>
              <a:t>09.11.2019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64DE-9175-42AC-84F6-73CA1BFFFC1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6134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3548-52F1-49DD-9EE5-4C9C2DAA47D3}" type="datetimeFigureOut">
              <a:rPr lang="de-AT" smtClean="0"/>
              <a:t>09.11.2019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64DE-9175-42AC-84F6-73CA1BFFFC1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13903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3548-52F1-49DD-9EE5-4C9C2DAA47D3}" type="datetimeFigureOut">
              <a:rPr lang="de-AT" smtClean="0"/>
              <a:t>09.11.2019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64DE-9175-42AC-84F6-73CA1BFFFC1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11009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3548-52F1-49DD-9EE5-4C9C2DAA47D3}" type="datetimeFigureOut">
              <a:rPr lang="de-AT" smtClean="0"/>
              <a:t>09.11.2019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64DE-9175-42AC-84F6-73CA1BFFFC1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82065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3548-52F1-49DD-9EE5-4C9C2DAA47D3}" type="datetimeFigureOut">
              <a:rPr lang="de-AT" smtClean="0"/>
              <a:t>09.11.2019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64DE-9175-42AC-84F6-73CA1BFFFC1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853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3548-52F1-49DD-9EE5-4C9C2DAA47D3}" type="datetimeFigureOut">
              <a:rPr lang="de-AT" smtClean="0"/>
              <a:t>09.11.2019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D64DE-9175-42AC-84F6-73CA1BFFFC1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612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A3548-52F1-49DD-9EE5-4C9C2DAA47D3}" type="datetimeFigureOut">
              <a:rPr lang="de-AT" smtClean="0"/>
              <a:t>09.11.2019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D64DE-9175-42AC-84F6-73CA1BFFFC1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621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C10842B-AF8A-470D-8C91-ABCE4A166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90" y="253494"/>
            <a:ext cx="6192619" cy="3607602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69330761-5DF5-4302-A606-FDD3A24C51CF}"/>
              </a:ext>
            </a:extLst>
          </p:cNvPr>
          <p:cNvSpPr/>
          <p:nvPr/>
        </p:nvSpPr>
        <p:spPr>
          <a:xfrm>
            <a:off x="483216" y="3861096"/>
            <a:ext cx="6374784" cy="270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156" i="1" dirty="0">
                <a:latin typeface="Calibri" panose="020F0502020204030204" pitchFamily="34" charset="0"/>
                <a:cs typeface="Times New Roman" panose="02020603050405020304" pitchFamily="18" charset="0"/>
              </a:rPr>
              <a:t>Quelle: </a:t>
            </a:r>
            <a:r>
              <a:rPr lang="en-US" sz="1156" i="1" dirty="0">
                <a:latin typeface="Calibri" panose="020F0502020204030204" pitchFamily="34" charset="0"/>
                <a:cs typeface="Times New Roman" panose="02020603050405020304" pitchFamily="18" charset="0"/>
              </a:rPr>
              <a:t>Schmidt, D.C. (2018). Google Data Collection</a:t>
            </a:r>
            <a:endParaRPr lang="de-AT" sz="1156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E75D790-515C-4743-9720-6C95EBEED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24" y="5223202"/>
            <a:ext cx="6374784" cy="3634674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0B580368-9922-4039-B869-E504442BAF08}"/>
              </a:ext>
            </a:extLst>
          </p:cNvPr>
          <p:cNvSpPr/>
          <p:nvPr/>
        </p:nvSpPr>
        <p:spPr>
          <a:xfrm>
            <a:off x="332690" y="8903596"/>
            <a:ext cx="6374784" cy="270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156" i="1" dirty="0">
                <a:latin typeface="Calibri" panose="020F0502020204030204" pitchFamily="34" charset="0"/>
                <a:cs typeface="Times New Roman" panose="02020603050405020304" pitchFamily="18" charset="0"/>
              </a:rPr>
              <a:t>Quelle: </a:t>
            </a:r>
            <a:r>
              <a:rPr lang="en-US" sz="1156" i="1" dirty="0">
                <a:latin typeface="Calibri" panose="020F0502020204030204" pitchFamily="34" charset="0"/>
                <a:cs typeface="Times New Roman" panose="02020603050405020304" pitchFamily="18" charset="0"/>
              </a:rPr>
              <a:t>Schmidt, D.C. (2018). Google Data Collection</a:t>
            </a:r>
            <a:endParaRPr lang="de-AT" sz="1156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AE864CCF-801A-40E6-AFE2-C0FC58B5B17D}"/>
              </a:ext>
            </a:extLst>
          </p:cNvPr>
          <p:cNvCxnSpPr/>
          <p:nvPr/>
        </p:nvCxnSpPr>
        <p:spPr>
          <a:xfrm>
            <a:off x="-1295400" y="4953000"/>
            <a:ext cx="86410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835E243-BF69-4386-8765-FF365FC203B8}"/>
              </a:ext>
            </a:extLst>
          </p:cNvPr>
          <p:cNvSpPr/>
          <p:nvPr/>
        </p:nvSpPr>
        <p:spPr>
          <a:xfrm>
            <a:off x="39463" y="157663"/>
            <a:ext cx="6374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000" b="1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1)</a:t>
            </a:r>
            <a:endParaRPr lang="de-AT" sz="2000" b="1" dirty="0">
              <a:solidFill>
                <a:schemeClr val="accent5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055D410-6195-4FC0-BE08-BEF1CA88865C}"/>
              </a:ext>
            </a:extLst>
          </p:cNvPr>
          <p:cNvSpPr/>
          <p:nvPr/>
        </p:nvSpPr>
        <p:spPr>
          <a:xfrm>
            <a:off x="-14325" y="5177482"/>
            <a:ext cx="6374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000" b="1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2)</a:t>
            </a:r>
            <a:endParaRPr lang="de-AT" sz="2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932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AE864CCF-801A-40E6-AFE2-C0FC58B5B17D}"/>
              </a:ext>
            </a:extLst>
          </p:cNvPr>
          <p:cNvCxnSpPr/>
          <p:nvPr/>
        </p:nvCxnSpPr>
        <p:spPr>
          <a:xfrm>
            <a:off x="-1295400" y="3801894"/>
            <a:ext cx="86410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75D8BF1A-705C-44DA-9511-03439971A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99557"/>
            <a:ext cx="6769245" cy="3278633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25D3E7A-CD53-468C-AAD9-DBD7393F5604}"/>
              </a:ext>
            </a:extLst>
          </p:cNvPr>
          <p:cNvSpPr/>
          <p:nvPr/>
        </p:nvSpPr>
        <p:spPr>
          <a:xfrm>
            <a:off x="197230" y="3448476"/>
            <a:ext cx="6374784" cy="270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156" i="1" dirty="0">
                <a:latin typeface="Calibri" panose="020F0502020204030204" pitchFamily="34" charset="0"/>
                <a:cs typeface="Times New Roman" panose="02020603050405020304" pitchFamily="18" charset="0"/>
              </a:rPr>
              <a:t>Quelle: Google Maps</a:t>
            </a:r>
            <a:endParaRPr lang="de-AT" sz="1156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9EBE370-E1DD-44FC-BA48-52993E8FC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5396"/>
            <a:ext cx="6910840" cy="303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B18384E8-798D-4581-9DCC-FB21195209F2}"/>
              </a:ext>
            </a:extLst>
          </p:cNvPr>
          <p:cNvSpPr/>
          <p:nvPr/>
        </p:nvSpPr>
        <p:spPr>
          <a:xfrm>
            <a:off x="197230" y="7080692"/>
            <a:ext cx="6374784" cy="270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156" i="1" dirty="0">
                <a:latin typeface="Calibri" panose="020F0502020204030204" pitchFamily="34" charset="0"/>
                <a:cs typeface="Times New Roman" panose="02020603050405020304" pitchFamily="18" charset="0"/>
              </a:rPr>
              <a:t>Quelle: Hausen (2018) von vice.com</a:t>
            </a:r>
            <a:endParaRPr lang="de-AT" sz="1156" dirty="0"/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4E578174-8070-4218-B493-C0A800CFD5E6}"/>
              </a:ext>
            </a:extLst>
          </p:cNvPr>
          <p:cNvCxnSpPr/>
          <p:nvPr/>
        </p:nvCxnSpPr>
        <p:spPr>
          <a:xfrm>
            <a:off x="-1143000" y="7418988"/>
            <a:ext cx="86410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Bildergebnis für facebook logo">
            <a:extLst>
              <a:ext uri="{FF2B5EF4-FFF2-40B4-BE49-F238E27FC236}">
                <a16:creationId xmlns:a16="http://schemas.microsoft.com/office/drawing/2014/main" id="{21F6D4D0-075D-42AC-A2CD-3CFBAE7DF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5"/>
          <a:stretch/>
        </p:blipFill>
        <p:spPr bwMode="auto">
          <a:xfrm>
            <a:off x="222630" y="7599495"/>
            <a:ext cx="4247174" cy="212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dergebnis für snapchat logo">
            <a:extLst>
              <a:ext uri="{FF2B5EF4-FFF2-40B4-BE49-F238E27FC236}">
                <a16:creationId xmlns:a16="http://schemas.microsoft.com/office/drawing/2014/main" id="{0DE52436-74F3-4831-8509-55332B0D33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85"/>
          <a:stretch/>
        </p:blipFill>
        <p:spPr bwMode="auto">
          <a:xfrm>
            <a:off x="4469804" y="7566474"/>
            <a:ext cx="2202904" cy="223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B06E91D9-0F27-4556-BC26-B23A0F1EDDD3}"/>
              </a:ext>
            </a:extLst>
          </p:cNvPr>
          <p:cNvSpPr/>
          <p:nvPr/>
        </p:nvSpPr>
        <p:spPr>
          <a:xfrm>
            <a:off x="6453710" y="3354484"/>
            <a:ext cx="6374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000" b="1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3)</a:t>
            </a:r>
            <a:endParaRPr lang="de-AT" sz="2000" b="1" dirty="0">
              <a:solidFill>
                <a:schemeClr val="accent5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18A4F1A-C028-4358-ACF9-EF1394B0AFA3}"/>
              </a:ext>
            </a:extLst>
          </p:cNvPr>
          <p:cNvSpPr/>
          <p:nvPr/>
        </p:nvSpPr>
        <p:spPr>
          <a:xfrm>
            <a:off x="0" y="7467418"/>
            <a:ext cx="6374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000" b="1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4)</a:t>
            </a:r>
            <a:endParaRPr lang="de-AT" sz="2000" b="1" dirty="0">
              <a:solidFill>
                <a:schemeClr val="accent5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4203A27-078F-4499-929B-F69B27D639F7}"/>
              </a:ext>
            </a:extLst>
          </p:cNvPr>
          <p:cNvSpPr/>
          <p:nvPr/>
        </p:nvSpPr>
        <p:spPr>
          <a:xfrm>
            <a:off x="6453710" y="7002485"/>
            <a:ext cx="6374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000" b="1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5)</a:t>
            </a:r>
            <a:endParaRPr lang="de-AT" sz="2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209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AE864CCF-801A-40E6-AFE2-C0FC58B5B17D}"/>
              </a:ext>
            </a:extLst>
          </p:cNvPr>
          <p:cNvCxnSpPr/>
          <p:nvPr/>
        </p:nvCxnSpPr>
        <p:spPr>
          <a:xfrm>
            <a:off x="-1295400" y="4953000"/>
            <a:ext cx="86410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2">
            <a:extLst>
              <a:ext uri="{FF2B5EF4-FFF2-40B4-BE49-F238E27FC236}">
                <a16:creationId xmlns:a16="http://schemas.microsoft.com/office/drawing/2014/main" id="{CBF675F6-A127-4309-AFD8-47D980785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" y="20590"/>
            <a:ext cx="5545138" cy="475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Zeitverlauf - Case Study - 42reports Lancom - Deutsches Shopping-Center Forum">
            <a:extLst>
              <a:ext uri="{FF2B5EF4-FFF2-40B4-BE49-F238E27FC236}">
                <a16:creationId xmlns:a16="http://schemas.microsoft.com/office/drawing/2014/main" id="{A8955B71-2B17-4488-AC13-4BDA6F217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51002" y="4011341"/>
            <a:ext cx="2700813" cy="671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0B256123-B573-476D-A411-46C52500E139}"/>
              </a:ext>
            </a:extLst>
          </p:cNvPr>
          <p:cNvSpPr/>
          <p:nvPr/>
        </p:nvSpPr>
        <p:spPr>
          <a:xfrm rot="5400000">
            <a:off x="-3042575" y="9311951"/>
            <a:ext cx="6374784" cy="270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156" i="1" dirty="0">
                <a:latin typeface="Calibri" panose="020F0502020204030204" pitchFamily="34" charset="0"/>
                <a:cs typeface="Times New Roman" panose="02020603050405020304" pitchFamily="18" charset="0"/>
              </a:rPr>
              <a:t>Quelle: Bach</a:t>
            </a:r>
            <a:r>
              <a:rPr lang="en-US" sz="1156" i="1" dirty="0">
                <a:latin typeface="Calibri" panose="020F0502020204030204" pitchFamily="34" charset="0"/>
                <a:cs typeface="Times New Roman" panose="02020603050405020304" pitchFamily="18" charset="0"/>
              </a:rPr>
              <a:t> (2015) von Locationinsider.de</a:t>
            </a:r>
            <a:endParaRPr lang="de-AT" sz="1156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ED18E40-25E1-4C18-9520-EB4FC19E124D}"/>
              </a:ext>
            </a:extLst>
          </p:cNvPr>
          <p:cNvSpPr/>
          <p:nvPr/>
        </p:nvSpPr>
        <p:spPr>
          <a:xfrm>
            <a:off x="3955962" y="4682798"/>
            <a:ext cx="6374784" cy="270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156" i="1" dirty="0">
                <a:latin typeface="Calibri" panose="020F0502020204030204" pitchFamily="34" charset="0"/>
                <a:cs typeface="Times New Roman" panose="02020603050405020304" pitchFamily="18" charset="0"/>
              </a:rPr>
              <a:t>Quelle: Hausen (2018) von vice.com</a:t>
            </a:r>
            <a:endParaRPr lang="de-AT" sz="1156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CF9566B-88EE-4410-AB2B-04C48F884910}"/>
              </a:ext>
            </a:extLst>
          </p:cNvPr>
          <p:cNvSpPr/>
          <p:nvPr/>
        </p:nvSpPr>
        <p:spPr>
          <a:xfrm rot="5400000">
            <a:off x="3460837" y="8518284"/>
            <a:ext cx="6374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000" b="1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6)</a:t>
            </a:r>
            <a:endParaRPr lang="de-AT" sz="2000" b="1" dirty="0">
              <a:solidFill>
                <a:schemeClr val="accent5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2792C5E-A963-4033-8335-4A9C7D661C15}"/>
              </a:ext>
            </a:extLst>
          </p:cNvPr>
          <p:cNvSpPr/>
          <p:nvPr/>
        </p:nvSpPr>
        <p:spPr>
          <a:xfrm>
            <a:off x="144817" y="20590"/>
            <a:ext cx="6374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2000" b="1" dirty="0">
                <a:solidFill>
                  <a:schemeClr val="accent5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7)</a:t>
            </a:r>
            <a:endParaRPr lang="de-AT" sz="2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464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76</Words>
  <Application>Microsoft Office PowerPoint</Application>
  <PresentationFormat>A4-Papier (210 x 297 mm)</PresentationFormat>
  <Paragraphs>13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 Staudinger-Egger</dc:creator>
  <cp:lastModifiedBy>Nicole Staudinger-Egger</cp:lastModifiedBy>
  <cp:revision>20</cp:revision>
  <dcterms:created xsi:type="dcterms:W3CDTF">2019-11-03T12:06:49Z</dcterms:created>
  <dcterms:modified xsi:type="dcterms:W3CDTF">2019-11-09T20:16:03Z</dcterms:modified>
</cp:coreProperties>
</file>