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2558" y="62"/>
      </p:cViewPr>
      <p:guideLst>
        <p:guide orient="horz" pos="164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2" indent="0" algn="ctr">
              <a:buNone/>
              <a:defRPr sz="1499"/>
            </a:lvl2pPr>
            <a:lvl3pPr marL="685743" indent="0" algn="ctr">
              <a:buNone/>
              <a:defRPr sz="1351"/>
            </a:lvl3pPr>
            <a:lvl4pPr marL="1028614" indent="0" algn="ctr">
              <a:buNone/>
              <a:defRPr sz="1200"/>
            </a:lvl4pPr>
            <a:lvl5pPr marL="1371486" indent="0" algn="ctr">
              <a:buNone/>
              <a:defRPr sz="1200"/>
            </a:lvl5pPr>
            <a:lvl6pPr marL="1714356" indent="0" algn="ctr">
              <a:buNone/>
              <a:defRPr sz="1200"/>
            </a:lvl6pPr>
            <a:lvl7pPr marL="2057228" indent="0" algn="ctr">
              <a:buNone/>
              <a:defRPr sz="1200"/>
            </a:lvl7pPr>
            <a:lvl8pPr marL="2400100" indent="0" algn="ctr">
              <a:buNone/>
              <a:defRPr sz="1200"/>
            </a:lvl8pPr>
            <a:lvl9pPr marL="274297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4646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242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933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529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8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8" y="6629229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72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4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8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5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97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550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741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3" y="527406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6" indent="0">
              <a:buNone/>
              <a:defRPr sz="1200" b="1"/>
            </a:lvl5pPr>
            <a:lvl6pPr marL="1714356" indent="0">
              <a:buNone/>
              <a:defRPr sz="1200" b="1"/>
            </a:lvl6pPr>
            <a:lvl7pPr marL="2057228" indent="0">
              <a:buNone/>
              <a:defRPr sz="1200" b="1"/>
            </a:lvl7pPr>
            <a:lvl8pPr marL="2400100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72" indent="0">
              <a:buNone/>
              <a:defRPr sz="1499" b="1"/>
            </a:lvl2pPr>
            <a:lvl3pPr marL="685743" indent="0">
              <a:buNone/>
              <a:defRPr sz="1351" b="1"/>
            </a:lvl3pPr>
            <a:lvl4pPr marL="1028614" indent="0">
              <a:buNone/>
              <a:defRPr sz="1200" b="1"/>
            </a:lvl4pPr>
            <a:lvl5pPr marL="1371486" indent="0">
              <a:buNone/>
              <a:defRPr sz="1200" b="1"/>
            </a:lvl5pPr>
            <a:lvl6pPr marL="1714356" indent="0">
              <a:buNone/>
              <a:defRPr sz="1200" b="1"/>
            </a:lvl6pPr>
            <a:lvl7pPr marL="2057228" indent="0">
              <a:buNone/>
              <a:defRPr sz="1200" b="1"/>
            </a:lvl7pPr>
            <a:lvl8pPr marL="2400100" indent="0">
              <a:buNone/>
              <a:defRPr sz="1200" b="1"/>
            </a:lvl8pPr>
            <a:lvl9pPr marL="274297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957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071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5238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5" y="1426285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6" indent="0">
              <a:buNone/>
              <a:defRPr sz="750"/>
            </a:lvl5pPr>
            <a:lvl6pPr marL="1714356" indent="0">
              <a:buNone/>
              <a:defRPr sz="750"/>
            </a:lvl6pPr>
            <a:lvl7pPr marL="2057228" indent="0">
              <a:buNone/>
              <a:defRPr sz="750"/>
            </a:lvl7pPr>
            <a:lvl8pPr marL="2400100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364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5" y="1426285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72" indent="0">
              <a:buNone/>
              <a:defRPr sz="2100"/>
            </a:lvl2pPr>
            <a:lvl3pPr marL="685743" indent="0">
              <a:buNone/>
              <a:defRPr sz="1800"/>
            </a:lvl3pPr>
            <a:lvl4pPr marL="1028614" indent="0">
              <a:buNone/>
              <a:defRPr sz="1499"/>
            </a:lvl4pPr>
            <a:lvl5pPr marL="1371486" indent="0">
              <a:buNone/>
              <a:defRPr sz="1499"/>
            </a:lvl5pPr>
            <a:lvl6pPr marL="1714356" indent="0">
              <a:buNone/>
              <a:defRPr sz="1499"/>
            </a:lvl6pPr>
            <a:lvl7pPr marL="2057228" indent="0">
              <a:buNone/>
              <a:defRPr sz="1499"/>
            </a:lvl7pPr>
            <a:lvl8pPr marL="2400100" indent="0">
              <a:buNone/>
              <a:defRPr sz="1499"/>
            </a:lvl8pPr>
            <a:lvl9pPr marL="2742970" indent="0">
              <a:buNone/>
              <a:defRPr sz="149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72" indent="0">
              <a:buNone/>
              <a:defRPr sz="1050"/>
            </a:lvl2pPr>
            <a:lvl3pPr marL="685743" indent="0">
              <a:buNone/>
              <a:defRPr sz="900"/>
            </a:lvl3pPr>
            <a:lvl4pPr marL="1028614" indent="0">
              <a:buNone/>
              <a:defRPr sz="750"/>
            </a:lvl4pPr>
            <a:lvl5pPr marL="1371486" indent="0">
              <a:buNone/>
              <a:defRPr sz="750"/>
            </a:lvl5pPr>
            <a:lvl6pPr marL="1714356" indent="0">
              <a:buNone/>
              <a:defRPr sz="750"/>
            </a:lvl6pPr>
            <a:lvl7pPr marL="2057228" indent="0">
              <a:buNone/>
              <a:defRPr sz="750"/>
            </a:lvl7pPr>
            <a:lvl8pPr marL="2400100" indent="0">
              <a:buNone/>
              <a:defRPr sz="750"/>
            </a:lvl8pPr>
            <a:lvl9pPr marL="274297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0267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0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0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BBF0D-E1A5-4DDB-8DC3-5D7DC417B350}" type="datetimeFigureOut">
              <a:rPr lang="de-AT" smtClean="0"/>
              <a:t>09.11.2019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5" y="9181399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9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96236-1CEC-49CB-B661-3839818C1C9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0532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74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6" indent="-171436" algn="l" defTabSz="68574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8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78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049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21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792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64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35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06" indent="-171436" algn="l" defTabSz="685743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2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43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14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86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56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28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0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70" algn="l" defTabSz="68574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94129" y="40341"/>
            <a:ext cx="6320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1) Standortdaten:</a:t>
            </a:r>
            <a:r>
              <a:rPr lang="de-AT" dirty="0"/>
              <a:t> Was wisst ihr schon dazu (Daten, Fakten, Erfahrungen)?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77212D4-191A-4D4E-BB57-97E665081377}"/>
              </a:ext>
            </a:extLst>
          </p:cNvPr>
          <p:cNvSpPr txBox="1"/>
          <p:nvPr/>
        </p:nvSpPr>
        <p:spPr>
          <a:xfrm>
            <a:off x="94131" y="5114159"/>
            <a:ext cx="632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Traffic Data</a:t>
            </a:r>
            <a:r>
              <a:rPr lang="de-AT" dirty="0"/>
              <a:t>. Was glaubt ihr, ist auf dem Diagramm zu sehen?</a:t>
            </a:r>
          </a:p>
        </p:txBody>
      </p:sp>
    </p:spTree>
    <p:extLst>
      <p:ext uri="{BB962C8B-B14F-4D97-AF65-F5344CB8AC3E}">
        <p14:creationId xmlns:p14="http://schemas.microsoft.com/office/powerpoint/2010/main" val="203663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94129" y="40341"/>
            <a:ext cx="6320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3) Vorteile</a:t>
            </a:r>
            <a:r>
              <a:rPr lang="de-AT" dirty="0"/>
              <a:t>. Was sind eurer Meinung nach Vorteile von Standortdaten?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77212D4-191A-4D4E-BB57-97E665081377}"/>
              </a:ext>
            </a:extLst>
          </p:cNvPr>
          <p:cNvSpPr txBox="1"/>
          <p:nvPr/>
        </p:nvSpPr>
        <p:spPr>
          <a:xfrm>
            <a:off x="94131" y="5114159"/>
            <a:ext cx="6320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4) Nachteile</a:t>
            </a:r>
            <a:r>
              <a:rPr lang="de-AT" dirty="0"/>
              <a:t>. Was sind eurer Meinung nach Nachteile von Standortdaten?</a:t>
            </a:r>
          </a:p>
        </p:txBody>
      </p:sp>
    </p:spTree>
    <p:extLst>
      <p:ext uri="{BB962C8B-B14F-4D97-AF65-F5344CB8AC3E}">
        <p14:creationId xmlns:p14="http://schemas.microsoft.com/office/powerpoint/2010/main" val="2939141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2DBF09BA-3236-4B1F-B69E-A846423D7E16}"/>
              </a:ext>
            </a:extLst>
          </p:cNvPr>
          <p:cNvCxnSpPr/>
          <p:nvPr/>
        </p:nvCxnSpPr>
        <p:spPr>
          <a:xfrm>
            <a:off x="-180412" y="4921437"/>
            <a:ext cx="75303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4A93B583-E87B-4739-89B2-3006CD58EE4F}"/>
              </a:ext>
            </a:extLst>
          </p:cNvPr>
          <p:cNvSpPr txBox="1"/>
          <p:nvPr/>
        </p:nvSpPr>
        <p:spPr>
          <a:xfrm>
            <a:off x="94129" y="40341"/>
            <a:ext cx="6320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5) </a:t>
            </a:r>
            <a:r>
              <a:rPr lang="de-AT" dirty="0"/>
              <a:t>Wer </a:t>
            </a:r>
            <a:r>
              <a:rPr lang="de-AT" b="1" dirty="0"/>
              <a:t>profitiert</a:t>
            </a:r>
            <a:r>
              <a:rPr lang="de-AT" dirty="0"/>
              <a:t> eurer Meinung nach am meisten von Standortdaten?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E77212D4-191A-4D4E-BB57-97E665081377}"/>
              </a:ext>
            </a:extLst>
          </p:cNvPr>
          <p:cNvSpPr txBox="1"/>
          <p:nvPr/>
        </p:nvSpPr>
        <p:spPr>
          <a:xfrm>
            <a:off x="94131" y="5114159"/>
            <a:ext cx="6320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Bonusfrage</a:t>
            </a:r>
            <a:r>
              <a:rPr lang="de-AT" dirty="0"/>
              <a:t>: Welche App darf auf deine Standortdaten zugreifen und warum?</a:t>
            </a:r>
          </a:p>
          <a:p>
            <a:r>
              <a:rPr lang="de-A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801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83</Words>
  <Application>Microsoft Office PowerPoint</Application>
  <PresentationFormat>A4-Papier (210 x 297 mm)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Staudinger-Egger</dc:creator>
  <cp:lastModifiedBy>Nicole Staudinger-Egger</cp:lastModifiedBy>
  <cp:revision>7</cp:revision>
  <dcterms:created xsi:type="dcterms:W3CDTF">2019-11-03T17:08:32Z</dcterms:created>
  <dcterms:modified xsi:type="dcterms:W3CDTF">2019-11-09T19:43:53Z</dcterms:modified>
</cp:coreProperties>
</file>