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57" d="100"/>
          <a:sy n="57" d="100"/>
        </p:scale>
        <p:origin x="2558" y="62"/>
      </p:cViewPr>
      <p:guideLst>
        <p:guide orient="horz" pos="164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499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72" indent="0" algn="ctr">
              <a:buNone/>
              <a:defRPr sz="1499"/>
            </a:lvl2pPr>
            <a:lvl3pPr marL="685743" indent="0" algn="ctr">
              <a:buNone/>
              <a:defRPr sz="1351"/>
            </a:lvl3pPr>
            <a:lvl4pPr marL="1028614" indent="0" algn="ctr">
              <a:buNone/>
              <a:defRPr sz="1200"/>
            </a:lvl4pPr>
            <a:lvl5pPr marL="1371486" indent="0" algn="ctr">
              <a:buNone/>
              <a:defRPr sz="1200"/>
            </a:lvl5pPr>
            <a:lvl6pPr marL="1714356" indent="0" algn="ctr">
              <a:buNone/>
              <a:defRPr sz="1200"/>
            </a:lvl6pPr>
            <a:lvl7pPr marL="2057228" indent="0" algn="ctr">
              <a:buNone/>
              <a:defRPr sz="1200"/>
            </a:lvl7pPr>
            <a:lvl8pPr marL="2400100" indent="0" algn="ctr">
              <a:buNone/>
              <a:defRPr sz="1200"/>
            </a:lvl8pPr>
            <a:lvl9pPr marL="274297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BF0D-E1A5-4DDB-8DC3-5D7DC417B350}" type="datetimeFigureOut">
              <a:rPr lang="de-AT" smtClean="0"/>
              <a:t>09.11.2019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6236-1CEC-49CB-B661-3839818C1C9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46460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BF0D-E1A5-4DDB-8DC3-5D7DC417B350}" type="datetimeFigureOut">
              <a:rPr lang="de-AT" smtClean="0"/>
              <a:t>09.11.2019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6236-1CEC-49CB-B661-3839818C1C9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02424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BF0D-E1A5-4DDB-8DC3-5D7DC417B350}" type="datetimeFigureOut">
              <a:rPr lang="de-AT" smtClean="0"/>
              <a:t>09.11.2019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6236-1CEC-49CB-B661-3839818C1C9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1933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BF0D-E1A5-4DDB-8DC3-5D7DC417B350}" type="datetimeFigureOut">
              <a:rPr lang="de-AT" smtClean="0"/>
              <a:t>09.11.2019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6236-1CEC-49CB-B661-3839818C1C9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15297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2469625"/>
            <a:ext cx="5915025" cy="4120620"/>
          </a:xfrm>
        </p:spPr>
        <p:txBody>
          <a:bodyPr anchor="b"/>
          <a:lstStyle>
            <a:lvl1pPr>
              <a:defRPr sz="4499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6629229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72" indent="0">
              <a:buNone/>
              <a:defRPr sz="1499">
                <a:solidFill>
                  <a:schemeClr val="tx1">
                    <a:tint val="75000"/>
                  </a:schemeClr>
                </a:solidFill>
              </a:defRPr>
            </a:lvl2pPr>
            <a:lvl3pPr marL="68574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48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35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2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97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BF0D-E1A5-4DDB-8DC3-5D7DC417B350}" type="datetimeFigureOut">
              <a:rPr lang="de-AT" smtClean="0"/>
              <a:t>09.11.2019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6236-1CEC-49CB-B661-3839818C1C9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5501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BF0D-E1A5-4DDB-8DC3-5D7DC417B350}" type="datetimeFigureOut">
              <a:rPr lang="de-AT" smtClean="0"/>
              <a:t>09.11.2019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6236-1CEC-49CB-B661-3839818C1C9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07416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3" y="527406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8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2" indent="0">
              <a:buNone/>
              <a:defRPr sz="1499" b="1"/>
            </a:lvl2pPr>
            <a:lvl3pPr marL="685743" indent="0">
              <a:buNone/>
              <a:defRPr sz="1351" b="1"/>
            </a:lvl3pPr>
            <a:lvl4pPr marL="1028614" indent="0">
              <a:buNone/>
              <a:defRPr sz="1200" b="1"/>
            </a:lvl4pPr>
            <a:lvl5pPr marL="1371486" indent="0">
              <a:buNone/>
              <a:defRPr sz="1200" b="1"/>
            </a:lvl5pPr>
            <a:lvl6pPr marL="1714356" indent="0">
              <a:buNone/>
              <a:defRPr sz="1200" b="1"/>
            </a:lvl6pPr>
            <a:lvl7pPr marL="2057228" indent="0">
              <a:buNone/>
              <a:defRPr sz="1200" b="1"/>
            </a:lvl7pPr>
            <a:lvl8pPr marL="2400100" indent="0">
              <a:buNone/>
              <a:defRPr sz="1200" b="1"/>
            </a:lvl8pPr>
            <a:lvl9pPr marL="274297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3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8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2" indent="0">
              <a:buNone/>
              <a:defRPr sz="1499" b="1"/>
            </a:lvl2pPr>
            <a:lvl3pPr marL="685743" indent="0">
              <a:buNone/>
              <a:defRPr sz="1351" b="1"/>
            </a:lvl3pPr>
            <a:lvl4pPr marL="1028614" indent="0">
              <a:buNone/>
              <a:defRPr sz="1200" b="1"/>
            </a:lvl4pPr>
            <a:lvl5pPr marL="1371486" indent="0">
              <a:buNone/>
              <a:defRPr sz="1200" b="1"/>
            </a:lvl5pPr>
            <a:lvl6pPr marL="1714356" indent="0">
              <a:buNone/>
              <a:defRPr sz="1200" b="1"/>
            </a:lvl6pPr>
            <a:lvl7pPr marL="2057228" indent="0">
              <a:buNone/>
              <a:defRPr sz="1200" b="1"/>
            </a:lvl7pPr>
            <a:lvl8pPr marL="2400100" indent="0">
              <a:buNone/>
              <a:defRPr sz="1200" b="1"/>
            </a:lvl8pPr>
            <a:lvl9pPr marL="274297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3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BF0D-E1A5-4DDB-8DC3-5D7DC417B350}" type="datetimeFigureOut">
              <a:rPr lang="de-AT" smtClean="0"/>
              <a:t>09.11.2019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6236-1CEC-49CB-B661-3839818C1C9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79579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BF0D-E1A5-4DDB-8DC3-5D7DC417B350}" type="datetimeFigureOut">
              <a:rPr lang="de-AT" smtClean="0"/>
              <a:t>09.11.2019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6236-1CEC-49CB-B661-3839818C1C9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4071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BF0D-E1A5-4DDB-8DC3-5D7DC417B350}" type="datetimeFigureOut">
              <a:rPr lang="de-AT" smtClean="0"/>
              <a:t>09.11.2019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6236-1CEC-49CB-B661-3839818C1C9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52385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5" y="1426285"/>
            <a:ext cx="3471863" cy="7039681"/>
          </a:xfrm>
        </p:spPr>
        <p:txBody>
          <a:bodyPr/>
          <a:lstStyle>
            <a:lvl1pPr>
              <a:defRPr sz="2401"/>
            </a:lvl1pPr>
            <a:lvl2pPr>
              <a:defRPr sz="2100"/>
            </a:lvl2pPr>
            <a:lvl3pPr>
              <a:defRPr sz="1800"/>
            </a:lvl3pPr>
            <a:lvl4pPr>
              <a:defRPr sz="1499"/>
            </a:lvl4pPr>
            <a:lvl5pPr>
              <a:defRPr sz="1499"/>
            </a:lvl5pPr>
            <a:lvl6pPr>
              <a:defRPr sz="1499"/>
            </a:lvl6pPr>
            <a:lvl7pPr>
              <a:defRPr sz="1499"/>
            </a:lvl7pPr>
            <a:lvl8pPr>
              <a:defRPr sz="1499"/>
            </a:lvl8pPr>
            <a:lvl9pPr>
              <a:defRPr sz="1499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72" indent="0">
              <a:buNone/>
              <a:defRPr sz="1050"/>
            </a:lvl2pPr>
            <a:lvl3pPr marL="685743" indent="0">
              <a:buNone/>
              <a:defRPr sz="900"/>
            </a:lvl3pPr>
            <a:lvl4pPr marL="1028614" indent="0">
              <a:buNone/>
              <a:defRPr sz="750"/>
            </a:lvl4pPr>
            <a:lvl5pPr marL="1371486" indent="0">
              <a:buNone/>
              <a:defRPr sz="750"/>
            </a:lvl5pPr>
            <a:lvl6pPr marL="1714356" indent="0">
              <a:buNone/>
              <a:defRPr sz="750"/>
            </a:lvl6pPr>
            <a:lvl7pPr marL="2057228" indent="0">
              <a:buNone/>
              <a:defRPr sz="750"/>
            </a:lvl7pPr>
            <a:lvl8pPr marL="2400100" indent="0">
              <a:buNone/>
              <a:defRPr sz="750"/>
            </a:lvl8pPr>
            <a:lvl9pPr marL="274297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BF0D-E1A5-4DDB-8DC3-5D7DC417B350}" type="datetimeFigureOut">
              <a:rPr lang="de-AT" smtClean="0"/>
              <a:t>09.11.2019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6236-1CEC-49CB-B661-3839818C1C9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63643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5" y="1426285"/>
            <a:ext cx="3471863" cy="7039681"/>
          </a:xfrm>
        </p:spPr>
        <p:txBody>
          <a:bodyPr anchor="t"/>
          <a:lstStyle>
            <a:lvl1pPr marL="0" indent="0">
              <a:buNone/>
              <a:defRPr sz="2401"/>
            </a:lvl1pPr>
            <a:lvl2pPr marL="342872" indent="0">
              <a:buNone/>
              <a:defRPr sz="2100"/>
            </a:lvl2pPr>
            <a:lvl3pPr marL="685743" indent="0">
              <a:buNone/>
              <a:defRPr sz="1800"/>
            </a:lvl3pPr>
            <a:lvl4pPr marL="1028614" indent="0">
              <a:buNone/>
              <a:defRPr sz="1499"/>
            </a:lvl4pPr>
            <a:lvl5pPr marL="1371486" indent="0">
              <a:buNone/>
              <a:defRPr sz="1499"/>
            </a:lvl5pPr>
            <a:lvl6pPr marL="1714356" indent="0">
              <a:buNone/>
              <a:defRPr sz="1499"/>
            </a:lvl6pPr>
            <a:lvl7pPr marL="2057228" indent="0">
              <a:buNone/>
              <a:defRPr sz="1499"/>
            </a:lvl7pPr>
            <a:lvl8pPr marL="2400100" indent="0">
              <a:buNone/>
              <a:defRPr sz="1499"/>
            </a:lvl8pPr>
            <a:lvl9pPr marL="2742970" indent="0">
              <a:buNone/>
              <a:defRPr sz="1499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72" indent="0">
              <a:buNone/>
              <a:defRPr sz="1050"/>
            </a:lvl2pPr>
            <a:lvl3pPr marL="685743" indent="0">
              <a:buNone/>
              <a:defRPr sz="900"/>
            </a:lvl3pPr>
            <a:lvl4pPr marL="1028614" indent="0">
              <a:buNone/>
              <a:defRPr sz="750"/>
            </a:lvl4pPr>
            <a:lvl5pPr marL="1371486" indent="0">
              <a:buNone/>
              <a:defRPr sz="750"/>
            </a:lvl5pPr>
            <a:lvl6pPr marL="1714356" indent="0">
              <a:buNone/>
              <a:defRPr sz="750"/>
            </a:lvl6pPr>
            <a:lvl7pPr marL="2057228" indent="0">
              <a:buNone/>
              <a:defRPr sz="750"/>
            </a:lvl7pPr>
            <a:lvl8pPr marL="2400100" indent="0">
              <a:buNone/>
              <a:defRPr sz="750"/>
            </a:lvl8pPr>
            <a:lvl9pPr marL="274297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BF0D-E1A5-4DDB-8DC3-5D7DC417B350}" type="datetimeFigureOut">
              <a:rPr lang="de-AT" smtClean="0"/>
              <a:t>09.11.2019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6236-1CEC-49CB-B661-3839818C1C9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02672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90" y="527406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90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BBF0D-E1A5-4DDB-8DC3-5D7DC417B350}" type="datetimeFigureOut">
              <a:rPr lang="de-AT" smtClean="0"/>
              <a:t>09.11.2019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5" y="9181399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96236-1CEC-49CB-B661-3839818C1C9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0532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74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36" indent="-171436" algn="l" defTabSz="68574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08" indent="-171436" algn="l" defTabSz="685743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78" indent="-171436" algn="l" defTabSz="685743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3pPr>
      <a:lvl4pPr marL="1200049" indent="-171436" algn="l" defTabSz="685743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2921" indent="-171436" algn="l" defTabSz="685743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792" indent="-171436" algn="l" defTabSz="685743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664" indent="-171436" algn="l" defTabSz="685743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535" indent="-171436" algn="l" defTabSz="685743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406" indent="-171436" algn="l" defTabSz="685743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72" algn="l" defTabSz="68574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43" algn="l" defTabSz="68574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14" algn="l" defTabSz="68574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486" algn="l" defTabSz="68574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356" algn="l" defTabSz="68574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228" algn="l" defTabSz="68574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100" algn="l" defTabSz="68574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2970" algn="l" defTabSz="68574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2DBF09BA-3236-4B1F-B69E-A846423D7E16}"/>
              </a:ext>
            </a:extLst>
          </p:cNvPr>
          <p:cNvCxnSpPr/>
          <p:nvPr/>
        </p:nvCxnSpPr>
        <p:spPr>
          <a:xfrm>
            <a:off x="-180412" y="4921437"/>
            <a:ext cx="7530353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id="{4A93B583-E87B-4739-89B2-3006CD58EE4F}"/>
              </a:ext>
            </a:extLst>
          </p:cNvPr>
          <p:cNvSpPr txBox="1"/>
          <p:nvPr/>
        </p:nvSpPr>
        <p:spPr>
          <a:xfrm>
            <a:off x="430587" y="536412"/>
            <a:ext cx="6548437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500" dirty="0"/>
              <a:t>Google (und auch Apple) rufen permanent </a:t>
            </a:r>
            <a:r>
              <a:rPr lang="de-AT" sz="3500" b="1" dirty="0"/>
              <a:t>aktive und passive Standortdaten </a:t>
            </a:r>
            <a:r>
              <a:rPr lang="de-AT" sz="3500" dirty="0"/>
              <a:t>ab! Aktiv, wenn man direkt mit Google Produkten (z.B. Google, Chrome, YouTube) arbeitet. Passiv auch ohne dass man es merkt!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B1956041-8E9D-4548-886F-CC7DFDDACDBD}"/>
              </a:ext>
            </a:extLst>
          </p:cNvPr>
          <p:cNvSpPr txBox="1"/>
          <p:nvPr/>
        </p:nvSpPr>
        <p:spPr>
          <a:xfrm>
            <a:off x="430587" y="5741894"/>
            <a:ext cx="599682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500" dirty="0"/>
              <a:t>In den </a:t>
            </a:r>
            <a:r>
              <a:rPr lang="de-AT" sz="3500" b="1" dirty="0"/>
              <a:t>Handy Einstellungen </a:t>
            </a:r>
            <a:r>
              <a:rPr lang="de-AT" sz="3500" dirty="0"/>
              <a:t>kann man je nach Handy anpassen, wie genau/ob der Standort erfasst werden soll! Nähere Infos dazu gibt es auf datenschutz.org!</a:t>
            </a:r>
          </a:p>
        </p:txBody>
      </p:sp>
    </p:spTree>
    <p:extLst>
      <p:ext uri="{BB962C8B-B14F-4D97-AF65-F5344CB8AC3E}">
        <p14:creationId xmlns:p14="http://schemas.microsoft.com/office/powerpoint/2010/main" val="2252644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2DBF09BA-3236-4B1F-B69E-A846423D7E16}"/>
              </a:ext>
            </a:extLst>
          </p:cNvPr>
          <p:cNvCxnSpPr/>
          <p:nvPr/>
        </p:nvCxnSpPr>
        <p:spPr>
          <a:xfrm>
            <a:off x="-180412" y="4921437"/>
            <a:ext cx="7530353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id="{4A93B583-E87B-4739-89B2-3006CD58EE4F}"/>
              </a:ext>
            </a:extLst>
          </p:cNvPr>
          <p:cNvSpPr txBox="1"/>
          <p:nvPr/>
        </p:nvSpPr>
        <p:spPr>
          <a:xfrm>
            <a:off x="430587" y="832247"/>
            <a:ext cx="654843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600" dirty="0"/>
              <a:t>Eine </a:t>
            </a:r>
            <a:r>
              <a:rPr lang="de-AT" sz="3600" b="1" dirty="0"/>
              <a:t>hohe Standortgenauigkeit </a:t>
            </a:r>
            <a:r>
              <a:rPr lang="de-AT" sz="3600" dirty="0"/>
              <a:t>entsteht durch die Kombination von GNSS (= Satelliten), WLAN und Bluetooth Signalen und Mobilfunk-Verbindungen.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B1956041-8E9D-4548-886F-CC7DFDDACDBD}"/>
              </a:ext>
            </a:extLst>
          </p:cNvPr>
          <p:cNvSpPr txBox="1"/>
          <p:nvPr/>
        </p:nvSpPr>
        <p:spPr>
          <a:xfrm>
            <a:off x="430587" y="5741894"/>
            <a:ext cx="599682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600" dirty="0"/>
              <a:t>Daten können so </a:t>
            </a:r>
            <a:r>
              <a:rPr lang="de-AT" sz="3600" b="1" dirty="0"/>
              <a:t>genau erfasst </a:t>
            </a:r>
            <a:r>
              <a:rPr lang="de-AT" sz="3600" dirty="0"/>
              <a:t>werden, dass man bestimmen kann in welchem Teil eines Gebäudes man sich gerade aufhält.</a:t>
            </a:r>
          </a:p>
        </p:txBody>
      </p:sp>
    </p:spTree>
    <p:extLst>
      <p:ext uri="{BB962C8B-B14F-4D97-AF65-F5344CB8AC3E}">
        <p14:creationId xmlns:p14="http://schemas.microsoft.com/office/powerpoint/2010/main" val="32715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2DBF09BA-3236-4B1F-B69E-A846423D7E16}"/>
              </a:ext>
            </a:extLst>
          </p:cNvPr>
          <p:cNvCxnSpPr/>
          <p:nvPr/>
        </p:nvCxnSpPr>
        <p:spPr>
          <a:xfrm>
            <a:off x="-180412" y="4921437"/>
            <a:ext cx="7530353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id="{4A93B583-E87B-4739-89B2-3006CD58EE4F}"/>
              </a:ext>
            </a:extLst>
          </p:cNvPr>
          <p:cNvSpPr txBox="1"/>
          <p:nvPr/>
        </p:nvSpPr>
        <p:spPr>
          <a:xfrm>
            <a:off x="430587" y="536412"/>
            <a:ext cx="654843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600" dirty="0"/>
              <a:t>Google kann bestimmen, ob man gerade geht, steht oder mit dem Auto fährt. So kommen z.B. auch </a:t>
            </a:r>
            <a:r>
              <a:rPr lang="de-AT" sz="3600" b="1" dirty="0"/>
              <a:t>Staumeldungen</a:t>
            </a:r>
            <a:r>
              <a:rPr lang="de-AT" sz="3600" dirty="0"/>
              <a:t> für die Navigation mit Google Maps zu Stande.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B1956041-8E9D-4548-886F-CC7DFDDACDBD}"/>
              </a:ext>
            </a:extLst>
          </p:cNvPr>
          <p:cNvSpPr txBox="1"/>
          <p:nvPr/>
        </p:nvSpPr>
        <p:spPr>
          <a:xfrm>
            <a:off x="430587" y="5399270"/>
            <a:ext cx="599682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600" dirty="0"/>
              <a:t>Google kann eine genaue </a:t>
            </a:r>
            <a:r>
              <a:rPr lang="de-AT" sz="3600" b="1" dirty="0"/>
              <a:t>Zeitachse</a:t>
            </a:r>
            <a:r>
              <a:rPr lang="de-AT" sz="3600" dirty="0"/>
              <a:t> erstellen, wann man sich wo bewegt hat. So wird z.B. Werbung angezeigt, wenn man sich in der Nähe eines bestimmten Geschäfts befindet.</a:t>
            </a:r>
          </a:p>
        </p:txBody>
      </p:sp>
    </p:spTree>
    <p:extLst>
      <p:ext uri="{BB962C8B-B14F-4D97-AF65-F5344CB8AC3E}">
        <p14:creationId xmlns:p14="http://schemas.microsoft.com/office/powerpoint/2010/main" val="4270779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2DBF09BA-3236-4B1F-B69E-A846423D7E16}"/>
              </a:ext>
            </a:extLst>
          </p:cNvPr>
          <p:cNvCxnSpPr/>
          <p:nvPr/>
        </p:nvCxnSpPr>
        <p:spPr>
          <a:xfrm>
            <a:off x="-180412" y="4921437"/>
            <a:ext cx="7530353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id="{4A93B583-E87B-4739-89B2-3006CD58EE4F}"/>
              </a:ext>
            </a:extLst>
          </p:cNvPr>
          <p:cNvSpPr txBox="1"/>
          <p:nvPr/>
        </p:nvSpPr>
        <p:spPr>
          <a:xfrm>
            <a:off x="430587" y="536412"/>
            <a:ext cx="654843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600" dirty="0"/>
              <a:t>Bestimmte Dienste benutzen Standortdaten um Interessen zu erfassen. </a:t>
            </a:r>
            <a:r>
              <a:rPr lang="de-DE" sz="3600" dirty="0"/>
              <a:t>Daraus </a:t>
            </a:r>
            <a:r>
              <a:rPr lang="de-AT" sz="3600" dirty="0"/>
              <a:t>können </a:t>
            </a:r>
            <a:r>
              <a:rPr lang="de-AT" sz="3600" b="1" dirty="0"/>
              <a:t>Werbeanzeigen für bestimmte</a:t>
            </a:r>
          </a:p>
          <a:p>
            <a:r>
              <a:rPr lang="de-AT" sz="3600" b="1" dirty="0"/>
              <a:t>Zielgruppen </a:t>
            </a:r>
            <a:r>
              <a:rPr lang="de-AT" sz="3600" dirty="0"/>
              <a:t>maßgeschneidert angezeigt werden.</a:t>
            </a:r>
          </a:p>
        </p:txBody>
      </p:sp>
    </p:spTree>
    <p:extLst>
      <p:ext uri="{BB962C8B-B14F-4D97-AF65-F5344CB8AC3E}">
        <p14:creationId xmlns:p14="http://schemas.microsoft.com/office/powerpoint/2010/main" val="2886438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200</Words>
  <Application>Microsoft Office PowerPoint</Application>
  <PresentationFormat>A4-Papier (210 x 297 mm)</PresentationFormat>
  <Paragraphs>8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Nicole Staudinger-Egger</dc:creator>
  <cp:lastModifiedBy>Nicole Staudinger-Egger</cp:lastModifiedBy>
  <cp:revision>7</cp:revision>
  <dcterms:created xsi:type="dcterms:W3CDTF">2019-11-03T17:08:32Z</dcterms:created>
  <dcterms:modified xsi:type="dcterms:W3CDTF">2019-11-09T19:49:33Z</dcterms:modified>
</cp:coreProperties>
</file>