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2818"/>
  </p:normalViewPr>
  <p:slideViewPr>
    <p:cSldViewPr snapToGrid="0" snapToObjects="1">
      <p:cViewPr varScale="1">
        <p:scale>
          <a:sx n="115" d="100"/>
          <a:sy n="115" d="100"/>
        </p:scale>
        <p:origin x="9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547A00-6324-E64E-9ACF-AF26A4AECD1C}" type="datetimeFigureOut">
              <a:rPr lang="de-DE" smtClean="0"/>
              <a:t>18.02.20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22645-D9CA-924D-99C1-53C7E3FF3F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3864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44C7-12CE-6C40-93FE-938256307150}" type="datetimeFigureOut">
              <a:rPr lang="de-DE" smtClean="0"/>
              <a:t>18.02.20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2CB6-669B-7C46-9420-FD4C1EA572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3847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44C7-12CE-6C40-93FE-938256307150}" type="datetimeFigureOut">
              <a:rPr lang="de-DE" smtClean="0"/>
              <a:t>18.02.20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2CB6-669B-7C46-9420-FD4C1EA572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4985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44C7-12CE-6C40-93FE-938256307150}" type="datetimeFigureOut">
              <a:rPr lang="de-DE" smtClean="0"/>
              <a:t>18.02.20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2CB6-669B-7C46-9420-FD4C1EA572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48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44C7-12CE-6C40-93FE-938256307150}" type="datetimeFigureOut">
              <a:rPr lang="de-DE" smtClean="0"/>
              <a:t>18.02.20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2CB6-669B-7C46-9420-FD4C1EA572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2277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44C7-12CE-6C40-93FE-938256307150}" type="datetimeFigureOut">
              <a:rPr lang="de-DE" smtClean="0"/>
              <a:t>18.02.20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2CB6-669B-7C46-9420-FD4C1EA572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775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44C7-12CE-6C40-93FE-938256307150}" type="datetimeFigureOut">
              <a:rPr lang="de-DE" smtClean="0"/>
              <a:t>18.02.20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2CB6-669B-7C46-9420-FD4C1EA572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797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44C7-12CE-6C40-93FE-938256307150}" type="datetimeFigureOut">
              <a:rPr lang="de-DE" smtClean="0"/>
              <a:t>18.02.20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2CB6-669B-7C46-9420-FD4C1EA572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436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44C7-12CE-6C40-93FE-938256307150}" type="datetimeFigureOut">
              <a:rPr lang="de-DE" smtClean="0"/>
              <a:t>18.02.20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2CB6-669B-7C46-9420-FD4C1EA572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3158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44C7-12CE-6C40-93FE-938256307150}" type="datetimeFigureOut">
              <a:rPr lang="de-DE" smtClean="0"/>
              <a:t>18.02.20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2CB6-669B-7C46-9420-FD4C1EA572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160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44C7-12CE-6C40-93FE-938256307150}" type="datetimeFigureOut">
              <a:rPr lang="de-DE" smtClean="0"/>
              <a:t>18.02.20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2CB6-669B-7C46-9420-FD4C1EA572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5242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44C7-12CE-6C40-93FE-938256307150}" type="datetimeFigureOut">
              <a:rPr lang="de-DE" smtClean="0"/>
              <a:t>18.02.20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2CB6-669B-7C46-9420-FD4C1EA572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2951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644C7-12CE-6C40-93FE-938256307150}" type="datetimeFigureOut">
              <a:rPr lang="de-DE" smtClean="0"/>
              <a:t>18.02.20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12CB6-669B-7C46-9420-FD4C1EA572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567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graphie.ruhr-uni-bochum.de/" TargetMode="External"/><Relationship Id="rId4" Type="http://schemas.openxmlformats.org/officeDocument/2006/relationships/hyperlink" Target="http://nble.org/wp-content/uploads/" TargetMode="External"/><Relationship Id="rId5" Type="http://schemas.openxmlformats.org/officeDocument/2006/relationships/image" Target="../media/image2.tiff"/><Relationship Id="rId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5428" y="392158"/>
            <a:ext cx="11652069" cy="1998617"/>
          </a:xfr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de-DE" b="1" dirty="0" smtClean="0"/>
              <a:t>Fachdidaktik der sozialwissenschaftlichen Geographie</a:t>
            </a:r>
            <a:endParaRPr lang="de-DE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768832" y="5120639"/>
            <a:ext cx="2284542" cy="398816"/>
          </a:xfrm>
        </p:spPr>
        <p:txBody>
          <a:bodyPr>
            <a:normAutofit fontScale="92500" lnSpcReduction="10000"/>
          </a:bodyPr>
          <a:lstStyle/>
          <a:p>
            <a:r>
              <a:rPr lang="de-DE" sz="1300" dirty="0" smtClean="0"/>
              <a:t>https://</a:t>
            </a:r>
            <a:r>
              <a:rPr lang="de-DE" sz="1300" dirty="0" err="1" smtClean="0"/>
              <a:t>www.uni-salzburg.at</a:t>
            </a:r>
            <a:r>
              <a:rPr lang="de-DE" sz="1300" dirty="0" smtClean="0"/>
              <a:t>/</a:t>
            </a:r>
            <a:r>
              <a:rPr lang="de-DE" sz="1300" dirty="0" err="1" smtClean="0"/>
              <a:t>index.php?id</a:t>
            </a:r>
            <a:r>
              <a:rPr lang="de-DE" sz="1300" dirty="0" smtClean="0"/>
              <a:t>=22760</a:t>
            </a:r>
            <a:endParaRPr lang="de-DE" sz="1300" dirty="0"/>
          </a:p>
        </p:txBody>
      </p:sp>
      <p:pic>
        <p:nvPicPr>
          <p:cNvPr id="1026" name="Picture 2" descr="ildergebnis für fachdidaktik geograph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04656">
            <a:off x="223774" y="3623128"/>
            <a:ext cx="4015631" cy="2686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1554570" y="6352681"/>
            <a:ext cx="28568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hlinkClick r:id="rId3"/>
              </a:rPr>
              <a:t>https://www.geographie.ruhr-uni-bochum.de/</a:t>
            </a:r>
            <a:endParaRPr lang="de-DE" sz="1100" dirty="0" smtClean="0"/>
          </a:p>
          <a:p>
            <a:r>
              <a:rPr lang="de-DE" sz="1100" dirty="0" err="1" smtClean="0"/>
              <a:t>forschung</a:t>
            </a:r>
            <a:r>
              <a:rPr lang="de-DE" sz="1100" dirty="0" smtClean="0"/>
              <a:t>/</a:t>
            </a:r>
            <a:r>
              <a:rPr lang="de-DE" sz="1100" dirty="0" err="1" smtClean="0"/>
              <a:t>geographiedidaktik</a:t>
            </a:r>
            <a:r>
              <a:rPr lang="de-DE" sz="1100" dirty="0" smtClean="0"/>
              <a:t>/</a:t>
            </a:r>
            <a:r>
              <a:rPr lang="de-DE" sz="1100" dirty="0" err="1" smtClean="0"/>
              <a:t>home</a:t>
            </a:r>
            <a:r>
              <a:rPr lang="de-DE" sz="1100" dirty="0" smtClean="0"/>
              <a:t>/</a:t>
            </a:r>
            <a:endParaRPr lang="de-DE" sz="1100" dirty="0"/>
          </a:p>
        </p:txBody>
      </p:sp>
      <p:sp>
        <p:nvSpPr>
          <p:cNvPr id="6" name="Textfeld 5"/>
          <p:cNvSpPr txBox="1"/>
          <p:nvPr/>
        </p:nvSpPr>
        <p:spPr>
          <a:xfrm>
            <a:off x="9410764" y="6396335"/>
            <a:ext cx="2514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hlinkClick r:id="rId4"/>
              </a:rPr>
              <a:t>http://nble.org/wp-content/uploads/</a:t>
            </a:r>
            <a:endParaRPr lang="de-DE" sz="1200" dirty="0" smtClean="0"/>
          </a:p>
          <a:p>
            <a:r>
              <a:rPr lang="de-DE" sz="1200" dirty="0" smtClean="0"/>
              <a:t>2014/11/interdisciplinary2.jpg</a:t>
            </a:r>
            <a:endParaRPr lang="de-DE" sz="1200" dirty="0"/>
          </a:p>
        </p:txBody>
      </p:sp>
      <p:pic>
        <p:nvPicPr>
          <p:cNvPr id="13" name="Bild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31235" y="3602335"/>
            <a:ext cx="2794000" cy="2794000"/>
          </a:xfrm>
          <a:prstGeom prst="rect">
            <a:avLst/>
          </a:prstGeom>
        </p:spPr>
      </p:pic>
      <p:pic>
        <p:nvPicPr>
          <p:cNvPr id="1027" name="Picture 3" descr="ID Bann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847" y="3255441"/>
            <a:ext cx="4676983" cy="171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411442" y="259302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32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71732" y="0"/>
            <a:ext cx="5120268" cy="818147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r"/>
            <a:r>
              <a:rPr lang="de-DE" dirty="0" smtClean="0"/>
              <a:t>Vorschau SS </a:t>
            </a:r>
            <a:r>
              <a:rPr lang="de-DE" dirty="0" smtClean="0"/>
              <a:t>2020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40632" y="818147"/>
            <a:ext cx="11598442" cy="603985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v"/>
            </a:pPr>
            <a:r>
              <a:rPr lang="de-DE" dirty="0" smtClean="0"/>
              <a:t>  </a:t>
            </a:r>
            <a:r>
              <a:rPr lang="de-DE" dirty="0" smtClean="0"/>
              <a:t>04.03</a:t>
            </a:r>
            <a:r>
              <a:rPr lang="de-DE" dirty="0" smtClean="0"/>
              <a:t>.: Organisatorisches, Anforderungen, Erwartungen</a:t>
            </a:r>
          </a:p>
          <a:p>
            <a:pPr>
              <a:buFont typeface="Wingdings" charset="2"/>
              <a:buChar char="v"/>
            </a:pPr>
            <a:r>
              <a:rPr lang="de-DE" dirty="0" smtClean="0"/>
              <a:t>  Eckpunkte einer modernen Geographiedidaktik</a:t>
            </a:r>
          </a:p>
          <a:p>
            <a:pPr>
              <a:buFont typeface="Wingdings" charset="2"/>
              <a:buChar char="v"/>
            </a:pPr>
            <a:r>
              <a:rPr lang="de-DE" dirty="0" smtClean="0"/>
              <a:t>  Wahrnehmungsgeographische Konzepte, Sozialgeographische Ansätze und  </a:t>
            </a:r>
          </a:p>
          <a:p>
            <a:pPr marL="0" indent="0">
              <a:buNone/>
              <a:tabLst>
                <a:tab pos="4922838" algn="l"/>
              </a:tabLst>
            </a:pPr>
            <a:r>
              <a:rPr lang="de-DE" dirty="0"/>
              <a:t> </a:t>
            </a:r>
            <a:r>
              <a:rPr lang="de-DE" dirty="0" smtClean="0"/>
              <a:t>     Modelle</a:t>
            </a:r>
          </a:p>
          <a:p>
            <a:pPr>
              <a:buFont typeface="Wingdings" charset="2"/>
              <a:buChar char="v"/>
            </a:pPr>
            <a:r>
              <a:rPr lang="de-DE" dirty="0" smtClean="0"/>
              <a:t>  Bevölkerungsgeographie aus sozialgeographischer Perspektive</a:t>
            </a:r>
          </a:p>
          <a:p>
            <a:pPr>
              <a:buFont typeface="Wingdings" charset="2"/>
              <a:buChar char="v"/>
            </a:pPr>
            <a:r>
              <a:rPr lang="de-DE" dirty="0" smtClean="0"/>
              <a:t>  Stadtentwicklung und Stadtpolitik, Urbanisierung - </a:t>
            </a:r>
            <a:r>
              <a:rPr lang="de-DE" dirty="0" err="1" smtClean="0"/>
              <a:t>Gentrifikation</a:t>
            </a:r>
            <a:endParaRPr lang="de-DE" dirty="0" smtClean="0"/>
          </a:p>
          <a:p>
            <a:pPr>
              <a:buFont typeface="Wingdings" charset="2"/>
              <a:buChar char="v"/>
            </a:pPr>
            <a:r>
              <a:rPr lang="de-DE" dirty="0" smtClean="0"/>
              <a:t>  Standortfaktoren nach Schamp, Industriestandortlehre nach </a:t>
            </a:r>
            <a:r>
              <a:rPr lang="de-DE" dirty="0" err="1" smtClean="0"/>
              <a:t>Thünen</a:t>
            </a:r>
            <a:r>
              <a:rPr lang="de-DE" dirty="0" smtClean="0"/>
              <a:t>, Theorie der 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Zentralen Orte nach Christaller, Probleme der optimalen Standortwahl</a:t>
            </a:r>
          </a:p>
          <a:p>
            <a:pPr>
              <a:buFont typeface="Wingdings" charset="2"/>
              <a:buChar char="v"/>
            </a:pPr>
            <a:r>
              <a:rPr lang="de-DE" dirty="0" smtClean="0"/>
              <a:t>  Methoden im GW-Unterricht – Formen innerer Differenzierung – vernetztes 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Denken – interkulturelles Denken</a:t>
            </a:r>
          </a:p>
          <a:p>
            <a:pPr>
              <a:buFont typeface="Wingdings" charset="2"/>
              <a:buChar char="v"/>
            </a:pPr>
            <a:r>
              <a:rPr lang="de-DE" dirty="0"/>
              <a:t> </a:t>
            </a:r>
            <a:r>
              <a:rPr lang="de-DE" dirty="0" smtClean="0"/>
              <a:t> Inklusion</a:t>
            </a:r>
          </a:p>
          <a:p>
            <a:pPr>
              <a:buFont typeface="Wingdings" charset="2"/>
              <a:buChar char="v"/>
            </a:pPr>
            <a:r>
              <a:rPr lang="de-DE" dirty="0" smtClean="0"/>
              <a:t>  Vorbereitung und Durchführung von Exkursionen</a:t>
            </a:r>
          </a:p>
          <a:p>
            <a:pPr>
              <a:buFont typeface="Wingdings" charset="2"/>
              <a:buChar char="v"/>
            </a:pPr>
            <a:r>
              <a:rPr lang="de-DE" dirty="0" smtClean="0"/>
              <a:t>  Globalisierung, Aspekte der Neuen Wirtschaftsgeographie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22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71732" y="0"/>
            <a:ext cx="5120268" cy="818147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r"/>
            <a:r>
              <a:rPr lang="de-DE" dirty="0" smtClean="0"/>
              <a:t>Anforderungen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40632" y="1130968"/>
            <a:ext cx="11598442" cy="5727032"/>
          </a:xfrm>
        </p:spPr>
        <p:txBody>
          <a:bodyPr>
            <a:normAutofit fontScale="62500" lnSpcReduction="20000"/>
          </a:bodyPr>
          <a:lstStyle/>
          <a:p>
            <a:pPr>
              <a:buFont typeface="Wingdings" charset="2"/>
              <a:buChar char="v"/>
            </a:pPr>
            <a:r>
              <a:rPr lang="de-DE" dirty="0"/>
              <a:t> </a:t>
            </a:r>
            <a:r>
              <a:rPr lang="de-DE" dirty="0" smtClean="0"/>
              <a:t>75% Präsenz bei den Lehrveranstaltungen</a:t>
            </a:r>
          </a:p>
          <a:p>
            <a:pPr>
              <a:buFont typeface="Wingdings" charset="2"/>
              <a:buChar char="v"/>
            </a:pPr>
            <a:endParaRPr lang="de-DE" dirty="0" smtClean="0"/>
          </a:p>
          <a:p>
            <a:pPr>
              <a:buFont typeface="Wingdings" charset="2"/>
              <a:buChar char="v"/>
            </a:pPr>
            <a:r>
              <a:rPr lang="de-DE" dirty="0"/>
              <a:t> I</a:t>
            </a:r>
            <a:r>
              <a:rPr lang="de-DE" dirty="0" smtClean="0"/>
              <a:t>mmanenter Prüfungscharakter - aktive Diskussionsteilhabe</a:t>
            </a:r>
          </a:p>
          <a:p>
            <a:pPr>
              <a:buFont typeface="Wingdings" charset="2"/>
              <a:buChar char="v"/>
            </a:pPr>
            <a:endParaRPr lang="de-DE" dirty="0" smtClean="0"/>
          </a:p>
          <a:p>
            <a:pPr>
              <a:lnSpc>
                <a:spcPct val="170000"/>
              </a:lnSpc>
              <a:buFont typeface="Wingdings" charset="2"/>
              <a:buChar char="v"/>
            </a:pPr>
            <a:r>
              <a:rPr lang="de-DE" dirty="0"/>
              <a:t> </a:t>
            </a:r>
            <a:r>
              <a:rPr lang="de-DE" dirty="0" smtClean="0"/>
              <a:t>Arbeitsaufträge: </a:t>
            </a:r>
            <a:r>
              <a:rPr lang="de-DE" dirty="0" smtClean="0"/>
              <a:t>Begriffsklärung, Gedanken zur praktischen Umsetzung unter Berücksichtigung der bereits vorhandenen DIDAKTIK-Kenntnisse</a:t>
            </a:r>
            <a:endParaRPr lang="de-DE" dirty="0" smtClean="0"/>
          </a:p>
          <a:p>
            <a:pPr>
              <a:buFont typeface="Wingdings" charset="2"/>
              <a:buChar char="v"/>
            </a:pPr>
            <a:endParaRPr lang="de-DE" dirty="0" smtClean="0"/>
          </a:p>
          <a:p>
            <a:pPr>
              <a:buFont typeface="Wingdings" charset="2"/>
              <a:buChar char="v"/>
            </a:pPr>
            <a:r>
              <a:rPr lang="de-DE" dirty="0"/>
              <a:t> </a:t>
            </a:r>
            <a:r>
              <a:rPr lang="de-DE" dirty="0" smtClean="0"/>
              <a:t>Praktische Umsetzung der Themen für die Unterrichtspraxis in den Lehrveranstaltungen</a:t>
            </a:r>
          </a:p>
          <a:p>
            <a:pPr>
              <a:buFont typeface="Wingdings" charset="2"/>
              <a:buChar char="v"/>
            </a:pPr>
            <a:endParaRPr lang="de-DE" dirty="0" smtClean="0"/>
          </a:p>
          <a:p>
            <a:pPr>
              <a:buFont typeface="Wingdings" charset="2"/>
              <a:buChar char="v"/>
            </a:pPr>
            <a:r>
              <a:rPr lang="de-DE" dirty="0"/>
              <a:t> </a:t>
            </a:r>
            <a:r>
              <a:rPr lang="de-DE" dirty="0" smtClean="0"/>
              <a:t>Seminararbeit: 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      a) </a:t>
            </a:r>
            <a:r>
              <a:rPr lang="de-DE" dirty="0" smtClean="0"/>
              <a:t>Ein </a:t>
            </a:r>
            <a:r>
              <a:rPr lang="de-DE" dirty="0" smtClean="0"/>
              <a:t>Thema aus dem Lehrplan </a:t>
            </a:r>
            <a:r>
              <a:rPr lang="de-DE" b="1" dirty="0" smtClean="0"/>
              <a:t>für eine Schulstufe </a:t>
            </a:r>
            <a:r>
              <a:rPr lang="de-DE" dirty="0" smtClean="0"/>
              <a:t>wählen – </a:t>
            </a:r>
            <a:r>
              <a:rPr lang="de-DE" dirty="0" smtClean="0"/>
              <a:t>(vollständige) Vorbereitung einer  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           </a:t>
            </a:r>
            <a:r>
              <a:rPr lang="de-DE" dirty="0" smtClean="0"/>
              <a:t>Unterrichtsstunde und </a:t>
            </a:r>
            <a:r>
              <a:rPr lang="de-DE" dirty="0" smtClean="0"/>
              <a:t>Analyse anhand der bereits erworbenen didaktischen Kenntnisse (ev. </a:t>
            </a:r>
            <a:r>
              <a:rPr lang="de-DE" dirty="0" smtClean="0"/>
              <a:t>mit/durch 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           </a:t>
            </a:r>
            <a:r>
              <a:rPr lang="de-DE" dirty="0" smtClean="0"/>
              <a:t>Literatur </a:t>
            </a:r>
            <a:r>
              <a:rPr lang="de-DE" dirty="0" smtClean="0"/>
              <a:t>belegen)</a:t>
            </a:r>
          </a:p>
          <a:p>
            <a:pPr marL="0" indent="0">
              <a:buNone/>
            </a:pPr>
            <a:r>
              <a:rPr lang="de-DE" b="1" dirty="0"/>
              <a:t> </a:t>
            </a:r>
            <a:r>
              <a:rPr lang="de-DE" b="1" dirty="0" smtClean="0"/>
              <a:t>            b) </a:t>
            </a:r>
            <a:r>
              <a:rPr lang="de-DE" b="1" dirty="0" smtClean="0"/>
              <a:t>Maturafragen </a:t>
            </a:r>
            <a:r>
              <a:rPr lang="de-DE" b="1" dirty="0" smtClean="0"/>
              <a:t>zu diesem Thema </a:t>
            </a:r>
            <a:r>
              <a:rPr lang="de-DE" b="1" dirty="0" smtClean="0"/>
              <a:t>vorbereiten – unter Berücksichtigung der 3 Anforderungsbereiche</a:t>
            </a:r>
            <a:endParaRPr lang="de-DE" b="1" dirty="0" smtClean="0"/>
          </a:p>
          <a:p>
            <a:pPr>
              <a:buFont typeface="Wingdings" charset="2"/>
              <a:buChar char="v"/>
            </a:pPr>
            <a:endParaRPr lang="de-DE" dirty="0" smtClean="0"/>
          </a:p>
          <a:p>
            <a:pPr>
              <a:buFont typeface="Wingdings" charset="2"/>
              <a:buChar char="v"/>
            </a:pPr>
            <a:r>
              <a:rPr lang="de-DE" dirty="0" smtClean="0"/>
              <a:t> Abschlussgespräch: Kenntnisse aus den vorgetragenen Folien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17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76400" y="0"/>
            <a:ext cx="10515600" cy="1048215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 algn="r"/>
            <a:r>
              <a:rPr lang="de-DE" b="1" dirty="0" smtClean="0">
                <a:latin typeface="Arial" charset="0"/>
                <a:ea typeface="Arial" charset="0"/>
                <a:cs typeface="Arial" charset="0"/>
              </a:rPr>
              <a:t>Erwartungen an die UV, </a:t>
            </a:r>
            <a:r>
              <a:rPr lang="de-DE" b="1" smtClean="0">
                <a:latin typeface="Arial" charset="0"/>
                <a:ea typeface="Arial" charset="0"/>
                <a:cs typeface="Arial" charset="0"/>
              </a:rPr>
              <a:t>SS </a:t>
            </a:r>
            <a:r>
              <a:rPr lang="de-DE" b="1" smtClean="0">
                <a:latin typeface="Arial" charset="0"/>
                <a:ea typeface="Arial" charset="0"/>
                <a:cs typeface="Arial" charset="0"/>
              </a:rPr>
              <a:t>2020</a:t>
            </a:r>
            <a:endParaRPr lang="de-DE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048216"/>
            <a:ext cx="10515600" cy="5720574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endParaRPr lang="de-DE" dirty="0" smtClean="0"/>
          </a:p>
          <a:p>
            <a:r>
              <a:rPr lang="de-DE" dirty="0" smtClean="0"/>
              <a:t>Wo liegt Ihrer Meinung nach noch Aufholbedarf?</a:t>
            </a:r>
          </a:p>
          <a:p>
            <a:endParaRPr lang="de-DE" dirty="0" smtClean="0"/>
          </a:p>
          <a:p>
            <a:r>
              <a:rPr lang="de-DE" dirty="0" smtClean="0"/>
              <a:t>Wovon haben Sie schon ausgiebig gehört?</a:t>
            </a:r>
          </a:p>
          <a:p>
            <a:endParaRPr lang="de-DE" dirty="0" smtClean="0"/>
          </a:p>
          <a:p>
            <a:r>
              <a:rPr lang="de-DE" dirty="0" smtClean="0"/>
              <a:t>Welche Themen sollten Ihrer Meinung nach in diesem Semester angesprochen werden?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a) Setzen Sie Prioritäten!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b) Wie steht es mit Ihrer Einsatzbereitschaft?</a:t>
            </a:r>
          </a:p>
          <a:p>
            <a:pPr marL="0" indent="0">
              <a:buNone/>
            </a:pPr>
            <a:endParaRPr lang="de-DE" dirty="0"/>
          </a:p>
          <a:p>
            <a:pPr>
              <a:buFont typeface="Arial" charset="0"/>
              <a:buChar char="•"/>
            </a:pPr>
            <a:r>
              <a:rPr lang="de-DE" dirty="0" smtClean="0"/>
              <a:t>Weitere Vorschläge!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472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</Words>
  <Application>Microsoft Macintosh PowerPoint</Application>
  <PresentationFormat>Breitbild</PresentationFormat>
  <Paragraphs>48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Office-Design</vt:lpstr>
      <vt:lpstr>Fachdidaktik der sozialwissenschaftlichen Geographie</vt:lpstr>
      <vt:lpstr>Vorschau SS 2020</vt:lpstr>
      <vt:lpstr>Anforderungen</vt:lpstr>
      <vt:lpstr>Erwartungen an die UV, SS 2020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Fachdidaktik der sozialwissenschaftlichen Geographie</dc:title>
  <dc:creator>Microsoft Office-Anwender</dc:creator>
  <cp:lastModifiedBy>Microsoft Office-Anwender</cp:lastModifiedBy>
  <cp:revision>19</cp:revision>
  <cp:lastPrinted>2018-03-05T15:22:31Z</cp:lastPrinted>
  <dcterms:created xsi:type="dcterms:W3CDTF">2018-03-02T12:20:00Z</dcterms:created>
  <dcterms:modified xsi:type="dcterms:W3CDTF">2020-02-18T10:34:34Z</dcterms:modified>
</cp:coreProperties>
</file>