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030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EEF979-DD66-004E-9A60-6ACAE49E68CF}" v="12" dt="2025-10-13T12:20:20.8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630"/>
    <p:restoredTop sz="94635"/>
  </p:normalViewPr>
  <p:slideViewPr>
    <p:cSldViewPr snapToGrid="0">
      <p:cViewPr varScale="1">
        <p:scale>
          <a:sx n="70" d="100"/>
          <a:sy n="70" d="100"/>
        </p:scale>
        <p:origin x="8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3EB7BF-295D-1A51-9736-EB3B992871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2D123E0-BBB5-97AA-393C-757D5DC310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86CA61A-94D9-E978-BD94-55ED3293E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803D-4BFB-8049-8ED6-5C1D3BFE04A8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FE286A2-BF24-51B8-14A3-32B70B7EB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ED89B1-DB79-C58B-32AC-2F7357884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E730-6391-504A-8C08-6A5776D17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768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7C4C90-A566-D86B-A40A-D315F6D94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DE704C1-DB4E-DA61-F90F-BB8F1346AA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A0DA5D5-C3E2-22BC-CEFB-78F2B4666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803D-4BFB-8049-8ED6-5C1D3BFE04A8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219C967-5492-45B1-996D-C048D1724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2C855C-6C7E-1A4A-D803-82C4F1541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E730-6391-504A-8C08-6A5776D17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8905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EE9B731-4171-7A6C-C940-38CD72CE48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616E216-47BA-FEB7-2275-CC11366C8E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3154ED-58F9-91BC-D71B-C9248BA30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803D-4BFB-8049-8ED6-5C1D3BFE04A8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EED214-49B5-DF57-81B5-F6D1DAAC0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8FBC10-4EC2-AA92-201D-22144983A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E730-6391-504A-8C08-6A5776D17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3321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C6E8E2-BE39-5A0C-EF02-AA8CA7E90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3E4838-0A4E-5C94-1A7C-4FA6F9BF29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BBAF62-8FEA-EE06-52E2-5B61A9EC1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803D-4BFB-8049-8ED6-5C1D3BFE04A8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9BF6B7C-EB21-8613-BFB9-C3EF04CE5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639A151-94FE-37EE-2D5F-EF0B4756A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E730-6391-504A-8C08-6A5776D17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9653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8BD469-D1F9-ACBC-6133-36E6BE263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C0D6F8B-E079-5159-A844-044389F83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E810B37-5BE9-49BA-8B38-BFAFAD80B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803D-4BFB-8049-8ED6-5C1D3BFE04A8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211B22A-3614-6AE7-5465-5DEF79692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82C2663-878E-C38E-185A-714E97E06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E730-6391-504A-8C08-6A5776D17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3305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E23D44-5C7C-90B6-BFC4-1730B177D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FC1F80D-386C-A64C-0271-F1CD0CC54F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5869D27-B52C-9F57-11EF-1D211C6B22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6C641EF-46C4-DFFD-706F-843826135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803D-4BFB-8049-8ED6-5C1D3BFE04A8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E840B91-915D-951B-67D7-FD327559E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C45F8A7-4082-6386-A098-B6A44158B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E730-6391-504A-8C08-6A5776D17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9268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56C315-EA87-A381-D17C-144B63638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6253930-26A2-EAFA-E63F-38193AA99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FFA05EF-5F1D-197F-C92D-23A3FDF406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9ADBE36-C891-C9D7-3E95-88AE8A1719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F7F1086-22C1-B111-8B7E-D69B978591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73E5CB0-9DD8-F7D4-C998-093A657BC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803D-4BFB-8049-8ED6-5C1D3BFE04A8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E8E4288-A758-F08F-20DB-77D28DFAC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D94364D-ACD8-683F-D7BE-AE09DC80F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E730-6391-504A-8C08-6A5776D17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2864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5907D0-1D0F-44C5-EAE5-E542C5562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5277334-695D-9878-3C9E-179B331A4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803D-4BFB-8049-8ED6-5C1D3BFE04A8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E9E5AAF-18AC-B2F6-BC15-94AAB7EE4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E447BE8-96CB-5CD6-A0E7-909470790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E730-6391-504A-8C08-6A5776D17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7422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6AE3017-E973-522C-5F12-66E69CD25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803D-4BFB-8049-8ED6-5C1D3BFE04A8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8A1288A-7206-D98B-2035-795D1B1EC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50FEF93-9218-F231-A85C-4B77B0645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E730-6391-504A-8C08-6A5776D17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1158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ED2191-CB2A-E1A5-6652-8A6292131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392F7C-FB63-30BE-B9CD-F4887C63A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919D8DE-3595-46C8-B5D4-0BD64FEDCE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0555738-42B4-38BA-27EF-0193BFE1F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803D-4BFB-8049-8ED6-5C1D3BFE04A8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AACCF67-A425-5061-1785-1E2F1DA84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DADB3AA-4B48-E2E4-6307-AF65F7446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E730-6391-504A-8C08-6A5776D17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5556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91A5DD-91AC-8C0C-8F92-3397E1A28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1D53C62-8C66-2568-9D64-BB039F8715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1875068-E29D-68D0-9649-B35467A172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1521BDF-B5C9-C6EC-183F-6390C2C6F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803D-4BFB-8049-8ED6-5C1D3BFE04A8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517EBA3-4C39-8A5F-C411-5DFAE7B04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DE56A98-EF08-C1B8-584E-ACF35CECD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E730-6391-504A-8C08-6A5776D17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1947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9CA98A3-78DF-0FF3-7447-2E0A44470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C8AD4A4-53D9-30BC-AA62-AA6C40460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BCE1CFC-B3CD-37C3-A0D4-01C2BAA324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83803D-4BFB-8049-8ED6-5C1D3BFE04A8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266B3F-5BF4-4E54-2EA9-5A250D224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A476FCD-7614-FC19-2AC6-14F8C8399E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27E730-6391-504A-8C08-6A5776D17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9731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survey.plus.ac.at/index.php/531299?lang=d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369C1302-DCEA-E509-2BC6-5CDF20F721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023" y="1891650"/>
            <a:ext cx="7239807" cy="439614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None/>
            </a:pPr>
            <a:r>
              <a:rPr lang="de-DE" sz="2000" b="1" dirty="0">
                <a:latin typeface="Franklin Gothic Book"/>
              </a:rPr>
              <a:t>Warum?</a:t>
            </a:r>
            <a:endParaRPr lang="de-DE" sz="2000" dirty="0"/>
          </a:p>
          <a:p>
            <a:r>
              <a:rPr lang="de-DE" sz="2000" dirty="0">
                <a:latin typeface="Franklin Gothic Book"/>
              </a:rPr>
              <a:t>Immer bedeutendere Rolle von KI, auch im Schulkontext</a:t>
            </a:r>
          </a:p>
          <a:p>
            <a:r>
              <a:rPr lang="de-DE" sz="2000" dirty="0">
                <a:latin typeface="Franklin Gothic Book"/>
              </a:rPr>
              <a:t>Nutzung von KI bei der Planung von naturwissenschaftlichem Unterricht noch wenig erforscht</a:t>
            </a:r>
            <a:endParaRPr lang="de-DE" sz="2000" dirty="0"/>
          </a:p>
          <a:p>
            <a:pPr>
              <a:buNone/>
            </a:pPr>
            <a:r>
              <a:rPr lang="de-DE" sz="2000" b="1" dirty="0">
                <a:latin typeface="Franklin Gothic Book"/>
              </a:rPr>
              <a:t>Worum geht‘s?</a:t>
            </a:r>
            <a:endParaRPr lang="de-DE" sz="2000" dirty="0"/>
          </a:p>
          <a:p>
            <a:r>
              <a:rPr lang="de-DE" sz="2000" dirty="0">
                <a:latin typeface="Franklin Gothic Book"/>
              </a:rPr>
              <a:t>Welche Erfahrungen bringen angehende Lehrpersonen mit KI aus ihrem Studium mit?</a:t>
            </a:r>
            <a:endParaRPr lang="de-DE" sz="2000" dirty="0"/>
          </a:p>
          <a:p>
            <a:r>
              <a:rPr lang="de-DE" sz="2000" dirty="0">
                <a:latin typeface="Franklin Gothic Book"/>
              </a:rPr>
              <a:t>Wie nutzen sie KI bereits?</a:t>
            </a:r>
            <a:endParaRPr lang="de-DE" sz="2000" dirty="0"/>
          </a:p>
          <a:p>
            <a:r>
              <a:rPr lang="de-DE" sz="2000" dirty="0">
                <a:latin typeface="Franklin Gothic Book"/>
              </a:rPr>
              <a:t>Wie hängen verschiedene Faktoren mit der Motivation zusammen, KI in der Unterrichtsplanung einzusetzen?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9D7640C-C3C2-4781-D839-49C367E96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6035F1B-8755-6E7A-972D-C46FB53D4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39B0790-45BA-9BBC-6ECF-457919BB6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9394-0141-4681-AEBD-833D9B3076DF}" type="slidenum">
              <a:rPr lang="de-AT" smtClean="0"/>
              <a:pPr/>
              <a:t>1</a:t>
            </a:fld>
            <a:endParaRPr lang="de-AT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DF373DCF-8BCE-3958-6803-09842EB63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453" y="570205"/>
            <a:ext cx="8145597" cy="569328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de-DE" sz="3200">
                <a:latin typeface="Franklin Gothic Demi"/>
              </a:rPr>
              <a:t>Befragung</a:t>
            </a:r>
            <a:r>
              <a:rPr lang="de-DE" sz="3200" dirty="0">
                <a:latin typeface="Franklin Gothic Demi"/>
              </a:rPr>
              <a:t>: Die Nutzung von KI bei der Unterrichtsplanung bei angehenden Lehrpersonen der Naturwissenschaften</a:t>
            </a:r>
            <a:endParaRPr lang="de-DE" dirty="0">
              <a:latin typeface="Franklin Gothic Demi"/>
            </a:endParaRP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D9865102-F7D4-7D30-33D8-6263FB683AF4}"/>
              </a:ext>
            </a:extLst>
          </p:cNvPr>
          <p:cNvSpPr/>
          <p:nvPr/>
        </p:nvSpPr>
        <p:spPr>
          <a:xfrm>
            <a:off x="8578005" y="2536452"/>
            <a:ext cx="3553691" cy="2131625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chemeClr val="tx1"/>
                </a:solidFill>
                <a:latin typeface="Franklin Gothic Book"/>
              </a:rPr>
              <a:t>So können Sie teilnehmen: </a:t>
            </a:r>
            <a:endParaRPr lang="de-DE" dirty="0">
              <a:solidFill>
                <a:schemeClr val="tx1"/>
              </a:solidFill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de-DE" dirty="0">
                <a:solidFill>
                  <a:schemeClr val="tx1"/>
                </a:solidFill>
                <a:latin typeface="Franklin Gothic Book"/>
              </a:rPr>
              <a:t>Kurzer Online-Fragebogen</a:t>
            </a:r>
            <a:endParaRPr lang="de-DE" dirty="0">
              <a:solidFill>
                <a:schemeClr val="tx1"/>
              </a:solidFill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de-DE" dirty="0">
                <a:solidFill>
                  <a:schemeClr val="tx1"/>
                </a:solidFill>
                <a:latin typeface="Franklin Gothic Book"/>
              </a:rPr>
              <a:t>Dauer: ca. 20 min</a:t>
            </a:r>
          </a:p>
          <a:p>
            <a:pPr marL="285750" indent="-285750">
              <a:buFont typeface="Arial"/>
              <a:buChar char="•"/>
            </a:pPr>
            <a:r>
              <a:rPr lang="de-DE" dirty="0">
                <a:solidFill>
                  <a:schemeClr val="tx1"/>
                </a:solidFill>
                <a:latin typeface="Franklin Gothic Book"/>
                <a:ea typeface="Calibri" panose="020F0502020204030204"/>
                <a:cs typeface="Calibri" panose="020F0502020204030204"/>
              </a:rPr>
              <a:t>Link: </a:t>
            </a:r>
            <a:r>
              <a:rPr lang="de-AT" b="0" i="0" u="none" strike="noStrike" dirty="0">
                <a:solidFill>
                  <a:srgbClr val="115740"/>
                </a:solidFill>
                <a:effectLst/>
                <a:latin typeface="IBMPlexSans"/>
                <a:hlinkClick r:id="rId2"/>
              </a:rPr>
              <a:t>https://survey.plus.ac.at/index.php/531299?lang=de</a:t>
            </a:r>
            <a:r>
              <a:rPr lang="de-DE" b="0" i="0" u="none" strike="noStrike" dirty="0">
                <a:solidFill>
                  <a:schemeClr val="tx1"/>
                </a:solidFill>
                <a:effectLst/>
                <a:latin typeface="Franklin Gothic Book"/>
                <a:cs typeface="Calibri" panose="020F0502020204030204"/>
              </a:rPr>
              <a:t> </a:t>
            </a:r>
            <a:endParaRPr lang="de-DE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algn="ctr"/>
            <a:endParaRPr lang="de-DE" dirty="0">
              <a:ea typeface="Calibri"/>
              <a:cs typeface="Calibri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9DB3DA9-47E8-F1F1-4953-7863E6965A04}"/>
              </a:ext>
            </a:extLst>
          </p:cNvPr>
          <p:cNvSpPr txBox="1"/>
          <p:nvPr/>
        </p:nvSpPr>
        <p:spPr>
          <a:xfrm>
            <a:off x="9197770" y="6693172"/>
            <a:ext cx="5021438" cy="1846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DE" sz="600" dirty="0">
                <a:ea typeface="Calibri"/>
                <a:cs typeface="Calibri"/>
              </a:rPr>
              <a:t>Bild: https://</a:t>
            </a:r>
            <a:r>
              <a:rPr lang="de-DE" sz="600" dirty="0" err="1">
                <a:ea typeface="Calibri"/>
                <a:cs typeface="Calibri"/>
              </a:rPr>
              <a:t>pixabay.com</a:t>
            </a:r>
            <a:r>
              <a:rPr lang="de-DE" sz="600" dirty="0">
                <a:ea typeface="Calibri"/>
                <a:cs typeface="Calibri"/>
              </a:rPr>
              <a:t>/de/</a:t>
            </a:r>
            <a:r>
              <a:rPr lang="de-DE" sz="600" dirty="0" err="1">
                <a:ea typeface="Calibri"/>
                <a:cs typeface="Calibri"/>
              </a:rPr>
              <a:t>photos</a:t>
            </a:r>
            <a:r>
              <a:rPr lang="de-DE" sz="600" dirty="0">
                <a:ea typeface="Calibri"/>
                <a:cs typeface="Calibri"/>
              </a:rPr>
              <a:t>/flach-heimat-minianwendungen-laptop-5115827/</a:t>
            </a:r>
            <a:endParaRPr lang="de-DE" sz="900" dirty="0">
              <a:ea typeface="Calibri"/>
              <a:cs typeface="Calibri"/>
            </a:endParaRPr>
          </a:p>
        </p:txBody>
      </p:sp>
      <p:pic>
        <p:nvPicPr>
          <p:cNvPr id="1026" name="Picture 2" descr="Flach, Heimat, Minianwendungen, Laptop">
            <a:extLst>
              <a:ext uri="{FF2B5EF4-FFF2-40B4-BE49-F238E27FC236}">
                <a16:creationId xmlns:a16="http://schemas.microsoft.com/office/drawing/2014/main" id="{E448B4CA-D7F0-AB5C-77FC-F2B5C960CF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8309" y="0"/>
            <a:ext cx="3553691" cy="2368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3826E30E-F6BD-9F9C-31D1-FD5BA2CEBA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54704" y="4778375"/>
            <a:ext cx="2120900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766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Breitbild</PresentationFormat>
  <Paragraphs>14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Franklin Gothic Book</vt:lpstr>
      <vt:lpstr>Franklin Gothic Demi</vt:lpstr>
      <vt:lpstr>IBMPlexSans</vt:lpstr>
      <vt:lpstr>Office</vt:lpstr>
      <vt:lpstr>Befragung: Die Nutzung von KI bei der Unterrichtsplanung bei angehenden Lehrpersonen der Naturwissenschaften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Hannah Sendlhofer</dc:creator>
  <cp:lastModifiedBy>Sigrid Kerschbaummair</cp:lastModifiedBy>
  <cp:revision>4</cp:revision>
  <dcterms:created xsi:type="dcterms:W3CDTF">2025-10-11T06:39:25Z</dcterms:created>
  <dcterms:modified xsi:type="dcterms:W3CDTF">2025-11-03T09:18:28Z</dcterms:modified>
</cp:coreProperties>
</file>