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66" r:id="rId4"/>
    <p:sldId id="267" r:id="rId5"/>
    <p:sldId id="260" r:id="rId6"/>
    <p:sldId id="259" r:id="rId7"/>
    <p:sldId id="268" r:id="rId8"/>
    <p:sldId id="271" r:id="rId9"/>
    <p:sldId id="269" r:id="rId10"/>
    <p:sldId id="272" r:id="rId11"/>
    <p:sldId id="274" r:id="rId12"/>
    <p:sldId id="273" r:id="rId13"/>
  </p:sldIdLst>
  <p:sldSz cx="18288000" cy="10287000"/>
  <p:notesSz cx="6858000" cy="9144000"/>
  <p:embeddedFontLst>
    <p:embeddedFont>
      <p:font typeface="Handyman" panose="020B0604020202020204" charset="0"/>
      <p:regular r:id="rId15"/>
    </p:embeddedFont>
    <p:embeddedFont>
      <p:font typeface="Poppins" panose="00000500000000000000" pitchFamily="2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53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606176-9DCE-4733-A887-99E13D9F1EF8}" v="20" dt="2026-01-07T10:40:27.8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4701" autoAdjust="0"/>
  </p:normalViewPr>
  <p:slideViewPr>
    <p:cSldViewPr>
      <p:cViewPr varScale="1">
        <p:scale>
          <a:sx n="30" d="100"/>
          <a:sy n="30" d="100"/>
        </p:scale>
        <p:origin x="77" y="1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erena Schauperl" userId="d73f8627-ec3d-43ad-8cd6-2c1b1dc10dd8" providerId="ADAL" clId="{B5B5D4D0-6A1F-4BDA-BB88-B2E0C49A5CBC}"/>
    <pc:docChg chg="undo custSel addSld modSld sldOrd">
      <pc:chgData name="Verena Schauperl" userId="d73f8627-ec3d-43ad-8cd6-2c1b1dc10dd8" providerId="ADAL" clId="{B5B5D4D0-6A1F-4BDA-BB88-B2E0C49A5CBC}" dt="2026-01-07T11:29:49.199" v="1176" actId="20577"/>
      <pc:docMkLst>
        <pc:docMk/>
      </pc:docMkLst>
      <pc:sldChg chg="modNotesTx">
        <pc:chgData name="Verena Schauperl" userId="d73f8627-ec3d-43ad-8cd6-2c1b1dc10dd8" providerId="ADAL" clId="{B5B5D4D0-6A1F-4BDA-BB88-B2E0C49A5CBC}" dt="2026-01-07T11:29:49.199" v="1176" actId="20577"/>
        <pc:sldMkLst>
          <pc:docMk/>
          <pc:sldMk cId="0" sldId="259"/>
        </pc:sldMkLst>
      </pc:sldChg>
      <pc:sldChg chg="modNotesTx">
        <pc:chgData name="Verena Schauperl" userId="d73f8627-ec3d-43ad-8cd6-2c1b1dc10dd8" providerId="ADAL" clId="{B5B5D4D0-6A1F-4BDA-BB88-B2E0C49A5CBC}" dt="2026-01-07T10:38:12.995" v="302" actId="20577"/>
        <pc:sldMkLst>
          <pc:docMk/>
          <pc:sldMk cId="0" sldId="260"/>
        </pc:sldMkLst>
      </pc:sldChg>
      <pc:sldChg chg="addSp delSp modSp mod modNotesTx">
        <pc:chgData name="Verena Schauperl" userId="d73f8627-ec3d-43ad-8cd6-2c1b1dc10dd8" providerId="ADAL" clId="{B5B5D4D0-6A1F-4BDA-BB88-B2E0C49A5CBC}" dt="2026-01-07T10:37:15.238" v="295" actId="20577"/>
        <pc:sldMkLst>
          <pc:docMk/>
          <pc:sldMk cId="454188866" sldId="266"/>
        </pc:sldMkLst>
        <pc:spChg chg="mod">
          <ac:chgData name="Verena Schauperl" userId="d73f8627-ec3d-43ad-8cd6-2c1b1dc10dd8" providerId="ADAL" clId="{B5B5D4D0-6A1F-4BDA-BB88-B2E0C49A5CBC}" dt="2026-01-07T10:37:15.238" v="295" actId="20577"/>
          <ac:spMkLst>
            <pc:docMk/>
            <pc:sldMk cId="454188866" sldId="266"/>
            <ac:spMk id="12" creationId="{00000000-0000-0000-0000-000000000000}"/>
          </ac:spMkLst>
        </pc:spChg>
        <pc:graphicFrameChg chg="add del modGraphic">
          <ac:chgData name="Verena Schauperl" userId="d73f8627-ec3d-43ad-8cd6-2c1b1dc10dd8" providerId="ADAL" clId="{B5B5D4D0-6A1F-4BDA-BB88-B2E0C49A5CBC}" dt="2026-01-07T10:26:43.179" v="90" actId="478"/>
          <ac:graphicFrameMkLst>
            <pc:docMk/>
            <pc:sldMk cId="454188866" sldId="266"/>
            <ac:graphicFrameMk id="13" creationId="{43EC44AB-67CB-7AD4-006C-66CD113E006F}"/>
          </ac:graphicFrameMkLst>
        </pc:graphicFrameChg>
        <pc:graphicFrameChg chg="add mod modGraphic">
          <ac:chgData name="Verena Schauperl" userId="d73f8627-ec3d-43ad-8cd6-2c1b1dc10dd8" providerId="ADAL" clId="{B5B5D4D0-6A1F-4BDA-BB88-B2E0C49A5CBC}" dt="2026-01-07T10:28:51.347" v="133" actId="1076"/>
          <ac:graphicFrameMkLst>
            <pc:docMk/>
            <pc:sldMk cId="454188866" sldId="266"/>
            <ac:graphicFrameMk id="14" creationId="{4D6C4B9F-F0D0-BA30-0623-E554EAD82D96}"/>
          </ac:graphicFrameMkLst>
        </pc:graphicFrameChg>
      </pc:sldChg>
      <pc:sldChg chg="addSp delSp modSp mod modNotesTx">
        <pc:chgData name="Verena Schauperl" userId="d73f8627-ec3d-43ad-8cd6-2c1b1dc10dd8" providerId="ADAL" clId="{B5B5D4D0-6A1F-4BDA-BB88-B2E0C49A5CBC}" dt="2026-01-07T10:39:38.651" v="316" actId="1076"/>
        <pc:sldMkLst>
          <pc:docMk/>
          <pc:sldMk cId="3702284819" sldId="267"/>
        </pc:sldMkLst>
        <pc:spChg chg="add del mod">
          <ac:chgData name="Verena Schauperl" userId="d73f8627-ec3d-43ad-8cd6-2c1b1dc10dd8" providerId="ADAL" clId="{B5B5D4D0-6A1F-4BDA-BB88-B2E0C49A5CBC}" dt="2026-01-07T10:39:10.664" v="312" actId="478"/>
          <ac:spMkLst>
            <pc:docMk/>
            <pc:sldMk cId="3702284819" sldId="267"/>
            <ac:spMk id="12" creationId="{3C0CC319-0566-1E34-321E-36539B91FF55}"/>
          </ac:spMkLst>
        </pc:spChg>
        <pc:spChg chg="mod">
          <ac:chgData name="Verena Schauperl" userId="d73f8627-ec3d-43ad-8cd6-2c1b1dc10dd8" providerId="ADAL" clId="{B5B5D4D0-6A1F-4BDA-BB88-B2E0C49A5CBC}" dt="2026-01-07T10:38:29.282" v="304"/>
          <ac:spMkLst>
            <pc:docMk/>
            <pc:sldMk cId="3702284819" sldId="267"/>
            <ac:spMk id="14" creationId="{80CC6261-CF0D-E727-2F69-042ED747A657}"/>
          </ac:spMkLst>
        </pc:spChg>
        <pc:spChg chg="mod">
          <ac:chgData name="Verena Schauperl" userId="d73f8627-ec3d-43ad-8cd6-2c1b1dc10dd8" providerId="ADAL" clId="{B5B5D4D0-6A1F-4BDA-BB88-B2E0C49A5CBC}" dt="2026-01-07T10:38:29.282" v="304"/>
          <ac:spMkLst>
            <pc:docMk/>
            <pc:sldMk cId="3702284819" sldId="267"/>
            <ac:spMk id="15" creationId="{38A8E316-AFD7-5A11-7636-DAA040480E1C}"/>
          </ac:spMkLst>
        </pc:spChg>
        <pc:spChg chg="mod">
          <ac:chgData name="Verena Schauperl" userId="d73f8627-ec3d-43ad-8cd6-2c1b1dc10dd8" providerId="ADAL" clId="{B5B5D4D0-6A1F-4BDA-BB88-B2E0C49A5CBC}" dt="2026-01-07T10:37:50.859" v="301" actId="20577"/>
          <ac:spMkLst>
            <pc:docMk/>
            <pc:sldMk cId="3702284819" sldId="267"/>
            <ac:spMk id="20" creationId="{00000000-0000-0000-0000-000000000000}"/>
          </ac:spMkLst>
        </pc:spChg>
        <pc:grpChg chg="add mod ord">
          <ac:chgData name="Verena Schauperl" userId="d73f8627-ec3d-43ad-8cd6-2c1b1dc10dd8" providerId="ADAL" clId="{B5B5D4D0-6A1F-4BDA-BB88-B2E0C49A5CBC}" dt="2026-01-07T10:39:38.651" v="316" actId="1076"/>
          <ac:grpSpMkLst>
            <pc:docMk/>
            <pc:sldMk cId="3702284819" sldId="267"/>
            <ac:grpSpMk id="13" creationId="{070F45BB-FB44-A9A5-D0DB-9014E2EFD76C}"/>
          </ac:grpSpMkLst>
        </pc:grpChg>
      </pc:sldChg>
      <pc:sldChg chg="modSp mod">
        <pc:chgData name="Verena Schauperl" userId="d73f8627-ec3d-43ad-8cd6-2c1b1dc10dd8" providerId="ADAL" clId="{B5B5D4D0-6A1F-4BDA-BB88-B2E0C49A5CBC}" dt="2026-01-07T10:40:40.426" v="331" actId="14100"/>
        <pc:sldMkLst>
          <pc:docMk/>
          <pc:sldMk cId="2932722524" sldId="268"/>
        </pc:sldMkLst>
        <pc:graphicFrameChg chg="mod modGraphic">
          <ac:chgData name="Verena Schauperl" userId="d73f8627-ec3d-43ad-8cd6-2c1b1dc10dd8" providerId="ADAL" clId="{B5B5D4D0-6A1F-4BDA-BB88-B2E0C49A5CBC}" dt="2026-01-07T10:40:25.051" v="330"/>
          <ac:graphicFrameMkLst>
            <pc:docMk/>
            <pc:sldMk cId="2932722524" sldId="268"/>
            <ac:graphicFrameMk id="14" creationId="{00000000-0000-0000-0000-000000000000}"/>
          </ac:graphicFrameMkLst>
        </pc:graphicFrameChg>
        <pc:graphicFrameChg chg="mod">
          <ac:chgData name="Verena Schauperl" userId="d73f8627-ec3d-43ad-8cd6-2c1b1dc10dd8" providerId="ADAL" clId="{B5B5D4D0-6A1F-4BDA-BB88-B2E0C49A5CBC}" dt="2026-01-07T10:40:40.426" v="331" actId="14100"/>
          <ac:graphicFrameMkLst>
            <pc:docMk/>
            <pc:sldMk cId="2932722524" sldId="268"/>
            <ac:graphicFrameMk id="24" creationId="{00000000-0000-0000-0000-000000000000}"/>
          </ac:graphicFrameMkLst>
        </pc:graphicFrameChg>
      </pc:sldChg>
      <pc:sldChg chg="modSp mod">
        <pc:chgData name="Verena Schauperl" userId="d73f8627-ec3d-43ad-8cd6-2c1b1dc10dd8" providerId="ADAL" clId="{B5B5D4D0-6A1F-4BDA-BB88-B2E0C49A5CBC}" dt="2026-01-07T10:57:43.038" v="1175" actId="1076"/>
        <pc:sldMkLst>
          <pc:docMk/>
          <pc:sldMk cId="1594468016" sldId="269"/>
        </pc:sldMkLst>
        <pc:spChg chg="mod">
          <ac:chgData name="Verena Schauperl" userId="d73f8627-ec3d-43ad-8cd6-2c1b1dc10dd8" providerId="ADAL" clId="{B5B5D4D0-6A1F-4BDA-BB88-B2E0C49A5CBC}" dt="2026-01-07T10:57:43.038" v="1175" actId="1076"/>
          <ac:spMkLst>
            <pc:docMk/>
            <pc:sldMk cId="1594468016" sldId="269"/>
            <ac:spMk id="11" creationId="{00000000-0000-0000-0000-000000000000}"/>
          </ac:spMkLst>
        </pc:spChg>
        <pc:spChg chg="mod">
          <ac:chgData name="Verena Schauperl" userId="d73f8627-ec3d-43ad-8cd6-2c1b1dc10dd8" providerId="ADAL" clId="{B5B5D4D0-6A1F-4BDA-BB88-B2E0C49A5CBC}" dt="2026-01-07T10:57:40.386" v="1174" actId="1076"/>
          <ac:spMkLst>
            <pc:docMk/>
            <pc:sldMk cId="1594468016" sldId="269"/>
            <ac:spMk id="12" creationId="{00000000-0000-0000-0000-000000000000}"/>
          </ac:spMkLst>
        </pc:spChg>
      </pc:sldChg>
      <pc:sldChg chg="modSp add mod modNotesTx">
        <pc:chgData name="Verena Schauperl" userId="d73f8627-ec3d-43ad-8cd6-2c1b1dc10dd8" providerId="ADAL" clId="{B5B5D4D0-6A1F-4BDA-BB88-B2E0C49A5CBC}" dt="2026-01-07T10:47:20.702" v="823" actId="20577"/>
        <pc:sldMkLst>
          <pc:docMk/>
          <pc:sldMk cId="490686004" sldId="272"/>
        </pc:sldMkLst>
        <pc:spChg chg="mod">
          <ac:chgData name="Verena Schauperl" userId="d73f8627-ec3d-43ad-8cd6-2c1b1dc10dd8" providerId="ADAL" clId="{B5B5D4D0-6A1F-4BDA-BB88-B2E0C49A5CBC}" dt="2026-01-07T10:41:52.365" v="340" actId="20577"/>
          <ac:spMkLst>
            <pc:docMk/>
            <pc:sldMk cId="490686004" sldId="272"/>
            <ac:spMk id="11" creationId="{E9A79F35-FAB5-209F-678F-40834DEC0676}"/>
          </ac:spMkLst>
        </pc:spChg>
        <pc:spChg chg="mod">
          <ac:chgData name="Verena Schauperl" userId="d73f8627-ec3d-43ad-8cd6-2c1b1dc10dd8" providerId="ADAL" clId="{B5B5D4D0-6A1F-4BDA-BB88-B2E0C49A5CBC}" dt="2026-01-07T10:47:20.702" v="823" actId="20577"/>
          <ac:spMkLst>
            <pc:docMk/>
            <pc:sldMk cId="490686004" sldId="272"/>
            <ac:spMk id="12" creationId="{BBE9DA77-D5E7-67B9-BDAF-77B591BDE78B}"/>
          </ac:spMkLst>
        </pc:spChg>
      </pc:sldChg>
      <pc:sldChg chg="modSp add mod ord modNotesTx">
        <pc:chgData name="Verena Schauperl" userId="d73f8627-ec3d-43ad-8cd6-2c1b1dc10dd8" providerId="ADAL" clId="{B5B5D4D0-6A1F-4BDA-BB88-B2E0C49A5CBC}" dt="2026-01-07T10:53:51.420" v="995" actId="20577"/>
        <pc:sldMkLst>
          <pc:docMk/>
          <pc:sldMk cId="1483100754" sldId="273"/>
        </pc:sldMkLst>
        <pc:spChg chg="mod">
          <ac:chgData name="Verena Schauperl" userId="d73f8627-ec3d-43ad-8cd6-2c1b1dc10dd8" providerId="ADAL" clId="{B5B5D4D0-6A1F-4BDA-BB88-B2E0C49A5CBC}" dt="2026-01-07T10:49:46.242" v="847" actId="1076"/>
          <ac:spMkLst>
            <pc:docMk/>
            <pc:sldMk cId="1483100754" sldId="273"/>
            <ac:spMk id="9" creationId="{3C9A1D20-9570-B893-EA9C-998AF2E4BF67}"/>
          </ac:spMkLst>
        </pc:spChg>
      </pc:sldChg>
      <pc:sldChg chg="modSp add mod ord">
        <pc:chgData name="Verena Schauperl" userId="d73f8627-ec3d-43ad-8cd6-2c1b1dc10dd8" providerId="ADAL" clId="{B5B5D4D0-6A1F-4BDA-BB88-B2E0C49A5CBC}" dt="2026-01-07T10:50:14.570" v="858" actId="20577"/>
        <pc:sldMkLst>
          <pc:docMk/>
          <pc:sldMk cId="2951933727" sldId="274"/>
        </pc:sldMkLst>
        <pc:spChg chg="mod">
          <ac:chgData name="Verena Schauperl" userId="d73f8627-ec3d-43ad-8cd6-2c1b1dc10dd8" providerId="ADAL" clId="{B5B5D4D0-6A1F-4BDA-BB88-B2E0C49A5CBC}" dt="2026-01-07T10:50:14.570" v="858" actId="20577"/>
          <ac:spMkLst>
            <pc:docMk/>
            <pc:sldMk cId="2951933727" sldId="274"/>
            <ac:spMk id="9" creationId="{0AB3F6BA-82F5-D7AB-2D78-83428F40040E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C115E0-A939-46BC-9F6A-5E3475FC582C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8F2BDB46-EF4F-4418-A93A-F3C10832FA6E}">
      <dgm:prSet phldrT="[Text]" phldr="0" custT="1"/>
      <dgm:spPr>
        <a:noFill/>
        <a:ln>
          <a:solidFill>
            <a:srgbClr val="185348"/>
          </a:solidFill>
        </a:ln>
      </dgm:spPr>
      <dgm:t>
        <a:bodyPr/>
        <a:lstStyle/>
        <a:p>
          <a:r>
            <a:rPr lang="de-AT" sz="3000" kern="1200" dirty="0">
              <a:solidFill>
                <a:srgbClr val="185347"/>
              </a:solidFill>
              <a:latin typeface="Poppins"/>
              <a:ea typeface="Poppins"/>
              <a:cs typeface="Poppins"/>
            </a:rPr>
            <a:t>Klima</a:t>
          </a:r>
        </a:p>
      </dgm:t>
    </dgm:pt>
    <dgm:pt modelId="{2B1F2A5B-49BD-4E4C-B4DF-8610E7A1C96B}" type="parTrans" cxnId="{B8A5761B-0590-4490-9606-35C81F0BB05A}">
      <dgm:prSet/>
      <dgm:spPr/>
      <dgm:t>
        <a:bodyPr/>
        <a:lstStyle/>
        <a:p>
          <a:endParaRPr lang="de-AT"/>
        </a:p>
      </dgm:t>
    </dgm:pt>
    <dgm:pt modelId="{645808A6-FE09-4E2A-A5E3-4DB50301A2D7}" type="sibTrans" cxnId="{B8A5761B-0590-4490-9606-35C81F0BB05A}">
      <dgm:prSet/>
      <dgm:spPr/>
      <dgm:t>
        <a:bodyPr/>
        <a:lstStyle/>
        <a:p>
          <a:endParaRPr lang="de-AT"/>
        </a:p>
      </dgm:t>
    </dgm:pt>
    <dgm:pt modelId="{A27CA5DB-6337-45C7-B77B-2817D0FF7D4C}">
      <dgm:prSet phldrT="[Text]" phldr="0" custT="1"/>
      <dgm:spPr>
        <a:noFill/>
        <a:ln>
          <a:solidFill>
            <a:srgbClr val="185348"/>
          </a:solidFill>
        </a:ln>
      </dgm:spPr>
      <dgm:t>
        <a:bodyPr/>
        <a:lstStyle/>
        <a:p>
          <a:r>
            <a:rPr lang="de-AT" sz="3000" kern="1200" dirty="0">
              <a:solidFill>
                <a:srgbClr val="185347"/>
              </a:solidFill>
              <a:latin typeface="Poppins"/>
              <a:ea typeface="Poppins"/>
              <a:cs typeface="Poppins"/>
            </a:rPr>
            <a:t>Wasser</a:t>
          </a:r>
        </a:p>
      </dgm:t>
    </dgm:pt>
    <dgm:pt modelId="{8BF68D99-551F-4B43-ABB3-188B0E711D1D}" type="parTrans" cxnId="{0580E7E3-99F1-45CF-9084-F733457632FE}">
      <dgm:prSet/>
      <dgm:spPr/>
      <dgm:t>
        <a:bodyPr/>
        <a:lstStyle/>
        <a:p>
          <a:endParaRPr lang="de-AT"/>
        </a:p>
      </dgm:t>
    </dgm:pt>
    <dgm:pt modelId="{C978A300-D5F4-47F4-9BB5-E6A3DA7ED48C}" type="sibTrans" cxnId="{0580E7E3-99F1-45CF-9084-F733457632FE}">
      <dgm:prSet/>
      <dgm:spPr/>
      <dgm:t>
        <a:bodyPr/>
        <a:lstStyle/>
        <a:p>
          <a:endParaRPr lang="de-AT"/>
        </a:p>
      </dgm:t>
    </dgm:pt>
    <dgm:pt modelId="{1F4A4ED2-9DED-4393-B990-729B1740FD72}">
      <dgm:prSet phldrT="[Text]" phldr="0" custT="1"/>
      <dgm:spPr>
        <a:noFill/>
        <a:ln>
          <a:solidFill>
            <a:srgbClr val="185348"/>
          </a:solidFill>
        </a:ln>
      </dgm:spPr>
      <dgm:t>
        <a:bodyPr/>
        <a:lstStyle/>
        <a:p>
          <a:r>
            <a:rPr lang="de-AT" sz="3000" kern="1200" dirty="0">
              <a:solidFill>
                <a:srgbClr val="185347"/>
              </a:solidFill>
              <a:latin typeface="Poppins"/>
              <a:ea typeface="Poppins"/>
              <a:cs typeface="Poppins"/>
            </a:rPr>
            <a:t>Luft</a:t>
          </a:r>
        </a:p>
      </dgm:t>
    </dgm:pt>
    <dgm:pt modelId="{90147D7A-C2F4-4C92-B8D5-B161AC31DE1B}" type="parTrans" cxnId="{269839DC-D320-4140-9AF1-50F9AF8D8874}">
      <dgm:prSet/>
      <dgm:spPr/>
      <dgm:t>
        <a:bodyPr/>
        <a:lstStyle/>
        <a:p>
          <a:endParaRPr lang="de-AT"/>
        </a:p>
      </dgm:t>
    </dgm:pt>
    <dgm:pt modelId="{F2A91102-7A5E-4AD8-95C1-2123CD823C91}" type="sibTrans" cxnId="{269839DC-D320-4140-9AF1-50F9AF8D8874}">
      <dgm:prSet/>
      <dgm:spPr/>
      <dgm:t>
        <a:bodyPr/>
        <a:lstStyle/>
        <a:p>
          <a:endParaRPr lang="de-AT"/>
        </a:p>
      </dgm:t>
    </dgm:pt>
    <dgm:pt modelId="{87DB9759-5367-4162-9F68-52C1435FCC2C}" type="pres">
      <dgm:prSet presAssocID="{D0C115E0-A939-46BC-9F6A-5E3475FC582C}" presName="diagram" presStyleCnt="0">
        <dgm:presLayoutVars>
          <dgm:dir/>
          <dgm:resizeHandles val="exact"/>
        </dgm:presLayoutVars>
      </dgm:prSet>
      <dgm:spPr/>
    </dgm:pt>
    <dgm:pt modelId="{77FBCC54-2643-47D8-9659-8DA31C1CD8CA}" type="pres">
      <dgm:prSet presAssocID="{8F2BDB46-EF4F-4418-A93A-F3C10832FA6E}" presName="node" presStyleLbl="node1" presStyleIdx="0" presStyleCnt="3" custScaleX="12543" custScaleY="13936">
        <dgm:presLayoutVars>
          <dgm:bulletEnabled val="1"/>
        </dgm:presLayoutVars>
      </dgm:prSet>
      <dgm:spPr/>
    </dgm:pt>
    <dgm:pt modelId="{4BB5909D-9E0A-4FE2-8070-A30FCDE56DEB}" type="pres">
      <dgm:prSet presAssocID="{645808A6-FE09-4E2A-A5E3-4DB50301A2D7}" presName="sibTrans" presStyleCnt="0"/>
      <dgm:spPr/>
    </dgm:pt>
    <dgm:pt modelId="{9BA2066B-3983-46E3-A230-FCBC4A5BBBA3}" type="pres">
      <dgm:prSet presAssocID="{A27CA5DB-6337-45C7-B77B-2817D0FF7D4C}" presName="node" presStyleLbl="node1" presStyleIdx="1" presStyleCnt="3" custScaleX="12543" custScaleY="13936">
        <dgm:presLayoutVars>
          <dgm:bulletEnabled val="1"/>
        </dgm:presLayoutVars>
      </dgm:prSet>
      <dgm:spPr/>
    </dgm:pt>
    <dgm:pt modelId="{44CB06C6-B367-4BF9-9148-DB21F399743D}" type="pres">
      <dgm:prSet presAssocID="{C978A300-D5F4-47F4-9BB5-E6A3DA7ED48C}" presName="sibTrans" presStyleCnt="0"/>
      <dgm:spPr/>
    </dgm:pt>
    <dgm:pt modelId="{7323DD91-84CD-46D1-971F-1B62D35F8AFC}" type="pres">
      <dgm:prSet presAssocID="{1F4A4ED2-9DED-4393-B990-729B1740FD72}" presName="node" presStyleLbl="node1" presStyleIdx="2" presStyleCnt="3" custScaleX="12543" custScaleY="13936">
        <dgm:presLayoutVars>
          <dgm:bulletEnabled val="1"/>
        </dgm:presLayoutVars>
      </dgm:prSet>
      <dgm:spPr/>
    </dgm:pt>
  </dgm:ptLst>
  <dgm:cxnLst>
    <dgm:cxn modelId="{B8A5761B-0590-4490-9606-35C81F0BB05A}" srcId="{D0C115E0-A939-46BC-9F6A-5E3475FC582C}" destId="{8F2BDB46-EF4F-4418-A93A-F3C10832FA6E}" srcOrd="0" destOrd="0" parTransId="{2B1F2A5B-49BD-4E4C-B4DF-8610E7A1C96B}" sibTransId="{645808A6-FE09-4E2A-A5E3-4DB50301A2D7}"/>
    <dgm:cxn modelId="{4DDD0639-0043-474A-96A2-AFE521203556}" type="presOf" srcId="{A27CA5DB-6337-45C7-B77B-2817D0FF7D4C}" destId="{9BA2066B-3983-46E3-A230-FCBC4A5BBBA3}" srcOrd="0" destOrd="0" presId="urn:microsoft.com/office/officeart/2005/8/layout/default"/>
    <dgm:cxn modelId="{DF4C7570-639B-43FA-B101-014640865C2B}" type="presOf" srcId="{1F4A4ED2-9DED-4393-B990-729B1740FD72}" destId="{7323DD91-84CD-46D1-971F-1B62D35F8AFC}" srcOrd="0" destOrd="0" presId="urn:microsoft.com/office/officeart/2005/8/layout/default"/>
    <dgm:cxn modelId="{53B4D9D6-82FB-4FF2-AAD5-828CD56B8190}" type="presOf" srcId="{8F2BDB46-EF4F-4418-A93A-F3C10832FA6E}" destId="{77FBCC54-2643-47D8-9659-8DA31C1CD8CA}" srcOrd="0" destOrd="0" presId="urn:microsoft.com/office/officeart/2005/8/layout/default"/>
    <dgm:cxn modelId="{EFF678D9-7815-45D5-B759-5EF80532319A}" type="presOf" srcId="{D0C115E0-A939-46BC-9F6A-5E3475FC582C}" destId="{87DB9759-5367-4162-9F68-52C1435FCC2C}" srcOrd="0" destOrd="0" presId="urn:microsoft.com/office/officeart/2005/8/layout/default"/>
    <dgm:cxn modelId="{269839DC-D320-4140-9AF1-50F9AF8D8874}" srcId="{D0C115E0-A939-46BC-9F6A-5E3475FC582C}" destId="{1F4A4ED2-9DED-4393-B990-729B1740FD72}" srcOrd="2" destOrd="0" parTransId="{90147D7A-C2F4-4C92-B8D5-B161AC31DE1B}" sibTransId="{F2A91102-7A5E-4AD8-95C1-2123CD823C91}"/>
    <dgm:cxn modelId="{0580E7E3-99F1-45CF-9084-F733457632FE}" srcId="{D0C115E0-A939-46BC-9F6A-5E3475FC582C}" destId="{A27CA5DB-6337-45C7-B77B-2817D0FF7D4C}" srcOrd="1" destOrd="0" parTransId="{8BF68D99-551F-4B43-ABB3-188B0E711D1D}" sibTransId="{C978A300-D5F4-47F4-9BB5-E6A3DA7ED48C}"/>
    <dgm:cxn modelId="{40EB9F98-BC0A-47E9-B934-9A10DF6803BB}" type="presParOf" srcId="{87DB9759-5367-4162-9F68-52C1435FCC2C}" destId="{77FBCC54-2643-47D8-9659-8DA31C1CD8CA}" srcOrd="0" destOrd="0" presId="urn:microsoft.com/office/officeart/2005/8/layout/default"/>
    <dgm:cxn modelId="{369BB2B7-995C-42FE-8C65-489BF45F658C}" type="presParOf" srcId="{87DB9759-5367-4162-9F68-52C1435FCC2C}" destId="{4BB5909D-9E0A-4FE2-8070-A30FCDE56DEB}" srcOrd="1" destOrd="0" presId="urn:microsoft.com/office/officeart/2005/8/layout/default"/>
    <dgm:cxn modelId="{266C8EEC-AA34-4A89-8DA1-529EF35A371D}" type="presParOf" srcId="{87DB9759-5367-4162-9F68-52C1435FCC2C}" destId="{9BA2066B-3983-46E3-A230-FCBC4A5BBBA3}" srcOrd="2" destOrd="0" presId="urn:microsoft.com/office/officeart/2005/8/layout/default"/>
    <dgm:cxn modelId="{EE4108A1-F983-4858-BD22-02BBB55D1FC1}" type="presParOf" srcId="{87DB9759-5367-4162-9F68-52C1435FCC2C}" destId="{44CB06C6-B367-4BF9-9148-DB21F399743D}" srcOrd="3" destOrd="0" presId="urn:microsoft.com/office/officeart/2005/8/layout/default"/>
    <dgm:cxn modelId="{F419EB4B-3E94-4268-B8FC-7889E05B720C}" type="presParOf" srcId="{87DB9759-5367-4162-9F68-52C1435FCC2C}" destId="{7323DD91-84CD-46D1-971F-1B62D35F8AFC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461DCB-E180-4EA2-9319-E3CF2512E71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AT"/>
        </a:p>
      </dgm:t>
    </dgm:pt>
    <dgm:pt modelId="{014643E1-3260-4272-BA8C-779861A6FD13}">
      <dgm:prSet phldrT="[Text]" custT="1"/>
      <dgm:spPr>
        <a:solidFill>
          <a:srgbClr val="185348"/>
        </a:solidFill>
      </dgm:spPr>
      <dgm:t>
        <a:bodyPr/>
        <a:lstStyle/>
        <a:p>
          <a:r>
            <a:rPr lang="de-DE" sz="3600" dirty="0"/>
            <a:t>Forschungs-thematik</a:t>
          </a:r>
        </a:p>
      </dgm:t>
    </dgm:pt>
    <dgm:pt modelId="{020DD1F5-481C-4918-A3E6-3FCA1E5D802E}" type="parTrans" cxnId="{0C39E038-223A-4357-9D39-5949CB78CF99}">
      <dgm:prSet/>
      <dgm:spPr/>
      <dgm:t>
        <a:bodyPr/>
        <a:lstStyle/>
        <a:p>
          <a:endParaRPr lang="de-DE"/>
        </a:p>
      </dgm:t>
    </dgm:pt>
    <dgm:pt modelId="{31568C31-9E04-4DAB-A405-551A8096A741}" type="sibTrans" cxnId="{0C39E038-223A-4357-9D39-5949CB78CF99}">
      <dgm:prSet/>
      <dgm:spPr/>
      <dgm:t>
        <a:bodyPr/>
        <a:lstStyle/>
        <a:p>
          <a:endParaRPr lang="de-DE"/>
        </a:p>
      </dgm:t>
    </dgm:pt>
    <dgm:pt modelId="{904C46E0-B677-4F22-BE6E-7CCFBBDD74BF}">
      <dgm:prSet phldrT="[Text]" custT="1"/>
      <dgm:spPr>
        <a:solidFill>
          <a:srgbClr val="185348"/>
        </a:solidFill>
      </dgm:spPr>
      <dgm:t>
        <a:bodyPr/>
        <a:lstStyle/>
        <a:p>
          <a:r>
            <a:rPr lang="de-DE" sz="3600" dirty="0"/>
            <a:t>Forschungs-frage</a:t>
          </a:r>
        </a:p>
      </dgm:t>
    </dgm:pt>
    <dgm:pt modelId="{11B7CEC1-8C96-4ECE-AE4A-6DE5E13B61C5}" type="parTrans" cxnId="{4D8F6E0F-7DB2-45E1-A627-292A42BE57D3}">
      <dgm:prSet/>
      <dgm:spPr/>
      <dgm:t>
        <a:bodyPr/>
        <a:lstStyle/>
        <a:p>
          <a:endParaRPr lang="de-DE"/>
        </a:p>
      </dgm:t>
    </dgm:pt>
    <dgm:pt modelId="{0A2BE210-9532-4704-9803-BB13B04A4564}" type="sibTrans" cxnId="{4D8F6E0F-7DB2-45E1-A627-292A42BE57D3}">
      <dgm:prSet/>
      <dgm:spPr/>
      <dgm:t>
        <a:bodyPr/>
        <a:lstStyle/>
        <a:p>
          <a:endParaRPr lang="de-DE"/>
        </a:p>
      </dgm:t>
    </dgm:pt>
    <dgm:pt modelId="{7E79E80A-4FEE-421C-BE88-12167E019FC4}">
      <dgm:prSet phldrT="[Text]" custT="1"/>
      <dgm:spPr>
        <a:solidFill>
          <a:srgbClr val="185348"/>
        </a:solidFill>
      </dgm:spPr>
      <dgm:t>
        <a:bodyPr/>
        <a:lstStyle/>
        <a:p>
          <a:r>
            <a:rPr lang="de-DE" sz="3600" dirty="0"/>
            <a:t>Forschungs-gebiet</a:t>
          </a:r>
        </a:p>
      </dgm:t>
    </dgm:pt>
    <dgm:pt modelId="{6B9D6EEE-3F69-48A1-842D-A5D9EC56BF8C}" type="parTrans" cxnId="{350417D0-69A5-450F-8957-504E5925E473}">
      <dgm:prSet/>
      <dgm:spPr/>
      <dgm:t>
        <a:bodyPr/>
        <a:lstStyle/>
        <a:p>
          <a:endParaRPr lang="de-DE"/>
        </a:p>
      </dgm:t>
    </dgm:pt>
    <dgm:pt modelId="{3243AB46-1A13-4575-B3CC-0F57D5F0E4F4}" type="sibTrans" cxnId="{350417D0-69A5-450F-8957-504E5925E473}">
      <dgm:prSet/>
      <dgm:spPr/>
      <dgm:t>
        <a:bodyPr/>
        <a:lstStyle/>
        <a:p>
          <a:endParaRPr lang="de-DE"/>
        </a:p>
      </dgm:t>
    </dgm:pt>
    <dgm:pt modelId="{92A58C62-6448-4785-AC39-C373CE321725}" type="pres">
      <dgm:prSet presAssocID="{E4461DCB-E180-4EA2-9319-E3CF2512E719}" presName="Name0" presStyleCnt="0">
        <dgm:presLayoutVars>
          <dgm:dir/>
          <dgm:animLvl val="lvl"/>
          <dgm:resizeHandles val="exact"/>
        </dgm:presLayoutVars>
      </dgm:prSet>
      <dgm:spPr/>
    </dgm:pt>
    <dgm:pt modelId="{35B4C28D-4D66-49E7-ACA3-7F039078151D}" type="pres">
      <dgm:prSet presAssocID="{014643E1-3260-4272-BA8C-779861A6FD1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ACC7B8A-3ACF-4B11-846F-F20EC520523B}" type="pres">
      <dgm:prSet presAssocID="{31568C31-9E04-4DAB-A405-551A8096A741}" presName="parTxOnlySpace" presStyleCnt="0"/>
      <dgm:spPr/>
    </dgm:pt>
    <dgm:pt modelId="{9DF64CBC-140E-4320-8719-6A0BCA97674A}" type="pres">
      <dgm:prSet presAssocID="{904C46E0-B677-4F22-BE6E-7CCFBBDD74BF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0209470-0445-45BF-9E17-BF10473BE3B7}" type="pres">
      <dgm:prSet presAssocID="{0A2BE210-9532-4704-9803-BB13B04A4564}" presName="parTxOnlySpace" presStyleCnt="0"/>
      <dgm:spPr/>
    </dgm:pt>
    <dgm:pt modelId="{123F0BD4-187B-4402-8DEB-BB9B6832FAEE}" type="pres">
      <dgm:prSet presAssocID="{7E79E80A-4FEE-421C-BE88-12167E019FC4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4D8F6E0F-7DB2-45E1-A627-292A42BE57D3}" srcId="{E4461DCB-E180-4EA2-9319-E3CF2512E719}" destId="{904C46E0-B677-4F22-BE6E-7CCFBBDD74BF}" srcOrd="1" destOrd="0" parTransId="{11B7CEC1-8C96-4ECE-AE4A-6DE5E13B61C5}" sibTransId="{0A2BE210-9532-4704-9803-BB13B04A4564}"/>
    <dgm:cxn modelId="{0C39E038-223A-4357-9D39-5949CB78CF99}" srcId="{E4461DCB-E180-4EA2-9319-E3CF2512E719}" destId="{014643E1-3260-4272-BA8C-779861A6FD13}" srcOrd="0" destOrd="0" parTransId="{020DD1F5-481C-4918-A3E6-3FCA1E5D802E}" sibTransId="{31568C31-9E04-4DAB-A405-551A8096A741}"/>
    <dgm:cxn modelId="{AE088E5E-0F9A-4DF4-84AA-AF8F2AFFFBEF}" type="presOf" srcId="{904C46E0-B677-4F22-BE6E-7CCFBBDD74BF}" destId="{9DF64CBC-140E-4320-8719-6A0BCA97674A}" srcOrd="0" destOrd="0" presId="urn:microsoft.com/office/officeart/2005/8/layout/chevron1"/>
    <dgm:cxn modelId="{B6F6A774-FCF4-4472-A3EC-1403C54A22BC}" type="presOf" srcId="{E4461DCB-E180-4EA2-9319-E3CF2512E719}" destId="{92A58C62-6448-4785-AC39-C373CE321725}" srcOrd="0" destOrd="0" presId="urn:microsoft.com/office/officeart/2005/8/layout/chevron1"/>
    <dgm:cxn modelId="{350417D0-69A5-450F-8957-504E5925E473}" srcId="{E4461DCB-E180-4EA2-9319-E3CF2512E719}" destId="{7E79E80A-4FEE-421C-BE88-12167E019FC4}" srcOrd="2" destOrd="0" parTransId="{6B9D6EEE-3F69-48A1-842D-A5D9EC56BF8C}" sibTransId="{3243AB46-1A13-4575-B3CC-0F57D5F0E4F4}"/>
    <dgm:cxn modelId="{75A685EC-D60C-421A-B1E9-02516BBCC32B}" type="presOf" srcId="{014643E1-3260-4272-BA8C-779861A6FD13}" destId="{35B4C28D-4D66-49E7-ACA3-7F039078151D}" srcOrd="0" destOrd="0" presId="urn:microsoft.com/office/officeart/2005/8/layout/chevron1"/>
    <dgm:cxn modelId="{3FCB78F8-2B5A-418E-9756-03D0F961575A}" type="presOf" srcId="{7E79E80A-4FEE-421C-BE88-12167E019FC4}" destId="{123F0BD4-187B-4402-8DEB-BB9B6832FAEE}" srcOrd="0" destOrd="0" presId="urn:microsoft.com/office/officeart/2005/8/layout/chevron1"/>
    <dgm:cxn modelId="{3B3F5065-FE14-4C25-94BE-3F84B95040FE}" type="presParOf" srcId="{92A58C62-6448-4785-AC39-C373CE321725}" destId="{35B4C28D-4D66-49E7-ACA3-7F039078151D}" srcOrd="0" destOrd="0" presId="urn:microsoft.com/office/officeart/2005/8/layout/chevron1"/>
    <dgm:cxn modelId="{53EE6E2D-5883-473A-BDB0-5EB4B12B30DC}" type="presParOf" srcId="{92A58C62-6448-4785-AC39-C373CE321725}" destId="{EACC7B8A-3ACF-4B11-846F-F20EC520523B}" srcOrd="1" destOrd="0" presId="urn:microsoft.com/office/officeart/2005/8/layout/chevron1"/>
    <dgm:cxn modelId="{1CE1262A-E87F-46B1-91CA-9CDFF9235D55}" type="presParOf" srcId="{92A58C62-6448-4785-AC39-C373CE321725}" destId="{9DF64CBC-140E-4320-8719-6A0BCA97674A}" srcOrd="2" destOrd="0" presId="urn:microsoft.com/office/officeart/2005/8/layout/chevron1"/>
    <dgm:cxn modelId="{8FDABD74-1060-45F7-B89B-C9EFA503B175}" type="presParOf" srcId="{92A58C62-6448-4785-AC39-C373CE321725}" destId="{00209470-0445-45BF-9E17-BF10473BE3B7}" srcOrd="3" destOrd="0" presId="urn:microsoft.com/office/officeart/2005/8/layout/chevron1"/>
    <dgm:cxn modelId="{98559336-CBDB-497A-BE5D-79544739D9A4}" type="presParOf" srcId="{92A58C62-6448-4785-AC39-C373CE321725}" destId="{123F0BD4-187B-4402-8DEB-BB9B6832FAE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4461DCB-E180-4EA2-9319-E3CF2512E719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014643E1-3260-4272-BA8C-779861A6FD13}">
      <dgm:prSet phldrT="[Text]"/>
      <dgm:spPr>
        <a:solidFill>
          <a:srgbClr val="185348"/>
        </a:solidFill>
      </dgm:spPr>
      <dgm:t>
        <a:bodyPr/>
        <a:lstStyle/>
        <a:p>
          <a:r>
            <a:rPr lang="de-DE" dirty="0"/>
            <a:t>Forschungs-reise</a:t>
          </a:r>
        </a:p>
      </dgm:t>
    </dgm:pt>
    <dgm:pt modelId="{020DD1F5-481C-4918-A3E6-3FCA1E5D802E}" type="parTrans" cxnId="{0C39E038-223A-4357-9D39-5949CB78CF99}">
      <dgm:prSet/>
      <dgm:spPr/>
      <dgm:t>
        <a:bodyPr/>
        <a:lstStyle/>
        <a:p>
          <a:endParaRPr lang="de-DE"/>
        </a:p>
      </dgm:t>
    </dgm:pt>
    <dgm:pt modelId="{31568C31-9E04-4DAB-A405-551A8096A741}" type="sibTrans" cxnId="{0C39E038-223A-4357-9D39-5949CB78CF99}">
      <dgm:prSet/>
      <dgm:spPr/>
      <dgm:t>
        <a:bodyPr/>
        <a:lstStyle/>
        <a:p>
          <a:endParaRPr lang="de-DE"/>
        </a:p>
      </dgm:t>
    </dgm:pt>
    <dgm:pt modelId="{904C46E0-B677-4F22-BE6E-7CCFBBDD74BF}">
      <dgm:prSet phldrT="[Text]"/>
      <dgm:spPr>
        <a:solidFill>
          <a:srgbClr val="185348"/>
        </a:solidFill>
      </dgm:spPr>
      <dgm:t>
        <a:bodyPr/>
        <a:lstStyle/>
        <a:p>
          <a:r>
            <a:rPr lang="de-DE" dirty="0"/>
            <a:t>Analyse und Darstellung</a:t>
          </a:r>
        </a:p>
      </dgm:t>
    </dgm:pt>
    <dgm:pt modelId="{11B7CEC1-8C96-4ECE-AE4A-6DE5E13B61C5}" type="parTrans" cxnId="{4D8F6E0F-7DB2-45E1-A627-292A42BE57D3}">
      <dgm:prSet/>
      <dgm:spPr/>
      <dgm:t>
        <a:bodyPr/>
        <a:lstStyle/>
        <a:p>
          <a:endParaRPr lang="de-DE"/>
        </a:p>
      </dgm:t>
    </dgm:pt>
    <dgm:pt modelId="{0A2BE210-9532-4704-9803-BB13B04A4564}" type="sibTrans" cxnId="{4D8F6E0F-7DB2-45E1-A627-292A42BE57D3}">
      <dgm:prSet/>
      <dgm:spPr/>
      <dgm:t>
        <a:bodyPr/>
        <a:lstStyle/>
        <a:p>
          <a:endParaRPr lang="de-DE"/>
        </a:p>
      </dgm:t>
    </dgm:pt>
    <dgm:pt modelId="{7E79E80A-4FEE-421C-BE88-12167E019FC4}">
      <dgm:prSet phldrT="[Text]"/>
      <dgm:spPr>
        <a:solidFill>
          <a:srgbClr val="185348"/>
        </a:solidFill>
      </dgm:spPr>
      <dgm:t>
        <a:bodyPr/>
        <a:lstStyle/>
        <a:p>
          <a:r>
            <a:rPr lang="de-DE" dirty="0"/>
            <a:t>Präsentation</a:t>
          </a:r>
        </a:p>
      </dgm:t>
    </dgm:pt>
    <dgm:pt modelId="{6B9D6EEE-3F69-48A1-842D-A5D9EC56BF8C}" type="parTrans" cxnId="{350417D0-69A5-450F-8957-504E5925E473}">
      <dgm:prSet/>
      <dgm:spPr/>
      <dgm:t>
        <a:bodyPr/>
        <a:lstStyle/>
        <a:p>
          <a:endParaRPr lang="de-DE"/>
        </a:p>
      </dgm:t>
    </dgm:pt>
    <dgm:pt modelId="{3243AB46-1A13-4575-B3CC-0F57D5F0E4F4}" type="sibTrans" cxnId="{350417D0-69A5-450F-8957-504E5925E473}">
      <dgm:prSet/>
      <dgm:spPr/>
      <dgm:t>
        <a:bodyPr/>
        <a:lstStyle/>
        <a:p>
          <a:endParaRPr lang="de-DE"/>
        </a:p>
      </dgm:t>
    </dgm:pt>
    <dgm:pt modelId="{92A58C62-6448-4785-AC39-C373CE321725}" type="pres">
      <dgm:prSet presAssocID="{E4461DCB-E180-4EA2-9319-E3CF2512E719}" presName="Name0" presStyleCnt="0">
        <dgm:presLayoutVars>
          <dgm:dir/>
          <dgm:animLvl val="lvl"/>
          <dgm:resizeHandles val="exact"/>
        </dgm:presLayoutVars>
      </dgm:prSet>
      <dgm:spPr/>
    </dgm:pt>
    <dgm:pt modelId="{35B4C28D-4D66-49E7-ACA3-7F039078151D}" type="pres">
      <dgm:prSet presAssocID="{014643E1-3260-4272-BA8C-779861A6FD13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EACC7B8A-3ACF-4B11-846F-F20EC520523B}" type="pres">
      <dgm:prSet presAssocID="{31568C31-9E04-4DAB-A405-551A8096A741}" presName="parTxOnlySpace" presStyleCnt="0"/>
      <dgm:spPr/>
    </dgm:pt>
    <dgm:pt modelId="{9DF64CBC-140E-4320-8719-6A0BCA97674A}" type="pres">
      <dgm:prSet presAssocID="{904C46E0-B677-4F22-BE6E-7CCFBBDD74BF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00209470-0445-45BF-9E17-BF10473BE3B7}" type="pres">
      <dgm:prSet presAssocID="{0A2BE210-9532-4704-9803-BB13B04A4564}" presName="parTxOnlySpace" presStyleCnt="0"/>
      <dgm:spPr/>
    </dgm:pt>
    <dgm:pt modelId="{123F0BD4-187B-4402-8DEB-BB9B6832FAEE}" type="pres">
      <dgm:prSet presAssocID="{7E79E80A-4FEE-421C-BE88-12167E019FC4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4D8F6E0F-7DB2-45E1-A627-292A42BE57D3}" srcId="{E4461DCB-E180-4EA2-9319-E3CF2512E719}" destId="{904C46E0-B677-4F22-BE6E-7CCFBBDD74BF}" srcOrd="1" destOrd="0" parTransId="{11B7CEC1-8C96-4ECE-AE4A-6DE5E13B61C5}" sibTransId="{0A2BE210-9532-4704-9803-BB13B04A4564}"/>
    <dgm:cxn modelId="{0C39E038-223A-4357-9D39-5949CB78CF99}" srcId="{E4461DCB-E180-4EA2-9319-E3CF2512E719}" destId="{014643E1-3260-4272-BA8C-779861A6FD13}" srcOrd="0" destOrd="0" parTransId="{020DD1F5-481C-4918-A3E6-3FCA1E5D802E}" sibTransId="{31568C31-9E04-4DAB-A405-551A8096A741}"/>
    <dgm:cxn modelId="{AE088E5E-0F9A-4DF4-84AA-AF8F2AFFFBEF}" type="presOf" srcId="{904C46E0-B677-4F22-BE6E-7CCFBBDD74BF}" destId="{9DF64CBC-140E-4320-8719-6A0BCA97674A}" srcOrd="0" destOrd="0" presId="urn:microsoft.com/office/officeart/2005/8/layout/chevron1"/>
    <dgm:cxn modelId="{B6F6A774-FCF4-4472-A3EC-1403C54A22BC}" type="presOf" srcId="{E4461DCB-E180-4EA2-9319-E3CF2512E719}" destId="{92A58C62-6448-4785-AC39-C373CE321725}" srcOrd="0" destOrd="0" presId="urn:microsoft.com/office/officeart/2005/8/layout/chevron1"/>
    <dgm:cxn modelId="{350417D0-69A5-450F-8957-504E5925E473}" srcId="{E4461DCB-E180-4EA2-9319-E3CF2512E719}" destId="{7E79E80A-4FEE-421C-BE88-12167E019FC4}" srcOrd="2" destOrd="0" parTransId="{6B9D6EEE-3F69-48A1-842D-A5D9EC56BF8C}" sibTransId="{3243AB46-1A13-4575-B3CC-0F57D5F0E4F4}"/>
    <dgm:cxn modelId="{75A685EC-D60C-421A-B1E9-02516BBCC32B}" type="presOf" srcId="{014643E1-3260-4272-BA8C-779861A6FD13}" destId="{35B4C28D-4D66-49E7-ACA3-7F039078151D}" srcOrd="0" destOrd="0" presId="urn:microsoft.com/office/officeart/2005/8/layout/chevron1"/>
    <dgm:cxn modelId="{3FCB78F8-2B5A-418E-9756-03D0F961575A}" type="presOf" srcId="{7E79E80A-4FEE-421C-BE88-12167E019FC4}" destId="{123F0BD4-187B-4402-8DEB-BB9B6832FAEE}" srcOrd="0" destOrd="0" presId="urn:microsoft.com/office/officeart/2005/8/layout/chevron1"/>
    <dgm:cxn modelId="{3B3F5065-FE14-4C25-94BE-3F84B95040FE}" type="presParOf" srcId="{92A58C62-6448-4785-AC39-C373CE321725}" destId="{35B4C28D-4D66-49E7-ACA3-7F039078151D}" srcOrd="0" destOrd="0" presId="urn:microsoft.com/office/officeart/2005/8/layout/chevron1"/>
    <dgm:cxn modelId="{53EE6E2D-5883-473A-BDB0-5EB4B12B30DC}" type="presParOf" srcId="{92A58C62-6448-4785-AC39-C373CE321725}" destId="{EACC7B8A-3ACF-4B11-846F-F20EC520523B}" srcOrd="1" destOrd="0" presId="urn:microsoft.com/office/officeart/2005/8/layout/chevron1"/>
    <dgm:cxn modelId="{1CE1262A-E87F-46B1-91CA-9CDFF9235D55}" type="presParOf" srcId="{92A58C62-6448-4785-AC39-C373CE321725}" destId="{9DF64CBC-140E-4320-8719-6A0BCA97674A}" srcOrd="2" destOrd="0" presId="urn:microsoft.com/office/officeart/2005/8/layout/chevron1"/>
    <dgm:cxn modelId="{8FDABD74-1060-45F7-B89B-C9EFA503B175}" type="presParOf" srcId="{92A58C62-6448-4785-AC39-C373CE321725}" destId="{00209470-0445-45BF-9E17-BF10473BE3B7}" srcOrd="3" destOrd="0" presId="urn:microsoft.com/office/officeart/2005/8/layout/chevron1"/>
    <dgm:cxn modelId="{98559336-CBDB-497A-BE5D-79544739D9A4}" type="presParOf" srcId="{92A58C62-6448-4785-AC39-C373CE321725}" destId="{123F0BD4-187B-4402-8DEB-BB9B6832FAEE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2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7FBCC54-2643-47D8-9659-8DA31C1CD8CA}">
      <dsp:nvSpPr>
        <dsp:cNvPr id="0" name=""/>
        <dsp:cNvSpPr/>
      </dsp:nvSpPr>
      <dsp:spPr>
        <a:xfrm>
          <a:off x="2822586" y="775683"/>
          <a:ext cx="1671129" cy="1114032"/>
        </a:xfrm>
        <a:prstGeom prst="rect">
          <a:avLst/>
        </a:prstGeom>
        <a:noFill/>
        <a:ln w="25400" cap="flat" cmpd="sng" algn="ctr">
          <a:solidFill>
            <a:srgbClr val="18534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3000" kern="1200" dirty="0">
              <a:solidFill>
                <a:srgbClr val="185347"/>
              </a:solidFill>
              <a:latin typeface="Poppins"/>
              <a:ea typeface="Poppins"/>
              <a:cs typeface="Poppins"/>
            </a:rPr>
            <a:t>Klima</a:t>
          </a:r>
        </a:p>
      </dsp:txBody>
      <dsp:txXfrm>
        <a:off x="2822586" y="775683"/>
        <a:ext cx="1671129" cy="1114032"/>
      </dsp:txXfrm>
    </dsp:sp>
    <dsp:sp modelId="{9BA2066B-3983-46E3-A230-FCBC4A5BBBA3}">
      <dsp:nvSpPr>
        <dsp:cNvPr id="0" name=""/>
        <dsp:cNvSpPr/>
      </dsp:nvSpPr>
      <dsp:spPr>
        <a:xfrm>
          <a:off x="5826035" y="775683"/>
          <a:ext cx="1671129" cy="1114032"/>
        </a:xfrm>
        <a:prstGeom prst="rect">
          <a:avLst/>
        </a:prstGeom>
        <a:noFill/>
        <a:ln w="25400" cap="flat" cmpd="sng" algn="ctr">
          <a:solidFill>
            <a:srgbClr val="18534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3000" kern="1200" dirty="0">
              <a:solidFill>
                <a:srgbClr val="185347"/>
              </a:solidFill>
              <a:latin typeface="Poppins"/>
              <a:ea typeface="Poppins"/>
              <a:cs typeface="Poppins"/>
            </a:rPr>
            <a:t>Wasser</a:t>
          </a:r>
        </a:p>
      </dsp:txBody>
      <dsp:txXfrm>
        <a:off x="5826035" y="775683"/>
        <a:ext cx="1671129" cy="1114032"/>
      </dsp:txXfrm>
    </dsp:sp>
    <dsp:sp modelId="{7323DD91-84CD-46D1-971F-1B62D35F8AFC}">
      <dsp:nvSpPr>
        <dsp:cNvPr id="0" name=""/>
        <dsp:cNvSpPr/>
      </dsp:nvSpPr>
      <dsp:spPr>
        <a:xfrm>
          <a:off x="8829485" y="775683"/>
          <a:ext cx="1671129" cy="1114032"/>
        </a:xfrm>
        <a:prstGeom prst="rect">
          <a:avLst/>
        </a:prstGeom>
        <a:noFill/>
        <a:ln w="25400" cap="flat" cmpd="sng" algn="ctr">
          <a:solidFill>
            <a:srgbClr val="185348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AT" sz="3000" kern="1200" dirty="0">
              <a:solidFill>
                <a:srgbClr val="185347"/>
              </a:solidFill>
              <a:latin typeface="Poppins"/>
              <a:ea typeface="Poppins"/>
              <a:cs typeface="Poppins"/>
            </a:rPr>
            <a:t>Luft</a:t>
          </a:r>
        </a:p>
      </dsp:txBody>
      <dsp:txXfrm>
        <a:off x="8829485" y="775683"/>
        <a:ext cx="1671129" cy="11140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B4C28D-4D66-49E7-ACA3-7F039078151D}">
      <dsp:nvSpPr>
        <dsp:cNvPr id="0" name=""/>
        <dsp:cNvSpPr/>
      </dsp:nvSpPr>
      <dsp:spPr>
        <a:xfrm>
          <a:off x="4022" y="1019433"/>
          <a:ext cx="4900297" cy="1960119"/>
        </a:xfrm>
        <a:prstGeom prst="chevron">
          <a:avLst/>
        </a:prstGeom>
        <a:solidFill>
          <a:srgbClr val="18534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 dirty="0"/>
            <a:t>Forschungs-thematik</a:t>
          </a:r>
        </a:p>
      </dsp:txBody>
      <dsp:txXfrm>
        <a:off x="984082" y="1019433"/>
        <a:ext cx="2940178" cy="1960119"/>
      </dsp:txXfrm>
    </dsp:sp>
    <dsp:sp modelId="{9DF64CBC-140E-4320-8719-6A0BCA97674A}">
      <dsp:nvSpPr>
        <dsp:cNvPr id="0" name=""/>
        <dsp:cNvSpPr/>
      </dsp:nvSpPr>
      <dsp:spPr>
        <a:xfrm>
          <a:off x="4414290" y="1019433"/>
          <a:ext cx="4900297" cy="1960119"/>
        </a:xfrm>
        <a:prstGeom prst="chevron">
          <a:avLst/>
        </a:prstGeom>
        <a:solidFill>
          <a:srgbClr val="18534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 dirty="0"/>
            <a:t>Forschungs-frage</a:t>
          </a:r>
        </a:p>
      </dsp:txBody>
      <dsp:txXfrm>
        <a:off x="5394350" y="1019433"/>
        <a:ext cx="2940178" cy="1960119"/>
      </dsp:txXfrm>
    </dsp:sp>
    <dsp:sp modelId="{123F0BD4-187B-4402-8DEB-BB9B6832FAEE}">
      <dsp:nvSpPr>
        <dsp:cNvPr id="0" name=""/>
        <dsp:cNvSpPr/>
      </dsp:nvSpPr>
      <dsp:spPr>
        <a:xfrm>
          <a:off x="8824558" y="1019433"/>
          <a:ext cx="4900297" cy="1960119"/>
        </a:xfrm>
        <a:prstGeom prst="chevron">
          <a:avLst/>
        </a:prstGeom>
        <a:solidFill>
          <a:srgbClr val="18534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48006" rIns="48006" bIns="48006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600" kern="1200" dirty="0"/>
            <a:t>Forschungs-gebiet</a:t>
          </a:r>
        </a:p>
      </dsp:txBody>
      <dsp:txXfrm>
        <a:off x="9804618" y="1019433"/>
        <a:ext cx="2940178" cy="196011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B4C28D-4D66-49E7-ACA3-7F039078151D}">
      <dsp:nvSpPr>
        <dsp:cNvPr id="0" name=""/>
        <dsp:cNvSpPr/>
      </dsp:nvSpPr>
      <dsp:spPr>
        <a:xfrm>
          <a:off x="3796" y="1074390"/>
          <a:ext cx="4625513" cy="1850205"/>
        </a:xfrm>
        <a:prstGeom prst="chevron">
          <a:avLst/>
        </a:prstGeom>
        <a:solidFill>
          <a:srgbClr val="18534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52007" rIns="52007" bIns="52007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900" kern="1200" dirty="0"/>
            <a:t>Forschungs-reise</a:t>
          </a:r>
        </a:p>
      </dsp:txBody>
      <dsp:txXfrm>
        <a:off x="928899" y="1074390"/>
        <a:ext cx="2775308" cy="1850205"/>
      </dsp:txXfrm>
    </dsp:sp>
    <dsp:sp modelId="{9DF64CBC-140E-4320-8719-6A0BCA97674A}">
      <dsp:nvSpPr>
        <dsp:cNvPr id="0" name=""/>
        <dsp:cNvSpPr/>
      </dsp:nvSpPr>
      <dsp:spPr>
        <a:xfrm>
          <a:off x="4166758" y="1074390"/>
          <a:ext cx="4625513" cy="1850205"/>
        </a:xfrm>
        <a:prstGeom prst="chevron">
          <a:avLst/>
        </a:prstGeom>
        <a:solidFill>
          <a:srgbClr val="18534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52007" rIns="52007" bIns="52007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900" kern="1200" dirty="0"/>
            <a:t>Analyse und Darstellung</a:t>
          </a:r>
        </a:p>
      </dsp:txBody>
      <dsp:txXfrm>
        <a:off x="5091861" y="1074390"/>
        <a:ext cx="2775308" cy="1850205"/>
      </dsp:txXfrm>
    </dsp:sp>
    <dsp:sp modelId="{123F0BD4-187B-4402-8DEB-BB9B6832FAEE}">
      <dsp:nvSpPr>
        <dsp:cNvPr id="0" name=""/>
        <dsp:cNvSpPr/>
      </dsp:nvSpPr>
      <dsp:spPr>
        <a:xfrm>
          <a:off x="8329720" y="1074390"/>
          <a:ext cx="4625513" cy="1850205"/>
        </a:xfrm>
        <a:prstGeom prst="chevron">
          <a:avLst/>
        </a:prstGeom>
        <a:solidFill>
          <a:srgbClr val="185348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020" tIns="52007" rIns="52007" bIns="52007" numCol="1" spcCol="1270" anchor="ctr" anchorCtr="0">
          <a:noAutofit/>
        </a:bodyPr>
        <a:lstStyle/>
        <a:p>
          <a:pPr marL="0" lvl="0" indent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e-DE" sz="3900" kern="1200" dirty="0"/>
            <a:t>Präsentation</a:t>
          </a:r>
        </a:p>
      </dsp:txBody>
      <dsp:txXfrm>
        <a:off x="9254823" y="1074390"/>
        <a:ext cx="2775308" cy="1850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A06B00-3DF7-4D87-98A5-67E5654B3EF3}" type="datetimeFigureOut">
              <a:rPr lang="en-US" smtClean="0"/>
              <a:t>1/7/2026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422F09-8AE4-4487-89A1-3FD77BE95D21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647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https://schule.klassewasser.de/586.php</a:t>
            </a:r>
          </a:p>
          <a:p>
            <a:r>
              <a:rPr lang="en-US" dirty="0"/>
              <a:t>https://www.yaclass.at/p/geografie-und-wirtschaftskunde/12-schulstufe/lokal-regional-global-vernetzungen-wahrnehmungen-konflikte-19275/staedte-als-lebensraeume-und-oekonomische-zentren-18873/re-8cb19f38-7db9-4988-a06a-e718cac52393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22F09-8AE4-4487-89A1-3FD77BE95D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17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https://www.friedrich-verlag.de/friedrich-plus/sekundarstufe/geographie/stadt-region/die-stadt-eine-warmeinsel-21172</a:t>
            </a:r>
          </a:p>
          <a:p>
            <a:r>
              <a:rPr lang="en-US" dirty="0"/>
              <a:t>https://nationalgeographic.de/umwelt/2022/07/hitzeinseleffekt-warum-es-in-unseren-staedte-so-heiss-ist-und-was-dagegen-hilft/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22F09-8AE4-4487-89A1-3FD77BE95D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665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https://www.friedrich-verlag.de/friedrich-plus/sekundarstufe/geographie/stadt-region/die-stadt-eine-warmeinsel-21172</a:t>
            </a:r>
          </a:p>
          <a:p>
            <a:r>
              <a:rPr lang="en-US" dirty="0"/>
              <a:t>https://nationalgeographic.de/umwelt/2022/07/hitzeinseleffekt-warum-es-in-unseren-staedte-so-heiss-ist-und-was-dagegen-hilft/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22F09-8AE4-4487-89A1-3FD77BE95D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4553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22F09-8AE4-4487-89A1-3FD77BE95D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7899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https://bachelorarbeit-schreiben-lassen.com/methodik/forschungsfrage-entwickeln/#:~:text=Eine%20pr%C3%A4zise%20Forschungsfrage%20ist%20die%20Basis%20jeder%20wissenschaftlichen,sind%20fokussiert%2C%20realistisch%20zu%20beantworten%2C%20relevant%20und%20innovativ. 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22F09-8AE4-4487-89A1-3FD77BE95D2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476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DC78C6-6812-2824-B117-50C61AA8D2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88E82C2-64C4-FEA0-0DBE-6DC988CE299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4AF0C53-1918-BD13-5E8C-4665F293A3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B41D560-A025-08D1-0741-1F01FA30FB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422F09-8AE4-4487-89A1-3FD77BE95D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4835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AT" dirty="0"/>
              <a:t>Diese Folie kann während der gesamten Forschung genutzt werden, da keine weiteren Erklärungen mehr notwendig sind.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422F09-8AE4-4487-89A1-3FD77BE95D2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4155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sv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sv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1.svg"/><Relationship Id="rId5" Type="http://schemas.openxmlformats.org/officeDocument/2006/relationships/image" Target="../media/image3.png"/><Relationship Id="rId10" Type="http://schemas.openxmlformats.org/officeDocument/2006/relationships/image" Target="../media/image10.png"/><Relationship Id="rId4" Type="http://schemas.openxmlformats.org/officeDocument/2006/relationships/image" Target="../media/image2.svg"/><Relationship Id="rId9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svg"/><Relationship Id="rId15" Type="http://schemas.openxmlformats.org/officeDocument/2006/relationships/image" Target="../media/image13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3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2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image" Target="../media/image11.sv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svg"/><Relationship Id="rId7" Type="http://schemas.openxmlformats.org/officeDocument/2006/relationships/image" Target="../media/image8.svg"/><Relationship Id="rId12" Type="http://schemas.openxmlformats.org/officeDocument/2006/relationships/image" Target="../media/image13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4.svg"/><Relationship Id="rId10" Type="http://schemas.openxmlformats.org/officeDocument/2006/relationships/image" Target="../media/image11.svg"/><Relationship Id="rId4" Type="http://schemas.openxmlformats.org/officeDocument/2006/relationships/image" Target="../media/image3.png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svg"/><Relationship Id="rId1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6" Type="http://schemas.openxmlformats.org/officeDocument/2006/relationships/diagramQuickStyle" Target="../diagrams/quickStyl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1.svg"/><Relationship Id="rId5" Type="http://schemas.openxmlformats.org/officeDocument/2006/relationships/image" Target="../media/image3.png"/><Relationship Id="rId15" Type="http://schemas.openxmlformats.org/officeDocument/2006/relationships/diagramLayout" Target="../diagrams/layout1.xml"/><Relationship Id="rId10" Type="http://schemas.openxmlformats.org/officeDocument/2006/relationships/image" Target="../media/image10.png"/><Relationship Id="rId4" Type="http://schemas.openxmlformats.org/officeDocument/2006/relationships/image" Target="../media/image2.svg"/><Relationship Id="rId9" Type="http://schemas.openxmlformats.org/officeDocument/2006/relationships/image" Target="../media/image9.png"/><Relationship Id="rId1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sv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1.svg"/><Relationship Id="rId5" Type="http://schemas.openxmlformats.org/officeDocument/2006/relationships/image" Target="../media/image3.png"/><Relationship Id="rId10" Type="http://schemas.openxmlformats.org/officeDocument/2006/relationships/image" Target="../media/image10.png"/><Relationship Id="rId4" Type="http://schemas.openxmlformats.org/officeDocument/2006/relationships/image" Target="../media/image2.svg"/><Relationship Id="rId9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12" Type="http://schemas.openxmlformats.org/officeDocument/2006/relationships/image" Target="../media/image13.sv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2.png"/><Relationship Id="rId5" Type="http://schemas.openxmlformats.org/officeDocument/2006/relationships/image" Target="../media/image3.png"/><Relationship Id="rId10" Type="http://schemas.openxmlformats.org/officeDocument/2006/relationships/image" Target="../media/image11.svg"/><Relationship Id="rId4" Type="http://schemas.openxmlformats.org/officeDocument/2006/relationships/image" Target="../media/image2.svg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sv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1.svg"/><Relationship Id="rId5" Type="http://schemas.openxmlformats.org/officeDocument/2006/relationships/image" Target="../media/image3.png"/><Relationship Id="rId10" Type="http://schemas.openxmlformats.org/officeDocument/2006/relationships/image" Target="../media/image10.png"/><Relationship Id="rId4" Type="http://schemas.openxmlformats.org/officeDocument/2006/relationships/image" Target="../media/image2.svg"/><Relationship Id="rId9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diagramData" Target="../diagrams/data2.xml"/><Relationship Id="rId18" Type="http://schemas.openxmlformats.org/officeDocument/2006/relationships/diagramData" Target="../diagrams/data3.xml"/><Relationship Id="rId3" Type="http://schemas.openxmlformats.org/officeDocument/2006/relationships/image" Target="../media/image2.svg"/><Relationship Id="rId21" Type="http://schemas.openxmlformats.org/officeDocument/2006/relationships/diagramColors" Target="../diagrams/colors3.xml"/><Relationship Id="rId7" Type="http://schemas.openxmlformats.org/officeDocument/2006/relationships/image" Target="../media/image8.svg"/><Relationship Id="rId12" Type="http://schemas.openxmlformats.org/officeDocument/2006/relationships/image" Target="../media/image13.svg"/><Relationship Id="rId17" Type="http://schemas.microsoft.com/office/2007/relationships/diagramDrawing" Target="../diagrams/drawing2.xml"/><Relationship Id="rId2" Type="http://schemas.openxmlformats.org/officeDocument/2006/relationships/image" Target="../media/image1.png"/><Relationship Id="rId16" Type="http://schemas.openxmlformats.org/officeDocument/2006/relationships/diagramColors" Target="../diagrams/colors2.xml"/><Relationship Id="rId20" Type="http://schemas.openxmlformats.org/officeDocument/2006/relationships/diagramQuickStyle" Target="../diagrams/quickStyl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4.svg"/><Relationship Id="rId15" Type="http://schemas.openxmlformats.org/officeDocument/2006/relationships/diagramQuickStyle" Target="../diagrams/quickStyle2.xml"/><Relationship Id="rId10" Type="http://schemas.openxmlformats.org/officeDocument/2006/relationships/image" Target="../media/image11.svg"/><Relationship Id="rId19" Type="http://schemas.openxmlformats.org/officeDocument/2006/relationships/diagramLayout" Target="../diagrams/layout3.xml"/><Relationship Id="rId4" Type="http://schemas.openxmlformats.org/officeDocument/2006/relationships/image" Target="../media/image3.png"/><Relationship Id="rId9" Type="http://schemas.openxmlformats.org/officeDocument/2006/relationships/image" Target="../media/image10.png"/><Relationship Id="rId14" Type="http://schemas.openxmlformats.org/officeDocument/2006/relationships/diagramLayout" Target="../diagrams/layout2.xml"/><Relationship Id="rId22" Type="http://schemas.microsoft.com/office/2007/relationships/diagramDrawing" Target="../diagrams/drawing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4.png"/><Relationship Id="rId5" Type="http://schemas.openxmlformats.org/officeDocument/2006/relationships/image" Target="../media/image4.svg"/><Relationship Id="rId15" Type="http://schemas.openxmlformats.org/officeDocument/2006/relationships/image" Target="../media/image13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13" Type="http://schemas.openxmlformats.org/officeDocument/2006/relationships/image" Target="../media/image13.svg"/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11.svg"/><Relationship Id="rId5" Type="http://schemas.openxmlformats.org/officeDocument/2006/relationships/image" Target="../media/image3.png"/><Relationship Id="rId10" Type="http://schemas.openxmlformats.org/officeDocument/2006/relationships/image" Target="../media/image10.png"/><Relationship Id="rId4" Type="http://schemas.openxmlformats.org/officeDocument/2006/relationships/image" Target="../media/image2.sv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18850" y="9736734"/>
            <a:ext cx="14850299" cy="4023081"/>
          </a:xfrm>
          <a:custGeom>
            <a:avLst/>
            <a:gdLst/>
            <a:ahLst/>
            <a:cxnLst/>
            <a:rect l="l" t="t" r="r" b="b"/>
            <a:pathLst>
              <a:path w="14850299" h="4023081">
                <a:moveTo>
                  <a:pt x="0" y="0"/>
                </a:moveTo>
                <a:lnTo>
                  <a:pt x="14850300" y="0"/>
                </a:lnTo>
                <a:lnTo>
                  <a:pt x="14850300" y="4023081"/>
                </a:lnTo>
                <a:lnTo>
                  <a:pt x="0" y="40230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/>
          <p:cNvSpPr/>
          <p:nvPr/>
        </p:nvSpPr>
        <p:spPr>
          <a:xfrm flipH="1">
            <a:off x="334601" y="2140900"/>
            <a:ext cx="3883631" cy="1617003"/>
          </a:xfrm>
          <a:custGeom>
            <a:avLst/>
            <a:gdLst/>
            <a:ahLst/>
            <a:cxnLst/>
            <a:rect l="l" t="t" r="r" b="b"/>
            <a:pathLst>
              <a:path w="3883631" h="1617003">
                <a:moveTo>
                  <a:pt x="3883631" y="0"/>
                </a:moveTo>
                <a:lnTo>
                  <a:pt x="0" y="0"/>
                </a:lnTo>
                <a:lnTo>
                  <a:pt x="0" y="1617002"/>
                </a:lnTo>
                <a:lnTo>
                  <a:pt x="3883631" y="1617002"/>
                </a:lnTo>
                <a:lnTo>
                  <a:pt x="3883631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/>
          <p:cNvSpPr/>
          <p:nvPr/>
        </p:nvSpPr>
        <p:spPr>
          <a:xfrm>
            <a:off x="14173476" y="3693793"/>
            <a:ext cx="2728695" cy="1136129"/>
          </a:xfrm>
          <a:custGeom>
            <a:avLst/>
            <a:gdLst/>
            <a:ahLst/>
            <a:cxnLst/>
            <a:rect l="l" t="t" r="r" b="b"/>
            <a:pathLst>
              <a:path w="2728695" h="1136129">
                <a:moveTo>
                  <a:pt x="0" y="0"/>
                </a:moveTo>
                <a:lnTo>
                  <a:pt x="2728695" y="0"/>
                </a:lnTo>
                <a:lnTo>
                  <a:pt x="2728695" y="1136129"/>
                </a:lnTo>
                <a:lnTo>
                  <a:pt x="0" y="113612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/>
          <p:cNvSpPr/>
          <p:nvPr/>
        </p:nvSpPr>
        <p:spPr>
          <a:xfrm flipH="1">
            <a:off x="10732420" y="320674"/>
            <a:ext cx="2701030" cy="1124611"/>
          </a:xfrm>
          <a:custGeom>
            <a:avLst/>
            <a:gdLst/>
            <a:ahLst/>
            <a:cxnLst/>
            <a:rect l="l" t="t" r="r" b="b"/>
            <a:pathLst>
              <a:path w="2701030" h="1124611">
                <a:moveTo>
                  <a:pt x="2701030" y="0"/>
                </a:moveTo>
                <a:lnTo>
                  <a:pt x="0" y="0"/>
                </a:lnTo>
                <a:lnTo>
                  <a:pt x="0" y="1124611"/>
                </a:lnTo>
                <a:lnTo>
                  <a:pt x="2701030" y="1124611"/>
                </a:lnTo>
                <a:lnTo>
                  <a:pt x="270103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/>
          <p:cNvSpPr/>
          <p:nvPr/>
        </p:nvSpPr>
        <p:spPr>
          <a:xfrm>
            <a:off x="17233969" y="3821565"/>
            <a:ext cx="3535778" cy="5800161"/>
          </a:xfrm>
          <a:custGeom>
            <a:avLst/>
            <a:gdLst/>
            <a:ahLst/>
            <a:cxnLst/>
            <a:rect l="l" t="t" r="r" b="b"/>
            <a:pathLst>
              <a:path w="3535778" h="5800161">
                <a:moveTo>
                  <a:pt x="0" y="0"/>
                </a:moveTo>
                <a:lnTo>
                  <a:pt x="3535778" y="0"/>
                </a:lnTo>
                <a:lnTo>
                  <a:pt x="3535778" y="5800161"/>
                </a:lnTo>
                <a:lnTo>
                  <a:pt x="0" y="58001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/>
          <p:cNvSpPr/>
          <p:nvPr/>
        </p:nvSpPr>
        <p:spPr>
          <a:xfrm>
            <a:off x="14400675" y="5995652"/>
            <a:ext cx="5717251" cy="4698541"/>
          </a:xfrm>
          <a:custGeom>
            <a:avLst/>
            <a:gdLst/>
            <a:ahLst/>
            <a:cxnLst/>
            <a:rect l="l" t="t" r="r" b="b"/>
            <a:pathLst>
              <a:path w="5717251" h="4698541">
                <a:moveTo>
                  <a:pt x="0" y="0"/>
                </a:moveTo>
                <a:lnTo>
                  <a:pt x="5717250" y="0"/>
                </a:lnTo>
                <a:lnTo>
                  <a:pt x="5717250" y="4698541"/>
                </a:lnTo>
                <a:lnTo>
                  <a:pt x="0" y="469854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/>
          <p:cNvSpPr/>
          <p:nvPr/>
        </p:nvSpPr>
        <p:spPr>
          <a:xfrm>
            <a:off x="13397385" y="7811933"/>
            <a:ext cx="1590888" cy="2723347"/>
          </a:xfrm>
          <a:custGeom>
            <a:avLst/>
            <a:gdLst/>
            <a:ahLst/>
            <a:cxnLst/>
            <a:rect l="l" t="t" r="r" b="b"/>
            <a:pathLst>
              <a:path w="1590888" h="2723347">
                <a:moveTo>
                  <a:pt x="0" y="0"/>
                </a:moveTo>
                <a:lnTo>
                  <a:pt x="1590888" y="0"/>
                </a:lnTo>
                <a:lnTo>
                  <a:pt x="1590888" y="2723346"/>
                </a:lnTo>
                <a:lnTo>
                  <a:pt x="0" y="272334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TextBox 9"/>
          <p:cNvSpPr txBox="1"/>
          <p:nvPr/>
        </p:nvSpPr>
        <p:spPr>
          <a:xfrm>
            <a:off x="2926224" y="3261566"/>
            <a:ext cx="12435553" cy="40139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1261"/>
              </a:lnSpc>
            </a:pPr>
            <a:r>
              <a:rPr lang="en-US" sz="22329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Stadtklima</a:t>
            </a:r>
            <a:endParaRPr lang="en-US" sz="22329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3760219" y="6721645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2" name="Freeform 12"/>
          <p:cNvSpPr/>
          <p:nvPr/>
        </p:nvSpPr>
        <p:spPr>
          <a:xfrm>
            <a:off x="-1270650" y="5391892"/>
            <a:ext cx="2541300" cy="4114800"/>
          </a:xfrm>
          <a:custGeom>
            <a:avLst/>
            <a:gdLst/>
            <a:ahLst/>
            <a:cxnLst/>
            <a:rect l="l" t="t" r="r" b="b"/>
            <a:pathLst>
              <a:path w="2541300" h="4114800">
                <a:moveTo>
                  <a:pt x="0" y="0"/>
                </a:moveTo>
                <a:lnTo>
                  <a:pt x="2541300" y="0"/>
                </a:lnTo>
                <a:lnTo>
                  <a:pt x="25413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3" name="Freeform 13"/>
          <p:cNvSpPr/>
          <p:nvPr/>
        </p:nvSpPr>
        <p:spPr>
          <a:xfrm>
            <a:off x="-1375914" y="6893180"/>
            <a:ext cx="4768580" cy="3918906"/>
          </a:xfrm>
          <a:custGeom>
            <a:avLst/>
            <a:gdLst/>
            <a:ahLst/>
            <a:cxnLst/>
            <a:rect l="l" t="t" r="r" b="b"/>
            <a:pathLst>
              <a:path w="4768580" h="3918906">
                <a:moveTo>
                  <a:pt x="0" y="0"/>
                </a:moveTo>
                <a:lnTo>
                  <a:pt x="4768581" y="0"/>
                </a:lnTo>
                <a:lnTo>
                  <a:pt x="4768581" y="3918906"/>
                </a:lnTo>
                <a:lnTo>
                  <a:pt x="0" y="391890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4" name="Freeform 14"/>
          <p:cNvSpPr/>
          <p:nvPr/>
        </p:nvSpPr>
        <p:spPr>
          <a:xfrm>
            <a:off x="2044495" y="7869565"/>
            <a:ext cx="2846120" cy="2608081"/>
          </a:xfrm>
          <a:custGeom>
            <a:avLst/>
            <a:gdLst/>
            <a:ahLst/>
            <a:cxnLst/>
            <a:rect l="l" t="t" r="r" b="b"/>
            <a:pathLst>
              <a:path w="2846120" h="2608081">
                <a:moveTo>
                  <a:pt x="0" y="0"/>
                </a:moveTo>
                <a:lnTo>
                  <a:pt x="2846120" y="0"/>
                </a:lnTo>
                <a:lnTo>
                  <a:pt x="2846120" y="2608081"/>
                </a:lnTo>
                <a:lnTo>
                  <a:pt x="0" y="2608081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5" name="Freeform 15"/>
          <p:cNvSpPr/>
          <p:nvPr/>
        </p:nvSpPr>
        <p:spPr>
          <a:xfrm>
            <a:off x="17233969" y="8378700"/>
            <a:ext cx="2526827" cy="2315493"/>
          </a:xfrm>
          <a:custGeom>
            <a:avLst/>
            <a:gdLst/>
            <a:ahLst/>
            <a:cxnLst/>
            <a:rect l="l" t="t" r="r" b="b"/>
            <a:pathLst>
              <a:path w="2526827" h="2315493">
                <a:moveTo>
                  <a:pt x="0" y="0"/>
                </a:moveTo>
                <a:lnTo>
                  <a:pt x="2526828" y="0"/>
                </a:lnTo>
                <a:lnTo>
                  <a:pt x="2526828" y="2315493"/>
                </a:lnTo>
                <a:lnTo>
                  <a:pt x="0" y="2315493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6" name="Freeform 16"/>
          <p:cNvSpPr/>
          <p:nvPr/>
        </p:nvSpPr>
        <p:spPr>
          <a:xfrm>
            <a:off x="1528454" y="4208700"/>
            <a:ext cx="3728426" cy="2945400"/>
          </a:xfrm>
          <a:custGeom>
            <a:avLst/>
            <a:gdLst/>
            <a:ahLst/>
            <a:cxnLst/>
            <a:rect l="l" t="t" r="r" b="b"/>
            <a:pathLst>
              <a:path w="3728426" h="2945400">
                <a:moveTo>
                  <a:pt x="0" y="0"/>
                </a:moveTo>
                <a:lnTo>
                  <a:pt x="3728426" y="0"/>
                </a:lnTo>
                <a:lnTo>
                  <a:pt x="3728426" y="2945400"/>
                </a:lnTo>
                <a:lnTo>
                  <a:pt x="0" y="2945400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b="-40429"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7" name="Freeform 17"/>
          <p:cNvSpPr/>
          <p:nvPr/>
        </p:nvSpPr>
        <p:spPr>
          <a:xfrm>
            <a:off x="14680455" y="1245859"/>
            <a:ext cx="3284035" cy="2575706"/>
          </a:xfrm>
          <a:custGeom>
            <a:avLst/>
            <a:gdLst/>
            <a:ahLst/>
            <a:cxnLst/>
            <a:rect l="l" t="t" r="r" b="b"/>
            <a:pathLst>
              <a:path w="3284035" h="2575706">
                <a:moveTo>
                  <a:pt x="0" y="0"/>
                </a:moveTo>
                <a:lnTo>
                  <a:pt x="3284035" y="0"/>
                </a:lnTo>
                <a:lnTo>
                  <a:pt x="3284035" y="2575706"/>
                </a:lnTo>
                <a:lnTo>
                  <a:pt x="0" y="2575706"/>
                </a:lnTo>
                <a:lnTo>
                  <a:pt x="0" y="0"/>
                </a:lnTo>
                <a:close/>
              </a:path>
            </a:pathLst>
          </a:custGeom>
          <a:blipFill>
            <a:blip r:embed="rId15"/>
            <a:stretch>
              <a:fillRect b="-41445"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8" name="TextBox 18"/>
          <p:cNvSpPr txBox="1"/>
          <p:nvPr/>
        </p:nvSpPr>
        <p:spPr>
          <a:xfrm>
            <a:off x="6205066" y="2830640"/>
            <a:ext cx="5877869" cy="10642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9264"/>
              </a:lnSpc>
            </a:pPr>
            <a:r>
              <a:rPr lang="en-US" sz="6617" dirty="0" err="1">
                <a:solidFill>
                  <a:srgbClr val="3C7F72"/>
                </a:solidFill>
                <a:latin typeface="Handyman"/>
                <a:ea typeface="Handyman"/>
                <a:cs typeface="Handyman"/>
                <a:sym typeface="Handyman"/>
              </a:rPr>
              <a:t>Projekt</a:t>
            </a:r>
            <a:endParaRPr lang="en-US" sz="6617" dirty="0">
              <a:solidFill>
                <a:srgbClr val="3C7F72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A1E1571-FF43-81D1-0F9B-153D7E7E6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39BCF46-F04C-F380-69E2-D8DD23500FE2}"/>
              </a:ext>
            </a:extLst>
          </p:cNvPr>
          <p:cNvSpPr/>
          <p:nvPr/>
        </p:nvSpPr>
        <p:spPr>
          <a:xfrm>
            <a:off x="-639024" y="9633334"/>
            <a:ext cx="20143275" cy="5456996"/>
          </a:xfrm>
          <a:custGeom>
            <a:avLst/>
            <a:gdLst/>
            <a:ahLst/>
            <a:cxnLst/>
            <a:rect l="l" t="t" r="r" b="b"/>
            <a:pathLst>
              <a:path w="20143275" h="5456996">
                <a:moveTo>
                  <a:pt x="0" y="0"/>
                </a:moveTo>
                <a:lnTo>
                  <a:pt x="20143275" y="0"/>
                </a:lnTo>
                <a:lnTo>
                  <a:pt x="20143275" y="5456996"/>
                </a:lnTo>
                <a:lnTo>
                  <a:pt x="0" y="545699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5CB20A39-1848-2EDF-DB4E-3079414AED47}"/>
              </a:ext>
            </a:extLst>
          </p:cNvPr>
          <p:cNvSpPr/>
          <p:nvPr/>
        </p:nvSpPr>
        <p:spPr>
          <a:xfrm flipH="1">
            <a:off x="-1268086" y="1257781"/>
            <a:ext cx="3656460" cy="1522417"/>
          </a:xfrm>
          <a:custGeom>
            <a:avLst/>
            <a:gdLst/>
            <a:ahLst/>
            <a:cxnLst/>
            <a:rect l="l" t="t" r="r" b="b"/>
            <a:pathLst>
              <a:path w="3656460" h="1522417">
                <a:moveTo>
                  <a:pt x="3656460" y="0"/>
                </a:moveTo>
                <a:lnTo>
                  <a:pt x="0" y="0"/>
                </a:lnTo>
                <a:lnTo>
                  <a:pt x="0" y="1522417"/>
                </a:lnTo>
                <a:lnTo>
                  <a:pt x="3656460" y="1522417"/>
                </a:lnTo>
                <a:lnTo>
                  <a:pt x="365646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F24C615-8279-299A-B611-A8443F964CF5}"/>
              </a:ext>
            </a:extLst>
          </p:cNvPr>
          <p:cNvSpPr/>
          <p:nvPr/>
        </p:nvSpPr>
        <p:spPr>
          <a:xfrm>
            <a:off x="16767287" y="4531241"/>
            <a:ext cx="2111593" cy="879191"/>
          </a:xfrm>
          <a:custGeom>
            <a:avLst/>
            <a:gdLst/>
            <a:ahLst/>
            <a:cxnLst/>
            <a:rect l="l" t="t" r="r" b="b"/>
            <a:pathLst>
              <a:path w="2111593" h="879191">
                <a:moveTo>
                  <a:pt x="0" y="0"/>
                </a:moveTo>
                <a:lnTo>
                  <a:pt x="2111593" y="0"/>
                </a:lnTo>
                <a:lnTo>
                  <a:pt x="2111593" y="879190"/>
                </a:lnTo>
                <a:lnTo>
                  <a:pt x="0" y="87919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8B5B7BD3-2B71-6AB1-ED2F-48F9FCE30E31}"/>
              </a:ext>
            </a:extLst>
          </p:cNvPr>
          <p:cNvSpPr/>
          <p:nvPr/>
        </p:nvSpPr>
        <p:spPr>
          <a:xfrm flipH="1">
            <a:off x="14577979" y="387869"/>
            <a:ext cx="3078227" cy="1281662"/>
          </a:xfrm>
          <a:custGeom>
            <a:avLst/>
            <a:gdLst/>
            <a:ahLst/>
            <a:cxnLst/>
            <a:rect l="l" t="t" r="r" b="b"/>
            <a:pathLst>
              <a:path w="3078227" h="1281662">
                <a:moveTo>
                  <a:pt x="3078227" y="0"/>
                </a:moveTo>
                <a:lnTo>
                  <a:pt x="0" y="0"/>
                </a:lnTo>
                <a:lnTo>
                  <a:pt x="0" y="1281662"/>
                </a:lnTo>
                <a:lnTo>
                  <a:pt x="3078227" y="1281662"/>
                </a:lnTo>
                <a:lnTo>
                  <a:pt x="307822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F472F2E-D8B6-2A7B-97D4-2BC5D7AA7C71}"/>
              </a:ext>
            </a:extLst>
          </p:cNvPr>
          <p:cNvSpPr/>
          <p:nvPr/>
        </p:nvSpPr>
        <p:spPr>
          <a:xfrm>
            <a:off x="15743772" y="6542100"/>
            <a:ext cx="5257896" cy="4321034"/>
          </a:xfrm>
          <a:custGeom>
            <a:avLst/>
            <a:gdLst/>
            <a:ahLst/>
            <a:cxnLst/>
            <a:rect l="l" t="t" r="r" b="b"/>
            <a:pathLst>
              <a:path w="5257896" h="4321034">
                <a:moveTo>
                  <a:pt x="0" y="0"/>
                </a:moveTo>
                <a:lnTo>
                  <a:pt x="5257896" y="0"/>
                </a:lnTo>
                <a:lnTo>
                  <a:pt x="5257896" y="4321034"/>
                </a:lnTo>
                <a:lnTo>
                  <a:pt x="0" y="432103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093EC10F-35B6-B6FF-4B71-501749526F4D}"/>
              </a:ext>
            </a:extLst>
          </p:cNvPr>
          <p:cNvSpPr/>
          <p:nvPr/>
        </p:nvSpPr>
        <p:spPr>
          <a:xfrm>
            <a:off x="14958555" y="8494414"/>
            <a:ext cx="1158538" cy="1983232"/>
          </a:xfrm>
          <a:custGeom>
            <a:avLst/>
            <a:gdLst/>
            <a:ahLst/>
            <a:cxnLst/>
            <a:rect l="l" t="t" r="r" b="b"/>
            <a:pathLst>
              <a:path w="1158538" h="1983232">
                <a:moveTo>
                  <a:pt x="0" y="0"/>
                </a:moveTo>
                <a:lnTo>
                  <a:pt x="1158538" y="0"/>
                </a:lnTo>
                <a:lnTo>
                  <a:pt x="1158538" y="1983232"/>
                </a:lnTo>
                <a:lnTo>
                  <a:pt x="0" y="198323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D1DEA336-2E9A-9C1B-122C-0F498FB98E78}"/>
              </a:ext>
            </a:extLst>
          </p:cNvPr>
          <p:cNvSpPr/>
          <p:nvPr/>
        </p:nvSpPr>
        <p:spPr>
          <a:xfrm>
            <a:off x="3795421" y="8494414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Freeform 9">
            <a:extLst>
              <a:ext uri="{FF2B5EF4-FFF2-40B4-BE49-F238E27FC236}">
                <a16:creationId xmlns:a16="http://schemas.microsoft.com/office/drawing/2014/main" id="{F4B3D289-F84E-CDC6-CE7B-76AA06E002E5}"/>
              </a:ext>
            </a:extLst>
          </p:cNvPr>
          <p:cNvSpPr/>
          <p:nvPr/>
        </p:nvSpPr>
        <p:spPr>
          <a:xfrm>
            <a:off x="-763531" y="7198455"/>
            <a:ext cx="2263306" cy="3664679"/>
          </a:xfrm>
          <a:custGeom>
            <a:avLst/>
            <a:gdLst/>
            <a:ahLst/>
            <a:cxnLst/>
            <a:rect l="l" t="t" r="r" b="b"/>
            <a:pathLst>
              <a:path w="2263306" h="3664679">
                <a:moveTo>
                  <a:pt x="0" y="0"/>
                </a:moveTo>
                <a:lnTo>
                  <a:pt x="2263306" y="0"/>
                </a:lnTo>
                <a:lnTo>
                  <a:pt x="2263306" y="3664679"/>
                </a:lnTo>
                <a:lnTo>
                  <a:pt x="0" y="366467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F306373D-57A0-A71B-8A91-6E01060BE6BE}"/>
              </a:ext>
            </a:extLst>
          </p:cNvPr>
          <p:cNvSpPr/>
          <p:nvPr/>
        </p:nvSpPr>
        <p:spPr>
          <a:xfrm>
            <a:off x="1028700" y="8350234"/>
            <a:ext cx="2244279" cy="2056576"/>
          </a:xfrm>
          <a:custGeom>
            <a:avLst/>
            <a:gdLst/>
            <a:ahLst/>
            <a:cxnLst/>
            <a:rect l="l" t="t" r="r" b="b"/>
            <a:pathLst>
              <a:path w="2244279" h="2056576">
                <a:moveTo>
                  <a:pt x="0" y="0"/>
                </a:moveTo>
                <a:lnTo>
                  <a:pt x="2244279" y="0"/>
                </a:lnTo>
                <a:lnTo>
                  <a:pt x="2244279" y="2056576"/>
                </a:lnTo>
                <a:lnTo>
                  <a:pt x="0" y="205657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1" name="TextBox 11">
            <a:extLst>
              <a:ext uri="{FF2B5EF4-FFF2-40B4-BE49-F238E27FC236}">
                <a16:creationId xmlns:a16="http://schemas.microsoft.com/office/drawing/2014/main" id="{E9A79F35-FAB5-209F-678F-40834DEC0676}"/>
              </a:ext>
            </a:extLst>
          </p:cNvPr>
          <p:cNvSpPr txBox="1"/>
          <p:nvPr/>
        </p:nvSpPr>
        <p:spPr>
          <a:xfrm>
            <a:off x="0" y="704850"/>
            <a:ext cx="18288000" cy="12824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Beispiel</a:t>
            </a:r>
            <a:endParaRPr lang="en-US" sz="8000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sp>
        <p:nvSpPr>
          <p:cNvPr id="12" name="TextBox 12">
            <a:extLst>
              <a:ext uri="{FF2B5EF4-FFF2-40B4-BE49-F238E27FC236}">
                <a16:creationId xmlns:a16="http://schemas.microsoft.com/office/drawing/2014/main" id="{BBE9DA77-D5E7-67B9-BDAF-77B591BDE78B}"/>
              </a:ext>
            </a:extLst>
          </p:cNvPr>
          <p:cNvSpPr txBox="1"/>
          <p:nvPr/>
        </p:nvSpPr>
        <p:spPr>
          <a:xfrm>
            <a:off x="1933907" y="2634832"/>
            <a:ext cx="14440771" cy="48205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de-DE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zu untersuchende Aspekte: </a:t>
            </a: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Einfluss von Begrünung und Wasserquellen auf das Stadtklima</a:t>
            </a:r>
          </a:p>
          <a:p>
            <a:pPr algn="l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4200"/>
              </a:lnSpc>
            </a:pPr>
            <a:r>
              <a:rPr lang="de-DE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Untersuchungsbereich: </a:t>
            </a: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Freistädter Hauptplatz, vorhandene Begrünung (Bäume, Pflanzentöpfe), Springbrunnen</a:t>
            </a:r>
            <a:endParaRPr lang="de-DE" sz="3000" b="1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4200"/>
              </a:lnSpc>
            </a:pPr>
            <a:r>
              <a:rPr lang="de-DE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Forschungsfrage: </a:t>
            </a: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Wie beeinflusst die Bepflanzung und der Springbrunnen am Freistädter Hauptplatz die Lufttemperatur und das Luftklima?</a:t>
            </a:r>
            <a:endParaRPr lang="de-DE" sz="3000" b="1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4200"/>
              </a:lnSpc>
            </a:pPr>
            <a:endParaRPr lang="en-US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4906860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ACD8E45-E0CA-FE26-ABC3-61F2A46F5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92BD5282-353A-7CBB-BC97-F3D669F62CF2}"/>
              </a:ext>
            </a:extLst>
          </p:cNvPr>
          <p:cNvSpPr/>
          <p:nvPr/>
        </p:nvSpPr>
        <p:spPr>
          <a:xfrm>
            <a:off x="1718850" y="9736734"/>
            <a:ext cx="14850299" cy="4023081"/>
          </a:xfrm>
          <a:custGeom>
            <a:avLst/>
            <a:gdLst/>
            <a:ahLst/>
            <a:cxnLst/>
            <a:rect l="l" t="t" r="r" b="b"/>
            <a:pathLst>
              <a:path w="14850299" h="4023081">
                <a:moveTo>
                  <a:pt x="0" y="0"/>
                </a:moveTo>
                <a:lnTo>
                  <a:pt x="14850300" y="0"/>
                </a:lnTo>
                <a:lnTo>
                  <a:pt x="14850300" y="4023081"/>
                </a:lnTo>
                <a:lnTo>
                  <a:pt x="0" y="40230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DDE07F6D-8E37-275D-3309-5BA7E0C77615}"/>
              </a:ext>
            </a:extLst>
          </p:cNvPr>
          <p:cNvSpPr/>
          <p:nvPr/>
        </p:nvSpPr>
        <p:spPr>
          <a:xfrm flipH="1">
            <a:off x="334601" y="2140900"/>
            <a:ext cx="3883631" cy="1617003"/>
          </a:xfrm>
          <a:custGeom>
            <a:avLst/>
            <a:gdLst/>
            <a:ahLst/>
            <a:cxnLst/>
            <a:rect l="l" t="t" r="r" b="b"/>
            <a:pathLst>
              <a:path w="3883631" h="1617003">
                <a:moveTo>
                  <a:pt x="3883631" y="0"/>
                </a:moveTo>
                <a:lnTo>
                  <a:pt x="0" y="0"/>
                </a:lnTo>
                <a:lnTo>
                  <a:pt x="0" y="1617002"/>
                </a:lnTo>
                <a:lnTo>
                  <a:pt x="3883631" y="1617002"/>
                </a:lnTo>
                <a:lnTo>
                  <a:pt x="3883631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C345E34E-63E2-6E94-947B-2B99D5F0D906}"/>
              </a:ext>
            </a:extLst>
          </p:cNvPr>
          <p:cNvSpPr/>
          <p:nvPr/>
        </p:nvSpPr>
        <p:spPr>
          <a:xfrm>
            <a:off x="14173476" y="3693793"/>
            <a:ext cx="2728695" cy="1136129"/>
          </a:xfrm>
          <a:custGeom>
            <a:avLst/>
            <a:gdLst/>
            <a:ahLst/>
            <a:cxnLst/>
            <a:rect l="l" t="t" r="r" b="b"/>
            <a:pathLst>
              <a:path w="2728695" h="1136129">
                <a:moveTo>
                  <a:pt x="0" y="0"/>
                </a:moveTo>
                <a:lnTo>
                  <a:pt x="2728695" y="0"/>
                </a:lnTo>
                <a:lnTo>
                  <a:pt x="2728695" y="1136129"/>
                </a:lnTo>
                <a:lnTo>
                  <a:pt x="0" y="113612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B90FC72C-8454-2B1E-4BCA-AA959347FC97}"/>
              </a:ext>
            </a:extLst>
          </p:cNvPr>
          <p:cNvSpPr/>
          <p:nvPr/>
        </p:nvSpPr>
        <p:spPr>
          <a:xfrm flipH="1">
            <a:off x="10732420" y="320674"/>
            <a:ext cx="2701030" cy="1124611"/>
          </a:xfrm>
          <a:custGeom>
            <a:avLst/>
            <a:gdLst/>
            <a:ahLst/>
            <a:cxnLst/>
            <a:rect l="l" t="t" r="r" b="b"/>
            <a:pathLst>
              <a:path w="2701030" h="1124611">
                <a:moveTo>
                  <a:pt x="2701030" y="0"/>
                </a:moveTo>
                <a:lnTo>
                  <a:pt x="0" y="0"/>
                </a:lnTo>
                <a:lnTo>
                  <a:pt x="0" y="1124611"/>
                </a:lnTo>
                <a:lnTo>
                  <a:pt x="2701030" y="1124611"/>
                </a:lnTo>
                <a:lnTo>
                  <a:pt x="270103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4C78C54B-E8A2-1B66-0421-EB70C3C296D7}"/>
              </a:ext>
            </a:extLst>
          </p:cNvPr>
          <p:cNvSpPr/>
          <p:nvPr/>
        </p:nvSpPr>
        <p:spPr>
          <a:xfrm>
            <a:off x="17233969" y="3821565"/>
            <a:ext cx="3535778" cy="5800161"/>
          </a:xfrm>
          <a:custGeom>
            <a:avLst/>
            <a:gdLst/>
            <a:ahLst/>
            <a:cxnLst/>
            <a:rect l="l" t="t" r="r" b="b"/>
            <a:pathLst>
              <a:path w="3535778" h="5800161">
                <a:moveTo>
                  <a:pt x="0" y="0"/>
                </a:moveTo>
                <a:lnTo>
                  <a:pt x="3535778" y="0"/>
                </a:lnTo>
                <a:lnTo>
                  <a:pt x="3535778" y="5800161"/>
                </a:lnTo>
                <a:lnTo>
                  <a:pt x="0" y="58001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C9B68D0B-FA23-7658-7814-7A9BCCF34B1C}"/>
              </a:ext>
            </a:extLst>
          </p:cNvPr>
          <p:cNvSpPr/>
          <p:nvPr/>
        </p:nvSpPr>
        <p:spPr>
          <a:xfrm>
            <a:off x="14400675" y="5995652"/>
            <a:ext cx="5717251" cy="4698541"/>
          </a:xfrm>
          <a:custGeom>
            <a:avLst/>
            <a:gdLst/>
            <a:ahLst/>
            <a:cxnLst/>
            <a:rect l="l" t="t" r="r" b="b"/>
            <a:pathLst>
              <a:path w="5717251" h="4698541">
                <a:moveTo>
                  <a:pt x="0" y="0"/>
                </a:moveTo>
                <a:lnTo>
                  <a:pt x="5717250" y="0"/>
                </a:lnTo>
                <a:lnTo>
                  <a:pt x="5717250" y="4698541"/>
                </a:lnTo>
                <a:lnTo>
                  <a:pt x="0" y="469854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270E4F7B-CF4F-26D1-E257-D06D298FDA27}"/>
              </a:ext>
            </a:extLst>
          </p:cNvPr>
          <p:cNvSpPr/>
          <p:nvPr/>
        </p:nvSpPr>
        <p:spPr>
          <a:xfrm>
            <a:off x="13397385" y="7811933"/>
            <a:ext cx="1590888" cy="2723347"/>
          </a:xfrm>
          <a:custGeom>
            <a:avLst/>
            <a:gdLst/>
            <a:ahLst/>
            <a:cxnLst/>
            <a:rect l="l" t="t" r="r" b="b"/>
            <a:pathLst>
              <a:path w="1590888" h="2723347">
                <a:moveTo>
                  <a:pt x="0" y="0"/>
                </a:moveTo>
                <a:lnTo>
                  <a:pt x="1590888" y="0"/>
                </a:lnTo>
                <a:lnTo>
                  <a:pt x="1590888" y="2723346"/>
                </a:lnTo>
                <a:lnTo>
                  <a:pt x="0" y="272334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ED2F2592-183B-4109-2315-2E1E0EBA95AB}"/>
              </a:ext>
            </a:extLst>
          </p:cNvPr>
          <p:cNvSpPr/>
          <p:nvPr/>
        </p:nvSpPr>
        <p:spPr>
          <a:xfrm>
            <a:off x="1528454" y="4208700"/>
            <a:ext cx="3728426" cy="2945400"/>
          </a:xfrm>
          <a:custGeom>
            <a:avLst/>
            <a:gdLst/>
            <a:ahLst/>
            <a:cxnLst/>
            <a:rect l="l" t="t" r="r" b="b"/>
            <a:pathLst>
              <a:path w="3728426" h="2945400">
                <a:moveTo>
                  <a:pt x="0" y="0"/>
                </a:moveTo>
                <a:lnTo>
                  <a:pt x="3728426" y="0"/>
                </a:lnTo>
                <a:lnTo>
                  <a:pt x="3728426" y="2945400"/>
                </a:lnTo>
                <a:lnTo>
                  <a:pt x="0" y="2945400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b="-40429"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0AB3F6BA-82F5-D7AB-2D78-83428F40040E}"/>
              </a:ext>
            </a:extLst>
          </p:cNvPr>
          <p:cNvSpPr txBox="1"/>
          <p:nvPr/>
        </p:nvSpPr>
        <p:spPr>
          <a:xfrm>
            <a:off x="1199688" y="2818931"/>
            <a:ext cx="15888621" cy="34361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22329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senseBox</a:t>
            </a:r>
            <a:endParaRPr lang="en-US" sz="22329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226486E4-7E3D-D768-11DF-A9FB166010F8}"/>
              </a:ext>
            </a:extLst>
          </p:cNvPr>
          <p:cNvSpPr/>
          <p:nvPr/>
        </p:nvSpPr>
        <p:spPr>
          <a:xfrm>
            <a:off x="3760219" y="6721645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D00514F8-CAAE-1470-14BC-309ADE672531}"/>
              </a:ext>
            </a:extLst>
          </p:cNvPr>
          <p:cNvSpPr/>
          <p:nvPr/>
        </p:nvSpPr>
        <p:spPr>
          <a:xfrm>
            <a:off x="-1270650" y="5391892"/>
            <a:ext cx="2541300" cy="4114800"/>
          </a:xfrm>
          <a:custGeom>
            <a:avLst/>
            <a:gdLst/>
            <a:ahLst/>
            <a:cxnLst/>
            <a:rect l="l" t="t" r="r" b="b"/>
            <a:pathLst>
              <a:path w="2541300" h="4114800">
                <a:moveTo>
                  <a:pt x="0" y="0"/>
                </a:moveTo>
                <a:lnTo>
                  <a:pt x="2541300" y="0"/>
                </a:lnTo>
                <a:lnTo>
                  <a:pt x="25413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56AD8EAB-13AD-A021-2B87-1DCC6500FCFD}"/>
              </a:ext>
            </a:extLst>
          </p:cNvPr>
          <p:cNvSpPr/>
          <p:nvPr/>
        </p:nvSpPr>
        <p:spPr>
          <a:xfrm>
            <a:off x="-1375914" y="6893180"/>
            <a:ext cx="4768580" cy="3918906"/>
          </a:xfrm>
          <a:custGeom>
            <a:avLst/>
            <a:gdLst/>
            <a:ahLst/>
            <a:cxnLst/>
            <a:rect l="l" t="t" r="r" b="b"/>
            <a:pathLst>
              <a:path w="4768580" h="3918906">
                <a:moveTo>
                  <a:pt x="0" y="0"/>
                </a:moveTo>
                <a:lnTo>
                  <a:pt x="4768581" y="0"/>
                </a:lnTo>
                <a:lnTo>
                  <a:pt x="4768581" y="3918906"/>
                </a:lnTo>
                <a:lnTo>
                  <a:pt x="0" y="391890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C1AD7175-FF1C-BE75-4FDC-6E406E3C9A61}"/>
              </a:ext>
            </a:extLst>
          </p:cNvPr>
          <p:cNvSpPr/>
          <p:nvPr/>
        </p:nvSpPr>
        <p:spPr>
          <a:xfrm>
            <a:off x="2044495" y="7869565"/>
            <a:ext cx="2846120" cy="2608081"/>
          </a:xfrm>
          <a:custGeom>
            <a:avLst/>
            <a:gdLst/>
            <a:ahLst/>
            <a:cxnLst/>
            <a:rect l="l" t="t" r="r" b="b"/>
            <a:pathLst>
              <a:path w="2846120" h="2608081">
                <a:moveTo>
                  <a:pt x="0" y="0"/>
                </a:moveTo>
                <a:lnTo>
                  <a:pt x="2846120" y="0"/>
                </a:lnTo>
                <a:lnTo>
                  <a:pt x="2846120" y="2608081"/>
                </a:lnTo>
                <a:lnTo>
                  <a:pt x="0" y="260808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7F3D98BE-8CE3-A372-FB53-D3EF3A6CE62B}"/>
              </a:ext>
            </a:extLst>
          </p:cNvPr>
          <p:cNvSpPr/>
          <p:nvPr/>
        </p:nvSpPr>
        <p:spPr>
          <a:xfrm>
            <a:off x="17233969" y="8378700"/>
            <a:ext cx="2526827" cy="2315493"/>
          </a:xfrm>
          <a:custGeom>
            <a:avLst/>
            <a:gdLst/>
            <a:ahLst/>
            <a:cxnLst/>
            <a:rect l="l" t="t" r="r" b="b"/>
            <a:pathLst>
              <a:path w="2526827" h="2315493">
                <a:moveTo>
                  <a:pt x="0" y="0"/>
                </a:moveTo>
                <a:lnTo>
                  <a:pt x="2526828" y="0"/>
                </a:lnTo>
                <a:lnTo>
                  <a:pt x="2526828" y="2315493"/>
                </a:lnTo>
                <a:lnTo>
                  <a:pt x="0" y="231549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5B2FE278-2138-37C9-2EDB-A1E3DC41687E}"/>
              </a:ext>
            </a:extLst>
          </p:cNvPr>
          <p:cNvSpPr/>
          <p:nvPr/>
        </p:nvSpPr>
        <p:spPr>
          <a:xfrm>
            <a:off x="14680455" y="1245859"/>
            <a:ext cx="3284035" cy="2575706"/>
          </a:xfrm>
          <a:custGeom>
            <a:avLst/>
            <a:gdLst/>
            <a:ahLst/>
            <a:cxnLst/>
            <a:rect l="l" t="t" r="r" b="b"/>
            <a:pathLst>
              <a:path w="3284035" h="2575706">
                <a:moveTo>
                  <a:pt x="0" y="0"/>
                </a:moveTo>
                <a:lnTo>
                  <a:pt x="3284035" y="0"/>
                </a:lnTo>
                <a:lnTo>
                  <a:pt x="3284035" y="2575706"/>
                </a:lnTo>
                <a:lnTo>
                  <a:pt x="0" y="2575706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b="-41445"/>
            </a:stretch>
          </a:blipFill>
        </p:spPr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51933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8007C8-6B77-F552-92FE-BF0EE41EC4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130FA0B9-103F-8021-4B31-4FC6FA68F1C5}"/>
              </a:ext>
            </a:extLst>
          </p:cNvPr>
          <p:cNvSpPr/>
          <p:nvPr/>
        </p:nvSpPr>
        <p:spPr>
          <a:xfrm>
            <a:off x="1718850" y="9736734"/>
            <a:ext cx="14850299" cy="4023081"/>
          </a:xfrm>
          <a:custGeom>
            <a:avLst/>
            <a:gdLst/>
            <a:ahLst/>
            <a:cxnLst/>
            <a:rect l="l" t="t" r="r" b="b"/>
            <a:pathLst>
              <a:path w="14850299" h="4023081">
                <a:moveTo>
                  <a:pt x="0" y="0"/>
                </a:moveTo>
                <a:lnTo>
                  <a:pt x="14850300" y="0"/>
                </a:lnTo>
                <a:lnTo>
                  <a:pt x="14850300" y="4023081"/>
                </a:lnTo>
                <a:lnTo>
                  <a:pt x="0" y="4023081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C6FFAB1C-638A-D425-5B76-2CB3B7857A50}"/>
              </a:ext>
            </a:extLst>
          </p:cNvPr>
          <p:cNvSpPr/>
          <p:nvPr/>
        </p:nvSpPr>
        <p:spPr>
          <a:xfrm flipH="1">
            <a:off x="334601" y="2140900"/>
            <a:ext cx="3883631" cy="1617003"/>
          </a:xfrm>
          <a:custGeom>
            <a:avLst/>
            <a:gdLst/>
            <a:ahLst/>
            <a:cxnLst/>
            <a:rect l="l" t="t" r="r" b="b"/>
            <a:pathLst>
              <a:path w="3883631" h="1617003">
                <a:moveTo>
                  <a:pt x="3883631" y="0"/>
                </a:moveTo>
                <a:lnTo>
                  <a:pt x="0" y="0"/>
                </a:lnTo>
                <a:lnTo>
                  <a:pt x="0" y="1617002"/>
                </a:lnTo>
                <a:lnTo>
                  <a:pt x="3883631" y="1617002"/>
                </a:lnTo>
                <a:lnTo>
                  <a:pt x="3883631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B7A3EBF1-9FD4-FFAC-9E60-D8E68F5C35C9}"/>
              </a:ext>
            </a:extLst>
          </p:cNvPr>
          <p:cNvSpPr/>
          <p:nvPr/>
        </p:nvSpPr>
        <p:spPr>
          <a:xfrm>
            <a:off x="14173476" y="3693793"/>
            <a:ext cx="2728695" cy="1136129"/>
          </a:xfrm>
          <a:custGeom>
            <a:avLst/>
            <a:gdLst/>
            <a:ahLst/>
            <a:cxnLst/>
            <a:rect l="l" t="t" r="r" b="b"/>
            <a:pathLst>
              <a:path w="2728695" h="1136129">
                <a:moveTo>
                  <a:pt x="0" y="0"/>
                </a:moveTo>
                <a:lnTo>
                  <a:pt x="2728695" y="0"/>
                </a:lnTo>
                <a:lnTo>
                  <a:pt x="2728695" y="1136129"/>
                </a:lnTo>
                <a:lnTo>
                  <a:pt x="0" y="113612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CF4CDE25-AFB6-C112-3322-4DA574E5CE6F}"/>
              </a:ext>
            </a:extLst>
          </p:cNvPr>
          <p:cNvSpPr/>
          <p:nvPr/>
        </p:nvSpPr>
        <p:spPr>
          <a:xfrm flipH="1">
            <a:off x="10732420" y="320674"/>
            <a:ext cx="2701030" cy="1124611"/>
          </a:xfrm>
          <a:custGeom>
            <a:avLst/>
            <a:gdLst/>
            <a:ahLst/>
            <a:cxnLst/>
            <a:rect l="l" t="t" r="r" b="b"/>
            <a:pathLst>
              <a:path w="2701030" h="1124611">
                <a:moveTo>
                  <a:pt x="2701030" y="0"/>
                </a:moveTo>
                <a:lnTo>
                  <a:pt x="0" y="0"/>
                </a:lnTo>
                <a:lnTo>
                  <a:pt x="0" y="1124611"/>
                </a:lnTo>
                <a:lnTo>
                  <a:pt x="2701030" y="1124611"/>
                </a:lnTo>
                <a:lnTo>
                  <a:pt x="270103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632EBCC7-AEA2-4668-F4BB-9F67E3FC9395}"/>
              </a:ext>
            </a:extLst>
          </p:cNvPr>
          <p:cNvSpPr/>
          <p:nvPr/>
        </p:nvSpPr>
        <p:spPr>
          <a:xfrm>
            <a:off x="17233969" y="3821565"/>
            <a:ext cx="3535778" cy="5800161"/>
          </a:xfrm>
          <a:custGeom>
            <a:avLst/>
            <a:gdLst/>
            <a:ahLst/>
            <a:cxnLst/>
            <a:rect l="l" t="t" r="r" b="b"/>
            <a:pathLst>
              <a:path w="3535778" h="5800161">
                <a:moveTo>
                  <a:pt x="0" y="0"/>
                </a:moveTo>
                <a:lnTo>
                  <a:pt x="3535778" y="0"/>
                </a:lnTo>
                <a:lnTo>
                  <a:pt x="3535778" y="5800161"/>
                </a:lnTo>
                <a:lnTo>
                  <a:pt x="0" y="5800161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B4312676-FFB8-28B0-B0C1-CC7999063BF4}"/>
              </a:ext>
            </a:extLst>
          </p:cNvPr>
          <p:cNvSpPr/>
          <p:nvPr/>
        </p:nvSpPr>
        <p:spPr>
          <a:xfrm>
            <a:off x="14400675" y="5995652"/>
            <a:ext cx="5717251" cy="4698541"/>
          </a:xfrm>
          <a:custGeom>
            <a:avLst/>
            <a:gdLst/>
            <a:ahLst/>
            <a:cxnLst/>
            <a:rect l="l" t="t" r="r" b="b"/>
            <a:pathLst>
              <a:path w="5717251" h="4698541">
                <a:moveTo>
                  <a:pt x="0" y="0"/>
                </a:moveTo>
                <a:lnTo>
                  <a:pt x="5717250" y="0"/>
                </a:lnTo>
                <a:lnTo>
                  <a:pt x="5717250" y="4698541"/>
                </a:lnTo>
                <a:lnTo>
                  <a:pt x="0" y="4698541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2267FC8B-42A3-4FFB-9EE6-1670A7BDCEF2}"/>
              </a:ext>
            </a:extLst>
          </p:cNvPr>
          <p:cNvSpPr/>
          <p:nvPr/>
        </p:nvSpPr>
        <p:spPr>
          <a:xfrm>
            <a:off x="13397385" y="7811933"/>
            <a:ext cx="1590888" cy="2723347"/>
          </a:xfrm>
          <a:custGeom>
            <a:avLst/>
            <a:gdLst/>
            <a:ahLst/>
            <a:cxnLst/>
            <a:rect l="l" t="t" r="r" b="b"/>
            <a:pathLst>
              <a:path w="1590888" h="2723347">
                <a:moveTo>
                  <a:pt x="0" y="0"/>
                </a:moveTo>
                <a:lnTo>
                  <a:pt x="1590888" y="0"/>
                </a:lnTo>
                <a:lnTo>
                  <a:pt x="1590888" y="2723346"/>
                </a:lnTo>
                <a:lnTo>
                  <a:pt x="0" y="2723346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6" name="Freeform 16">
            <a:extLst>
              <a:ext uri="{FF2B5EF4-FFF2-40B4-BE49-F238E27FC236}">
                <a16:creationId xmlns:a16="http://schemas.microsoft.com/office/drawing/2014/main" id="{5F9E5E0D-552E-63F1-1F21-3B9DEADEF2A3}"/>
              </a:ext>
            </a:extLst>
          </p:cNvPr>
          <p:cNvSpPr/>
          <p:nvPr/>
        </p:nvSpPr>
        <p:spPr>
          <a:xfrm>
            <a:off x="1528454" y="4208700"/>
            <a:ext cx="3728426" cy="2945400"/>
          </a:xfrm>
          <a:custGeom>
            <a:avLst/>
            <a:gdLst/>
            <a:ahLst/>
            <a:cxnLst/>
            <a:rect l="l" t="t" r="r" b="b"/>
            <a:pathLst>
              <a:path w="3728426" h="2945400">
                <a:moveTo>
                  <a:pt x="0" y="0"/>
                </a:moveTo>
                <a:lnTo>
                  <a:pt x="3728426" y="0"/>
                </a:lnTo>
                <a:lnTo>
                  <a:pt x="3728426" y="2945400"/>
                </a:lnTo>
                <a:lnTo>
                  <a:pt x="0" y="2945400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b="-40429"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3C9A1D20-9570-B893-EA9C-998AF2E4BF67}"/>
              </a:ext>
            </a:extLst>
          </p:cNvPr>
          <p:cNvSpPr txBox="1"/>
          <p:nvPr/>
        </p:nvSpPr>
        <p:spPr>
          <a:xfrm>
            <a:off x="1199688" y="2818931"/>
            <a:ext cx="15888621" cy="34361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de-DE" sz="22329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Forschung</a:t>
            </a:r>
            <a:endParaRPr lang="en-US" sz="22329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8B4A2947-6C97-ABB0-7B31-3FD6603A2A6F}"/>
              </a:ext>
            </a:extLst>
          </p:cNvPr>
          <p:cNvSpPr/>
          <p:nvPr/>
        </p:nvSpPr>
        <p:spPr>
          <a:xfrm>
            <a:off x="3760219" y="6721645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2" name="Freeform 12">
            <a:extLst>
              <a:ext uri="{FF2B5EF4-FFF2-40B4-BE49-F238E27FC236}">
                <a16:creationId xmlns:a16="http://schemas.microsoft.com/office/drawing/2014/main" id="{96039689-CFEE-B2FC-6BBB-A38F4C937656}"/>
              </a:ext>
            </a:extLst>
          </p:cNvPr>
          <p:cNvSpPr/>
          <p:nvPr/>
        </p:nvSpPr>
        <p:spPr>
          <a:xfrm>
            <a:off x="-1270650" y="5391892"/>
            <a:ext cx="2541300" cy="4114800"/>
          </a:xfrm>
          <a:custGeom>
            <a:avLst/>
            <a:gdLst/>
            <a:ahLst/>
            <a:cxnLst/>
            <a:rect l="l" t="t" r="r" b="b"/>
            <a:pathLst>
              <a:path w="2541300" h="4114800">
                <a:moveTo>
                  <a:pt x="0" y="0"/>
                </a:moveTo>
                <a:lnTo>
                  <a:pt x="2541300" y="0"/>
                </a:lnTo>
                <a:lnTo>
                  <a:pt x="25413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3">
              <a:extLst>
                <a:ext uri="{96DAC541-7B7A-43D3-8B79-37D633B846F1}">
                  <asvg:svgBlip xmlns:asvg="http://schemas.microsoft.com/office/drawing/2016/SVG/main" r:embed="rId1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3" name="Freeform 13">
            <a:extLst>
              <a:ext uri="{FF2B5EF4-FFF2-40B4-BE49-F238E27FC236}">
                <a16:creationId xmlns:a16="http://schemas.microsoft.com/office/drawing/2014/main" id="{B408F678-5235-963F-2588-69577F8381BB}"/>
              </a:ext>
            </a:extLst>
          </p:cNvPr>
          <p:cNvSpPr/>
          <p:nvPr/>
        </p:nvSpPr>
        <p:spPr>
          <a:xfrm>
            <a:off x="-1375914" y="6893180"/>
            <a:ext cx="4768580" cy="3918906"/>
          </a:xfrm>
          <a:custGeom>
            <a:avLst/>
            <a:gdLst/>
            <a:ahLst/>
            <a:cxnLst/>
            <a:rect l="l" t="t" r="r" b="b"/>
            <a:pathLst>
              <a:path w="4768580" h="3918906">
                <a:moveTo>
                  <a:pt x="0" y="0"/>
                </a:moveTo>
                <a:lnTo>
                  <a:pt x="4768581" y="0"/>
                </a:lnTo>
                <a:lnTo>
                  <a:pt x="4768581" y="3918906"/>
                </a:lnTo>
                <a:lnTo>
                  <a:pt x="0" y="3918906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4" name="Freeform 14">
            <a:extLst>
              <a:ext uri="{FF2B5EF4-FFF2-40B4-BE49-F238E27FC236}">
                <a16:creationId xmlns:a16="http://schemas.microsoft.com/office/drawing/2014/main" id="{1829E501-06B7-5D49-A289-A5339967B9EE}"/>
              </a:ext>
            </a:extLst>
          </p:cNvPr>
          <p:cNvSpPr/>
          <p:nvPr/>
        </p:nvSpPr>
        <p:spPr>
          <a:xfrm>
            <a:off x="2044495" y="7869565"/>
            <a:ext cx="2846120" cy="2608081"/>
          </a:xfrm>
          <a:custGeom>
            <a:avLst/>
            <a:gdLst/>
            <a:ahLst/>
            <a:cxnLst/>
            <a:rect l="l" t="t" r="r" b="b"/>
            <a:pathLst>
              <a:path w="2846120" h="2608081">
                <a:moveTo>
                  <a:pt x="0" y="0"/>
                </a:moveTo>
                <a:lnTo>
                  <a:pt x="2846120" y="0"/>
                </a:lnTo>
                <a:lnTo>
                  <a:pt x="2846120" y="2608081"/>
                </a:lnTo>
                <a:lnTo>
                  <a:pt x="0" y="2608081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5" name="Freeform 15">
            <a:extLst>
              <a:ext uri="{FF2B5EF4-FFF2-40B4-BE49-F238E27FC236}">
                <a16:creationId xmlns:a16="http://schemas.microsoft.com/office/drawing/2014/main" id="{55F3CC50-0C1C-3658-7934-C79CA08A8D90}"/>
              </a:ext>
            </a:extLst>
          </p:cNvPr>
          <p:cNvSpPr/>
          <p:nvPr/>
        </p:nvSpPr>
        <p:spPr>
          <a:xfrm>
            <a:off x="17233969" y="8378700"/>
            <a:ext cx="2526827" cy="2315493"/>
          </a:xfrm>
          <a:custGeom>
            <a:avLst/>
            <a:gdLst/>
            <a:ahLst/>
            <a:cxnLst/>
            <a:rect l="l" t="t" r="r" b="b"/>
            <a:pathLst>
              <a:path w="2526827" h="2315493">
                <a:moveTo>
                  <a:pt x="0" y="0"/>
                </a:moveTo>
                <a:lnTo>
                  <a:pt x="2526828" y="0"/>
                </a:lnTo>
                <a:lnTo>
                  <a:pt x="2526828" y="2315493"/>
                </a:lnTo>
                <a:lnTo>
                  <a:pt x="0" y="2315493"/>
                </a:lnTo>
                <a:lnTo>
                  <a:pt x="0" y="0"/>
                </a:lnTo>
                <a:close/>
              </a:path>
            </a:pathLst>
          </a:custGeom>
          <a:blipFill>
            <a:blip r:embed="rId15">
              <a:extLst>
                <a:ext uri="{96DAC541-7B7A-43D3-8B79-37D633B846F1}">
                  <asvg:svgBlip xmlns:asvg="http://schemas.microsoft.com/office/drawing/2016/SVG/main" r:embed="rId1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7" name="Freeform 17">
            <a:extLst>
              <a:ext uri="{FF2B5EF4-FFF2-40B4-BE49-F238E27FC236}">
                <a16:creationId xmlns:a16="http://schemas.microsoft.com/office/drawing/2014/main" id="{5840BB19-AA8B-3ED1-120E-69F2323ECD86}"/>
              </a:ext>
            </a:extLst>
          </p:cNvPr>
          <p:cNvSpPr/>
          <p:nvPr/>
        </p:nvSpPr>
        <p:spPr>
          <a:xfrm>
            <a:off x="14680455" y="1245859"/>
            <a:ext cx="3284035" cy="2575706"/>
          </a:xfrm>
          <a:custGeom>
            <a:avLst/>
            <a:gdLst/>
            <a:ahLst/>
            <a:cxnLst/>
            <a:rect l="l" t="t" r="r" b="b"/>
            <a:pathLst>
              <a:path w="3284035" h="2575706">
                <a:moveTo>
                  <a:pt x="0" y="0"/>
                </a:moveTo>
                <a:lnTo>
                  <a:pt x="3284035" y="0"/>
                </a:lnTo>
                <a:lnTo>
                  <a:pt x="3284035" y="2575706"/>
                </a:lnTo>
                <a:lnTo>
                  <a:pt x="0" y="2575706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 b="-41445"/>
            </a:stretch>
          </a:blipFill>
        </p:spPr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83100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39024" y="9633334"/>
            <a:ext cx="20143275" cy="5456996"/>
          </a:xfrm>
          <a:custGeom>
            <a:avLst/>
            <a:gdLst/>
            <a:ahLst/>
            <a:cxnLst/>
            <a:rect l="l" t="t" r="r" b="b"/>
            <a:pathLst>
              <a:path w="20143275" h="5456996">
                <a:moveTo>
                  <a:pt x="0" y="0"/>
                </a:moveTo>
                <a:lnTo>
                  <a:pt x="20143275" y="0"/>
                </a:lnTo>
                <a:lnTo>
                  <a:pt x="20143275" y="5456996"/>
                </a:lnTo>
                <a:lnTo>
                  <a:pt x="0" y="54569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/>
          <p:cNvSpPr/>
          <p:nvPr/>
        </p:nvSpPr>
        <p:spPr>
          <a:xfrm flipH="1">
            <a:off x="-1268086" y="1257781"/>
            <a:ext cx="3656460" cy="1522417"/>
          </a:xfrm>
          <a:custGeom>
            <a:avLst/>
            <a:gdLst/>
            <a:ahLst/>
            <a:cxnLst/>
            <a:rect l="l" t="t" r="r" b="b"/>
            <a:pathLst>
              <a:path w="3656460" h="1522417">
                <a:moveTo>
                  <a:pt x="3656460" y="0"/>
                </a:moveTo>
                <a:lnTo>
                  <a:pt x="0" y="0"/>
                </a:lnTo>
                <a:lnTo>
                  <a:pt x="0" y="1522417"/>
                </a:lnTo>
                <a:lnTo>
                  <a:pt x="3656460" y="1522417"/>
                </a:lnTo>
                <a:lnTo>
                  <a:pt x="365646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/>
          <p:cNvSpPr/>
          <p:nvPr/>
        </p:nvSpPr>
        <p:spPr>
          <a:xfrm>
            <a:off x="16767287" y="4531241"/>
            <a:ext cx="2111593" cy="879191"/>
          </a:xfrm>
          <a:custGeom>
            <a:avLst/>
            <a:gdLst/>
            <a:ahLst/>
            <a:cxnLst/>
            <a:rect l="l" t="t" r="r" b="b"/>
            <a:pathLst>
              <a:path w="2111593" h="879191">
                <a:moveTo>
                  <a:pt x="0" y="0"/>
                </a:moveTo>
                <a:lnTo>
                  <a:pt x="2111593" y="0"/>
                </a:lnTo>
                <a:lnTo>
                  <a:pt x="2111593" y="879190"/>
                </a:lnTo>
                <a:lnTo>
                  <a:pt x="0" y="8791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/>
          <p:cNvSpPr/>
          <p:nvPr/>
        </p:nvSpPr>
        <p:spPr>
          <a:xfrm flipH="1">
            <a:off x="14577979" y="387869"/>
            <a:ext cx="3078227" cy="1281662"/>
          </a:xfrm>
          <a:custGeom>
            <a:avLst/>
            <a:gdLst/>
            <a:ahLst/>
            <a:cxnLst/>
            <a:rect l="l" t="t" r="r" b="b"/>
            <a:pathLst>
              <a:path w="3078227" h="1281662">
                <a:moveTo>
                  <a:pt x="3078227" y="0"/>
                </a:moveTo>
                <a:lnTo>
                  <a:pt x="0" y="0"/>
                </a:lnTo>
                <a:lnTo>
                  <a:pt x="0" y="1281662"/>
                </a:lnTo>
                <a:lnTo>
                  <a:pt x="3078227" y="1281662"/>
                </a:lnTo>
                <a:lnTo>
                  <a:pt x="307822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/>
          <p:cNvSpPr/>
          <p:nvPr/>
        </p:nvSpPr>
        <p:spPr>
          <a:xfrm>
            <a:off x="15743772" y="6542100"/>
            <a:ext cx="5257896" cy="4321034"/>
          </a:xfrm>
          <a:custGeom>
            <a:avLst/>
            <a:gdLst/>
            <a:ahLst/>
            <a:cxnLst/>
            <a:rect l="l" t="t" r="r" b="b"/>
            <a:pathLst>
              <a:path w="5257896" h="4321034">
                <a:moveTo>
                  <a:pt x="0" y="0"/>
                </a:moveTo>
                <a:lnTo>
                  <a:pt x="5257896" y="0"/>
                </a:lnTo>
                <a:lnTo>
                  <a:pt x="5257896" y="4321034"/>
                </a:lnTo>
                <a:lnTo>
                  <a:pt x="0" y="432103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/>
          <p:cNvSpPr/>
          <p:nvPr/>
        </p:nvSpPr>
        <p:spPr>
          <a:xfrm>
            <a:off x="14958555" y="8494414"/>
            <a:ext cx="1158538" cy="1983232"/>
          </a:xfrm>
          <a:custGeom>
            <a:avLst/>
            <a:gdLst/>
            <a:ahLst/>
            <a:cxnLst/>
            <a:rect l="l" t="t" r="r" b="b"/>
            <a:pathLst>
              <a:path w="1158538" h="1983232">
                <a:moveTo>
                  <a:pt x="0" y="0"/>
                </a:moveTo>
                <a:lnTo>
                  <a:pt x="1158538" y="0"/>
                </a:lnTo>
                <a:lnTo>
                  <a:pt x="1158538" y="1983232"/>
                </a:lnTo>
                <a:lnTo>
                  <a:pt x="0" y="19832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/>
          <p:cNvSpPr/>
          <p:nvPr/>
        </p:nvSpPr>
        <p:spPr>
          <a:xfrm>
            <a:off x="3795421" y="8494414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Freeform 9"/>
          <p:cNvSpPr/>
          <p:nvPr/>
        </p:nvSpPr>
        <p:spPr>
          <a:xfrm>
            <a:off x="-763531" y="7198455"/>
            <a:ext cx="2263306" cy="3664679"/>
          </a:xfrm>
          <a:custGeom>
            <a:avLst/>
            <a:gdLst/>
            <a:ahLst/>
            <a:cxnLst/>
            <a:rect l="l" t="t" r="r" b="b"/>
            <a:pathLst>
              <a:path w="2263306" h="3664679">
                <a:moveTo>
                  <a:pt x="0" y="0"/>
                </a:moveTo>
                <a:lnTo>
                  <a:pt x="2263306" y="0"/>
                </a:lnTo>
                <a:lnTo>
                  <a:pt x="2263306" y="3664679"/>
                </a:lnTo>
                <a:lnTo>
                  <a:pt x="0" y="366467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0" name="Freeform 10"/>
          <p:cNvSpPr/>
          <p:nvPr/>
        </p:nvSpPr>
        <p:spPr>
          <a:xfrm>
            <a:off x="1028700" y="8350234"/>
            <a:ext cx="2244279" cy="2056576"/>
          </a:xfrm>
          <a:custGeom>
            <a:avLst/>
            <a:gdLst/>
            <a:ahLst/>
            <a:cxnLst/>
            <a:rect l="l" t="t" r="r" b="b"/>
            <a:pathLst>
              <a:path w="2244279" h="2056576">
                <a:moveTo>
                  <a:pt x="0" y="0"/>
                </a:moveTo>
                <a:lnTo>
                  <a:pt x="2244279" y="0"/>
                </a:lnTo>
                <a:lnTo>
                  <a:pt x="2244279" y="2056576"/>
                </a:lnTo>
                <a:lnTo>
                  <a:pt x="0" y="205657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1" name="TextBox 11"/>
          <p:cNvSpPr txBox="1"/>
          <p:nvPr/>
        </p:nvSpPr>
        <p:spPr>
          <a:xfrm>
            <a:off x="4834068" y="1263914"/>
            <a:ext cx="8619864" cy="12824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Projekt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Stadtklima</a:t>
            </a:r>
            <a:endParaRPr lang="en-US" sz="8000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933907" y="3002170"/>
            <a:ext cx="14440771" cy="59246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Du wirst </a:t>
            </a:r>
            <a:r>
              <a:rPr lang="de-DE" sz="3000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ein:e</a:t>
            </a: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de-DE" sz="3000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Forscher:in</a:t>
            </a: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. Gemeinsam mit deinen </a:t>
            </a:r>
            <a:r>
              <a:rPr lang="de-DE" sz="3000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Kolleg:innen</a:t>
            </a: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möchtest du mehr über das Stadtklima deiner Schulstadt herausfinden. Dazu müsst ihr jedoch einige Schritte absolvieren.</a:t>
            </a:r>
          </a:p>
          <a:p>
            <a:pPr algn="l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1981200" indent="-514350" algn="l">
              <a:lnSpc>
                <a:spcPts val="4200"/>
              </a:lnSpc>
              <a:buFont typeface="+mj-lt"/>
              <a:buAutoNum type="arabicPeriod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Hintergrundwissen sammeln</a:t>
            </a:r>
          </a:p>
          <a:p>
            <a:pPr marL="1981200" indent="-514350" algn="l">
              <a:lnSpc>
                <a:spcPts val="4200"/>
              </a:lnSpc>
              <a:buFont typeface="+mj-lt"/>
              <a:buAutoNum type="arabicPeriod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Forschungsteam aufstellen</a:t>
            </a:r>
          </a:p>
          <a:p>
            <a:pPr marL="1981200" indent="-514350" algn="l">
              <a:lnSpc>
                <a:spcPts val="4200"/>
              </a:lnSpc>
              <a:buFont typeface="+mj-lt"/>
              <a:buAutoNum type="arabicPeriod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Forschungsfrage entwickeln</a:t>
            </a:r>
          </a:p>
          <a:p>
            <a:pPr marL="1981200" indent="-514350" algn="l">
              <a:lnSpc>
                <a:spcPts val="4200"/>
              </a:lnSpc>
              <a:buFont typeface="+mj-lt"/>
              <a:buAutoNum type="arabicPeriod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Forschungsgebiet finden</a:t>
            </a:r>
          </a:p>
          <a:p>
            <a:pPr marL="1981200" indent="-514350" algn="l">
              <a:lnSpc>
                <a:spcPts val="4200"/>
              </a:lnSpc>
              <a:buFont typeface="+mj-lt"/>
              <a:buAutoNum type="arabicPeriod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Arbeiten im Feld</a:t>
            </a:r>
          </a:p>
          <a:p>
            <a:pPr marL="1981200" indent="-514350" algn="l">
              <a:lnSpc>
                <a:spcPts val="4200"/>
              </a:lnSpc>
              <a:buFont typeface="+mj-lt"/>
              <a:buAutoNum type="arabicPeriod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Analyse und Darstellungen der Ergebnisse</a:t>
            </a:r>
          </a:p>
          <a:p>
            <a:pPr marL="1981200" indent="-514350" algn="l">
              <a:lnSpc>
                <a:spcPts val="4200"/>
              </a:lnSpc>
              <a:buFont typeface="+mj-lt"/>
              <a:buAutoNum type="arabicPeriod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Entwicklungen von möglichen Lösungsideen</a:t>
            </a:r>
            <a:endParaRPr lang="en-US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39024" y="9633334"/>
            <a:ext cx="20143275" cy="5456996"/>
          </a:xfrm>
          <a:custGeom>
            <a:avLst/>
            <a:gdLst/>
            <a:ahLst/>
            <a:cxnLst/>
            <a:rect l="l" t="t" r="r" b="b"/>
            <a:pathLst>
              <a:path w="20143275" h="5456996">
                <a:moveTo>
                  <a:pt x="0" y="0"/>
                </a:moveTo>
                <a:lnTo>
                  <a:pt x="20143275" y="0"/>
                </a:lnTo>
                <a:lnTo>
                  <a:pt x="20143275" y="5456996"/>
                </a:lnTo>
                <a:lnTo>
                  <a:pt x="0" y="545699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/>
          <p:cNvSpPr/>
          <p:nvPr/>
        </p:nvSpPr>
        <p:spPr>
          <a:xfrm flipH="1">
            <a:off x="-1268086" y="1257781"/>
            <a:ext cx="3656460" cy="1522417"/>
          </a:xfrm>
          <a:custGeom>
            <a:avLst/>
            <a:gdLst/>
            <a:ahLst/>
            <a:cxnLst/>
            <a:rect l="l" t="t" r="r" b="b"/>
            <a:pathLst>
              <a:path w="3656460" h="1522417">
                <a:moveTo>
                  <a:pt x="3656460" y="0"/>
                </a:moveTo>
                <a:lnTo>
                  <a:pt x="0" y="0"/>
                </a:lnTo>
                <a:lnTo>
                  <a:pt x="0" y="1522417"/>
                </a:lnTo>
                <a:lnTo>
                  <a:pt x="3656460" y="1522417"/>
                </a:lnTo>
                <a:lnTo>
                  <a:pt x="365646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/>
          <p:cNvSpPr/>
          <p:nvPr/>
        </p:nvSpPr>
        <p:spPr>
          <a:xfrm>
            <a:off x="16767287" y="4531241"/>
            <a:ext cx="2111593" cy="879191"/>
          </a:xfrm>
          <a:custGeom>
            <a:avLst/>
            <a:gdLst/>
            <a:ahLst/>
            <a:cxnLst/>
            <a:rect l="l" t="t" r="r" b="b"/>
            <a:pathLst>
              <a:path w="2111593" h="879191">
                <a:moveTo>
                  <a:pt x="0" y="0"/>
                </a:moveTo>
                <a:lnTo>
                  <a:pt x="2111593" y="0"/>
                </a:lnTo>
                <a:lnTo>
                  <a:pt x="2111593" y="879190"/>
                </a:lnTo>
                <a:lnTo>
                  <a:pt x="0" y="87919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/>
          <p:cNvSpPr/>
          <p:nvPr/>
        </p:nvSpPr>
        <p:spPr>
          <a:xfrm flipH="1">
            <a:off x="14577979" y="387869"/>
            <a:ext cx="3078227" cy="1281662"/>
          </a:xfrm>
          <a:custGeom>
            <a:avLst/>
            <a:gdLst/>
            <a:ahLst/>
            <a:cxnLst/>
            <a:rect l="l" t="t" r="r" b="b"/>
            <a:pathLst>
              <a:path w="3078227" h="1281662">
                <a:moveTo>
                  <a:pt x="3078227" y="0"/>
                </a:moveTo>
                <a:lnTo>
                  <a:pt x="0" y="0"/>
                </a:lnTo>
                <a:lnTo>
                  <a:pt x="0" y="1281662"/>
                </a:lnTo>
                <a:lnTo>
                  <a:pt x="3078227" y="1281662"/>
                </a:lnTo>
                <a:lnTo>
                  <a:pt x="307822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/>
          <p:cNvSpPr/>
          <p:nvPr/>
        </p:nvSpPr>
        <p:spPr>
          <a:xfrm>
            <a:off x="15743772" y="6542100"/>
            <a:ext cx="5257896" cy="4321034"/>
          </a:xfrm>
          <a:custGeom>
            <a:avLst/>
            <a:gdLst/>
            <a:ahLst/>
            <a:cxnLst/>
            <a:rect l="l" t="t" r="r" b="b"/>
            <a:pathLst>
              <a:path w="5257896" h="4321034">
                <a:moveTo>
                  <a:pt x="0" y="0"/>
                </a:moveTo>
                <a:lnTo>
                  <a:pt x="5257896" y="0"/>
                </a:lnTo>
                <a:lnTo>
                  <a:pt x="5257896" y="4321034"/>
                </a:lnTo>
                <a:lnTo>
                  <a:pt x="0" y="432103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/>
          <p:cNvSpPr/>
          <p:nvPr/>
        </p:nvSpPr>
        <p:spPr>
          <a:xfrm>
            <a:off x="14958555" y="8494414"/>
            <a:ext cx="1158538" cy="1983232"/>
          </a:xfrm>
          <a:custGeom>
            <a:avLst/>
            <a:gdLst/>
            <a:ahLst/>
            <a:cxnLst/>
            <a:rect l="l" t="t" r="r" b="b"/>
            <a:pathLst>
              <a:path w="1158538" h="1983232">
                <a:moveTo>
                  <a:pt x="0" y="0"/>
                </a:moveTo>
                <a:lnTo>
                  <a:pt x="1158538" y="0"/>
                </a:lnTo>
                <a:lnTo>
                  <a:pt x="1158538" y="1983232"/>
                </a:lnTo>
                <a:lnTo>
                  <a:pt x="0" y="198323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/>
          <p:cNvSpPr/>
          <p:nvPr/>
        </p:nvSpPr>
        <p:spPr>
          <a:xfrm>
            <a:off x="3795421" y="8494414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Freeform 9"/>
          <p:cNvSpPr/>
          <p:nvPr/>
        </p:nvSpPr>
        <p:spPr>
          <a:xfrm>
            <a:off x="-763531" y="7198455"/>
            <a:ext cx="2263306" cy="3664679"/>
          </a:xfrm>
          <a:custGeom>
            <a:avLst/>
            <a:gdLst/>
            <a:ahLst/>
            <a:cxnLst/>
            <a:rect l="l" t="t" r="r" b="b"/>
            <a:pathLst>
              <a:path w="2263306" h="3664679">
                <a:moveTo>
                  <a:pt x="0" y="0"/>
                </a:moveTo>
                <a:lnTo>
                  <a:pt x="2263306" y="0"/>
                </a:lnTo>
                <a:lnTo>
                  <a:pt x="2263306" y="3664679"/>
                </a:lnTo>
                <a:lnTo>
                  <a:pt x="0" y="366467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0" name="Freeform 10"/>
          <p:cNvSpPr/>
          <p:nvPr/>
        </p:nvSpPr>
        <p:spPr>
          <a:xfrm>
            <a:off x="1028700" y="8350234"/>
            <a:ext cx="2244279" cy="2056576"/>
          </a:xfrm>
          <a:custGeom>
            <a:avLst/>
            <a:gdLst/>
            <a:ahLst/>
            <a:cxnLst/>
            <a:rect l="l" t="t" r="r" b="b"/>
            <a:pathLst>
              <a:path w="2244279" h="2056576">
                <a:moveTo>
                  <a:pt x="0" y="0"/>
                </a:moveTo>
                <a:lnTo>
                  <a:pt x="2244279" y="0"/>
                </a:lnTo>
                <a:lnTo>
                  <a:pt x="2244279" y="2056576"/>
                </a:lnTo>
                <a:lnTo>
                  <a:pt x="0" y="205657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1" name="TextBox 11"/>
          <p:cNvSpPr txBox="1"/>
          <p:nvPr/>
        </p:nvSpPr>
        <p:spPr>
          <a:xfrm>
            <a:off x="2957249" y="1481308"/>
            <a:ext cx="12387132" cy="14362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Was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bedeutet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Stadtklima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?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860020" y="3265167"/>
            <a:ext cx="15145185" cy="428194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de-DE" sz="3000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Stadklima</a:t>
            </a: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= Klimaverhältnisse in städtischen Regionen</a:t>
            </a:r>
          </a:p>
          <a:p>
            <a:pPr algn="just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>
              <a:lnSpc>
                <a:spcPts val="4200"/>
              </a:lnSpc>
              <a:buFont typeface="Wingdings" panose="05000000000000000000" pitchFamily="2" charset="2"/>
              <a:buChar char="Ø"/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wenige Grünflächen, erhöhte Wärmeproduktion, hohe Schadstoffemissionen</a:t>
            </a:r>
          </a:p>
          <a:p>
            <a:pPr marL="457200" indent="-457200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Stadtatmosphäre = Stadthindernisschicht + obere städtische Grenzschicht</a:t>
            </a:r>
          </a:p>
        </p:txBody>
      </p:sp>
      <p:graphicFrame>
        <p:nvGraphicFramePr>
          <p:cNvPr id="14" name="Diagramm 13">
            <a:extLst>
              <a:ext uri="{FF2B5EF4-FFF2-40B4-BE49-F238E27FC236}">
                <a16:creationId xmlns:a16="http://schemas.microsoft.com/office/drawing/2014/main" id="{4D6C4B9F-F0D0-BA30-0623-E554EAD82D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5664185"/>
              </p:ext>
            </p:extLst>
          </p:nvPr>
        </p:nvGraphicFramePr>
        <p:xfrm>
          <a:off x="2489214" y="3610170"/>
          <a:ext cx="13323201" cy="266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454188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927637" y="9633334"/>
            <a:ext cx="20143275" cy="5456996"/>
          </a:xfrm>
          <a:custGeom>
            <a:avLst/>
            <a:gdLst/>
            <a:ahLst/>
            <a:cxnLst/>
            <a:rect l="l" t="t" r="r" b="b"/>
            <a:pathLst>
              <a:path w="20143275" h="5456996">
                <a:moveTo>
                  <a:pt x="0" y="0"/>
                </a:moveTo>
                <a:lnTo>
                  <a:pt x="20143274" y="0"/>
                </a:lnTo>
                <a:lnTo>
                  <a:pt x="20143274" y="5456996"/>
                </a:lnTo>
                <a:lnTo>
                  <a:pt x="0" y="545699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/>
          <p:cNvSpPr/>
          <p:nvPr/>
        </p:nvSpPr>
        <p:spPr>
          <a:xfrm flipH="1">
            <a:off x="-1268086" y="1257781"/>
            <a:ext cx="3656460" cy="1522417"/>
          </a:xfrm>
          <a:custGeom>
            <a:avLst/>
            <a:gdLst/>
            <a:ahLst/>
            <a:cxnLst/>
            <a:rect l="l" t="t" r="r" b="b"/>
            <a:pathLst>
              <a:path w="3656460" h="1522417">
                <a:moveTo>
                  <a:pt x="3656460" y="0"/>
                </a:moveTo>
                <a:lnTo>
                  <a:pt x="0" y="0"/>
                </a:lnTo>
                <a:lnTo>
                  <a:pt x="0" y="1522417"/>
                </a:lnTo>
                <a:lnTo>
                  <a:pt x="3656460" y="1522417"/>
                </a:lnTo>
                <a:lnTo>
                  <a:pt x="365646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/>
          <p:cNvSpPr/>
          <p:nvPr/>
        </p:nvSpPr>
        <p:spPr>
          <a:xfrm>
            <a:off x="16767287" y="4531241"/>
            <a:ext cx="2111593" cy="879191"/>
          </a:xfrm>
          <a:custGeom>
            <a:avLst/>
            <a:gdLst/>
            <a:ahLst/>
            <a:cxnLst/>
            <a:rect l="l" t="t" r="r" b="b"/>
            <a:pathLst>
              <a:path w="2111593" h="879191">
                <a:moveTo>
                  <a:pt x="0" y="0"/>
                </a:moveTo>
                <a:lnTo>
                  <a:pt x="2111593" y="0"/>
                </a:lnTo>
                <a:lnTo>
                  <a:pt x="2111593" y="879190"/>
                </a:lnTo>
                <a:lnTo>
                  <a:pt x="0" y="87919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/>
          <p:cNvSpPr/>
          <p:nvPr/>
        </p:nvSpPr>
        <p:spPr>
          <a:xfrm flipH="1">
            <a:off x="14577979" y="387869"/>
            <a:ext cx="3078227" cy="1281662"/>
          </a:xfrm>
          <a:custGeom>
            <a:avLst/>
            <a:gdLst/>
            <a:ahLst/>
            <a:cxnLst/>
            <a:rect l="l" t="t" r="r" b="b"/>
            <a:pathLst>
              <a:path w="3078227" h="1281662">
                <a:moveTo>
                  <a:pt x="3078227" y="0"/>
                </a:moveTo>
                <a:lnTo>
                  <a:pt x="0" y="0"/>
                </a:lnTo>
                <a:lnTo>
                  <a:pt x="0" y="1281662"/>
                </a:lnTo>
                <a:lnTo>
                  <a:pt x="3078227" y="1281662"/>
                </a:lnTo>
                <a:lnTo>
                  <a:pt x="307822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/>
          <p:cNvSpPr/>
          <p:nvPr/>
        </p:nvSpPr>
        <p:spPr>
          <a:xfrm>
            <a:off x="15743772" y="6542100"/>
            <a:ext cx="5257896" cy="4321034"/>
          </a:xfrm>
          <a:custGeom>
            <a:avLst/>
            <a:gdLst/>
            <a:ahLst/>
            <a:cxnLst/>
            <a:rect l="l" t="t" r="r" b="b"/>
            <a:pathLst>
              <a:path w="5257896" h="4321034">
                <a:moveTo>
                  <a:pt x="0" y="0"/>
                </a:moveTo>
                <a:lnTo>
                  <a:pt x="5257896" y="0"/>
                </a:lnTo>
                <a:lnTo>
                  <a:pt x="5257896" y="4321034"/>
                </a:lnTo>
                <a:lnTo>
                  <a:pt x="0" y="432103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/>
          <p:cNvSpPr/>
          <p:nvPr/>
        </p:nvSpPr>
        <p:spPr>
          <a:xfrm>
            <a:off x="14958555" y="8494414"/>
            <a:ext cx="1158538" cy="1983232"/>
          </a:xfrm>
          <a:custGeom>
            <a:avLst/>
            <a:gdLst/>
            <a:ahLst/>
            <a:cxnLst/>
            <a:rect l="l" t="t" r="r" b="b"/>
            <a:pathLst>
              <a:path w="1158538" h="1983232">
                <a:moveTo>
                  <a:pt x="0" y="0"/>
                </a:moveTo>
                <a:lnTo>
                  <a:pt x="1158538" y="0"/>
                </a:lnTo>
                <a:lnTo>
                  <a:pt x="1158538" y="1983232"/>
                </a:lnTo>
                <a:lnTo>
                  <a:pt x="0" y="198323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/>
          <p:cNvSpPr/>
          <p:nvPr/>
        </p:nvSpPr>
        <p:spPr>
          <a:xfrm>
            <a:off x="3795421" y="8494414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Freeform 9"/>
          <p:cNvSpPr/>
          <p:nvPr/>
        </p:nvSpPr>
        <p:spPr>
          <a:xfrm>
            <a:off x="-763531" y="7198455"/>
            <a:ext cx="2263306" cy="3664679"/>
          </a:xfrm>
          <a:custGeom>
            <a:avLst/>
            <a:gdLst/>
            <a:ahLst/>
            <a:cxnLst/>
            <a:rect l="l" t="t" r="r" b="b"/>
            <a:pathLst>
              <a:path w="2263306" h="3664679">
                <a:moveTo>
                  <a:pt x="0" y="0"/>
                </a:moveTo>
                <a:lnTo>
                  <a:pt x="2263306" y="0"/>
                </a:lnTo>
                <a:lnTo>
                  <a:pt x="2263306" y="3664679"/>
                </a:lnTo>
                <a:lnTo>
                  <a:pt x="0" y="366467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0" name="Freeform 10"/>
          <p:cNvSpPr/>
          <p:nvPr/>
        </p:nvSpPr>
        <p:spPr>
          <a:xfrm>
            <a:off x="1028700" y="8350234"/>
            <a:ext cx="2244279" cy="2056576"/>
          </a:xfrm>
          <a:custGeom>
            <a:avLst/>
            <a:gdLst/>
            <a:ahLst/>
            <a:cxnLst/>
            <a:rect l="l" t="t" r="r" b="b"/>
            <a:pathLst>
              <a:path w="2244279" h="2056576">
                <a:moveTo>
                  <a:pt x="0" y="0"/>
                </a:moveTo>
                <a:lnTo>
                  <a:pt x="2244279" y="0"/>
                </a:lnTo>
                <a:lnTo>
                  <a:pt x="2244279" y="2056576"/>
                </a:lnTo>
                <a:lnTo>
                  <a:pt x="0" y="205657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1" name="TextBox 11"/>
          <p:cNvSpPr txBox="1"/>
          <p:nvPr/>
        </p:nvSpPr>
        <p:spPr>
          <a:xfrm>
            <a:off x="3149157" y="252938"/>
            <a:ext cx="11933219" cy="14362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Überhitzung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 in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Städten</a:t>
            </a:r>
            <a:endParaRPr lang="en-US" sz="8000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70F45BB-FB44-A9A5-D0DB-9014E2EFD76C}"/>
              </a:ext>
            </a:extLst>
          </p:cNvPr>
          <p:cNvGrpSpPr/>
          <p:nvPr/>
        </p:nvGrpSpPr>
        <p:grpSpPr>
          <a:xfrm>
            <a:off x="3261256" y="1868475"/>
            <a:ext cx="11933219" cy="2574000"/>
            <a:chOff x="0" y="0"/>
            <a:chExt cx="1699949" cy="1198710"/>
          </a:xfrm>
        </p:grpSpPr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80CC6261-CF0D-E727-2F69-042ED747A657}"/>
                </a:ext>
              </a:extLst>
            </p:cNvPr>
            <p:cNvSpPr/>
            <p:nvPr/>
          </p:nvSpPr>
          <p:spPr>
            <a:xfrm>
              <a:off x="0" y="0"/>
              <a:ext cx="1699949" cy="1198710"/>
            </a:xfrm>
            <a:custGeom>
              <a:avLst/>
              <a:gdLst/>
              <a:ahLst/>
              <a:cxnLst/>
              <a:rect l="l" t="t" r="r" b="b"/>
              <a:pathLst>
                <a:path w="1699949" h="1198710">
                  <a:moveTo>
                    <a:pt x="61173" y="0"/>
                  </a:moveTo>
                  <a:lnTo>
                    <a:pt x="1638776" y="0"/>
                  </a:lnTo>
                  <a:cubicBezTo>
                    <a:pt x="1655000" y="0"/>
                    <a:pt x="1670559" y="6445"/>
                    <a:pt x="1682031" y="17917"/>
                  </a:cubicBezTo>
                  <a:cubicBezTo>
                    <a:pt x="1693504" y="29389"/>
                    <a:pt x="1699949" y="44949"/>
                    <a:pt x="1699949" y="61173"/>
                  </a:cubicBezTo>
                  <a:lnTo>
                    <a:pt x="1699949" y="1137537"/>
                  </a:lnTo>
                  <a:cubicBezTo>
                    <a:pt x="1699949" y="1153761"/>
                    <a:pt x="1693504" y="1169320"/>
                    <a:pt x="1682031" y="1180793"/>
                  </a:cubicBezTo>
                  <a:cubicBezTo>
                    <a:pt x="1670559" y="1192265"/>
                    <a:pt x="1655000" y="1198710"/>
                    <a:pt x="1638776" y="1198710"/>
                  </a:cubicBezTo>
                  <a:lnTo>
                    <a:pt x="61173" y="1198710"/>
                  </a:lnTo>
                  <a:cubicBezTo>
                    <a:pt x="44949" y="1198710"/>
                    <a:pt x="29389" y="1192265"/>
                    <a:pt x="17917" y="1180793"/>
                  </a:cubicBezTo>
                  <a:cubicBezTo>
                    <a:pt x="6445" y="1169320"/>
                    <a:pt x="0" y="1153761"/>
                    <a:pt x="0" y="1137537"/>
                  </a:cubicBezTo>
                  <a:lnTo>
                    <a:pt x="0" y="61173"/>
                  </a:lnTo>
                  <a:cubicBezTo>
                    <a:pt x="0" y="44949"/>
                    <a:pt x="6445" y="29389"/>
                    <a:pt x="17917" y="17917"/>
                  </a:cubicBezTo>
                  <a:cubicBezTo>
                    <a:pt x="29389" y="6445"/>
                    <a:pt x="44949" y="0"/>
                    <a:pt x="6117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AT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8A8E316-AFD7-5A11-7636-DAA040480E1C}"/>
                </a:ext>
              </a:extLst>
            </p:cNvPr>
            <p:cNvSpPr txBox="1"/>
            <p:nvPr/>
          </p:nvSpPr>
          <p:spPr>
            <a:xfrm>
              <a:off x="0" y="-47625"/>
              <a:ext cx="1699949" cy="12463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0" name="TextBox 12"/>
          <p:cNvSpPr txBox="1"/>
          <p:nvPr/>
        </p:nvSpPr>
        <p:spPr>
          <a:xfrm>
            <a:off x="1923615" y="2239309"/>
            <a:ext cx="14440771" cy="535915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200"/>
              </a:lnSpc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Überhitzung von Städten</a:t>
            </a:r>
          </a:p>
          <a:p>
            <a:pPr algn="ctr">
              <a:lnSpc>
                <a:spcPts val="4200"/>
              </a:lnSpc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=</a:t>
            </a:r>
          </a:p>
          <a:p>
            <a:pPr algn="ctr">
              <a:lnSpc>
                <a:spcPts val="4200"/>
              </a:lnSpc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Wärmeinseleffekt; urbaner Hitzeinseleffekt (UHI-Effekt)</a:t>
            </a:r>
          </a:p>
          <a:p>
            <a:pPr algn="just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just">
              <a:lnSpc>
                <a:spcPts val="4200"/>
              </a:lnSpc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Gründe für Überhitzung in Städten:</a:t>
            </a:r>
          </a:p>
          <a:p>
            <a:pPr marL="984250" indent="-457200" algn="just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Bebauung von Städten</a:t>
            </a:r>
          </a:p>
          <a:p>
            <a:pPr marL="984250" indent="-457200" algn="just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Anordnung und Höhe der Gebäude</a:t>
            </a:r>
          </a:p>
          <a:p>
            <a:pPr marL="984250" indent="-457200" algn="just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das verwendete Baumaterial</a:t>
            </a:r>
          </a:p>
          <a:p>
            <a:pPr marL="984250" indent="-457200" algn="just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Emissionen von Schadstoffen und anthropogener</a:t>
            </a:r>
            <a:endParaRPr lang="en-US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37022848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6"/>
          <p:cNvGrpSpPr/>
          <p:nvPr/>
        </p:nvGrpSpPr>
        <p:grpSpPr>
          <a:xfrm>
            <a:off x="9653588" y="2919667"/>
            <a:ext cx="6454492" cy="6242057"/>
            <a:chOff x="0" y="0"/>
            <a:chExt cx="1699949" cy="119871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1699949" cy="1198710"/>
            </a:xfrm>
            <a:custGeom>
              <a:avLst/>
              <a:gdLst/>
              <a:ahLst/>
              <a:cxnLst/>
              <a:rect l="l" t="t" r="r" b="b"/>
              <a:pathLst>
                <a:path w="1699949" h="1198710">
                  <a:moveTo>
                    <a:pt x="61173" y="0"/>
                  </a:moveTo>
                  <a:lnTo>
                    <a:pt x="1638776" y="0"/>
                  </a:lnTo>
                  <a:cubicBezTo>
                    <a:pt x="1655000" y="0"/>
                    <a:pt x="1670559" y="6445"/>
                    <a:pt x="1682031" y="17917"/>
                  </a:cubicBezTo>
                  <a:cubicBezTo>
                    <a:pt x="1693504" y="29389"/>
                    <a:pt x="1699949" y="44949"/>
                    <a:pt x="1699949" y="61173"/>
                  </a:cubicBezTo>
                  <a:lnTo>
                    <a:pt x="1699949" y="1137537"/>
                  </a:lnTo>
                  <a:cubicBezTo>
                    <a:pt x="1699949" y="1153761"/>
                    <a:pt x="1693504" y="1169320"/>
                    <a:pt x="1682031" y="1180793"/>
                  </a:cubicBezTo>
                  <a:cubicBezTo>
                    <a:pt x="1670559" y="1192265"/>
                    <a:pt x="1655000" y="1198710"/>
                    <a:pt x="1638776" y="1198710"/>
                  </a:cubicBezTo>
                  <a:lnTo>
                    <a:pt x="61173" y="1198710"/>
                  </a:lnTo>
                  <a:cubicBezTo>
                    <a:pt x="44949" y="1198710"/>
                    <a:pt x="29389" y="1192265"/>
                    <a:pt x="17917" y="1180793"/>
                  </a:cubicBezTo>
                  <a:cubicBezTo>
                    <a:pt x="6445" y="1169320"/>
                    <a:pt x="0" y="1153761"/>
                    <a:pt x="0" y="1137537"/>
                  </a:cubicBezTo>
                  <a:lnTo>
                    <a:pt x="0" y="61173"/>
                  </a:lnTo>
                  <a:cubicBezTo>
                    <a:pt x="0" y="44949"/>
                    <a:pt x="6445" y="29389"/>
                    <a:pt x="17917" y="17917"/>
                  </a:cubicBezTo>
                  <a:cubicBezTo>
                    <a:pt x="29389" y="6445"/>
                    <a:pt x="44949" y="0"/>
                    <a:pt x="6117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AT"/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1699949" cy="12463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" name="Freeform 2"/>
          <p:cNvSpPr/>
          <p:nvPr/>
        </p:nvSpPr>
        <p:spPr>
          <a:xfrm>
            <a:off x="-927637" y="9633334"/>
            <a:ext cx="20143275" cy="5456996"/>
          </a:xfrm>
          <a:custGeom>
            <a:avLst/>
            <a:gdLst/>
            <a:ahLst/>
            <a:cxnLst/>
            <a:rect l="l" t="t" r="r" b="b"/>
            <a:pathLst>
              <a:path w="20143275" h="5456996">
                <a:moveTo>
                  <a:pt x="0" y="0"/>
                </a:moveTo>
                <a:lnTo>
                  <a:pt x="20143274" y="0"/>
                </a:lnTo>
                <a:lnTo>
                  <a:pt x="20143274" y="5456996"/>
                </a:lnTo>
                <a:lnTo>
                  <a:pt x="0" y="545699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/>
          <p:cNvSpPr/>
          <p:nvPr/>
        </p:nvSpPr>
        <p:spPr>
          <a:xfrm flipH="1">
            <a:off x="-1268086" y="1257781"/>
            <a:ext cx="3656460" cy="1522417"/>
          </a:xfrm>
          <a:custGeom>
            <a:avLst/>
            <a:gdLst/>
            <a:ahLst/>
            <a:cxnLst/>
            <a:rect l="l" t="t" r="r" b="b"/>
            <a:pathLst>
              <a:path w="3656460" h="1522417">
                <a:moveTo>
                  <a:pt x="3656460" y="0"/>
                </a:moveTo>
                <a:lnTo>
                  <a:pt x="0" y="0"/>
                </a:lnTo>
                <a:lnTo>
                  <a:pt x="0" y="1522417"/>
                </a:lnTo>
                <a:lnTo>
                  <a:pt x="3656460" y="1522417"/>
                </a:lnTo>
                <a:lnTo>
                  <a:pt x="365646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/>
          <p:cNvSpPr/>
          <p:nvPr/>
        </p:nvSpPr>
        <p:spPr>
          <a:xfrm>
            <a:off x="16767287" y="4531241"/>
            <a:ext cx="2111593" cy="879191"/>
          </a:xfrm>
          <a:custGeom>
            <a:avLst/>
            <a:gdLst/>
            <a:ahLst/>
            <a:cxnLst/>
            <a:rect l="l" t="t" r="r" b="b"/>
            <a:pathLst>
              <a:path w="2111593" h="879191">
                <a:moveTo>
                  <a:pt x="0" y="0"/>
                </a:moveTo>
                <a:lnTo>
                  <a:pt x="2111593" y="0"/>
                </a:lnTo>
                <a:lnTo>
                  <a:pt x="2111593" y="879190"/>
                </a:lnTo>
                <a:lnTo>
                  <a:pt x="0" y="87919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/>
          <p:cNvSpPr/>
          <p:nvPr/>
        </p:nvSpPr>
        <p:spPr>
          <a:xfrm flipH="1">
            <a:off x="14577979" y="387869"/>
            <a:ext cx="3078227" cy="1281662"/>
          </a:xfrm>
          <a:custGeom>
            <a:avLst/>
            <a:gdLst/>
            <a:ahLst/>
            <a:cxnLst/>
            <a:rect l="l" t="t" r="r" b="b"/>
            <a:pathLst>
              <a:path w="3078227" h="1281662">
                <a:moveTo>
                  <a:pt x="3078227" y="0"/>
                </a:moveTo>
                <a:lnTo>
                  <a:pt x="0" y="0"/>
                </a:lnTo>
                <a:lnTo>
                  <a:pt x="0" y="1281662"/>
                </a:lnTo>
                <a:lnTo>
                  <a:pt x="3078227" y="1281662"/>
                </a:lnTo>
                <a:lnTo>
                  <a:pt x="307822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/>
          <p:cNvSpPr/>
          <p:nvPr/>
        </p:nvSpPr>
        <p:spPr>
          <a:xfrm>
            <a:off x="15743772" y="6542100"/>
            <a:ext cx="5257896" cy="4321034"/>
          </a:xfrm>
          <a:custGeom>
            <a:avLst/>
            <a:gdLst/>
            <a:ahLst/>
            <a:cxnLst/>
            <a:rect l="l" t="t" r="r" b="b"/>
            <a:pathLst>
              <a:path w="5257896" h="4321034">
                <a:moveTo>
                  <a:pt x="0" y="0"/>
                </a:moveTo>
                <a:lnTo>
                  <a:pt x="5257896" y="0"/>
                </a:lnTo>
                <a:lnTo>
                  <a:pt x="5257896" y="4321034"/>
                </a:lnTo>
                <a:lnTo>
                  <a:pt x="0" y="432103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/>
          <p:cNvSpPr/>
          <p:nvPr/>
        </p:nvSpPr>
        <p:spPr>
          <a:xfrm>
            <a:off x="3795421" y="8494414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Freeform 9"/>
          <p:cNvSpPr/>
          <p:nvPr/>
        </p:nvSpPr>
        <p:spPr>
          <a:xfrm>
            <a:off x="-763531" y="7198455"/>
            <a:ext cx="2263306" cy="3664679"/>
          </a:xfrm>
          <a:custGeom>
            <a:avLst/>
            <a:gdLst/>
            <a:ahLst/>
            <a:cxnLst/>
            <a:rect l="l" t="t" r="r" b="b"/>
            <a:pathLst>
              <a:path w="2263306" h="3664679">
                <a:moveTo>
                  <a:pt x="0" y="0"/>
                </a:moveTo>
                <a:lnTo>
                  <a:pt x="2263306" y="0"/>
                </a:lnTo>
                <a:lnTo>
                  <a:pt x="2263306" y="3664679"/>
                </a:lnTo>
                <a:lnTo>
                  <a:pt x="0" y="366467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0" name="Freeform 10"/>
          <p:cNvSpPr/>
          <p:nvPr/>
        </p:nvSpPr>
        <p:spPr>
          <a:xfrm>
            <a:off x="1028700" y="8350234"/>
            <a:ext cx="2244279" cy="2056576"/>
          </a:xfrm>
          <a:custGeom>
            <a:avLst/>
            <a:gdLst/>
            <a:ahLst/>
            <a:cxnLst/>
            <a:rect l="l" t="t" r="r" b="b"/>
            <a:pathLst>
              <a:path w="2244279" h="2056576">
                <a:moveTo>
                  <a:pt x="0" y="0"/>
                </a:moveTo>
                <a:lnTo>
                  <a:pt x="2244279" y="0"/>
                </a:lnTo>
                <a:lnTo>
                  <a:pt x="2244279" y="2056576"/>
                </a:lnTo>
                <a:lnTo>
                  <a:pt x="0" y="205657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1" name="TextBox 11"/>
          <p:cNvSpPr txBox="1"/>
          <p:nvPr/>
        </p:nvSpPr>
        <p:spPr>
          <a:xfrm>
            <a:off x="3689148" y="704850"/>
            <a:ext cx="10909704" cy="14362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de-DE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Überhitzung in Städten</a:t>
            </a:r>
            <a:endParaRPr lang="en-US" sz="8000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grpSp>
        <p:nvGrpSpPr>
          <p:cNvPr id="12" name="Group 12"/>
          <p:cNvGrpSpPr/>
          <p:nvPr/>
        </p:nvGrpSpPr>
        <p:grpSpPr>
          <a:xfrm>
            <a:off x="2179921" y="2919667"/>
            <a:ext cx="6454492" cy="4551351"/>
            <a:chOff x="0" y="0"/>
            <a:chExt cx="1699949" cy="119871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699949" cy="1198710"/>
            </a:xfrm>
            <a:custGeom>
              <a:avLst/>
              <a:gdLst/>
              <a:ahLst/>
              <a:cxnLst/>
              <a:rect l="l" t="t" r="r" b="b"/>
              <a:pathLst>
                <a:path w="1699949" h="1198710">
                  <a:moveTo>
                    <a:pt x="61173" y="0"/>
                  </a:moveTo>
                  <a:lnTo>
                    <a:pt x="1638776" y="0"/>
                  </a:lnTo>
                  <a:cubicBezTo>
                    <a:pt x="1655000" y="0"/>
                    <a:pt x="1670559" y="6445"/>
                    <a:pt x="1682031" y="17917"/>
                  </a:cubicBezTo>
                  <a:cubicBezTo>
                    <a:pt x="1693504" y="29389"/>
                    <a:pt x="1699949" y="44949"/>
                    <a:pt x="1699949" y="61173"/>
                  </a:cubicBezTo>
                  <a:lnTo>
                    <a:pt x="1699949" y="1137537"/>
                  </a:lnTo>
                  <a:cubicBezTo>
                    <a:pt x="1699949" y="1153761"/>
                    <a:pt x="1693504" y="1169320"/>
                    <a:pt x="1682031" y="1180793"/>
                  </a:cubicBezTo>
                  <a:cubicBezTo>
                    <a:pt x="1670559" y="1192265"/>
                    <a:pt x="1655000" y="1198710"/>
                    <a:pt x="1638776" y="1198710"/>
                  </a:cubicBezTo>
                  <a:lnTo>
                    <a:pt x="61173" y="1198710"/>
                  </a:lnTo>
                  <a:cubicBezTo>
                    <a:pt x="44949" y="1198710"/>
                    <a:pt x="29389" y="1192265"/>
                    <a:pt x="17917" y="1180793"/>
                  </a:cubicBezTo>
                  <a:cubicBezTo>
                    <a:pt x="6445" y="1169320"/>
                    <a:pt x="0" y="1153761"/>
                    <a:pt x="0" y="1137537"/>
                  </a:cubicBezTo>
                  <a:lnTo>
                    <a:pt x="0" y="61173"/>
                  </a:lnTo>
                  <a:cubicBezTo>
                    <a:pt x="0" y="44949"/>
                    <a:pt x="6445" y="29389"/>
                    <a:pt x="17917" y="17917"/>
                  </a:cubicBezTo>
                  <a:cubicBezTo>
                    <a:pt x="29389" y="6445"/>
                    <a:pt x="44949" y="0"/>
                    <a:pt x="6117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AT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1699949" cy="12463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7" name="Freeform 7"/>
          <p:cNvSpPr/>
          <p:nvPr/>
        </p:nvSpPr>
        <p:spPr>
          <a:xfrm>
            <a:off x="14958555" y="8494414"/>
            <a:ext cx="1158538" cy="1983232"/>
          </a:xfrm>
          <a:custGeom>
            <a:avLst/>
            <a:gdLst/>
            <a:ahLst/>
            <a:cxnLst/>
            <a:rect l="l" t="t" r="r" b="b"/>
            <a:pathLst>
              <a:path w="1158538" h="1983232">
                <a:moveTo>
                  <a:pt x="0" y="0"/>
                </a:moveTo>
                <a:lnTo>
                  <a:pt x="1158538" y="0"/>
                </a:lnTo>
                <a:lnTo>
                  <a:pt x="1158538" y="1983232"/>
                </a:lnTo>
                <a:lnTo>
                  <a:pt x="0" y="1983232"/>
                </a:lnTo>
                <a:lnTo>
                  <a:pt x="0" y="0"/>
                </a:lnTo>
                <a:close/>
              </a:path>
            </a:pathLst>
          </a:custGeom>
          <a:blipFill>
            <a:blip r:embed="rId13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5" name="TextBox 15"/>
          <p:cNvSpPr txBox="1"/>
          <p:nvPr/>
        </p:nvSpPr>
        <p:spPr>
          <a:xfrm>
            <a:off x="2600831" y="3316428"/>
            <a:ext cx="5615584" cy="430887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Gründe</a:t>
            </a:r>
            <a:r>
              <a:rPr lang="en-US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für</a:t>
            </a:r>
            <a:r>
              <a:rPr lang="en-US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die </a:t>
            </a:r>
            <a:r>
              <a:rPr lang="en-US" sz="3000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Überhitzung</a:t>
            </a:r>
            <a:endParaRPr lang="en-US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versiegelte Oberflächen (Asphalt, Beton)</a:t>
            </a: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unbegrünte</a:t>
            </a: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Fassaden- und Dachflächen</a:t>
            </a: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Stauung von Wind</a:t>
            </a: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Verdunstung</a:t>
            </a:r>
          </a:p>
          <a:p>
            <a:pPr algn="l">
              <a:lnSpc>
                <a:spcPts val="4200"/>
              </a:lnSpc>
            </a:pPr>
            <a:endParaRPr lang="en-US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9965972" y="3316428"/>
            <a:ext cx="6471711" cy="53860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Maßnahmen gegen die Überhitzung</a:t>
            </a: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Vegetationsflächen, Grünflächen</a:t>
            </a: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Wasserflächen</a:t>
            </a: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Kaltluftströme und passende Bebauung</a:t>
            </a: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Verschattung und Bäume</a:t>
            </a: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Dach-, Fassadenbegrünung</a:t>
            </a:r>
          </a:p>
          <a:p>
            <a:pPr marL="457200" indent="-457200" algn="l">
              <a:lnSpc>
                <a:spcPts val="4200"/>
              </a:lnSpc>
              <a:buFont typeface="Wingdings" panose="05000000000000000000" pitchFamily="2" charset="2"/>
              <a:buChar char="Ø"/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helle Fassadenfarben</a:t>
            </a:r>
            <a:endParaRPr lang="en-US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927637" y="9633334"/>
            <a:ext cx="20143275" cy="5456996"/>
          </a:xfrm>
          <a:custGeom>
            <a:avLst/>
            <a:gdLst/>
            <a:ahLst/>
            <a:cxnLst/>
            <a:rect l="l" t="t" r="r" b="b"/>
            <a:pathLst>
              <a:path w="20143275" h="5456996">
                <a:moveTo>
                  <a:pt x="0" y="0"/>
                </a:moveTo>
                <a:lnTo>
                  <a:pt x="20143274" y="0"/>
                </a:lnTo>
                <a:lnTo>
                  <a:pt x="20143274" y="5456996"/>
                </a:lnTo>
                <a:lnTo>
                  <a:pt x="0" y="545699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/>
          <p:cNvSpPr/>
          <p:nvPr/>
        </p:nvSpPr>
        <p:spPr>
          <a:xfrm flipH="1">
            <a:off x="-1268086" y="1257781"/>
            <a:ext cx="3656460" cy="1522417"/>
          </a:xfrm>
          <a:custGeom>
            <a:avLst/>
            <a:gdLst/>
            <a:ahLst/>
            <a:cxnLst/>
            <a:rect l="l" t="t" r="r" b="b"/>
            <a:pathLst>
              <a:path w="3656460" h="1522417">
                <a:moveTo>
                  <a:pt x="3656460" y="0"/>
                </a:moveTo>
                <a:lnTo>
                  <a:pt x="0" y="0"/>
                </a:lnTo>
                <a:lnTo>
                  <a:pt x="0" y="1522417"/>
                </a:lnTo>
                <a:lnTo>
                  <a:pt x="3656460" y="1522417"/>
                </a:lnTo>
                <a:lnTo>
                  <a:pt x="365646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/>
          <p:cNvSpPr/>
          <p:nvPr/>
        </p:nvSpPr>
        <p:spPr>
          <a:xfrm>
            <a:off x="16767287" y="4531241"/>
            <a:ext cx="2111593" cy="879191"/>
          </a:xfrm>
          <a:custGeom>
            <a:avLst/>
            <a:gdLst/>
            <a:ahLst/>
            <a:cxnLst/>
            <a:rect l="l" t="t" r="r" b="b"/>
            <a:pathLst>
              <a:path w="2111593" h="879191">
                <a:moveTo>
                  <a:pt x="0" y="0"/>
                </a:moveTo>
                <a:lnTo>
                  <a:pt x="2111593" y="0"/>
                </a:lnTo>
                <a:lnTo>
                  <a:pt x="2111593" y="879190"/>
                </a:lnTo>
                <a:lnTo>
                  <a:pt x="0" y="87919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/>
          <p:cNvSpPr/>
          <p:nvPr/>
        </p:nvSpPr>
        <p:spPr>
          <a:xfrm flipH="1">
            <a:off x="14577979" y="387869"/>
            <a:ext cx="3078227" cy="1281662"/>
          </a:xfrm>
          <a:custGeom>
            <a:avLst/>
            <a:gdLst/>
            <a:ahLst/>
            <a:cxnLst/>
            <a:rect l="l" t="t" r="r" b="b"/>
            <a:pathLst>
              <a:path w="3078227" h="1281662">
                <a:moveTo>
                  <a:pt x="3078227" y="0"/>
                </a:moveTo>
                <a:lnTo>
                  <a:pt x="0" y="0"/>
                </a:lnTo>
                <a:lnTo>
                  <a:pt x="0" y="1281662"/>
                </a:lnTo>
                <a:lnTo>
                  <a:pt x="3078227" y="1281662"/>
                </a:lnTo>
                <a:lnTo>
                  <a:pt x="307822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grpSp>
        <p:nvGrpSpPr>
          <p:cNvPr id="12" name="Group 12"/>
          <p:cNvGrpSpPr/>
          <p:nvPr/>
        </p:nvGrpSpPr>
        <p:grpSpPr>
          <a:xfrm>
            <a:off x="1028701" y="2182348"/>
            <a:ext cx="15738586" cy="7409778"/>
            <a:chOff x="0" y="0"/>
            <a:chExt cx="1699949" cy="119871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1699949" cy="1198710"/>
            </a:xfrm>
            <a:custGeom>
              <a:avLst/>
              <a:gdLst/>
              <a:ahLst/>
              <a:cxnLst/>
              <a:rect l="l" t="t" r="r" b="b"/>
              <a:pathLst>
                <a:path w="1699949" h="1198710">
                  <a:moveTo>
                    <a:pt x="61173" y="0"/>
                  </a:moveTo>
                  <a:lnTo>
                    <a:pt x="1638776" y="0"/>
                  </a:lnTo>
                  <a:cubicBezTo>
                    <a:pt x="1655000" y="0"/>
                    <a:pt x="1670559" y="6445"/>
                    <a:pt x="1682031" y="17917"/>
                  </a:cubicBezTo>
                  <a:cubicBezTo>
                    <a:pt x="1693504" y="29389"/>
                    <a:pt x="1699949" y="44949"/>
                    <a:pt x="1699949" y="61173"/>
                  </a:cubicBezTo>
                  <a:lnTo>
                    <a:pt x="1699949" y="1137537"/>
                  </a:lnTo>
                  <a:cubicBezTo>
                    <a:pt x="1699949" y="1153761"/>
                    <a:pt x="1693504" y="1169320"/>
                    <a:pt x="1682031" y="1180793"/>
                  </a:cubicBezTo>
                  <a:cubicBezTo>
                    <a:pt x="1670559" y="1192265"/>
                    <a:pt x="1655000" y="1198710"/>
                    <a:pt x="1638776" y="1198710"/>
                  </a:cubicBezTo>
                  <a:lnTo>
                    <a:pt x="61173" y="1198710"/>
                  </a:lnTo>
                  <a:cubicBezTo>
                    <a:pt x="44949" y="1198710"/>
                    <a:pt x="29389" y="1192265"/>
                    <a:pt x="17917" y="1180793"/>
                  </a:cubicBezTo>
                  <a:cubicBezTo>
                    <a:pt x="6445" y="1169320"/>
                    <a:pt x="0" y="1153761"/>
                    <a:pt x="0" y="1137537"/>
                  </a:cubicBezTo>
                  <a:lnTo>
                    <a:pt x="0" y="61173"/>
                  </a:lnTo>
                  <a:cubicBezTo>
                    <a:pt x="0" y="44949"/>
                    <a:pt x="6445" y="29389"/>
                    <a:pt x="17917" y="17917"/>
                  </a:cubicBezTo>
                  <a:cubicBezTo>
                    <a:pt x="29389" y="6445"/>
                    <a:pt x="44949" y="0"/>
                    <a:pt x="61173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de-AT"/>
            </a:p>
          </p:txBody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1699949" cy="124633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Freeform 6"/>
          <p:cNvSpPr/>
          <p:nvPr/>
        </p:nvSpPr>
        <p:spPr>
          <a:xfrm>
            <a:off x="15743772" y="6542100"/>
            <a:ext cx="5257896" cy="4321034"/>
          </a:xfrm>
          <a:custGeom>
            <a:avLst/>
            <a:gdLst/>
            <a:ahLst/>
            <a:cxnLst/>
            <a:rect l="l" t="t" r="r" b="b"/>
            <a:pathLst>
              <a:path w="5257896" h="4321034">
                <a:moveTo>
                  <a:pt x="0" y="0"/>
                </a:moveTo>
                <a:lnTo>
                  <a:pt x="5257896" y="0"/>
                </a:lnTo>
                <a:lnTo>
                  <a:pt x="5257896" y="4321034"/>
                </a:lnTo>
                <a:lnTo>
                  <a:pt x="0" y="432103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/>
          <p:cNvSpPr/>
          <p:nvPr/>
        </p:nvSpPr>
        <p:spPr>
          <a:xfrm>
            <a:off x="14958555" y="8494414"/>
            <a:ext cx="1158538" cy="1983232"/>
          </a:xfrm>
          <a:custGeom>
            <a:avLst/>
            <a:gdLst/>
            <a:ahLst/>
            <a:cxnLst/>
            <a:rect l="l" t="t" r="r" b="b"/>
            <a:pathLst>
              <a:path w="1158538" h="1983232">
                <a:moveTo>
                  <a:pt x="0" y="0"/>
                </a:moveTo>
                <a:lnTo>
                  <a:pt x="1158538" y="0"/>
                </a:lnTo>
                <a:lnTo>
                  <a:pt x="1158538" y="1983232"/>
                </a:lnTo>
                <a:lnTo>
                  <a:pt x="0" y="198323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/>
          <p:cNvSpPr/>
          <p:nvPr/>
        </p:nvSpPr>
        <p:spPr>
          <a:xfrm>
            <a:off x="3795421" y="8494414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Freeform 9"/>
          <p:cNvSpPr/>
          <p:nvPr/>
        </p:nvSpPr>
        <p:spPr>
          <a:xfrm>
            <a:off x="-763531" y="7198455"/>
            <a:ext cx="2263306" cy="3664679"/>
          </a:xfrm>
          <a:custGeom>
            <a:avLst/>
            <a:gdLst/>
            <a:ahLst/>
            <a:cxnLst/>
            <a:rect l="l" t="t" r="r" b="b"/>
            <a:pathLst>
              <a:path w="2263306" h="3664679">
                <a:moveTo>
                  <a:pt x="0" y="0"/>
                </a:moveTo>
                <a:lnTo>
                  <a:pt x="2263306" y="0"/>
                </a:lnTo>
                <a:lnTo>
                  <a:pt x="2263306" y="3664679"/>
                </a:lnTo>
                <a:lnTo>
                  <a:pt x="0" y="366467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0" name="Freeform 10"/>
          <p:cNvSpPr/>
          <p:nvPr/>
        </p:nvSpPr>
        <p:spPr>
          <a:xfrm>
            <a:off x="1028700" y="8350234"/>
            <a:ext cx="2244279" cy="2056576"/>
          </a:xfrm>
          <a:custGeom>
            <a:avLst/>
            <a:gdLst/>
            <a:ahLst/>
            <a:cxnLst/>
            <a:rect l="l" t="t" r="r" b="b"/>
            <a:pathLst>
              <a:path w="2244279" h="2056576">
                <a:moveTo>
                  <a:pt x="0" y="0"/>
                </a:moveTo>
                <a:lnTo>
                  <a:pt x="2244279" y="0"/>
                </a:lnTo>
                <a:lnTo>
                  <a:pt x="2244279" y="2056576"/>
                </a:lnTo>
                <a:lnTo>
                  <a:pt x="0" y="205657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1" name="TextBox 11"/>
          <p:cNvSpPr txBox="1"/>
          <p:nvPr/>
        </p:nvSpPr>
        <p:spPr>
          <a:xfrm>
            <a:off x="1893495" y="704850"/>
            <a:ext cx="14501010" cy="14362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Wichtige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Begriffe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zum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Stadtklima</a:t>
            </a:r>
            <a:endParaRPr lang="en-US" sz="8000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graphicFrame>
        <p:nvGraphicFramePr>
          <p:cNvPr id="20" name="Tabel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9837482"/>
              </p:ext>
            </p:extLst>
          </p:nvPr>
        </p:nvGraphicFramePr>
        <p:xfrm>
          <a:off x="1612571" y="2584330"/>
          <a:ext cx="14781934" cy="6456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90967">
                  <a:extLst>
                    <a:ext uri="{9D8B030D-6E8A-4147-A177-3AD203B41FA5}">
                      <a16:colId xmlns:a16="http://schemas.microsoft.com/office/drawing/2014/main" val="1196930238"/>
                    </a:ext>
                  </a:extLst>
                </a:gridCol>
                <a:gridCol w="7390967">
                  <a:extLst>
                    <a:ext uri="{9D8B030D-6E8A-4147-A177-3AD203B41FA5}">
                      <a16:colId xmlns:a16="http://schemas.microsoft.com/office/drawing/2014/main" val="3717765081"/>
                    </a:ext>
                  </a:extLst>
                </a:gridCol>
              </a:tblGrid>
              <a:tr h="80703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  <a:sym typeface="Poppins"/>
                        </a:rPr>
                        <a:t>Luftqualität</a:t>
                      </a:r>
                      <a:endParaRPr lang="en-US" sz="3000" b="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  <a:sym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Albedo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7963441"/>
                  </a:ext>
                </a:extLst>
              </a:tr>
              <a:tr h="807031">
                <a:tc>
                  <a:txBody>
                    <a:bodyPr/>
                    <a:lstStyle/>
                    <a:p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Verdunstung/Kühlung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Evaporation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7113143"/>
                  </a:ext>
                </a:extLst>
              </a:tr>
              <a:tr h="807031">
                <a:tc>
                  <a:txBody>
                    <a:bodyPr/>
                    <a:lstStyle/>
                    <a:p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Luftzirkulation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Verdunstungskühlung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8713306"/>
                  </a:ext>
                </a:extLst>
              </a:tr>
              <a:tr h="807031">
                <a:tc>
                  <a:txBody>
                    <a:bodyPr/>
                    <a:lstStyle/>
                    <a:p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obere städtische</a:t>
                      </a:r>
                      <a:r>
                        <a:rPr lang="de-DE" sz="3000" b="0" kern="1200" baseline="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 Grenzschicht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Kaltluftströme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9606726"/>
                  </a:ext>
                </a:extLst>
              </a:tr>
              <a:tr h="807031">
                <a:tc>
                  <a:txBody>
                    <a:bodyPr/>
                    <a:lstStyle/>
                    <a:p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Emissionen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Dach-/Fassadenbegrünung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131"/>
                  </a:ext>
                </a:extLst>
              </a:tr>
              <a:tr h="807031">
                <a:tc>
                  <a:txBody>
                    <a:bodyPr/>
                    <a:lstStyle/>
                    <a:p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Smog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urbaner</a:t>
                      </a:r>
                      <a:r>
                        <a:rPr lang="de-DE" sz="3000" b="0" kern="1200" baseline="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 Hitzeinseleffekt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2151811"/>
                  </a:ext>
                </a:extLst>
              </a:tr>
              <a:tr h="807031">
                <a:tc>
                  <a:txBody>
                    <a:bodyPr/>
                    <a:lstStyle/>
                    <a:p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Stadtklima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Dunstglocke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2869155"/>
                  </a:ext>
                </a:extLst>
              </a:tr>
              <a:tr h="807031">
                <a:tc>
                  <a:txBody>
                    <a:bodyPr/>
                    <a:lstStyle/>
                    <a:p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Stadthindernisschicht</a:t>
                      </a:r>
                      <a:r>
                        <a:rPr lang="de-DE" sz="3000" b="0" kern="1200" baseline="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 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3000" b="0" kern="1200" dirty="0">
                          <a:solidFill>
                            <a:srgbClr val="185347"/>
                          </a:solidFill>
                          <a:latin typeface="Poppins"/>
                          <a:ea typeface="Poppins"/>
                          <a:cs typeface="Poppins"/>
                        </a:rPr>
                        <a:t>Temperatur</a:t>
                      </a:r>
                      <a:endParaRPr lang="en-US" sz="3000" b="0" kern="1200" dirty="0">
                        <a:solidFill>
                          <a:srgbClr val="185347"/>
                        </a:solidFill>
                        <a:latin typeface="Poppins"/>
                        <a:ea typeface="Poppins"/>
                        <a:cs typeface="Poppins"/>
                      </a:endParaRPr>
                    </a:p>
                  </a:txBody>
                  <a:tcPr>
                    <a:lnL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18534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418927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39024" y="9633334"/>
            <a:ext cx="20143275" cy="5456996"/>
          </a:xfrm>
          <a:custGeom>
            <a:avLst/>
            <a:gdLst/>
            <a:ahLst/>
            <a:cxnLst/>
            <a:rect l="l" t="t" r="r" b="b"/>
            <a:pathLst>
              <a:path w="20143275" h="5456996">
                <a:moveTo>
                  <a:pt x="0" y="0"/>
                </a:moveTo>
                <a:lnTo>
                  <a:pt x="20143275" y="0"/>
                </a:lnTo>
                <a:lnTo>
                  <a:pt x="20143275" y="5456996"/>
                </a:lnTo>
                <a:lnTo>
                  <a:pt x="0" y="545699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/>
          <p:cNvSpPr/>
          <p:nvPr/>
        </p:nvSpPr>
        <p:spPr>
          <a:xfrm flipH="1">
            <a:off x="-1268086" y="1257781"/>
            <a:ext cx="3656460" cy="1522417"/>
          </a:xfrm>
          <a:custGeom>
            <a:avLst/>
            <a:gdLst/>
            <a:ahLst/>
            <a:cxnLst/>
            <a:rect l="l" t="t" r="r" b="b"/>
            <a:pathLst>
              <a:path w="3656460" h="1522417">
                <a:moveTo>
                  <a:pt x="3656460" y="0"/>
                </a:moveTo>
                <a:lnTo>
                  <a:pt x="0" y="0"/>
                </a:lnTo>
                <a:lnTo>
                  <a:pt x="0" y="1522417"/>
                </a:lnTo>
                <a:lnTo>
                  <a:pt x="3656460" y="1522417"/>
                </a:lnTo>
                <a:lnTo>
                  <a:pt x="365646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/>
          <p:cNvSpPr/>
          <p:nvPr/>
        </p:nvSpPr>
        <p:spPr>
          <a:xfrm>
            <a:off x="16767287" y="4531241"/>
            <a:ext cx="2111593" cy="879191"/>
          </a:xfrm>
          <a:custGeom>
            <a:avLst/>
            <a:gdLst/>
            <a:ahLst/>
            <a:cxnLst/>
            <a:rect l="l" t="t" r="r" b="b"/>
            <a:pathLst>
              <a:path w="2111593" h="879191">
                <a:moveTo>
                  <a:pt x="0" y="0"/>
                </a:moveTo>
                <a:lnTo>
                  <a:pt x="2111593" y="0"/>
                </a:lnTo>
                <a:lnTo>
                  <a:pt x="2111593" y="879190"/>
                </a:lnTo>
                <a:lnTo>
                  <a:pt x="0" y="87919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/>
          <p:cNvSpPr/>
          <p:nvPr/>
        </p:nvSpPr>
        <p:spPr>
          <a:xfrm flipH="1">
            <a:off x="14577979" y="387869"/>
            <a:ext cx="3078227" cy="1281662"/>
          </a:xfrm>
          <a:custGeom>
            <a:avLst/>
            <a:gdLst/>
            <a:ahLst/>
            <a:cxnLst/>
            <a:rect l="l" t="t" r="r" b="b"/>
            <a:pathLst>
              <a:path w="3078227" h="1281662">
                <a:moveTo>
                  <a:pt x="3078227" y="0"/>
                </a:moveTo>
                <a:lnTo>
                  <a:pt x="0" y="0"/>
                </a:lnTo>
                <a:lnTo>
                  <a:pt x="0" y="1281662"/>
                </a:lnTo>
                <a:lnTo>
                  <a:pt x="3078227" y="1281662"/>
                </a:lnTo>
                <a:lnTo>
                  <a:pt x="307822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/>
          <p:cNvSpPr/>
          <p:nvPr/>
        </p:nvSpPr>
        <p:spPr>
          <a:xfrm>
            <a:off x="15743772" y="6542100"/>
            <a:ext cx="5257896" cy="4321034"/>
          </a:xfrm>
          <a:custGeom>
            <a:avLst/>
            <a:gdLst/>
            <a:ahLst/>
            <a:cxnLst/>
            <a:rect l="l" t="t" r="r" b="b"/>
            <a:pathLst>
              <a:path w="5257896" h="4321034">
                <a:moveTo>
                  <a:pt x="0" y="0"/>
                </a:moveTo>
                <a:lnTo>
                  <a:pt x="5257896" y="0"/>
                </a:lnTo>
                <a:lnTo>
                  <a:pt x="5257896" y="4321034"/>
                </a:lnTo>
                <a:lnTo>
                  <a:pt x="0" y="4321034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/>
          <p:cNvSpPr/>
          <p:nvPr/>
        </p:nvSpPr>
        <p:spPr>
          <a:xfrm>
            <a:off x="14958555" y="8494414"/>
            <a:ext cx="1158538" cy="1983232"/>
          </a:xfrm>
          <a:custGeom>
            <a:avLst/>
            <a:gdLst/>
            <a:ahLst/>
            <a:cxnLst/>
            <a:rect l="l" t="t" r="r" b="b"/>
            <a:pathLst>
              <a:path w="1158538" h="1983232">
                <a:moveTo>
                  <a:pt x="0" y="0"/>
                </a:moveTo>
                <a:lnTo>
                  <a:pt x="1158538" y="0"/>
                </a:lnTo>
                <a:lnTo>
                  <a:pt x="1158538" y="1983232"/>
                </a:lnTo>
                <a:lnTo>
                  <a:pt x="0" y="1983232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/>
          <p:cNvSpPr/>
          <p:nvPr/>
        </p:nvSpPr>
        <p:spPr>
          <a:xfrm>
            <a:off x="3795421" y="8494414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Freeform 9"/>
          <p:cNvSpPr/>
          <p:nvPr/>
        </p:nvSpPr>
        <p:spPr>
          <a:xfrm>
            <a:off x="-763531" y="7198455"/>
            <a:ext cx="2263306" cy="3664679"/>
          </a:xfrm>
          <a:custGeom>
            <a:avLst/>
            <a:gdLst/>
            <a:ahLst/>
            <a:cxnLst/>
            <a:rect l="l" t="t" r="r" b="b"/>
            <a:pathLst>
              <a:path w="2263306" h="3664679">
                <a:moveTo>
                  <a:pt x="0" y="0"/>
                </a:moveTo>
                <a:lnTo>
                  <a:pt x="2263306" y="0"/>
                </a:lnTo>
                <a:lnTo>
                  <a:pt x="2263306" y="3664679"/>
                </a:lnTo>
                <a:lnTo>
                  <a:pt x="0" y="3664679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0" name="Freeform 10"/>
          <p:cNvSpPr/>
          <p:nvPr/>
        </p:nvSpPr>
        <p:spPr>
          <a:xfrm>
            <a:off x="1028700" y="8350234"/>
            <a:ext cx="2244279" cy="2056576"/>
          </a:xfrm>
          <a:custGeom>
            <a:avLst/>
            <a:gdLst/>
            <a:ahLst/>
            <a:cxnLst/>
            <a:rect l="l" t="t" r="r" b="b"/>
            <a:pathLst>
              <a:path w="2244279" h="2056576">
                <a:moveTo>
                  <a:pt x="0" y="0"/>
                </a:moveTo>
                <a:lnTo>
                  <a:pt x="2244279" y="0"/>
                </a:lnTo>
                <a:lnTo>
                  <a:pt x="2244279" y="2056576"/>
                </a:lnTo>
                <a:lnTo>
                  <a:pt x="0" y="2056576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1" name="TextBox 11"/>
          <p:cNvSpPr txBox="1"/>
          <p:nvPr/>
        </p:nvSpPr>
        <p:spPr>
          <a:xfrm>
            <a:off x="2950434" y="704850"/>
            <a:ext cx="12387132" cy="12824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Das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Entwickeln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eines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Projekts</a:t>
            </a:r>
            <a:endParaRPr lang="en-US" sz="8000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graphicFrame>
        <p:nvGraphicFramePr>
          <p:cNvPr id="14" name="Diagramm 13"/>
          <p:cNvGraphicFramePr/>
          <p:nvPr>
            <p:extLst>
              <p:ext uri="{D42A27DB-BD31-4B8C-83A1-F6EECF244321}">
                <p14:modId xmlns:p14="http://schemas.microsoft.com/office/powerpoint/2010/main" val="1379750864"/>
              </p:ext>
            </p:extLst>
          </p:nvPr>
        </p:nvGraphicFramePr>
        <p:xfrm>
          <a:off x="368122" y="2144573"/>
          <a:ext cx="13728878" cy="3998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  <p:graphicFrame>
        <p:nvGraphicFramePr>
          <p:cNvPr id="24" name="Diagramm 23"/>
          <p:cNvGraphicFramePr/>
          <p:nvPr>
            <p:extLst>
              <p:ext uri="{D42A27DB-BD31-4B8C-83A1-F6EECF244321}">
                <p14:modId xmlns:p14="http://schemas.microsoft.com/office/powerpoint/2010/main" val="4095283550"/>
              </p:ext>
            </p:extLst>
          </p:nvPr>
        </p:nvGraphicFramePr>
        <p:xfrm>
          <a:off x="4058196" y="4891423"/>
          <a:ext cx="12959030" cy="39989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8" r:lo="rId19" r:qs="rId20" r:cs="rId21"/>
          </a:graphicData>
        </a:graphic>
      </p:graphicFrame>
    </p:spTree>
    <p:extLst>
      <p:ext uri="{BB962C8B-B14F-4D97-AF65-F5344CB8AC3E}">
        <p14:creationId xmlns:p14="http://schemas.microsoft.com/office/powerpoint/2010/main" val="2932722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718850" y="9736734"/>
            <a:ext cx="14850299" cy="4023081"/>
          </a:xfrm>
          <a:custGeom>
            <a:avLst/>
            <a:gdLst/>
            <a:ahLst/>
            <a:cxnLst/>
            <a:rect l="l" t="t" r="r" b="b"/>
            <a:pathLst>
              <a:path w="14850299" h="4023081">
                <a:moveTo>
                  <a:pt x="0" y="0"/>
                </a:moveTo>
                <a:lnTo>
                  <a:pt x="14850300" y="0"/>
                </a:lnTo>
                <a:lnTo>
                  <a:pt x="14850300" y="4023081"/>
                </a:lnTo>
                <a:lnTo>
                  <a:pt x="0" y="4023081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/>
          <p:cNvSpPr/>
          <p:nvPr/>
        </p:nvSpPr>
        <p:spPr>
          <a:xfrm flipH="1">
            <a:off x="334601" y="2140900"/>
            <a:ext cx="3883631" cy="1617003"/>
          </a:xfrm>
          <a:custGeom>
            <a:avLst/>
            <a:gdLst/>
            <a:ahLst/>
            <a:cxnLst/>
            <a:rect l="l" t="t" r="r" b="b"/>
            <a:pathLst>
              <a:path w="3883631" h="1617003">
                <a:moveTo>
                  <a:pt x="3883631" y="0"/>
                </a:moveTo>
                <a:lnTo>
                  <a:pt x="0" y="0"/>
                </a:lnTo>
                <a:lnTo>
                  <a:pt x="0" y="1617002"/>
                </a:lnTo>
                <a:lnTo>
                  <a:pt x="3883631" y="1617002"/>
                </a:lnTo>
                <a:lnTo>
                  <a:pt x="3883631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/>
          <p:cNvSpPr/>
          <p:nvPr/>
        </p:nvSpPr>
        <p:spPr>
          <a:xfrm>
            <a:off x="14173476" y="3693793"/>
            <a:ext cx="2728695" cy="1136129"/>
          </a:xfrm>
          <a:custGeom>
            <a:avLst/>
            <a:gdLst/>
            <a:ahLst/>
            <a:cxnLst/>
            <a:rect l="l" t="t" r="r" b="b"/>
            <a:pathLst>
              <a:path w="2728695" h="1136129">
                <a:moveTo>
                  <a:pt x="0" y="0"/>
                </a:moveTo>
                <a:lnTo>
                  <a:pt x="2728695" y="0"/>
                </a:lnTo>
                <a:lnTo>
                  <a:pt x="2728695" y="1136129"/>
                </a:lnTo>
                <a:lnTo>
                  <a:pt x="0" y="113612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/>
          <p:cNvSpPr/>
          <p:nvPr/>
        </p:nvSpPr>
        <p:spPr>
          <a:xfrm flipH="1">
            <a:off x="10732420" y="320674"/>
            <a:ext cx="2701030" cy="1124611"/>
          </a:xfrm>
          <a:custGeom>
            <a:avLst/>
            <a:gdLst/>
            <a:ahLst/>
            <a:cxnLst/>
            <a:rect l="l" t="t" r="r" b="b"/>
            <a:pathLst>
              <a:path w="2701030" h="1124611">
                <a:moveTo>
                  <a:pt x="2701030" y="0"/>
                </a:moveTo>
                <a:lnTo>
                  <a:pt x="0" y="0"/>
                </a:lnTo>
                <a:lnTo>
                  <a:pt x="0" y="1124611"/>
                </a:lnTo>
                <a:lnTo>
                  <a:pt x="2701030" y="1124611"/>
                </a:lnTo>
                <a:lnTo>
                  <a:pt x="270103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/>
          <p:cNvSpPr/>
          <p:nvPr/>
        </p:nvSpPr>
        <p:spPr>
          <a:xfrm>
            <a:off x="17233969" y="3821565"/>
            <a:ext cx="3535778" cy="5800161"/>
          </a:xfrm>
          <a:custGeom>
            <a:avLst/>
            <a:gdLst/>
            <a:ahLst/>
            <a:cxnLst/>
            <a:rect l="l" t="t" r="r" b="b"/>
            <a:pathLst>
              <a:path w="3535778" h="5800161">
                <a:moveTo>
                  <a:pt x="0" y="0"/>
                </a:moveTo>
                <a:lnTo>
                  <a:pt x="3535778" y="0"/>
                </a:lnTo>
                <a:lnTo>
                  <a:pt x="3535778" y="5800161"/>
                </a:lnTo>
                <a:lnTo>
                  <a:pt x="0" y="580016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/>
          <p:cNvSpPr/>
          <p:nvPr/>
        </p:nvSpPr>
        <p:spPr>
          <a:xfrm>
            <a:off x="14400675" y="5995652"/>
            <a:ext cx="5717251" cy="4698541"/>
          </a:xfrm>
          <a:custGeom>
            <a:avLst/>
            <a:gdLst/>
            <a:ahLst/>
            <a:cxnLst/>
            <a:rect l="l" t="t" r="r" b="b"/>
            <a:pathLst>
              <a:path w="5717251" h="4698541">
                <a:moveTo>
                  <a:pt x="0" y="0"/>
                </a:moveTo>
                <a:lnTo>
                  <a:pt x="5717250" y="0"/>
                </a:lnTo>
                <a:lnTo>
                  <a:pt x="5717250" y="4698541"/>
                </a:lnTo>
                <a:lnTo>
                  <a:pt x="0" y="4698541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/>
          <p:cNvSpPr/>
          <p:nvPr/>
        </p:nvSpPr>
        <p:spPr>
          <a:xfrm>
            <a:off x="13397385" y="7811933"/>
            <a:ext cx="1590888" cy="2723347"/>
          </a:xfrm>
          <a:custGeom>
            <a:avLst/>
            <a:gdLst/>
            <a:ahLst/>
            <a:cxnLst/>
            <a:rect l="l" t="t" r="r" b="b"/>
            <a:pathLst>
              <a:path w="1590888" h="2723347">
                <a:moveTo>
                  <a:pt x="0" y="0"/>
                </a:moveTo>
                <a:lnTo>
                  <a:pt x="1590888" y="0"/>
                </a:lnTo>
                <a:lnTo>
                  <a:pt x="1590888" y="2723346"/>
                </a:lnTo>
                <a:lnTo>
                  <a:pt x="0" y="2723346"/>
                </a:lnTo>
                <a:lnTo>
                  <a:pt x="0" y="0"/>
                </a:lnTo>
                <a:close/>
              </a:path>
            </a:pathLst>
          </a:custGeom>
          <a:blipFill>
            <a:blip r:embed="rId10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6" name="Freeform 16"/>
          <p:cNvSpPr/>
          <p:nvPr/>
        </p:nvSpPr>
        <p:spPr>
          <a:xfrm>
            <a:off x="1528454" y="4208700"/>
            <a:ext cx="3728426" cy="2945400"/>
          </a:xfrm>
          <a:custGeom>
            <a:avLst/>
            <a:gdLst/>
            <a:ahLst/>
            <a:cxnLst/>
            <a:rect l="l" t="t" r="r" b="b"/>
            <a:pathLst>
              <a:path w="3728426" h="2945400">
                <a:moveTo>
                  <a:pt x="0" y="0"/>
                </a:moveTo>
                <a:lnTo>
                  <a:pt x="3728426" y="0"/>
                </a:lnTo>
                <a:lnTo>
                  <a:pt x="3728426" y="2945400"/>
                </a:lnTo>
                <a:lnTo>
                  <a:pt x="0" y="2945400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b="-40429"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TextBox 9"/>
          <p:cNvSpPr txBox="1"/>
          <p:nvPr/>
        </p:nvSpPr>
        <p:spPr>
          <a:xfrm>
            <a:off x="1199690" y="3136541"/>
            <a:ext cx="15888621" cy="40139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1261"/>
              </a:lnSpc>
            </a:pPr>
            <a:r>
              <a:rPr lang="de-DE" sz="22329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Teamauswahl</a:t>
            </a:r>
            <a:endParaRPr lang="en-US" sz="22329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sp>
        <p:nvSpPr>
          <p:cNvPr id="10" name="Freeform 10"/>
          <p:cNvSpPr/>
          <p:nvPr/>
        </p:nvSpPr>
        <p:spPr>
          <a:xfrm>
            <a:off x="3760219" y="6721645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2" name="Freeform 12"/>
          <p:cNvSpPr/>
          <p:nvPr/>
        </p:nvSpPr>
        <p:spPr>
          <a:xfrm>
            <a:off x="-1270650" y="5391892"/>
            <a:ext cx="2541300" cy="4114800"/>
          </a:xfrm>
          <a:custGeom>
            <a:avLst/>
            <a:gdLst/>
            <a:ahLst/>
            <a:cxnLst/>
            <a:rect l="l" t="t" r="r" b="b"/>
            <a:pathLst>
              <a:path w="2541300" h="4114800">
                <a:moveTo>
                  <a:pt x="0" y="0"/>
                </a:moveTo>
                <a:lnTo>
                  <a:pt x="2541300" y="0"/>
                </a:lnTo>
                <a:lnTo>
                  <a:pt x="2541300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3" name="Freeform 13"/>
          <p:cNvSpPr/>
          <p:nvPr/>
        </p:nvSpPr>
        <p:spPr>
          <a:xfrm>
            <a:off x="-1375914" y="6893180"/>
            <a:ext cx="4768580" cy="3918906"/>
          </a:xfrm>
          <a:custGeom>
            <a:avLst/>
            <a:gdLst/>
            <a:ahLst/>
            <a:cxnLst/>
            <a:rect l="l" t="t" r="r" b="b"/>
            <a:pathLst>
              <a:path w="4768580" h="3918906">
                <a:moveTo>
                  <a:pt x="0" y="0"/>
                </a:moveTo>
                <a:lnTo>
                  <a:pt x="4768581" y="0"/>
                </a:lnTo>
                <a:lnTo>
                  <a:pt x="4768581" y="3918906"/>
                </a:lnTo>
                <a:lnTo>
                  <a:pt x="0" y="3918906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4" name="Freeform 14"/>
          <p:cNvSpPr/>
          <p:nvPr/>
        </p:nvSpPr>
        <p:spPr>
          <a:xfrm>
            <a:off x="2044495" y="7869565"/>
            <a:ext cx="2846120" cy="2608081"/>
          </a:xfrm>
          <a:custGeom>
            <a:avLst/>
            <a:gdLst/>
            <a:ahLst/>
            <a:cxnLst/>
            <a:rect l="l" t="t" r="r" b="b"/>
            <a:pathLst>
              <a:path w="2846120" h="2608081">
                <a:moveTo>
                  <a:pt x="0" y="0"/>
                </a:moveTo>
                <a:lnTo>
                  <a:pt x="2846120" y="0"/>
                </a:lnTo>
                <a:lnTo>
                  <a:pt x="2846120" y="2608081"/>
                </a:lnTo>
                <a:lnTo>
                  <a:pt x="0" y="2608081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5" name="Freeform 15"/>
          <p:cNvSpPr/>
          <p:nvPr/>
        </p:nvSpPr>
        <p:spPr>
          <a:xfrm>
            <a:off x="17233969" y="8378700"/>
            <a:ext cx="2526827" cy="2315493"/>
          </a:xfrm>
          <a:custGeom>
            <a:avLst/>
            <a:gdLst/>
            <a:ahLst/>
            <a:cxnLst/>
            <a:rect l="l" t="t" r="r" b="b"/>
            <a:pathLst>
              <a:path w="2526827" h="2315493">
                <a:moveTo>
                  <a:pt x="0" y="0"/>
                </a:moveTo>
                <a:lnTo>
                  <a:pt x="2526828" y="0"/>
                </a:lnTo>
                <a:lnTo>
                  <a:pt x="2526828" y="2315493"/>
                </a:lnTo>
                <a:lnTo>
                  <a:pt x="0" y="2315493"/>
                </a:lnTo>
                <a:lnTo>
                  <a:pt x="0" y="0"/>
                </a:lnTo>
                <a:close/>
              </a:path>
            </a:pathLst>
          </a:custGeom>
          <a:blipFill>
            <a:blip r:embed="rId14">
              <a:extLst>
                <a:ext uri="{96DAC541-7B7A-43D3-8B79-37D633B846F1}">
                  <asvg:svgBlip xmlns:asvg="http://schemas.microsoft.com/office/drawing/2016/SVG/main" r:embed="rId15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7" name="Freeform 17"/>
          <p:cNvSpPr/>
          <p:nvPr/>
        </p:nvSpPr>
        <p:spPr>
          <a:xfrm>
            <a:off x="14680455" y="1245859"/>
            <a:ext cx="3284035" cy="2575706"/>
          </a:xfrm>
          <a:custGeom>
            <a:avLst/>
            <a:gdLst/>
            <a:ahLst/>
            <a:cxnLst/>
            <a:rect l="l" t="t" r="r" b="b"/>
            <a:pathLst>
              <a:path w="3284035" h="2575706">
                <a:moveTo>
                  <a:pt x="0" y="0"/>
                </a:moveTo>
                <a:lnTo>
                  <a:pt x="3284035" y="0"/>
                </a:lnTo>
                <a:lnTo>
                  <a:pt x="3284035" y="2575706"/>
                </a:lnTo>
                <a:lnTo>
                  <a:pt x="0" y="2575706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 b="-41445"/>
            </a:stretch>
          </a:blipFill>
        </p:spPr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358467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94E3D7">
                <a:alpha val="100000"/>
              </a:srgbClr>
            </a:gs>
            <a:gs pos="100000">
              <a:srgbClr val="F2FFFD">
                <a:alpha val="100000"/>
              </a:srgbClr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-639024" y="9633334"/>
            <a:ext cx="20143275" cy="5456996"/>
          </a:xfrm>
          <a:custGeom>
            <a:avLst/>
            <a:gdLst/>
            <a:ahLst/>
            <a:cxnLst/>
            <a:rect l="l" t="t" r="r" b="b"/>
            <a:pathLst>
              <a:path w="20143275" h="5456996">
                <a:moveTo>
                  <a:pt x="0" y="0"/>
                </a:moveTo>
                <a:lnTo>
                  <a:pt x="20143275" y="0"/>
                </a:lnTo>
                <a:lnTo>
                  <a:pt x="20143275" y="5456996"/>
                </a:lnTo>
                <a:lnTo>
                  <a:pt x="0" y="545699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3" name="Freeform 3"/>
          <p:cNvSpPr/>
          <p:nvPr/>
        </p:nvSpPr>
        <p:spPr>
          <a:xfrm flipH="1">
            <a:off x="-1268086" y="1257781"/>
            <a:ext cx="3656460" cy="1522417"/>
          </a:xfrm>
          <a:custGeom>
            <a:avLst/>
            <a:gdLst/>
            <a:ahLst/>
            <a:cxnLst/>
            <a:rect l="l" t="t" r="r" b="b"/>
            <a:pathLst>
              <a:path w="3656460" h="1522417">
                <a:moveTo>
                  <a:pt x="3656460" y="0"/>
                </a:moveTo>
                <a:lnTo>
                  <a:pt x="0" y="0"/>
                </a:lnTo>
                <a:lnTo>
                  <a:pt x="0" y="1522417"/>
                </a:lnTo>
                <a:lnTo>
                  <a:pt x="3656460" y="1522417"/>
                </a:lnTo>
                <a:lnTo>
                  <a:pt x="365646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4" name="Freeform 4"/>
          <p:cNvSpPr/>
          <p:nvPr/>
        </p:nvSpPr>
        <p:spPr>
          <a:xfrm>
            <a:off x="16767287" y="4531241"/>
            <a:ext cx="2111593" cy="879191"/>
          </a:xfrm>
          <a:custGeom>
            <a:avLst/>
            <a:gdLst/>
            <a:ahLst/>
            <a:cxnLst/>
            <a:rect l="l" t="t" r="r" b="b"/>
            <a:pathLst>
              <a:path w="2111593" h="879191">
                <a:moveTo>
                  <a:pt x="0" y="0"/>
                </a:moveTo>
                <a:lnTo>
                  <a:pt x="2111593" y="0"/>
                </a:lnTo>
                <a:lnTo>
                  <a:pt x="2111593" y="879190"/>
                </a:lnTo>
                <a:lnTo>
                  <a:pt x="0" y="87919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5" name="Freeform 5"/>
          <p:cNvSpPr/>
          <p:nvPr/>
        </p:nvSpPr>
        <p:spPr>
          <a:xfrm flipH="1">
            <a:off x="14577979" y="387869"/>
            <a:ext cx="3078227" cy="1281662"/>
          </a:xfrm>
          <a:custGeom>
            <a:avLst/>
            <a:gdLst/>
            <a:ahLst/>
            <a:cxnLst/>
            <a:rect l="l" t="t" r="r" b="b"/>
            <a:pathLst>
              <a:path w="3078227" h="1281662">
                <a:moveTo>
                  <a:pt x="3078227" y="0"/>
                </a:moveTo>
                <a:lnTo>
                  <a:pt x="0" y="0"/>
                </a:lnTo>
                <a:lnTo>
                  <a:pt x="0" y="1281662"/>
                </a:lnTo>
                <a:lnTo>
                  <a:pt x="3078227" y="1281662"/>
                </a:lnTo>
                <a:lnTo>
                  <a:pt x="3078227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6" name="Freeform 6"/>
          <p:cNvSpPr/>
          <p:nvPr/>
        </p:nvSpPr>
        <p:spPr>
          <a:xfrm>
            <a:off x="15743772" y="6542100"/>
            <a:ext cx="5257896" cy="4321034"/>
          </a:xfrm>
          <a:custGeom>
            <a:avLst/>
            <a:gdLst/>
            <a:ahLst/>
            <a:cxnLst/>
            <a:rect l="l" t="t" r="r" b="b"/>
            <a:pathLst>
              <a:path w="5257896" h="4321034">
                <a:moveTo>
                  <a:pt x="0" y="0"/>
                </a:moveTo>
                <a:lnTo>
                  <a:pt x="5257896" y="0"/>
                </a:lnTo>
                <a:lnTo>
                  <a:pt x="5257896" y="4321034"/>
                </a:lnTo>
                <a:lnTo>
                  <a:pt x="0" y="4321034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7" name="Freeform 7"/>
          <p:cNvSpPr/>
          <p:nvPr/>
        </p:nvSpPr>
        <p:spPr>
          <a:xfrm>
            <a:off x="14958555" y="8494414"/>
            <a:ext cx="1158538" cy="1983232"/>
          </a:xfrm>
          <a:custGeom>
            <a:avLst/>
            <a:gdLst/>
            <a:ahLst/>
            <a:cxnLst/>
            <a:rect l="l" t="t" r="r" b="b"/>
            <a:pathLst>
              <a:path w="1158538" h="1983232">
                <a:moveTo>
                  <a:pt x="0" y="0"/>
                </a:moveTo>
                <a:lnTo>
                  <a:pt x="1158538" y="0"/>
                </a:lnTo>
                <a:lnTo>
                  <a:pt x="1158538" y="1983232"/>
                </a:lnTo>
                <a:lnTo>
                  <a:pt x="0" y="1983232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8" name="Freeform 8"/>
          <p:cNvSpPr/>
          <p:nvPr/>
        </p:nvSpPr>
        <p:spPr>
          <a:xfrm>
            <a:off x="3795421" y="8494414"/>
            <a:ext cx="2077295" cy="864910"/>
          </a:xfrm>
          <a:custGeom>
            <a:avLst/>
            <a:gdLst/>
            <a:ahLst/>
            <a:cxnLst/>
            <a:rect l="l" t="t" r="r" b="b"/>
            <a:pathLst>
              <a:path w="2077295" h="864910">
                <a:moveTo>
                  <a:pt x="0" y="0"/>
                </a:moveTo>
                <a:lnTo>
                  <a:pt x="2077294" y="0"/>
                </a:lnTo>
                <a:lnTo>
                  <a:pt x="2077294" y="864910"/>
                </a:lnTo>
                <a:lnTo>
                  <a:pt x="0" y="86491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9" name="Freeform 9"/>
          <p:cNvSpPr/>
          <p:nvPr/>
        </p:nvSpPr>
        <p:spPr>
          <a:xfrm>
            <a:off x="-763531" y="7198455"/>
            <a:ext cx="2263306" cy="3664679"/>
          </a:xfrm>
          <a:custGeom>
            <a:avLst/>
            <a:gdLst/>
            <a:ahLst/>
            <a:cxnLst/>
            <a:rect l="l" t="t" r="r" b="b"/>
            <a:pathLst>
              <a:path w="2263306" h="3664679">
                <a:moveTo>
                  <a:pt x="0" y="0"/>
                </a:moveTo>
                <a:lnTo>
                  <a:pt x="2263306" y="0"/>
                </a:lnTo>
                <a:lnTo>
                  <a:pt x="2263306" y="3664679"/>
                </a:lnTo>
                <a:lnTo>
                  <a:pt x="0" y="3664679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0" name="Freeform 10"/>
          <p:cNvSpPr/>
          <p:nvPr/>
        </p:nvSpPr>
        <p:spPr>
          <a:xfrm>
            <a:off x="1028700" y="8350234"/>
            <a:ext cx="2244279" cy="2056576"/>
          </a:xfrm>
          <a:custGeom>
            <a:avLst/>
            <a:gdLst/>
            <a:ahLst/>
            <a:cxnLst/>
            <a:rect l="l" t="t" r="r" b="b"/>
            <a:pathLst>
              <a:path w="2244279" h="2056576">
                <a:moveTo>
                  <a:pt x="0" y="0"/>
                </a:moveTo>
                <a:lnTo>
                  <a:pt x="2244279" y="0"/>
                </a:lnTo>
                <a:lnTo>
                  <a:pt x="2244279" y="2056576"/>
                </a:lnTo>
                <a:lnTo>
                  <a:pt x="0" y="2056576"/>
                </a:lnTo>
                <a:lnTo>
                  <a:pt x="0" y="0"/>
                </a:lnTo>
                <a:close/>
              </a:path>
            </a:pathLst>
          </a:custGeom>
          <a:blipFill>
            <a:blip r:embed="rId12">
              <a:extLst>
                <a:ext uri="{96DAC541-7B7A-43D3-8B79-37D633B846F1}">
                  <asvg:svgBlip xmlns:asvg="http://schemas.microsoft.com/office/drawing/2016/SVG/main" r:embed="rId1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de-AT"/>
          </a:p>
        </p:txBody>
      </p:sp>
      <p:sp>
        <p:nvSpPr>
          <p:cNvPr id="11" name="TextBox 11"/>
          <p:cNvSpPr txBox="1"/>
          <p:nvPr/>
        </p:nvSpPr>
        <p:spPr>
          <a:xfrm>
            <a:off x="0" y="1359984"/>
            <a:ext cx="18288000" cy="143629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1200"/>
              </a:lnSpc>
            </a:pP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Forschungsfrage</a:t>
            </a:r>
            <a:r>
              <a:rPr lang="en-US" sz="8000" dirty="0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 und </a:t>
            </a:r>
            <a:r>
              <a:rPr lang="en-US" sz="8000" dirty="0" err="1">
                <a:solidFill>
                  <a:srgbClr val="185347"/>
                </a:solidFill>
                <a:latin typeface="Handyman"/>
                <a:ea typeface="Handyman"/>
                <a:cs typeface="Handyman"/>
                <a:sym typeface="Handyman"/>
              </a:rPr>
              <a:t>Untersuchungsgebiet</a:t>
            </a:r>
            <a:endParaRPr lang="en-US" sz="8000" dirty="0">
              <a:solidFill>
                <a:srgbClr val="185347"/>
              </a:solidFill>
              <a:latin typeface="Handyman"/>
              <a:ea typeface="Handyman"/>
              <a:cs typeface="Handyman"/>
              <a:sym typeface="Handyman"/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1923614" y="3437825"/>
            <a:ext cx="14440771" cy="374333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Was </a:t>
            </a:r>
            <a:r>
              <a:rPr lang="en-US" sz="3000" b="1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ist</a:t>
            </a:r>
            <a:r>
              <a:rPr lang="en-US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eine</a:t>
            </a:r>
            <a:r>
              <a:rPr lang="en-US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Forschungsfrage</a:t>
            </a:r>
            <a:r>
              <a:rPr lang="en-US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? </a:t>
            </a:r>
            <a:r>
              <a:rPr lang="en-US" sz="3000" b="1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Worauf</a:t>
            </a:r>
            <a:r>
              <a:rPr lang="en-US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muss </a:t>
            </a:r>
            <a:r>
              <a:rPr lang="en-US" sz="3000" b="1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ich</a:t>
            </a:r>
            <a:r>
              <a:rPr lang="en-US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  <a:r>
              <a:rPr lang="en-US" sz="3000" b="1" dirty="0" err="1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achten</a:t>
            </a:r>
            <a:r>
              <a:rPr lang="en-US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?</a:t>
            </a:r>
          </a:p>
          <a:p>
            <a:pPr algn="l">
              <a:lnSpc>
                <a:spcPts val="4200"/>
              </a:lnSpc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Forschungsfrage = wichtigstes Element einer erfolgreichen Forschung</a:t>
            </a:r>
          </a:p>
          <a:p>
            <a:pPr algn="l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4200"/>
              </a:lnSpc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Was (Thema)? Wo (Forschungsgebiet)? Wie (Methodik)?</a:t>
            </a:r>
          </a:p>
          <a:p>
            <a:pPr algn="l">
              <a:lnSpc>
                <a:spcPts val="4200"/>
              </a:lnSpc>
            </a:pPr>
            <a:endParaRPr lang="de-DE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4200"/>
              </a:lnSpc>
            </a:pPr>
            <a:r>
              <a:rPr lang="de-DE" sz="3000" b="1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Wie finde ich ein geeignetes Untersuchungsgebiet?</a:t>
            </a:r>
          </a:p>
          <a:p>
            <a:pPr algn="l">
              <a:lnSpc>
                <a:spcPts val="4200"/>
              </a:lnSpc>
            </a:pPr>
            <a:r>
              <a:rPr lang="de-DE" sz="3000" dirty="0">
                <a:solidFill>
                  <a:srgbClr val="185347"/>
                </a:solidFill>
                <a:latin typeface="Poppins"/>
                <a:ea typeface="Poppins"/>
                <a:cs typeface="Poppins"/>
                <a:sym typeface="Poppins"/>
              </a:rPr>
              <a:t>Dein Untersuchungsgebiet sollte zu deiner Forschung passen. </a:t>
            </a:r>
            <a:endParaRPr lang="en-US" sz="3000" dirty="0">
              <a:solidFill>
                <a:srgbClr val="185347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  <p:extLst>
      <p:ext uri="{BB962C8B-B14F-4D97-AF65-F5344CB8AC3E}">
        <p14:creationId xmlns:p14="http://schemas.microsoft.com/office/powerpoint/2010/main" val="15944680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461</Words>
  <Application>Microsoft Office PowerPoint</Application>
  <PresentationFormat>Benutzerdefiniert</PresentationFormat>
  <Paragraphs>104</Paragraphs>
  <Slides>12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8" baseType="lpstr">
      <vt:lpstr>Poppins</vt:lpstr>
      <vt:lpstr>Handyman</vt:lpstr>
      <vt:lpstr>Wingdings</vt:lpstr>
      <vt:lpstr>Calibri</vt:lpstr>
      <vt:lpstr>Arial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 Green Illustrated City Group Project Presentation</dc:title>
  <cp:lastModifiedBy>Verena Schauperl</cp:lastModifiedBy>
  <cp:revision>14</cp:revision>
  <dcterms:created xsi:type="dcterms:W3CDTF">2006-08-16T00:00:00Z</dcterms:created>
  <dcterms:modified xsi:type="dcterms:W3CDTF">2026-01-07T11:30:00Z</dcterms:modified>
  <dc:identifier>DAG5N-c-e2U</dc:identifier>
</cp:coreProperties>
</file>