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6"/>
  </p:notesMasterIdLst>
  <p:sldIdLst>
    <p:sldId id="256" r:id="rId2"/>
    <p:sldId id="258" r:id="rId3"/>
    <p:sldId id="296" r:id="rId4"/>
    <p:sldId id="259" r:id="rId5"/>
    <p:sldId id="307" r:id="rId6"/>
    <p:sldId id="306" r:id="rId7"/>
    <p:sldId id="308" r:id="rId8"/>
    <p:sldId id="305" r:id="rId9"/>
    <p:sldId id="309" r:id="rId10"/>
    <p:sldId id="304" r:id="rId11"/>
    <p:sldId id="310" r:id="rId12"/>
    <p:sldId id="303" r:id="rId13"/>
    <p:sldId id="317" r:id="rId14"/>
    <p:sldId id="302" r:id="rId15"/>
    <p:sldId id="312" r:id="rId16"/>
    <p:sldId id="301" r:id="rId17"/>
    <p:sldId id="313" r:id="rId18"/>
    <p:sldId id="300" r:id="rId19"/>
    <p:sldId id="314" r:id="rId20"/>
    <p:sldId id="299" r:id="rId21"/>
    <p:sldId id="315" r:id="rId22"/>
    <p:sldId id="298" r:id="rId23"/>
    <p:sldId id="316" r:id="rId24"/>
    <p:sldId id="269" r:id="rId25"/>
  </p:sldIdLst>
  <p:sldSz cx="9144000" cy="5143500" type="screen16x9"/>
  <p:notesSz cx="6858000" cy="9144000"/>
  <p:embeddedFontLst>
    <p:embeddedFont>
      <p:font typeface="Anaheim" panose="020B0604020202020204" charset="0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D65AF-2835-E7CB-894E-01054B2F5C45}" v="4" dt="2026-01-12T21:25:40.900"/>
  </p1510:revLst>
</p1510:revInfo>
</file>

<file path=ppt/tableStyles.xml><?xml version="1.0" encoding="utf-8"?>
<a:tblStyleLst xmlns:a="http://schemas.openxmlformats.org/drawingml/2006/main" def="{3CCDB984-9920-42C3-95FF-402EA6CA58D9}">
  <a:tblStyle styleId="{3CCDB984-9920-42C3-95FF-402EA6CA58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1F24CE3-979B-4595-94DB-A99EF2974EC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09CC3-791A-4533-9CE0-B5D0CF7218E6}" type="doc">
      <dgm:prSet loTypeId="urn:microsoft.com/office/officeart/2005/8/layout/bProcess4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de-DE"/>
        </a:p>
      </dgm:t>
    </dgm:pt>
    <dgm:pt modelId="{E58EFFEF-D237-4717-A711-DF5C5670172F}">
      <dgm:prSet phldrT="[Text]" phldr="0"/>
      <dgm:spPr/>
      <dgm:t>
        <a:bodyPr/>
        <a:lstStyle/>
        <a:p>
          <a:pPr rtl="0"/>
          <a:r>
            <a:rPr lang="de-DE">
              <a:latin typeface="Arial"/>
            </a:rPr>
            <a:t> </a:t>
          </a:r>
          <a:r>
            <a:rPr lang="de-DE" b="1">
              <a:latin typeface="Arial"/>
            </a:rPr>
            <a:t>Hauptbahnhof</a:t>
          </a:r>
        </a:p>
      </dgm:t>
    </dgm:pt>
    <dgm:pt modelId="{4177942B-3240-4368-BEF9-969C8E63B21A}" type="parTrans" cxnId="{093CCACE-5645-48BE-8631-43771D97B42F}">
      <dgm:prSet/>
      <dgm:spPr/>
      <dgm:t>
        <a:bodyPr/>
        <a:lstStyle/>
        <a:p>
          <a:endParaRPr lang="de-DE"/>
        </a:p>
      </dgm:t>
    </dgm:pt>
    <dgm:pt modelId="{F6BF2AE7-C855-433D-9286-5B4CB93B157D}" type="sibTrans" cxnId="{093CCACE-5645-48BE-8631-43771D97B42F}">
      <dgm:prSet/>
      <dgm:spPr/>
      <dgm:t>
        <a:bodyPr/>
        <a:lstStyle/>
        <a:p>
          <a:endParaRPr lang="de-DE"/>
        </a:p>
      </dgm:t>
    </dgm:pt>
    <dgm:pt modelId="{6AE9A6AE-B86A-4B42-89F7-EEF32D17F2E4}">
      <dgm:prSet phldrT="[Text]" phldr="0"/>
      <dgm:spPr/>
      <dgm:t>
        <a:bodyPr/>
        <a:lstStyle/>
        <a:p>
          <a:pPr rtl="0"/>
          <a:r>
            <a:rPr lang="de-DE">
              <a:latin typeface="Arial"/>
            </a:rPr>
            <a:t>  </a:t>
          </a:r>
          <a:r>
            <a:rPr lang="de-DE" b="1">
              <a:latin typeface="Arial"/>
            </a:rPr>
            <a:t>Donaupark</a:t>
          </a:r>
          <a:endParaRPr lang="de-DE" b="1"/>
        </a:p>
      </dgm:t>
    </dgm:pt>
    <dgm:pt modelId="{6536A3D2-B454-4BBA-B828-38C7FFAB9468}" type="parTrans" cxnId="{D4C73943-413A-4209-8267-6C6339EBAC55}">
      <dgm:prSet/>
      <dgm:spPr/>
      <dgm:t>
        <a:bodyPr/>
        <a:lstStyle/>
        <a:p>
          <a:endParaRPr lang="de-DE"/>
        </a:p>
      </dgm:t>
    </dgm:pt>
    <dgm:pt modelId="{3E8A71BF-C91A-434A-8DA6-0D1E728F7912}" type="sibTrans" cxnId="{D4C73943-413A-4209-8267-6C6339EBAC55}">
      <dgm:prSet/>
      <dgm:spPr/>
      <dgm:t>
        <a:bodyPr/>
        <a:lstStyle/>
        <a:p>
          <a:endParaRPr lang="de-DE"/>
        </a:p>
      </dgm:t>
    </dgm:pt>
    <dgm:pt modelId="{417AB022-8F0F-4EAB-A714-FBCC0B59B446}">
      <dgm:prSet phldrT="[Text]" phldr="0"/>
      <dgm:spPr/>
      <dgm:t>
        <a:bodyPr/>
        <a:lstStyle/>
        <a:p>
          <a:pPr rtl="0"/>
          <a:r>
            <a:rPr lang="de-DE">
              <a:latin typeface="Arial"/>
            </a:rPr>
            <a:t> </a:t>
          </a:r>
          <a:r>
            <a:rPr lang="de-DE" b="1">
              <a:latin typeface="Arial"/>
            </a:rPr>
            <a:t> Neues Rathaus</a:t>
          </a:r>
          <a:endParaRPr lang="de-DE" b="1"/>
        </a:p>
      </dgm:t>
    </dgm:pt>
    <dgm:pt modelId="{B2CC0117-4C15-42EF-BA47-556CFF4BEB89}" type="parTrans" cxnId="{65BD5F16-07D8-464A-90C7-7FBD9530559F}">
      <dgm:prSet/>
      <dgm:spPr/>
      <dgm:t>
        <a:bodyPr/>
        <a:lstStyle/>
        <a:p>
          <a:endParaRPr lang="de-DE"/>
        </a:p>
      </dgm:t>
    </dgm:pt>
    <dgm:pt modelId="{00B303CE-52FE-4B4A-A226-640A7BD91EAB}" type="sibTrans" cxnId="{65BD5F16-07D8-464A-90C7-7FBD9530559F}">
      <dgm:prSet/>
      <dgm:spPr/>
      <dgm:t>
        <a:bodyPr/>
        <a:lstStyle/>
        <a:p>
          <a:endParaRPr lang="de-DE"/>
        </a:p>
      </dgm:t>
    </dgm:pt>
    <dgm:pt modelId="{253A6A64-F1F8-45E4-9395-C16B2DC4C33B}">
      <dgm:prSet phldrT="[Text]" phldr="0"/>
      <dgm:spPr/>
      <dgm:t>
        <a:bodyPr/>
        <a:lstStyle/>
        <a:p>
          <a:pPr rtl="0"/>
          <a:r>
            <a:rPr lang="de-DE" b="1">
              <a:latin typeface="Arial"/>
            </a:rPr>
            <a:t>  Nibelungenbrücke</a:t>
          </a:r>
          <a:endParaRPr lang="de-DE" b="1"/>
        </a:p>
      </dgm:t>
    </dgm:pt>
    <dgm:pt modelId="{129F598D-4E21-451E-9EA1-94DB33D40E59}" type="parTrans" cxnId="{A019A663-7AFD-494F-99B3-C086E1E20593}">
      <dgm:prSet/>
      <dgm:spPr/>
      <dgm:t>
        <a:bodyPr/>
        <a:lstStyle/>
        <a:p>
          <a:endParaRPr lang="de-DE"/>
        </a:p>
      </dgm:t>
    </dgm:pt>
    <dgm:pt modelId="{C3E4FB5E-FC6B-414B-9332-BC0F2EE06EDC}" type="sibTrans" cxnId="{A019A663-7AFD-494F-99B3-C086E1E20593}">
      <dgm:prSet/>
      <dgm:spPr/>
      <dgm:t>
        <a:bodyPr/>
        <a:lstStyle/>
        <a:p>
          <a:endParaRPr lang="de-DE"/>
        </a:p>
      </dgm:t>
    </dgm:pt>
    <dgm:pt modelId="{3717D992-3A18-454F-B758-DDFE5819B266}">
      <dgm:prSet phldrT="[Text]" phldr="0"/>
      <dgm:spPr/>
      <dgm:t>
        <a:bodyPr/>
        <a:lstStyle/>
        <a:p>
          <a:pPr rtl="0"/>
          <a:r>
            <a:rPr lang="de-DE" b="1">
              <a:latin typeface="Arial"/>
            </a:rPr>
            <a:t>  Lentos</a:t>
          </a:r>
          <a:endParaRPr lang="de-DE" b="1"/>
        </a:p>
      </dgm:t>
    </dgm:pt>
    <dgm:pt modelId="{38493DF2-A317-44A0-B0E6-782895250317}" type="parTrans" cxnId="{64F00B5D-7CBE-4C84-8901-FC569C021670}">
      <dgm:prSet/>
      <dgm:spPr/>
      <dgm:t>
        <a:bodyPr/>
        <a:lstStyle/>
        <a:p>
          <a:endParaRPr lang="de-DE"/>
        </a:p>
      </dgm:t>
    </dgm:pt>
    <dgm:pt modelId="{57A8A2F1-6D0F-42D1-B8C2-A485B77ACDED}" type="sibTrans" cxnId="{64F00B5D-7CBE-4C84-8901-FC569C021670}">
      <dgm:prSet/>
      <dgm:spPr/>
      <dgm:t>
        <a:bodyPr/>
        <a:lstStyle/>
        <a:p>
          <a:endParaRPr lang="de-DE"/>
        </a:p>
      </dgm:t>
    </dgm:pt>
    <dgm:pt modelId="{809E92A3-5A39-4C08-B9FB-513738AA5EF0}">
      <dgm:prSet phldr="0"/>
      <dgm:spPr/>
      <dgm:t>
        <a:bodyPr/>
        <a:lstStyle/>
        <a:p>
          <a:pPr rtl="0"/>
          <a:r>
            <a:rPr lang="de-DE">
              <a:latin typeface="Arial"/>
            </a:rPr>
            <a:t>  </a:t>
          </a:r>
          <a:r>
            <a:rPr lang="de-DE" b="1">
              <a:latin typeface="Arial"/>
            </a:rPr>
            <a:t>Donaulände</a:t>
          </a:r>
        </a:p>
      </dgm:t>
    </dgm:pt>
    <dgm:pt modelId="{E0E28AE4-F09D-43DC-92B1-A5183BC9D05F}" type="parTrans" cxnId="{9C630841-A05C-4CFE-8F24-D76DFF37887F}">
      <dgm:prSet/>
      <dgm:spPr/>
    </dgm:pt>
    <dgm:pt modelId="{1A9D49C5-DC5C-4234-BBDA-FF86029AAA0D}" type="sibTrans" cxnId="{9C630841-A05C-4CFE-8F24-D76DFF37887F}">
      <dgm:prSet/>
      <dgm:spPr/>
    </dgm:pt>
    <dgm:pt modelId="{54C6EDAE-B483-47D9-8D38-76E00DD654A2}">
      <dgm:prSet phldr="0"/>
      <dgm:spPr/>
      <dgm:t>
        <a:bodyPr/>
        <a:lstStyle/>
        <a:p>
          <a:pPr rtl="0"/>
          <a:r>
            <a:rPr lang="de-DE">
              <a:latin typeface="Arial"/>
            </a:rPr>
            <a:t>  </a:t>
          </a:r>
          <a:r>
            <a:rPr lang="de-DE" b="1">
              <a:latin typeface="Arial"/>
            </a:rPr>
            <a:t>Eisenbahnbrücke</a:t>
          </a:r>
          <a:endParaRPr lang="de-DE" b="1"/>
        </a:p>
      </dgm:t>
    </dgm:pt>
    <dgm:pt modelId="{607FEE9D-8744-4503-BC58-6F32D5E2B0DE}" type="parTrans" cxnId="{CC5C88EC-6B03-4C6D-B221-CF8E10FF0DFB}">
      <dgm:prSet/>
      <dgm:spPr/>
    </dgm:pt>
    <dgm:pt modelId="{754F0A91-4763-463B-8690-03A34B8CA8BB}" type="sibTrans" cxnId="{CC5C88EC-6B03-4C6D-B221-CF8E10FF0DFB}">
      <dgm:prSet/>
      <dgm:spPr/>
    </dgm:pt>
    <dgm:pt modelId="{1D3C428F-579E-4B7A-A3C4-18C081EF21BC}" type="pres">
      <dgm:prSet presAssocID="{FDA09CC3-791A-4533-9CE0-B5D0CF7218E6}" presName="Name0" presStyleCnt="0">
        <dgm:presLayoutVars>
          <dgm:dir/>
          <dgm:resizeHandles/>
        </dgm:presLayoutVars>
      </dgm:prSet>
      <dgm:spPr/>
    </dgm:pt>
    <dgm:pt modelId="{F242A243-1B13-41DE-9348-A6AAD015A75C}" type="pres">
      <dgm:prSet presAssocID="{E58EFFEF-D237-4717-A711-DF5C5670172F}" presName="compNode" presStyleCnt="0"/>
      <dgm:spPr/>
    </dgm:pt>
    <dgm:pt modelId="{B1899B8B-4B98-4D67-B15F-CBE243045B6E}" type="pres">
      <dgm:prSet presAssocID="{E58EFFEF-D237-4717-A711-DF5C5670172F}" presName="dummyConnPt" presStyleCnt="0"/>
      <dgm:spPr/>
    </dgm:pt>
    <dgm:pt modelId="{5693A1DF-0655-4345-B846-8F2B32A1E10E}" type="pres">
      <dgm:prSet presAssocID="{E58EFFEF-D237-4717-A711-DF5C5670172F}" presName="node" presStyleLbl="node1" presStyleIdx="0" presStyleCnt="7">
        <dgm:presLayoutVars>
          <dgm:bulletEnabled val="1"/>
        </dgm:presLayoutVars>
      </dgm:prSet>
      <dgm:spPr/>
    </dgm:pt>
    <dgm:pt modelId="{C4503CD4-C679-4F9F-A599-B320A1E45B4B}" type="pres">
      <dgm:prSet presAssocID="{F6BF2AE7-C855-433D-9286-5B4CB93B157D}" presName="sibTrans" presStyleLbl="bgSibTrans2D1" presStyleIdx="0" presStyleCnt="6"/>
      <dgm:spPr/>
    </dgm:pt>
    <dgm:pt modelId="{F6A1C44C-664B-4535-AF8D-282F6E82B248}" type="pres">
      <dgm:prSet presAssocID="{809E92A3-5A39-4C08-B9FB-513738AA5EF0}" presName="compNode" presStyleCnt="0"/>
      <dgm:spPr/>
    </dgm:pt>
    <dgm:pt modelId="{8F7AAC47-A2B3-4A25-A100-CE70C14E6A35}" type="pres">
      <dgm:prSet presAssocID="{809E92A3-5A39-4C08-B9FB-513738AA5EF0}" presName="dummyConnPt" presStyleCnt="0"/>
      <dgm:spPr/>
    </dgm:pt>
    <dgm:pt modelId="{5BE4560D-CD3A-474F-9332-A89E2306520A}" type="pres">
      <dgm:prSet presAssocID="{809E92A3-5A39-4C08-B9FB-513738AA5EF0}" presName="node" presStyleLbl="node1" presStyleIdx="1" presStyleCnt="7">
        <dgm:presLayoutVars>
          <dgm:bulletEnabled val="1"/>
        </dgm:presLayoutVars>
      </dgm:prSet>
      <dgm:spPr/>
    </dgm:pt>
    <dgm:pt modelId="{A87BB070-3390-4038-ACFD-1D5D9C2C744D}" type="pres">
      <dgm:prSet presAssocID="{1A9D49C5-DC5C-4234-BBDA-FF86029AAA0D}" presName="sibTrans" presStyleLbl="bgSibTrans2D1" presStyleIdx="1" presStyleCnt="6"/>
      <dgm:spPr/>
    </dgm:pt>
    <dgm:pt modelId="{B96AD4B3-484C-4D67-9E60-D26FFA6E8320}" type="pres">
      <dgm:prSet presAssocID="{54C6EDAE-B483-47D9-8D38-76E00DD654A2}" presName="compNode" presStyleCnt="0"/>
      <dgm:spPr/>
    </dgm:pt>
    <dgm:pt modelId="{FBFEB032-C91C-4AD3-AACE-9E9CDA810D3F}" type="pres">
      <dgm:prSet presAssocID="{54C6EDAE-B483-47D9-8D38-76E00DD654A2}" presName="dummyConnPt" presStyleCnt="0"/>
      <dgm:spPr/>
    </dgm:pt>
    <dgm:pt modelId="{6BFFD345-AD91-4C6E-B813-2CB6A758A646}" type="pres">
      <dgm:prSet presAssocID="{54C6EDAE-B483-47D9-8D38-76E00DD654A2}" presName="node" presStyleLbl="node1" presStyleIdx="2" presStyleCnt="7">
        <dgm:presLayoutVars>
          <dgm:bulletEnabled val="1"/>
        </dgm:presLayoutVars>
      </dgm:prSet>
      <dgm:spPr/>
    </dgm:pt>
    <dgm:pt modelId="{A6F749AA-8995-4F94-993B-8263B9535625}" type="pres">
      <dgm:prSet presAssocID="{754F0A91-4763-463B-8690-03A34B8CA8BB}" presName="sibTrans" presStyleLbl="bgSibTrans2D1" presStyleIdx="2" presStyleCnt="6"/>
      <dgm:spPr/>
    </dgm:pt>
    <dgm:pt modelId="{409BA04F-8F7E-4406-924C-09332A16D827}" type="pres">
      <dgm:prSet presAssocID="{6AE9A6AE-B86A-4B42-89F7-EEF32D17F2E4}" presName="compNode" presStyleCnt="0"/>
      <dgm:spPr/>
    </dgm:pt>
    <dgm:pt modelId="{950BD88D-2A94-4BD2-BB96-D75A628C508D}" type="pres">
      <dgm:prSet presAssocID="{6AE9A6AE-B86A-4B42-89F7-EEF32D17F2E4}" presName="dummyConnPt" presStyleCnt="0"/>
      <dgm:spPr/>
    </dgm:pt>
    <dgm:pt modelId="{711792A7-1038-4318-9782-3B05AC425A86}" type="pres">
      <dgm:prSet presAssocID="{6AE9A6AE-B86A-4B42-89F7-EEF32D17F2E4}" presName="node" presStyleLbl="node1" presStyleIdx="3" presStyleCnt="7">
        <dgm:presLayoutVars>
          <dgm:bulletEnabled val="1"/>
        </dgm:presLayoutVars>
      </dgm:prSet>
      <dgm:spPr/>
    </dgm:pt>
    <dgm:pt modelId="{FC842D02-1922-40B2-900F-BC44EC39032F}" type="pres">
      <dgm:prSet presAssocID="{3E8A71BF-C91A-434A-8DA6-0D1E728F7912}" presName="sibTrans" presStyleLbl="bgSibTrans2D1" presStyleIdx="3" presStyleCnt="6"/>
      <dgm:spPr/>
    </dgm:pt>
    <dgm:pt modelId="{293786AA-BBC8-4125-B94B-55DA3630CF57}" type="pres">
      <dgm:prSet presAssocID="{417AB022-8F0F-4EAB-A714-FBCC0B59B446}" presName="compNode" presStyleCnt="0"/>
      <dgm:spPr/>
    </dgm:pt>
    <dgm:pt modelId="{BEEA9B10-5240-44E7-8214-C6C5C88DE25B}" type="pres">
      <dgm:prSet presAssocID="{417AB022-8F0F-4EAB-A714-FBCC0B59B446}" presName="dummyConnPt" presStyleCnt="0"/>
      <dgm:spPr/>
    </dgm:pt>
    <dgm:pt modelId="{D7B5E1E5-5189-421D-BF0B-623A36242BCA}" type="pres">
      <dgm:prSet presAssocID="{417AB022-8F0F-4EAB-A714-FBCC0B59B446}" presName="node" presStyleLbl="node1" presStyleIdx="4" presStyleCnt="7">
        <dgm:presLayoutVars>
          <dgm:bulletEnabled val="1"/>
        </dgm:presLayoutVars>
      </dgm:prSet>
      <dgm:spPr/>
    </dgm:pt>
    <dgm:pt modelId="{DFC42DF9-1588-4E6F-ACFF-7A609FFDC5BA}" type="pres">
      <dgm:prSet presAssocID="{00B303CE-52FE-4B4A-A226-640A7BD91EAB}" presName="sibTrans" presStyleLbl="bgSibTrans2D1" presStyleIdx="4" presStyleCnt="6"/>
      <dgm:spPr/>
    </dgm:pt>
    <dgm:pt modelId="{D39C5758-D8C5-4CC5-B8AA-D1F17D883362}" type="pres">
      <dgm:prSet presAssocID="{253A6A64-F1F8-45E4-9395-C16B2DC4C33B}" presName="compNode" presStyleCnt="0"/>
      <dgm:spPr/>
    </dgm:pt>
    <dgm:pt modelId="{C2ED4AEA-77E1-4461-80DF-921494E7CE8B}" type="pres">
      <dgm:prSet presAssocID="{253A6A64-F1F8-45E4-9395-C16B2DC4C33B}" presName="dummyConnPt" presStyleCnt="0"/>
      <dgm:spPr/>
    </dgm:pt>
    <dgm:pt modelId="{277264CE-0E26-4C8D-B4A8-6C8E77F1F3C8}" type="pres">
      <dgm:prSet presAssocID="{253A6A64-F1F8-45E4-9395-C16B2DC4C33B}" presName="node" presStyleLbl="node1" presStyleIdx="5" presStyleCnt="7">
        <dgm:presLayoutVars>
          <dgm:bulletEnabled val="1"/>
        </dgm:presLayoutVars>
      </dgm:prSet>
      <dgm:spPr/>
    </dgm:pt>
    <dgm:pt modelId="{78965B57-B44A-44DD-818E-B7D1AB76CFD8}" type="pres">
      <dgm:prSet presAssocID="{C3E4FB5E-FC6B-414B-9332-BC0F2EE06EDC}" presName="sibTrans" presStyleLbl="bgSibTrans2D1" presStyleIdx="5" presStyleCnt="6"/>
      <dgm:spPr/>
    </dgm:pt>
    <dgm:pt modelId="{D16C9250-716B-479A-BB06-170CFC70A5C9}" type="pres">
      <dgm:prSet presAssocID="{3717D992-3A18-454F-B758-DDFE5819B266}" presName="compNode" presStyleCnt="0"/>
      <dgm:spPr/>
    </dgm:pt>
    <dgm:pt modelId="{5F0FABE2-66EA-4C9E-AB1B-5DDB417130EC}" type="pres">
      <dgm:prSet presAssocID="{3717D992-3A18-454F-B758-DDFE5819B266}" presName="dummyConnPt" presStyleCnt="0"/>
      <dgm:spPr/>
    </dgm:pt>
    <dgm:pt modelId="{7E144011-CC26-4889-B5DA-892A85ABC475}" type="pres">
      <dgm:prSet presAssocID="{3717D992-3A18-454F-B758-DDFE5819B266}" presName="node" presStyleLbl="node1" presStyleIdx="6" presStyleCnt="7">
        <dgm:presLayoutVars>
          <dgm:bulletEnabled val="1"/>
        </dgm:presLayoutVars>
      </dgm:prSet>
      <dgm:spPr/>
    </dgm:pt>
  </dgm:ptLst>
  <dgm:cxnLst>
    <dgm:cxn modelId="{CC7EFF13-3B0D-43DB-B8CE-43B4098FE652}" type="presOf" srcId="{253A6A64-F1F8-45E4-9395-C16B2DC4C33B}" destId="{277264CE-0E26-4C8D-B4A8-6C8E77F1F3C8}" srcOrd="0" destOrd="0" presId="urn:microsoft.com/office/officeart/2005/8/layout/bProcess4"/>
    <dgm:cxn modelId="{65BD5F16-07D8-464A-90C7-7FBD9530559F}" srcId="{FDA09CC3-791A-4533-9CE0-B5D0CF7218E6}" destId="{417AB022-8F0F-4EAB-A714-FBCC0B59B446}" srcOrd="4" destOrd="0" parTransId="{B2CC0117-4C15-42EF-BA47-556CFF4BEB89}" sibTransId="{00B303CE-52FE-4B4A-A226-640A7BD91EAB}"/>
    <dgm:cxn modelId="{4C1E522B-C979-4155-88D0-2B3195600646}" type="presOf" srcId="{54C6EDAE-B483-47D9-8D38-76E00DD654A2}" destId="{6BFFD345-AD91-4C6E-B813-2CB6A758A646}" srcOrd="0" destOrd="0" presId="urn:microsoft.com/office/officeart/2005/8/layout/bProcess4"/>
    <dgm:cxn modelId="{AECFE33B-BEFB-4CB1-BB36-A6B0BCA22869}" type="presOf" srcId="{3E8A71BF-C91A-434A-8DA6-0D1E728F7912}" destId="{FC842D02-1922-40B2-900F-BC44EC39032F}" srcOrd="0" destOrd="0" presId="urn:microsoft.com/office/officeart/2005/8/layout/bProcess4"/>
    <dgm:cxn modelId="{64F00B5D-7CBE-4C84-8901-FC569C021670}" srcId="{FDA09CC3-791A-4533-9CE0-B5D0CF7218E6}" destId="{3717D992-3A18-454F-B758-DDFE5819B266}" srcOrd="6" destOrd="0" parTransId="{38493DF2-A317-44A0-B0E6-782895250317}" sibTransId="{57A8A2F1-6D0F-42D1-B8C2-A485B77ACDED}"/>
    <dgm:cxn modelId="{9C630841-A05C-4CFE-8F24-D76DFF37887F}" srcId="{FDA09CC3-791A-4533-9CE0-B5D0CF7218E6}" destId="{809E92A3-5A39-4C08-B9FB-513738AA5EF0}" srcOrd="1" destOrd="0" parTransId="{E0E28AE4-F09D-43DC-92B1-A5183BC9D05F}" sibTransId="{1A9D49C5-DC5C-4234-BBDA-FF86029AAA0D}"/>
    <dgm:cxn modelId="{D4C73943-413A-4209-8267-6C6339EBAC55}" srcId="{FDA09CC3-791A-4533-9CE0-B5D0CF7218E6}" destId="{6AE9A6AE-B86A-4B42-89F7-EEF32D17F2E4}" srcOrd="3" destOrd="0" parTransId="{6536A3D2-B454-4BBA-B828-38C7FFAB9468}" sibTransId="{3E8A71BF-C91A-434A-8DA6-0D1E728F7912}"/>
    <dgm:cxn modelId="{A019A663-7AFD-494F-99B3-C086E1E20593}" srcId="{FDA09CC3-791A-4533-9CE0-B5D0CF7218E6}" destId="{253A6A64-F1F8-45E4-9395-C16B2DC4C33B}" srcOrd="5" destOrd="0" parTransId="{129F598D-4E21-451E-9EA1-94DB33D40E59}" sibTransId="{C3E4FB5E-FC6B-414B-9332-BC0F2EE06EDC}"/>
    <dgm:cxn modelId="{8C90DF43-9628-43B8-9E95-D090FE771D90}" type="presOf" srcId="{754F0A91-4763-463B-8690-03A34B8CA8BB}" destId="{A6F749AA-8995-4F94-993B-8263B9535625}" srcOrd="0" destOrd="0" presId="urn:microsoft.com/office/officeart/2005/8/layout/bProcess4"/>
    <dgm:cxn modelId="{90EB3C66-AFFD-4CE9-9D36-E03359B831CE}" type="presOf" srcId="{1A9D49C5-DC5C-4234-BBDA-FF86029AAA0D}" destId="{A87BB070-3390-4038-ACFD-1D5D9C2C744D}" srcOrd="0" destOrd="0" presId="urn:microsoft.com/office/officeart/2005/8/layout/bProcess4"/>
    <dgm:cxn modelId="{A403086A-0A50-4C98-8FA8-2D0A57157F9E}" type="presOf" srcId="{6AE9A6AE-B86A-4B42-89F7-EEF32D17F2E4}" destId="{711792A7-1038-4318-9782-3B05AC425A86}" srcOrd="0" destOrd="0" presId="urn:microsoft.com/office/officeart/2005/8/layout/bProcess4"/>
    <dgm:cxn modelId="{2EF4826B-6019-4E17-A73E-6B7E6E372289}" type="presOf" srcId="{417AB022-8F0F-4EAB-A714-FBCC0B59B446}" destId="{D7B5E1E5-5189-421D-BF0B-623A36242BCA}" srcOrd="0" destOrd="0" presId="urn:microsoft.com/office/officeart/2005/8/layout/bProcess4"/>
    <dgm:cxn modelId="{DF57BF4F-2E08-459C-8BC1-B952146793D0}" type="presOf" srcId="{00B303CE-52FE-4B4A-A226-640A7BD91EAB}" destId="{DFC42DF9-1588-4E6F-ACFF-7A609FFDC5BA}" srcOrd="0" destOrd="0" presId="urn:microsoft.com/office/officeart/2005/8/layout/bProcess4"/>
    <dgm:cxn modelId="{B4D08754-7F4A-46EA-934B-3634D69E9A9E}" type="presOf" srcId="{F6BF2AE7-C855-433D-9286-5B4CB93B157D}" destId="{C4503CD4-C679-4F9F-A599-B320A1E45B4B}" srcOrd="0" destOrd="0" presId="urn:microsoft.com/office/officeart/2005/8/layout/bProcess4"/>
    <dgm:cxn modelId="{B58A0756-0D10-46CB-84A1-8E7BE8018F9B}" type="presOf" srcId="{3717D992-3A18-454F-B758-DDFE5819B266}" destId="{7E144011-CC26-4889-B5DA-892A85ABC475}" srcOrd="0" destOrd="0" presId="urn:microsoft.com/office/officeart/2005/8/layout/bProcess4"/>
    <dgm:cxn modelId="{9347FE82-A53B-40CE-B8DD-39C172FE97AF}" type="presOf" srcId="{E58EFFEF-D237-4717-A711-DF5C5670172F}" destId="{5693A1DF-0655-4345-B846-8F2B32A1E10E}" srcOrd="0" destOrd="0" presId="urn:microsoft.com/office/officeart/2005/8/layout/bProcess4"/>
    <dgm:cxn modelId="{30B2048C-E094-4612-8343-ECF5C7BE1A2A}" type="presOf" srcId="{FDA09CC3-791A-4533-9CE0-B5D0CF7218E6}" destId="{1D3C428F-579E-4B7A-A3C4-18C081EF21BC}" srcOrd="0" destOrd="0" presId="urn:microsoft.com/office/officeart/2005/8/layout/bProcess4"/>
    <dgm:cxn modelId="{3C9646AE-33F0-46AC-A537-C539E9E3CF44}" type="presOf" srcId="{C3E4FB5E-FC6B-414B-9332-BC0F2EE06EDC}" destId="{78965B57-B44A-44DD-818E-B7D1AB76CFD8}" srcOrd="0" destOrd="0" presId="urn:microsoft.com/office/officeart/2005/8/layout/bProcess4"/>
    <dgm:cxn modelId="{093CCACE-5645-48BE-8631-43771D97B42F}" srcId="{FDA09CC3-791A-4533-9CE0-B5D0CF7218E6}" destId="{E58EFFEF-D237-4717-A711-DF5C5670172F}" srcOrd="0" destOrd="0" parTransId="{4177942B-3240-4368-BEF9-969C8E63B21A}" sibTransId="{F6BF2AE7-C855-433D-9286-5B4CB93B157D}"/>
    <dgm:cxn modelId="{CC5C88EC-6B03-4C6D-B221-CF8E10FF0DFB}" srcId="{FDA09CC3-791A-4533-9CE0-B5D0CF7218E6}" destId="{54C6EDAE-B483-47D9-8D38-76E00DD654A2}" srcOrd="2" destOrd="0" parTransId="{607FEE9D-8744-4503-BC58-6F32D5E2B0DE}" sibTransId="{754F0A91-4763-463B-8690-03A34B8CA8BB}"/>
    <dgm:cxn modelId="{2B8FB5F3-09B3-4502-B534-5B96423B0D92}" type="presOf" srcId="{809E92A3-5A39-4C08-B9FB-513738AA5EF0}" destId="{5BE4560D-CD3A-474F-9332-A89E2306520A}" srcOrd="0" destOrd="0" presId="urn:microsoft.com/office/officeart/2005/8/layout/bProcess4"/>
    <dgm:cxn modelId="{BE3D5D0A-76FF-4104-8E58-83069B605773}" type="presParOf" srcId="{1D3C428F-579E-4B7A-A3C4-18C081EF21BC}" destId="{F242A243-1B13-41DE-9348-A6AAD015A75C}" srcOrd="0" destOrd="0" presId="urn:microsoft.com/office/officeart/2005/8/layout/bProcess4"/>
    <dgm:cxn modelId="{63CA7D7B-92F2-4DBE-8E43-F9C6A6EB3EA4}" type="presParOf" srcId="{F242A243-1B13-41DE-9348-A6AAD015A75C}" destId="{B1899B8B-4B98-4D67-B15F-CBE243045B6E}" srcOrd="0" destOrd="0" presId="urn:microsoft.com/office/officeart/2005/8/layout/bProcess4"/>
    <dgm:cxn modelId="{C75EEB3C-6F8E-4218-A39A-4FA684AFCC08}" type="presParOf" srcId="{F242A243-1B13-41DE-9348-A6AAD015A75C}" destId="{5693A1DF-0655-4345-B846-8F2B32A1E10E}" srcOrd="1" destOrd="0" presId="urn:microsoft.com/office/officeart/2005/8/layout/bProcess4"/>
    <dgm:cxn modelId="{B4DC4B08-CFAA-4353-BCC7-596A423FAB83}" type="presParOf" srcId="{1D3C428F-579E-4B7A-A3C4-18C081EF21BC}" destId="{C4503CD4-C679-4F9F-A599-B320A1E45B4B}" srcOrd="1" destOrd="0" presId="urn:microsoft.com/office/officeart/2005/8/layout/bProcess4"/>
    <dgm:cxn modelId="{4130FE83-1D4A-48B5-A8E5-43A959609651}" type="presParOf" srcId="{1D3C428F-579E-4B7A-A3C4-18C081EF21BC}" destId="{F6A1C44C-664B-4535-AF8D-282F6E82B248}" srcOrd="2" destOrd="0" presId="urn:microsoft.com/office/officeart/2005/8/layout/bProcess4"/>
    <dgm:cxn modelId="{76E54DFA-F5DD-49D9-9E1F-F58A7C9BB67D}" type="presParOf" srcId="{F6A1C44C-664B-4535-AF8D-282F6E82B248}" destId="{8F7AAC47-A2B3-4A25-A100-CE70C14E6A35}" srcOrd="0" destOrd="0" presId="urn:microsoft.com/office/officeart/2005/8/layout/bProcess4"/>
    <dgm:cxn modelId="{1CEF99F5-0291-4B52-88A5-8745FE260852}" type="presParOf" srcId="{F6A1C44C-664B-4535-AF8D-282F6E82B248}" destId="{5BE4560D-CD3A-474F-9332-A89E2306520A}" srcOrd="1" destOrd="0" presId="urn:microsoft.com/office/officeart/2005/8/layout/bProcess4"/>
    <dgm:cxn modelId="{F6116F57-C303-46BD-9DFD-7462E7C6C7F4}" type="presParOf" srcId="{1D3C428F-579E-4B7A-A3C4-18C081EF21BC}" destId="{A87BB070-3390-4038-ACFD-1D5D9C2C744D}" srcOrd="3" destOrd="0" presId="urn:microsoft.com/office/officeart/2005/8/layout/bProcess4"/>
    <dgm:cxn modelId="{44DD06B3-EF9B-45BD-9E1F-62AB58519C35}" type="presParOf" srcId="{1D3C428F-579E-4B7A-A3C4-18C081EF21BC}" destId="{B96AD4B3-484C-4D67-9E60-D26FFA6E8320}" srcOrd="4" destOrd="0" presId="urn:microsoft.com/office/officeart/2005/8/layout/bProcess4"/>
    <dgm:cxn modelId="{E6093BD0-2169-4211-9422-A5069F16C8CE}" type="presParOf" srcId="{B96AD4B3-484C-4D67-9E60-D26FFA6E8320}" destId="{FBFEB032-C91C-4AD3-AACE-9E9CDA810D3F}" srcOrd="0" destOrd="0" presId="urn:microsoft.com/office/officeart/2005/8/layout/bProcess4"/>
    <dgm:cxn modelId="{A8E34167-8985-41F6-9398-FDAA8E68A1D6}" type="presParOf" srcId="{B96AD4B3-484C-4D67-9E60-D26FFA6E8320}" destId="{6BFFD345-AD91-4C6E-B813-2CB6A758A646}" srcOrd="1" destOrd="0" presId="urn:microsoft.com/office/officeart/2005/8/layout/bProcess4"/>
    <dgm:cxn modelId="{D9F70CE0-B731-4971-B25A-969236F5ED4E}" type="presParOf" srcId="{1D3C428F-579E-4B7A-A3C4-18C081EF21BC}" destId="{A6F749AA-8995-4F94-993B-8263B9535625}" srcOrd="5" destOrd="0" presId="urn:microsoft.com/office/officeart/2005/8/layout/bProcess4"/>
    <dgm:cxn modelId="{69636F88-4CE2-4918-A513-B18484571926}" type="presParOf" srcId="{1D3C428F-579E-4B7A-A3C4-18C081EF21BC}" destId="{409BA04F-8F7E-4406-924C-09332A16D827}" srcOrd="6" destOrd="0" presId="urn:microsoft.com/office/officeart/2005/8/layout/bProcess4"/>
    <dgm:cxn modelId="{44AC6FF5-F768-4071-97BD-F59090974B20}" type="presParOf" srcId="{409BA04F-8F7E-4406-924C-09332A16D827}" destId="{950BD88D-2A94-4BD2-BB96-D75A628C508D}" srcOrd="0" destOrd="0" presId="urn:microsoft.com/office/officeart/2005/8/layout/bProcess4"/>
    <dgm:cxn modelId="{DF666E22-9D7D-47F9-82D9-ADE7CDB8542E}" type="presParOf" srcId="{409BA04F-8F7E-4406-924C-09332A16D827}" destId="{711792A7-1038-4318-9782-3B05AC425A86}" srcOrd="1" destOrd="0" presId="urn:microsoft.com/office/officeart/2005/8/layout/bProcess4"/>
    <dgm:cxn modelId="{F79B437B-693E-4861-BFBD-3E9E1621B70C}" type="presParOf" srcId="{1D3C428F-579E-4B7A-A3C4-18C081EF21BC}" destId="{FC842D02-1922-40B2-900F-BC44EC39032F}" srcOrd="7" destOrd="0" presId="urn:microsoft.com/office/officeart/2005/8/layout/bProcess4"/>
    <dgm:cxn modelId="{9EA19524-D344-4761-A17A-EBFE3767F2DD}" type="presParOf" srcId="{1D3C428F-579E-4B7A-A3C4-18C081EF21BC}" destId="{293786AA-BBC8-4125-B94B-55DA3630CF57}" srcOrd="8" destOrd="0" presId="urn:microsoft.com/office/officeart/2005/8/layout/bProcess4"/>
    <dgm:cxn modelId="{2C6C40A6-5E25-4210-8FD4-BEBEF547EE62}" type="presParOf" srcId="{293786AA-BBC8-4125-B94B-55DA3630CF57}" destId="{BEEA9B10-5240-44E7-8214-C6C5C88DE25B}" srcOrd="0" destOrd="0" presId="urn:microsoft.com/office/officeart/2005/8/layout/bProcess4"/>
    <dgm:cxn modelId="{D8E5D441-017A-4746-B156-CBE3AB017123}" type="presParOf" srcId="{293786AA-BBC8-4125-B94B-55DA3630CF57}" destId="{D7B5E1E5-5189-421D-BF0B-623A36242BCA}" srcOrd="1" destOrd="0" presId="urn:microsoft.com/office/officeart/2005/8/layout/bProcess4"/>
    <dgm:cxn modelId="{E0877DF7-607A-493A-8013-1EF5E909F5E6}" type="presParOf" srcId="{1D3C428F-579E-4B7A-A3C4-18C081EF21BC}" destId="{DFC42DF9-1588-4E6F-ACFF-7A609FFDC5BA}" srcOrd="9" destOrd="0" presId="urn:microsoft.com/office/officeart/2005/8/layout/bProcess4"/>
    <dgm:cxn modelId="{F2370485-409A-4369-A396-19205A4FC0D4}" type="presParOf" srcId="{1D3C428F-579E-4B7A-A3C4-18C081EF21BC}" destId="{D39C5758-D8C5-4CC5-B8AA-D1F17D883362}" srcOrd="10" destOrd="0" presId="urn:microsoft.com/office/officeart/2005/8/layout/bProcess4"/>
    <dgm:cxn modelId="{E2C5EC63-5D95-4013-96A4-1C0C29C94F79}" type="presParOf" srcId="{D39C5758-D8C5-4CC5-B8AA-D1F17D883362}" destId="{C2ED4AEA-77E1-4461-80DF-921494E7CE8B}" srcOrd="0" destOrd="0" presId="urn:microsoft.com/office/officeart/2005/8/layout/bProcess4"/>
    <dgm:cxn modelId="{19788872-383D-4677-A4A5-4ECF11E2F91E}" type="presParOf" srcId="{D39C5758-D8C5-4CC5-B8AA-D1F17D883362}" destId="{277264CE-0E26-4C8D-B4A8-6C8E77F1F3C8}" srcOrd="1" destOrd="0" presId="urn:microsoft.com/office/officeart/2005/8/layout/bProcess4"/>
    <dgm:cxn modelId="{0236F511-23DE-4EC0-BE6D-3BD4750043DC}" type="presParOf" srcId="{1D3C428F-579E-4B7A-A3C4-18C081EF21BC}" destId="{78965B57-B44A-44DD-818E-B7D1AB76CFD8}" srcOrd="11" destOrd="0" presId="urn:microsoft.com/office/officeart/2005/8/layout/bProcess4"/>
    <dgm:cxn modelId="{9D6F6E9F-878C-4AF1-864E-4AF2AFA6D93D}" type="presParOf" srcId="{1D3C428F-579E-4B7A-A3C4-18C081EF21BC}" destId="{D16C9250-716B-479A-BB06-170CFC70A5C9}" srcOrd="12" destOrd="0" presId="urn:microsoft.com/office/officeart/2005/8/layout/bProcess4"/>
    <dgm:cxn modelId="{7E6B184E-65AF-4009-AB10-3C78D960FC93}" type="presParOf" srcId="{D16C9250-716B-479A-BB06-170CFC70A5C9}" destId="{5F0FABE2-66EA-4C9E-AB1B-5DDB417130EC}" srcOrd="0" destOrd="0" presId="urn:microsoft.com/office/officeart/2005/8/layout/bProcess4"/>
    <dgm:cxn modelId="{2166B56B-240C-4C1F-8202-8114C9007A39}" type="presParOf" srcId="{D16C9250-716B-479A-BB06-170CFC70A5C9}" destId="{7E144011-CC26-4889-B5DA-892A85ABC47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356E3-040E-4F96-BDB4-3ED064688D91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5991325-0CAD-405D-892D-17191BA26482}">
      <dgm:prSet phldrT="[Text]" phldr="0"/>
      <dgm:spPr/>
      <dgm:t>
        <a:bodyPr/>
        <a:lstStyle/>
        <a:p>
          <a:r>
            <a:rPr lang="en-US" err="1">
              <a:latin typeface="Arial"/>
            </a:rPr>
            <a:t>Hauptbahnhof</a:t>
          </a:r>
          <a:endParaRPr lang="en-US" err="1"/>
        </a:p>
      </dgm:t>
    </dgm:pt>
    <dgm:pt modelId="{4E3CE9D2-3F6B-4492-A747-B018AE517FB6}" type="parTrans" cxnId="{2EAA517D-704C-4E77-B2D4-D1DEEDC3B6E3}">
      <dgm:prSet/>
      <dgm:spPr/>
      <dgm:t>
        <a:bodyPr/>
        <a:lstStyle/>
        <a:p>
          <a:endParaRPr lang="en-US"/>
        </a:p>
      </dgm:t>
    </dgm:pt>
    <dgm:pt modelId="{75E7D323-D183-41CB-8ADA-A1ACE021FCE3}" type="sibTrans" cxnId="{2EAA517D-704C-4E77-B2D4-D1DEEDC3B6E3}">
      <dgm:prSet/>
      <dgm:spPr/>
      <dgm:t>
        <a:bodyPr/>
        <a:lstStyle/>
        <a:p>
          <a:endParaRPr lang="en-US"/>
        </a:p>
      </dgm:t>
    </dgm:pt>
    <dgm:pt modelId="{B23600C9-0972-43C6-8C21-36CAB06DA289}">
      <dgm:prSet phldrT="[Text]" phldr="0"/>
      <dgm:spPr/>
      <dgm:t>
        <a:bodyPr/>
        <a:lstStyle/>
        <a:p>
          <a:r>
            <a:rPr lang="en-US" err="1">
              <a:latin typeface="Arial"/>
            </a:rPr>
            <a:t>Unionkreuzung</a:t>
          </a:r>
          <a:endParaRPr lang="en-US" err="1"/>
        </a:p>
      </dgm:t>
    </dgm:pt>
    <dgm:pt modelId="{41AC8EEE-6A89-4730-86E0-E8C821E5B73F}" type="parTrans" cxnId="{98030966-353A-433A-AD0A-286D0A23AEAF}">
      <dgm:prSet/>
      <dgm:spPr/>
      <dgm:t>
        <a:bodyPr/>
        <a:lstStyle/>
        <a:p>
          <a:endParaRPr lang="en-US"/>
        </a:p>
      </dgm:t>
    </dgm:pt>
    <dgm:pt modelId="{1D802E48-F7B6-4339-A497-AFC45305DDAB}" type="sibTrans" cxnId="{98030966-353A-433A-AD0A-286D0A23AEAF}">
      <dgm:prSet/>
      <dgm:spPr/>
      <dgm:t>
        <a:bodyPr/>
        <a:lstStyle/>
        <a:p>
          <a:endParaRPr lang="en-US"/>
        </a:p>
      </dgm:t>
    </dgm:pt>
    <dgm:pt modelId="{DB6DECE1-81F6-4D94-ABFB-C1370B323A24}">
      <dgm:prSet phldrT="[Text]" phldr="0"/>
      <dgm:spPr/>
      <dgm:t>
        <a:bodyPr/>
        <a:lstStyle/>
        <a:p>
          <a:r>
            <a:rPr lang="en-US" err="1">
              <a:latin typeface="Arial"/>
            </a:rPr>
            <a:t>Bindermichl-kreisverkehr</a:t>
          </a:r>
          <a:endParaRPr lang="en-US" err="1"/>
        </a:p>
      </dgm:t>
    </dgm:pt>
    <dgm:pt modelId="{F828D0A7-9882-48CF-91DD-7E21F1002C18}" type="parTrans" cxnId="{9090A14D-72A8-49C2-8E6D-DAEBD5713EB7}">
      <dgm:prSet/>
      <dgm:spPr/>
      <dgm:t>
        <a:bodyPr/>
        <a:lstStyle/>
        <a:p>
          <a:endParaRPr lang="en-US"/>
        </a:p>
      </dgm:t>
    </dgm:pt>
    <dgm:pt modelId="{8074F5C0-1214-4735-90C5-402B573C1161}" type="sibTrans" cxnId="{9090A14D-72A8-49C2-8E6D-DAEBD5713EB7}">
      <dgm:prSet/>
      <dgm:spPr/>
      <dgm:t>
        <a:bodyPr/>
        <a:lstStyle/>
        <a:p>
          <a:endParaRPr lang="en-US"/>
        </a:p>
      </dgm:t>
    </dgm:pt>
    <dgm:pt modelId="{D3C6A726-CA1E-41A7-B0B3-190244F790CA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Ärztezentrum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Oed</a:t>
          </a:r>
          <a:endParaRPr lang="en-US" err="1"/>
        </a:p>
      </dgm:t>
    </dgm:pt>
    <dgm:pt modelId="{BDD345E8-939F-400D-AAEC-D01AC381AEB1}" type="parTrans" cxnId="{8BBB7D59-EE66-45F4-85FA-C26F2BF4183D}">
      <dgm:prSet/>
      <dgm:spPr/>
      <dgm:t>
        <a:bodyPr/>
        <a:lstStyle/>
        <a:p>
          <a:endParaRPr lang="en-US"/>
        </a:p>
      </dgm:t>
    </dgm:pt>
    <dgm:pt modelId="{2D732271-18A9-40A6-9657-D1BD96D26C6A}" type="sibTrans" cxnId="{8BBB7D59-EE66-45F4-85FA-C26F2BF4183D}">
      <dgm:prSet/>
      <dgm:spPr/>
      <dgm:t>
        <a:bodyPr/>
        <a:lstStyle/>
        <a:p>
          <a:endParaRPr lang="en-US"/>
        </a:p>
      </dgm:t>
    </dgm:pt>
    <dgm:pt modelId="{6B5C8873-10A9-414A-8DEE-E1BB5EDA172C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Mittelschule</a:t>
          </a:r>
          <a:r>
            <a:rPr lang="en-US">
              <a:latin typeface="Arial"/>
            </a:rPr>
            <a:t> 26</a:t>
          </a:r>
          <a:endParaRPr lang="en-US"/>
        </a:p>
      </dgm:t>
    </dgm:pt>
    <dgm:pt modelId="{EA3BC8E0-FCB0-43B3-A078-75DFF265EEB2}" type="parTrans" cxnId="{71649AB9-3C08-4C36-ACA0-16B4A9E837D2}">
      <dgm:prSet/>
      <dgm:spPr/>
      <dgm:t>
        <a:bodyPr/>
        <a:lstStyle/>
        <a:p>
          <a:endParaRPr lang="en-US"/>
        </a:p>
      </dgm:t>
    </dgm:pt>
    <dgm:pt modelId="{CC5EE88B-615C-4FB2-9707-8E128CC5FEFC}" type="sibTrans" cxnId="{71649AB9-3C08-4C36-ACA0-16B4A9E837D2}">
      <dgm:prSet/>
      <dgm:spPr/>
      <dgm:t>
        <a:bodyPr/>
        <a:lstStyle/>
        <a:p>
          <a:endParaRPr lang="en-US"/>
        </a:p>
      </dgm:t>
    </dgm:pt>
    <dgm:pt modelId="{1D5C50CD-6570-4892-B60E-40A8AA9BA9E7}">
      <dgm:prSet phldrT="[Text]" phldr="0"/>
      <dgm:spPr/>
      <dgm:t>
        <a:bodyPr/>
        <a:lstStyle/>
        <a:p>
          <a:r>
            <a:rPr lang="en-US" err="1">
              <a:latin typeface="Arial"/>
            </a:rPr>
            <a:t>Sportunion</a:t>
          </a:r>
          <a:endParaRPr lang="en-US" err="1"/>
        </a:p>
      </dgm:t>
    </dgm:pt>
    <dgm:pt modelId="{7D7124D5-A690-45E4-9F46-98F5ABCAB5BD}" type="parTrans" cxnId="{670C234E-F765-4FC1-A06C-8D1636275DD7}">
      <dgm:prSet/>
      <dgm:spPr/>
      <dgm:t>
        <a:bodyPr/>
        <a:lstStyle/>
        <a:p>
          <a:endParaRPr lang="en-US"/>
        </a:p>
      </dgm:t>
    </dgm:pt>
    <dgm:pt modelId="{1312F36A-FAB2-41E0-8C0D-DFE1F9DA4B7C}" type="sibTrans" cxnId="{670C234E-F765-4FC1-A06C-8D1636275DD7}">
      <dgm:prSet/>
      <dgm:spPr/>
      <dgm:t>
        <a:bodyPr/>
        <a:lstStyle/>
        <a:p>
          <a:endParaRPr lang="en-US"/>
        </a:p>
      </dgm:t>
    </dgm:pt>
    <dgm:pt modelId="{B19ED037-FCBD-413C-B114-EE8602D53614}">
      <dgm:prSet phldrT="[Text]" phldr="0"/>
      <dgm:spPr/>
      <dgm:t>
        <a:bodyPr/>
        <a:lstStyle/>
        <a:p>
          <a:r>
            <a:rPr lang="en-US">
              <a:latin typeface="Arial"/>
            </a:rPr>
            <a:t>HBLW</a:t>
          </a:r>
          <a:endParaRPr lang="en-US"/>
        </a:p>
      </dgm:t>
    </dgm:pt>
    <dgm:pt modelId="{15712BBA-DA44-4479-A343-8B1E19CD1B6F}" type="parTrans" cxnId="{1EB374E8-2064-43F9-85D6-B59FB6F471FD}">
      <dgm:prSet/>
      <dgm:spPr/>
      <dgm:t>
        <a:bodyPr/>
        <a:lstStyle/>
        <a:p>
          <a:endParaRPr lang="en-US"/>
        </a:p>
      </dgm:t>
    </dgm:pt>
    <dgm:pt modelId="{A7E244E4-7119-40FB-AA9D-E7A418E71D9E}" type="sibTrans" cxnId="{1EB374E8-2064-43F9-85D6-B59FB6F471FD}">
      <dgm:prSet/>
      <dgm:spPr/>
      <dgm:t>
        <a:bodyPr/>
        <a:lstStyle/>
        <a:p>
          <a:endParaRPr lang="en-US"/>
        </a:p>
      </dgm:t>
    </dgm:pt>
    <dgm:pt modelId="{432BE2AC-3860-4ED1-BB66-3E354B80301C}">
      <dgm:prSet phldrT="[Text]" phldr="0"/>
      <dgm:spPr/>
      <dgm:t>
        <a:bodyPr/>
        <a:lstStyle/>
        <a:p>
          <a:r>
            <a:rPr lang="en-US" err="1">
              <a:latin typeface="Arial"/>
            </a:rPr>
            <a:t>Rückfahrt</a:t>
          </a:r>
          <a:endParaRPr lang="en-US" err="1"/>
        </a:p>
      </dgm:t>
    </dgm:pt>
    <dgm:pt modelId="{E71D8E55-1799-42BB-8066-0F2DD7727E16}" type="parTrans" cxnId="{787831FD-483E-48AA-B064-AD7B8BCB345A}">
      <dgm:prSet/>
      <dgm:spPr/>
      <dgm:t>
        <a:bodyPr/>
        <a:lstStyle/>
        <a:p>
          <a:endParaRPr lang="en-US"/>
        </a:p>
      </dgm:t>
    </dgm:pt>
    <dgm:pt modelId="{A03EAF45-0301-4634-9DAF-6B11BF2AA567}" type="sibTrans" cxnId="{787831FD-483E-48AA-B064-AD7B8BCB345A}">
      <dgm:prSet/>
      <dgm:spPr/>
      <dgm:t>
        <a:bodyPr/>
        <a:lstStyle/>
        <a:p>
          <a:endParaRPr lang="en-US"/>
        </a:p>
      </dgm:t>
    </dgm:pt>
    <dgm:pt modelId="{0DDC4D5A-7859-4199-8042-8D1AF2E62A5C}">
      <dgm:prSet phldrT="[Text]" phldr="0"/>
      <dgm:spPr/>
      <dgm:t>
        <a:bodyPr/>
        <a:lstStyle/>
        <a:p>
          <a:r>
            <a:rPr lang="en-US" err="1">
              <a:latin typeface="Arial"/>
            </a:rPr>
            <a:t>Hauptbahnhof</a:t>
          </a:r>
          <a:endParaRPr lang="en-US" err="1"/>
        </a:p>
      </dgm:t>
    </dgm:pt>
    <dgm:pt modelId="{73261926-B9F7-4871-BEDB-AD9866F5E1ED}" type="parTrans" cxnId="{5CCCAB83-242D-4DFB-84FB-A9F57D9C6D3E}">
      <dgm:prSet/>
      <dgm:spPr/>
      <dgm:t>
        <a:bodyPr/>
        <a:lstStyle/>
        <a:p>
          <a:endParaRPr lang="en-US"/>
        </a:p>
      </dgm:t>
    </dgm:pt>
    <dgm:pt modelId="{89A4B5DB-70DB-4A5A-8BE5-F6859BAE79DB}" type="sibTrans" cxnId="{5CCCAB83-242D-4DFB-84FB-A9F57D9C6D3E}">
      <dgm:prSet/>
      <dgm:spPr/>
      <dgm:t>
        <a:bodyPr/>
        <a:lstStyle/>
        <a:p>
          <a:endParaRPr lang="en-US"/>
        </a:p>
      </dgm:t>
    </dgm:pt>
    <dgm:pt modelId="{38539E20-738C-4063-80BC-344EB86D9D55}" type="pres">
      <dgm:prSet presAssocID="{CAF356E3-040E-4F96-BDB4-3ED064688D91}" presName="Name0" presStyleCnt="0">
        <dgm:presLayoutVars>
          <dgm:dir/>
          <dgm:resizeHandles/>
        </dgm:presLayoutVars>
      </dgm:prSet>
      <dgm:spPr/>
    </dgm:pt>
    <dgm:pt modelId="{B8D913F2-51D2-44BE-8D19-DE39FBB82A03}" type="pres">
      <dgm:prSet presAssocID="{65991325-0CAD-405D-892D-17191BA26482}" presName="compNode" presStyleCnt="0"/>
      <dgm:spPr/>
    </dgm:pt>
    <dgm:pt modelId="{3F6F49D0-BAA9-4DAA-ADE0-D291E255DD9A}" type="pres">
      <dgm:prSet presAssocID="{65991325-0CAD-405D-892D-17191BA26482}" presName="dummyConnPt" presStyleCnt="0"/>
      <dgm:spPr/>
    </dgm:pt>
    <dgm:pt modelId="{74A6D7BA-86EF-4A3D-A714-6CB2B77B5A57}" type="pres">
      <dgm:prSet presAssocID="{65991325-0CAD-405D-892D-17191BA26482}" presName="node" presStyleLbl="node1" presStyleIdx="0" presStyleCnt="9">
        <dgm:presLayoutVars>
          <dgm:bulletEnabled val="1"/>
        </dgm:presLayoutVars>
      </dgm:prSet>
      <dgm:spPr/>
    </dgm:pt>
    <dgm:pt modelId="{7EA73E00-EC0C-41FD-831A-C98D4EF56875}" type="pres">
      <dgm:prSet presAssocID="{75E7D323-D183-41CB-8ADA-A1ACE021FCE3}" presName="sibTrans" presStyleLbl="bgSibTrans2D1" presStyleIdx="0" presStyleCnt="8"/>
      <dgm:spPr/>
    </dgm:pt>
    <dgm:pt modelId="{9F9311CA-4E25-4C9A-9022-28C7C7636560}" type="pres">
      <dgm:prSet presAssocID="{B23600C9-0972-43C6-8C21-36CAB06DA289}" presName="compNode" presStyleCnt="0"/>
      <dgm:spPr/>
    </dgm:pt>
    <dgm:pt modelId="{70ED7A44-196A-4D8D-8EAA-9A5B6CF5ADAF}" type="pres">
      <dgm:prSet presAssocID="{B23600C9-0972-43C6-8C21-36CAB06DA289}" presName="dummyConnPt" presStyleCnt="0"/>
      <dgm:spPr/>
    </dgm:pt>
    <dgm:pt modelId="{98A56B57-FEC1-4C2F-A5DA-B19FAB2B6E67}" type="pres">
      <dgm:prSet presAssocID="{B23600C9-0972-43C6-8C21-36CAB06DA289}" presName="node" presStyleLbl="node1" presStyleIdx="1" presStyleCnt="9">
        <dgm:presLayoutVars>
          <dgm:bulletEnabled val="1"/>
        </dgm:presLayoutVars>
      </dgm:prSet>
      <dgm:spPr/>
    </dgm:pt>
    <dgm:pt modelId="{60DFFDF5-A14B-4862-92E4-A1580BD55900}" type="pres">
      <dgm:prSet presAssocID="{1D802E48-F7B6-4339-A497-AFC45305DDAB}" presName="sibTrans" presStyleLbl="bgSibTrans2D1" presStyleIdx="1" presStyleCnt="8"/>
      <dgm:spPr/>
    </dgm:pt>
    <dgm:pt modelId="{3264A0AF-7818-4F36-8ECB-592104BF50AA}" type="pres">
      <dgm:prSet presAssocID="{DB6DECE1-81F6-4D94-ABFB-C1370B323A24}" presName="compNode" presStyleCnt="0"/>
      <dgm:spPr/>
    </dgm:pt>
    <dgm:pt modelId="{9241E152-F6A3-48EE-B2F2-284A4C0EBC48}" type="pres">
      <dgm:prSet presAssocID="{DB6DECE1-81F6-4D94-ABFB-C1370B323A24}" presName="dummyConnPt" presStyleCnt="0"/>
      <dgm:spPr/>
    </dgm:pt>
    <dgm:pt modelId="{5A4CF6CA-14F1-495F-B98A-1FE78925DE2E}" type="pres">
      <dgm:prSet presAssocID="{DB6DECE1-81F6-4D94-ABFB-C1370B323A24}" presName="node" presStyleLbl="node1" presStyleIdx="2" presStyleCnt="9">
        <dgm:presLayoutVars>
          <dgm:bulletEnabled val="1"/>
        </dgm:presLayoutVars>
      </dgm:prSet>
      <dgm:spPr/>
    </dgm:pt>
    <dgm:pt modelId="{5D5F662A-9745-46E1-ACCA-1A134C46666F}" type="pres">
      <dgm:prSet presAssocID="{8074F5C0-1214-4735-90C5-402B573C1161}" presName="sibTrans" presStyleLbl="bgSibTrans2D1" presStyleIdx="2" presStyleCnt="8"/>
      <dgm:spPr/>
    </dgm:pt>
    <dgm:pt modelId="{AAF96119-3BF2-42D6-AD6F-205CD8F506FF}" type="pres">
      <dgm:prSet presAssocID="{D3C6A726-CA1E-41A7-B0B3-190244F790CA}" presName="compNode" presStyleCnt="0"/>
      <dgm:spPr/>
    </dgm:pt>
    <dgm:pt modelId="{D51304B2-BBD1-4DB1-A492-8F80040368BC}" type="pres">
      <dgm:prSet presAssocID="{D3C6A726-CA1E-41A7-B0B3-190244F790CA}" presName="dummyConnPt" presStyleCnt="0"/>
      <dgm:spPr/>
    </dgm:pt>
    <dgm:pt modelId="{C107A86E-F731-4635-801A-55A8CACBCB5A}" type="pres">
      <dgm:prSet presAssocID="{D3C6A726-CA1E-41A7-B0B3-190244F790CA}" presName="node" presStyleLbl="node1" presStyleIdx="3" presStyleCnt="9">
        <dgm:presLayoutVars>
          <dgm:bulletEnabled val="1"/>
        </dgm:presLayoutVars>
      </dgm:prSet>
      <dgm:spPr/>
    </dgm:pt>
    <dgm:pt modelId="{883713A7-22B1-4E73-A611-7D3701566822}" type="pres">
      <dgm:prSet presAssocID="{2D732271-18A9-40A6-9657-D1BD96D26C6A}" presName="sibTrans" presStyleLbl="bgSibTrans2D1" presStyleIdx="3" presStyleCnt="8"/>
      <dgm:spPr/>
    </dgm:pt>
    <dgm:pt modelId="{92AB0B73-4220-4D8D-BE39-B0F037B675F8}" type="pres">
      <dgm:prSet presAssocID="{6B5C8873-10A9-414A-8DEE-E1BB5EDA172C}" presName="compNode" presStyleCnt="0"/>
      <dgm:spPr/>
    </dgm:pt>
    <dgm:pt modelId="{6C5810FA-18B3-4CFD-9300-9703126AA947}" type="pres">
      <dgm:prSet presAssocID="{6B5C8873-10A9-414A-8DEE-E1BB5EDA172C}" presName="dummyConnPt" presStyleCnt="0"/>
      <dgm:spPr/>
    </dgm:pt>
    <dgm:pt modelId="{E2B47E79-3572-441F-93E2-7F75456CCA38}" type="pres">
      <dgm:prSet presAssocID="{6B5C8873-10A9-414A-8DEE-E1BB5EDA172C}" presName="node" presStyleLbl="node1" presStyleIdx="4" presStyleCnt="9">
        <dgm:presLayoutVars>
          <dgm:bulletEnabled val="1"/>
        </dgm:presLayoutVars>
      </dgm:prSet>
      <dgm:spPr/>
    </dgm:pt>
    <dgm:pt modelId="{35D2123D-B92A-4E55-B1E5-E517D0273E6A}" type="pres">
      <dgm:prSet presAssocID="{CC5EE88B-615C-4FB2-9707-8E128CC5FEFC}" presName="sibTrans" presStyleLbl="bgSibTrans2D1" presStyleIdx="4" presStyleCnt="8"/>
      <dgm:spPr/>
    </dgm:pt>
    <dgm:pt modelId="{A957AF1E-8A89-405C-9618-24F34EC5C56C}" type="pres">
      <dgm:prSet presAssocID="{1D5C50CD-6570-4892-B60E-40A8AA9BA9E7}" presName="compNode" presStyleCnt="0"/>
      <dgm:spPr/>
    </dgm:pt>
    <dgm:pt modelId="{443AC780-2798-4B35-BD97-05CD44DF2CAF}" type="pres">
      <dgm:prSet presAssocID="{1D5C50CD-6570-4892-B60E-40A8AA9BA9E7}" presName="dummyConnPt" presStyleCnt="0"/>
      <dgm:spPr/>
    </dgm:pt>
    <dgm:pt modelId="{E6D7FEF4-A713-4A2C-8899-15698F5D845B}" type="pres">
      <dgm:prSet presAssocID="{1D5C50CD-6570-4892-B60E-40A8AA9BA9E7}" presName="node" presStyleLbl="node1" presStyleIdx="5" presStyleCnt="9">
        <dgm:presLayoutVars>
          <dgm:bulletEnabled val="1"/>
        </dgm:presLayoutVars>
      </dgm:prSet>
      <dgm:spPr/>
    </dgm:pt>
    <dgm:pt modelId="{8C5A09C4-6C5A-485E-9ABC-B57E8C6EECDF}" type="pres">
      <dgm:prSet presAssocID="{1312F36A-FAB2-41E0-8C0D-DFE1F9DA4B7C}" presName="sibTrans" presStyleLbl="bgSibTrans2D1" presStyleIdx="5" presStyleCnt="8"/>
      <dgm:spPr/>
    </dgm:pt>
    <dgm:pt modelId="{E4FF8DC2-B730-4A4D-85A8-D8D2816CD288}" type="pres">
      <dgm:prSet presAssocID="{B19ED037-FCBD-413C-B114-EE8602D53614}" presName="compNode" presStyleCnt="0"/>
      <dgm:spPr/>
    </dgm:pt>
    <dgm:pt modelId="{C84B3729-0BBB-4BD7-B8B3-C71FE7C672FD}" type="pres">
      <dgm:prSet presAssocID="{B19ED037-FCBD-413C-B114-EE8602D53614}" presName="dummyConnPt" presStyleCnt="0"/>
      <dgm:spPr/>
    </dgm:pt>
    <dgm:pt modelId="{C2B7E45E-6FE2-4CB2-A7EA-946FCBEB505F}" type="pres">
      <dgm:prSet presAssocID="{B19ED037-FCBD-413C-B114-EE8602D53614}" presName="node" presStyleLbl="node1" presStyleIdx="6" presStyleCnt="9">
        <dgm:presLayoutVars>
          <dgm:bulletEnabled val="1"/>
        </dgm:presLayoutVars>
      </dgm:prSet>
      <dgm:spPr/>
    </dgm:pt>
    <dgm:pt modelId="{2BB98611-AEAE-4F6E-9A7B-0A02EDC229B0}" type="pres">
      <dgm:prSet presAssocID="{A7E244E4-7119-40FB-AA9D-E7A418E71D9E}" presName="sibTrans" presStyleLbl="bgSibTrans2D1" presStyleIdx="6" presStyleCnt="8"/>
      <dgm:spPr/>
    </dgm:pt>
    <dgm:pt modelId="{8913477E-C644-43D4-B432-8DF2C41F2888}" type="pres">
      <dgm:prSet presAssocID="{432BE2AC-3860-4ED1-BB66-3E354B80301C}" presName="compNode" presStyleCnt="0"/>
      <dgm:spPr/>
    </dgm:pt>
    <dgm:pt modelId="{D4793D06-CFC6-4020-8D9E-C0F27DC1254A}" type="pres">
      <dgm:prSet presAssocID="{432BE2AC-3860-4ED1-BB66-3E354B80301C}" presName="dummyConnPt" presStyleCnt="0"/>
      <dgm:spPr/>
    </dgm:pt>
    <dgm:pt modelId="{2BC73F22-DD17-4A54-9642-AED8D0FC3C44}" type="pres">
      <dgm:prSet presAssocID="{432BE2AC-3860-4ED1-BB66-3E354B80301C}" presName="node" presStyleLbl="node1" presStyleIdx="7" presStyleCnt="9">
        <dgm:presLayoutVars>
          <dgm:bulletEnabled val="1"/>
        </dgm:presLayoutVars>
      </dgm:prSet>
      <dgm:spPr/>
    </dgm:pt>
    <dgm:pt modelId="{BA8E676C-F805-42A7-9DC3-524942B8EE20}" type="pres">
      <dgm:prSet presAssocID="{A03EAF45-0301-4634-9DAF-6B11BF2AA567}" presName="sibTrans" presStyleLbl="bgSibTrans2D1" presStyleIdx="7" presStyleCnt="8"/>
      <dgm:spPr/>
    </dgm:pt>
    <dgm:pt modelId="{B64A208E-9A52-49A1-88A6-BC2951D3232E}" type="pres">
      <dgm:prSet presAssocID="{0DDC4D5A-7859-4199-8042-8D1AF2E62A5C}" presName="compNode" presStyleCnt="0"/>
      <dgm:spPr/>
    </dgm:pt>
    <dgm:pt modelId="{AB9E691F-B063-4BD5-A558-6DFBA5093BBC}" type="pres">
      <dgm:prSet presAssocID="{0DDC4D5A-7859-4199-8042-8D1AF2E62A5C}" presName="dummyConnPt" presStyleCnt="0"/>
      <dgm:spPr/>
    </dgm:pt>
    <dgm:pt modelId="{A1DBCD37-8ED9-473E-A34C-8E330FD16A83}" type="pres">
      <dgm:prSet presAssocID="{0DDC4D5A-7859-4199-8042-8D1AF2E62A5C}" presName="node" presStyleLbl="node1" presStyleIdx="8" presStyleCnt="9">
        <dgm:presLayoutVars>
          <dgm:bulletEnabled val="1"/>
        </dgm:presLayoutVars>
      </dgm:prSet>
      <dgm:spPr/>
    </dgm:pt>
  </dgm:ptLst>
  <dgm:cxnLst>
    <dgm:cxn modelId="{3EE31304-AE9A-41FD-B824-60A8D1C8ACDD}" type="presOf" srcId="{6B5C8873-10A9-414A-8DEE-E1BB5EDA172C}" destId="{E2B47E79-3572-441F-93E2-7F75456CCA38}" srcOrd="0" destOrd="0" presId="urn:microsoft.com/office/officeart/2005/8/layout/bProcess4"/>
    <dgm:cxn modelId="{2742B20C-9AA3-421F-8B72-444F4F766509}" type="presOf" srcId="{0DDC4D5A-7859-4199-8042-8D1AF2E62A5C}" destId="{A1DBCD37-8ED9-473E-A34C-8E330FD16A83}" srcOrd="0" destOrd="0" presId="urn:microsoft.com/office/officeart/2005/8/layout/bProcess4"/>
    <dgm:cxn modelId="{1EEC2411-23FE-41B3-9503-AF9F941738F5}" type="presOf" srcId="{CC5EE88B-615C-4FB2-9707-8E128CC5FEFC}" destId="{35D2123D-B92A-4E55-B1E5-E517D0273E6A}" srcOrd="0" destOrd="0" presId="urn:microsoft.com/office/officeart/2005/8/layout/bProcess4"/>
    <dgm:cxn modelId="{AAF6A522-7732-4761-8BFE-01D060DDE5B9}" type="presOf" srcId="{CAF356E3-040E-4F96-BDB4-3ED064688D91}" destId="{38539E20-738C-4063-80BC-344EB86D9D55}" srcOrd="0" destOrd="0" presId="urn:microsoft.com/office/officeart/2005/8/layout/bProcess4"/>
    <dgm:cxn modelId="{11E9B92A-BD03-491D-B5A1-CCC2FDEBFE9F}" type="presOf" srcId="{8074F5C0-1214-4735-90C5-402B573C1161}" destId="{5D5F662A-9745-46E1-ACCA-1A134C46666F}" srcOrd="0" destOrd="0" presId="urn:microsoft.com/office/officeart/2005/8/layout/bProcess4"/>
    <dgm:cxn modelId="{5B5D232F-49AC-48ED-9F77-BC270DA58208}" type="presOf" srcId="{75E7D323-D183-41CB-8ADA-A1ACE021FCE3}" destId="{7EA73E00-EC0C-41FD-831A-C98D4EF56875}" srcOrd="0" destOrd="0" presId="urn:microsoft.com/office/officeart/2005/8/layout/bProcess4"/>
    <dgm:cxn modelId="{E96E733E-B292-405E-92BB-89442B836544}" type="presOf" srcId="{1312F36A-FAB2-41E0-8C0D-DFE1F9DA4B7C}" destId="{8C5A09C4-6C5A-485E-9ABC-B57E8C6EECDF}" srcOrd="0" destOrd="0" presId="urn:microsoft.com/office/officeart/2005/8/layout/bProcess4"/>
    <dgm:cxn modelId="{98030966-353A-433A-AD0A-286D0A23AEAF}" srcId="{CAF356E3-040E-4F96-BDB4-3ED064688D91}" destId="{B23600C9-0972-43C6-8C21-36CAB06DA289}" srcOrd="1" destOrd="0" parTransId="{41AC8EEE-6A89-4730-86E0-E8C821E5B73F}" sibTransId="{1D802E48-F7B6-4339-A497-AFC45305DDAB}"/>
    <dgm:cxn modelId="{25005449-C6D6-4267-85E0-31DFC34BCD7E}" type="presOf" srcId="{B23600C9-0972-43C6-8C21-36CAB06DA289}" destId="{98A56B57-FEC1-4C2F-A5DA-B19FAB2B6E67}" srcOrd="0" destOrd="0" presId="urn:microsoft.com/office/officeart/2005/8/layout/bProcess4"/>
    <dgm:cxn modelId="{A5EFDF49-1AD1-4F93-B202-3C1C94F70E7A}" type="presOf" srcId="{2D732271-18A9-40A6-9657-D1BD96D26C6A}" destId="{883713A7-22B1-4E73-A611-7D3701566822}" srcOrd="0" destOrd="0" presId="urn:microsoft.com/office/officeart/2005/8/layout/bProcess4"/>
    <dgm:cxn modelId="{9090A14D-72A8-49C2-8E6D-DAEBD5713EB7}" srcId="{CAF356E3-040E-4F96-BDB4-3ED064688D91}" destId="{DB6DECE1-81F6-4D94-ABFB-C1370B323A24}" srcOrd="2" destOrd="0" parTransId="{F828D0A7-9882-48CF-91DD-7E21F1002C18}" sibTransId="{8074F5C0-1214-4735-90C5-402B573C1161}"/>
    <dgm:cxn modelId="{670C234E-F765-4FC1-A06C-8D1636275DD7}" srcId="{CAF356E3-040E-4F96-BDB4-3ED064688D91}" destId="{1D5C50CD-6570-4892-B60E-40A8AA9BA9E7}" srcOrd="5" destOrd="0" parTransId="{7D7124D5-A690-45E4-9F46-98F5ABCAB5BD}" sibTransId="{1312F36A-FAB2-41E0-8C0D-DFE1F9DA4B7C}"/>
    <dgm:cxn modelId="{EBF52D76-E888-4854-B311-D68278B6EDBF}" type="presOf" srcId="{65991325-0CAD-405D-892D-17191BA26482}" destId="{74A6D7BA-86EF-4A3D-A714-6CB2B77B5A57}" srcOrd="0" destOrd="0" presId="urn:microsoft.com/office/officeart/2005/8/layout/bProcess4"/>
    <dgm:cxn modelId="{8BBB7D59-EE66-45F4-85FA-C26F2BF4183D}" srcId="{CAF356E3-040E-4F96-BDB4-3ED064688D91}" destId="{D3C6A726-CA1E-41A7-B0B3-190244F790CA}" srcOrd="3" destOrd="0" parTransId="{BDD345E8-939F-400D-AAEC-D01AC381AEB1}" sibTransId="{2D732271-18A9-40A6-9657-D1BD96D26C6A}"/>
    <dgm:cxn modelId="{96EFD859-0578-4AE0-90C3-E5E591DE6478}" type="presOf" srcId="{B19ED037-FCBD-413C-B114-EE8602D53614}" destId="{C2B7E45E-6FE2-4CB2-A7EA-946FCBEB505F}" srcOrd="0" destOrd="0" presId="urn:microsoft.com/office/officeart/2005/8/layout/bProcess4"/>
    <dgm:cxn modelId="{2EAA517D-704C-4E77-B2D4-D1DEEDC3B6E3}" srcId="{CAF356E3-040E-4F96-BDB4-3ED064688D91}" destId="{65991325-0CAD-405D-892D-17191BA26482}" srcOrd="0" destOrd="0" parTransId="{4E3CE9D2-3F6B-4492-A747-B018AE517FB6}" sibTransId="{75E7D323-D183-41CB-8ADA-A1ACE021FCE3}"/>
    <dgm:cxn modelId="{8551887F-E609-449B-8D26-792678D21452}" type="presOf" srcId="{1D802E48-F7B6-4339-A497-AFC45305DDAB}" destId="{60DFFDF5-A14B-4862-92E4-A1580BD55900}" srcOrd="0" destOrd="0" presId="urn:microsoft.com/office/officeart/2005/8/layout/bProcess4"/>
    <dgm:cxn modelId="{D79E2A83-A7AF-47F3-8B66-FE3DE95F58A0}" type="presOf" srcId="{A03EAF45-0301-4634-9DAF-6B11BF2AA567}" destId="{BA8E676C-F805-42A7-9DC3-524942B8EE20}" srcOrd="0" destOrd="0" presId="urn:microsoft.com/office/officeart/2005/8/layout/bProcess4"/>
    <dgm:cxn modelId="{5CCCAB83-242D-4DFB-84FB-A9F57D9C6D3E}" srcId="{CAF356E3-040E-4F96-BDB4-3ED064688D91}" destId="{0DDC4D5A-7859-4199-8042-8D1AF2E62A5C}" srcOrd="8" destOrd="0" parTransId="{73261926-B9F7-4871-BEDB-AD9866F5E1ED}" sibTransId="{89A4B5DB-70DB-4A5A-8BE5-F6859BAE79DB}"/>
    <dgm:cxn modelId="{D6CA7E8C-20DC-4FF1-9AF1-5515B466340F}" type="presOf" srcId="{1D5C50CD-6570-4892-B60E-40A8AA9BA9E7}" destId="{E6D7FEF4-A713-4A2C-8899-15698F5D845B}" srcOrd="0" destOrd="0" presId="urn:microsoft.com/office/officeart/2005/8/layout/bProcess4"/>
    <dgm:cxn modelId="{F7970F93-6005-409F-9F05-1D55CAD34F77}" type="presOf" srcId="{D3C6A726-CA1E-41A7-B0B3-190244F790CA}" destId="{C107A86E-F731-4635-801A-55A8CACBCB5A}" srcOrd="0" destOrd="0" presId="urn:microsoft.com/office/officeart/2005/8/layout/bProcess4"/>
    <dgm:cxn modelId="{D32AF6A3-7231-4D82-92DF-E7333ABF3DA4}" type="presOf" srcId="{A7E244E4-7119-40FB-AA9D-E7A418E71D9E}" destId="{2BB98611-AEAE-4F6E-9A7B-0A02EDC229B0}" srcOrd="0" destOrd="0" presId="urn:microsoft.com/office/officeart/2005/8/layout/bProcess4"/>
    <dgm:cxn modelId="{71649AB9-3C08-4C36-ACA0-16B4A9E837D2}" srcId="{CAF356E3-040E-4F96-BDB4-3ED064688D91}" destId="{6B5C8873-10A9-414A-8DEE-E1BB5EDA172C}" srcOrd="4" destOrd="0" parTransId="{EA3BC8E0-FCB0-43B3-A078-75DFF265EEB2}" sibTransId="{CC5EE88B-615C-4FB2-9707-8E128CC5FEFC}"/>
    <dgm:cxn modelId="{ED2263CA-9872-40ED-AC3A-784F7208D5EB}" type="presOf" srcId="{432BE2AC-3860-4ED1-BB66-3E354B80301C}" destId="{2BC73F22-DD17-4A54-9642-AED8D0FC3C44}" srcOrd="0" destOrd="0" presId="urn:microsoft.com/office/officeart/2005/8/layout/bProcess4"/>
    <dgm:cxn modelId="{1EB374E8-2064-43F9-85D6-B59FB6F471FD}" srcId="{CAF356E3-040E-4F96-BDB4-3ED064688D91}" destId="{B19ED037-FCBD-413C-B114-EE8602D53614}" srcOrd="6" destOrd="0" parTransId="{15712BBA-DA44-4479-A343-8B1E19CD1B6F}" sibTransId="{A7E244E4-7119-40FB-AA9D-E7A418E71D9E}"/>
    <dgm:cxn modelId="{0AC5B8F3-8D25-4DD6-9811-B0D27ED4640F}" type="presOf" srcId="{DB6DECE1-81F6-4D94-ABFB-C1370B323A24}" destId="{5A4CF6CA-14F1-495F-B98A-1FE78925DE2E}" srcOrd="0" destOrd="0" presId="urn:microsoft.com/office/officeart/2005/8/layout/bProcess4"/>
    <dgm:cxn modelId="{787831FD-483E-48AA-B064-AD7B8BCB345A}" srcId="{CAF356E3-040E-4F96-BDB4-3ED064688D91}" destId="{432BE2AC-3860-4ED1-BB66-3E354B80301C}" srcOrd="7" destOrd="0" parTransId="{E71D8E55-1799-42BB-8066-0F2DD7727E16}" sibTransId="{A03EAF45-0301-4634-9DAF-6B11BF2AA567}"/>
    <dgm:cxn modelId="{B9B8D9A7-0874-455E-B180-9F55F3775D22}" type="presParOf" srcId="{38539E20-738C-4063-80BC-344EB86D9D55}" destId="{B8D913F2-51D2-44BE-8D19-DE39FBB82A03}" srcOrd="0" destOrd="0" presId="urn:microsoft.com/office/officeart/2005/8/layout/bProcess4"/>
    <dgm:cxn modelId="{0265C253-A23E-4219-B4B9-A8E05BAAFD36}" type="presParOf" srcId="{B8D913F2-51D2-44BE-8D19-DE39FBB82A03}" destId="{3F6F49D0-BAA9-4DAA-ADE0-D291E255DD9A}" srcOrd="0" destOrd="0" presId="urn:microsoft.com/office/officeart/2005/8/layout/bProcess4"/>
    <dgm:cxn modelId="{37FA64F9-DBD6-4AE2-9E92-4AA4D36FEED8}" type="presParOf" srcId="{B8D913F2-51D2-44BE-8D19-DE39FBB82A03}" destId="{74A6D7BA-86EF-4A3D-A714-6CB2B77B5A57}" srcOrd="1" destOrd="0" presId="urn:microsoft.com/office/officeart/2005/8/layout/bProcess4"/>
    <dgm:cxn modelId="{015B3F53-FD98-4BD5-9DD6-E5C581A6C907}" type="presParOf" srcId="{38539E20-738C-4063-80BC-344EB86D9D55}" destId="{7EA73E00-EC0C-41FD-831A-C98D4EF56875}" srcOrd="1" destOrd="0" presId="urn:microsoft.com/office/officeart/2005/8/layout/bProcess4"/>
    <dgm:cxn modelId="{395B3C72-59B1-47FA-B4E9-58A47EEA9555}" type="presParOf" srcId="{38539E20-738C-4063-80BC-344EB86D9D55}" destId="{9F9311CA-4E25-4C9A-9022-28C7C7636560}" srcOrd="2" destOrd="0" presId="urn:microsoft.com/office/officeart/2005/8/layout/bProcess4"/>
    <dgm:cxn modelId="{86F5A48E-CF12-48CB-BF62-BF37802804EC}" type="presParOf" srcId="{9F9311CA-4E25-4C9A-9022-28C7C7636560}" destId="{70ED7A44-196A-4D8D-8EAA-9A5B6CF5ADAF}" srcOrd="0" destOrd="0" presId="urn:microsoft.com/office/officeart/2005/8/layout/bProcess4"/>
    <dgm:cxn modelId="{5664481E-922E-4DBE-8DCD-998D86704099}" type="presParOf" srcId="{9F9311CA-4E25-4C9A-9022-28C7C7636560}" destId="{98A56B57-FEC1-4C2F-A5DA-B19FAB2B6E67}" srcOrd="1" destOrd="0" presId="urn:microsoft.com/office/officeart/2005/8/layout/bProcess4"/>
    <dgm:cxn modelId="{63E1327F-0626-4AAE-B3A9-E7C0D4BE1FBA}" type="presParOf" srcId="{38539E20-738C-4063-80BC-344EB86D9D55}" destId="{60DFFDF5-A14B-4862-92E4-A1580BD55900}" srcOrd="3" destOrd="0" presId="urn:microsoft.com/office/officeart/2005/8/layout/bProcess4"/>
    <dgm:cxn modelId="{8CA5646A-C8FE-42D6-88DC-002BC7B910C3}" type="presParOf" srcId="{38539E20-738C-4063-80BC-344EB86D9D55}" destId="{3264A0AF-7818-4F36-8ECB-592104BF50AA}" srcOrd="4" destOrd="0" presId="urn:microsoft.com/office/officeart/2005/8/layout/bProcess4"/>
    <dgm:cxn modelId="{86300B5C-B815-4FE6-82EC-F1408187F868}" type="presParOf" srcId="{3264A0AF-7818-4F36-8ECB-592104BF50AA}" destId="{9241E152-F6A3-48EE-B2F2-284A4C0EBC48}" srcOrd="0" destOrd="0" presId="urn:microsoft.com/office/officeart/2005/8/layout/bProcess4"/>
    <dgm:cxn modelId="{25EBC98A-DA94-4F21-A076-4A10DB766109}" type="presParOf" srcId="{3264A0AF-7818-4F36-8ECB-592104BF50AA}" destId="{5A4CF6CA-14F1-495F-B98A-1FE78925DE2E}" srcOrd="1" destOrd="0" presId="urn:microsoft.com/office/officeart/2005/8/layout/bProcess4"/>
    <dgm:cxn modelId="{B0270609-A96D-451E-96AD-160A18C1262C}" type="presParOf" srcId="{38539E20-738C-4063-80BC-344EB86D9D55}" destId="{5D5F662A-9745-46E1-ACCA-1A134C46666F}" srcOrd="5" destOrd="0" presId="urn:microsoft.com/office/officeart/2005/8/layout/bProcess4"/>
    <dgm:cxn modelId="{56954620-C21B-48D8-A671-8C6A4135D084}" type="presParOf" srcId="{38539E20-738C-4063-80BC-344EB86D9D55}" destId="{AAF96119-3BF2-42D6-AD6F-205CD8F506FF}" srcOrd="6" destOrd="0" presId="urn:microsoft.com/office/officeart/2005/8/layout/bProcess4"/>
    <dgm:cxn modelId="{389BD120-3A45-49B9-8632-DBE493F07426}" type="presParOf" srcId="{AAF96119-3BF2-42D6-AD6F-205CD8F506FF}" destId="{D51304B2-BBD1-4DB1-A492-8F80040368BC}" srcOrd="0" destOrd="0" presId="urn:microsoft.com/office/officeart/2005/8/layout/bProcess4"/>
    <dgm:cxn modelId="{6506A3C5-178D-42DF-9C3C-44C247032A02}" type="presParOf" srcId="{AAF96119-3BF2-42D6-AD6F-205CD8F506FF}" destId="{C107A86E-F731-4635-801A-55A8CACBCB5A}" srcOrd="1" destOrd="0" presId="urn:microsoft.com/office/officeart/2005/8/layout/bProcess4"/>
    <dgm:cxn modelId="{C1184CDA-F12F-40E7-BF17-502C850ACAC0}" type="presParOf" srcId="{38539E20-738C-4063-80BC-344EB86D9D55}" destId="{883713A7-22B1-4E73-A611-7D3701566822}" srcOrd="7" destOrd="0" presId="urn:microsoft.com/office/officeart/2005/8/layout/bProcess4"/>
    <dgm:cxn modelId="{A75CD380-7B97-4088-A013-8CD47F9267CB}" type="presParOf" srcId="{38539E20-738C-4063-80BC-344EB86D9D55}" destId="{92AB0B73-4220-4D8D-BE39-B0F037B675F8}" srcOrd="8" destOrd="0" presId="urn:microsoft.com/office/officeart/2005/8/layout/bProcess4"/>
    <dgm:cxn modelId="{6BC82FC4-6F6A-4D77-9D2E-A6A66240CBC7}" type="presParOf" srcId="{92AB0B73-4220-4D8D-BE39-B0F037B675F8}" destId="{6C5810FA-18B3-4CFD-9300-9703126AA947}" srcOrd="0" destOrd="0" presId="urn:microsoft.com/office/officeart/2005/8/layout/bProcess4"/>
    <dgm:cxn modelId="{BE0CA917-A99E-4A7F-B15E-38E8476BCC34}" type="presParOf" srcId="{92AB0B73-4220-4D8D-BE39-B0F037B675F8}" destId="{E2B47E79-3572-441F-93E2-7F75456CCA38}" srcOrd="1" destOrd="0" presId="urn:microsoft.com/office/officeart/2005/8/layout/bProcess4"/>
    <dgm:cxn modelId="{2ABE3CD0-A26A-42BE-B3AD-27E725813A1C}" type="presParOf" srcId="{38539E20-738C-4063-80BC-344EB86D9D55}" destId="{35D2123D-B92A-4E55-B1E5-E517D0273E6A}" srcOrd="9" destOrd="0" presId="urn:microsoft.com/office/officeart/2005/8/layout/bProcess4"/>
    <dgm:cxn modelId="{7BD48811-A700-4899-A148-D314DD12FB93}" type="presParOf" srcId="{38539E20-738C-4063-80BC-344EB86D9D55}" destId="{A957AF1E-8A89-405C-9618-24F34EC5C56C}" srcOrd="10" destOrd="0" presId="urn:microsoft.com/office/officeart/2005/8/layout/bProcess4"/>
    <dgm:cxn modelId="{BC1A4D86-19B2-40AD-9C83-2162B5F69A79}" type="presParOf" srcId="{A957AF1E-8A89-405C-9618-24F34EC5C56C}" destId="{443AC780-2798-4B35-BD97-05CD44DF2CAF}" srcOrd="0" destOrd="0" presId="urn:microsoft.com/office/officeart/2005/8/layout/bProcess4"/>
    <dgm:cxn modelId="{B1700BFE-EA70-44C2-B91C-D5684DAAD005}" type="presParOf" srcId="{A957AF1E-8A89-405C-9618-24F34EC5C56C}" destId="{E6D7FEF4-A713-4A2C-8899-15698F5D845B}" srcOrd="1" destOrd="0" presId="urn:microsoft.com/office/officeart/2005/8/layout/bProcess4"/>
    <dgm:cxn modelId="{DFF365D9-5BCE-4B94-BFF7-37FA726A3449}" type="presParOf" srcId="{38539E20-738C-4063-80BC-344EB86D9D55}" destId="{8C5A09C4-6C5A-485E-9ABC-B57E8C6EECDF}" srcOrd="11" destOrd="0" presId="urn:microsoft.com/office/officeart/2005/8/layout/bProcess4"/>
    <dgm:cxn modelId="{37445E80-E06B-425B-9F7A-F398886DC428}" type="presParOf" srcId="{38539E20-738C-4063-80BC-344EB86D9D55}" destId="{E4FF8DC2-B730-4A4D-85A8-D8D2816CD288}" srcOrd="12" destOrd="0" presId="urn:microsoft.com/office/officeart/2005/8/layout/bProcess4"/>
    <dgm:cxn modelId="{3042A4E6-BAF2-4FF9-82DA-2A32998125F6}" type="presParOf" srcId="{E4FF8DC2-B730-4A4D-85A8-D8D2816CD288}" destId="{C84B3729-0BBB-4BD7-B8B3-C71FE7C672FD}" srcOrd="0" destOrd="0" presId="urn:microsoft.com/office/officeart/2005/8/layout/bProcess4"/>
    <dgm:cxn modelId="{A853BC9A-CFE3-4910-9B35-1BC38459C9AE}" type="presParOf" srcId="{E4FF8DC2-B730-4A4D-85A8-D8D2816CD288}" destId="{C2B7E45E-6FE2-4CB2-A7EA-946FCBEB505F}" srcOrd="1" destOrd="0" presId="urn:microsoft.com/office/officeart/2005/8/layout/bProcess4"/>
    <dgm:cxn modelId="{AC255E52-A599-46FC-903A-5600F9721312}" type="presParOf" srcId="{38539E20-738C-4063-80BC-344EB86D9D55}" destId="{2BB98611-AEAE-4F6E-9A7B-0A02EDC229B0}" srcOrd="13" destOrd="0" presId="urn:microsoft.com/office/officeart/2005/8/layout/bProcess4"/>
    <dgm:cxn modelId="{4F6103BF-D36F-4A59-A1D8-64E5030ABD89}" type="presParOf" srcId="{38539E20-738C-4063-80BC-344EB86D9D55}" destId="{8913477E-C644-43D4-B432-8DF2C41F2888}" srcOrd="14" destOrd="0" presId="urn:microsoft.com/office/officeart/2005/8/layout/bProcess4"/>
    <dgm:cxn modelId="{815B607F-FA01-485E-BCC4-87C8440B1A65}" type="presParOf" srcId="{8913477E-C644-43D4-B432-8DF2C41F2888}" destId="{D4793D06-CFC6-4020-8D9E-C0F27DC1254A}" srcOrd="0" destOrd="0" presId="urn:microsoft.com/office/officeart/2005/8/layout/bProcess4"/>
    <dgm:cxn modelId="{257425B3-94C1-4128-8FF0-C472961D0070}" type="presParOf" srcId="{8913477E-C644-43D4-B432-8DF2C41F2888}" destId="{2BC73F22-DD17-4A54-9642-AED8D0FC3C44}" srcOrd="1" destOrd="0" presId="urn:microsoft.com/office/officeart/2005/8/layout/bProcess4"/>
    <dgm:cxn modelId="{C4AA2F4C-D306-4357-B571-864BA3E5D357}" type="presParOf" srcId="{38539E20-738C-4063-80BC-344EB86D9D55}" destId="{BA8E676C-F805-42A7-9DC3-524942B8EE20}" srcOrd="15" destOrd="0" presId="urn:microsoft.com/office/officeart/2005/8/layout/bProcess4"/>
    <dgm:cxn modelId="{3E85F442-587D-43C0-A5AD-DB86A7D0D038}" type="presParOf" srcId="{38539E20-738C-4063-80BC-344EB86D9D55}" destId="{B64A208E-9A52-49A1-88A6-BC2951D3232E}" srcOrd="16" destOrd="0" presId="urn:microsoft.com/office/officeart/2005/8/layout/bProcess4"/>
    <dgm:cxn modelId="{FFA81DEA-DA71-4013-A8A3-0B102339326A}" type="presParOf" srcId="{B64A208E-9A52-49A1-88A6-BC2951D3232E}" destId="{AB9E691F-B063-4BD5-A558-6DFBA5093BBC}" srcOrd="0" destOrd="0" presId="urn:microsoft.com/office/officeart/2005/8/layout/bProcess4"/>
    <dgm:cxn modelId="{F9C7D365-A943-4F56-8CC4-A0CEC39E0ABB}" type="presParOf" srcId="{B64A208E-9A52-49A1-88A6-BC2951D3232E}" destId="{A1DBCD37-8ED9-473E-A34C-8E330FD16A8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8466E3-B3F7-4958-861D-03A5A2C03E1E}" type="doc">
      <dgm:prSet loTypeId="urn:microsoft.com/office/officeart/2005/8/layout/b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964508AB-3C18-415E-8ABF-286F047040DF}">
      <dgm:prSet phldrT="[Text]" phldr="0"/>
      <dgm:spPr/>
      <dgm:t>
        <a:bodyPr/>
        <a:lstStyle/>
        <a:p>
          <a:r>
            <a:rPr lang="de-DE">
              <a:solidFill>
                <a:schemeClr val="tx1"/>
              </a:solidFill>
              <a:latin typeface="Arial"/>
            </a:rPr>
            <a:t>Industriezeile</a:t>
          </a:r>
          <a:endParaRPr lang="de-DE">
            <a:solidFill>
              <a:schemeClr val="tx1"/>
            </a:solidFill>
          </a:endParaRPr>
        </a:p>
      </dgm:t>
    </dgm:pt>
    <dgm:pt modelId="{26BD70AE-7B9C-4A0C-93D4-2F17251449D7}" type="parTrans" cxnId="{3097D42B-F2E9-4759-9AD7-AE3642FBBA4B}">
      <dgm:prSet/>
      <dgm:spPr/>
      <dgm:t>
        <a:bodyPr/>
        <a:lstStyle/>
        <a:p>
          <a:endParaRPr lang="de-DE"/>
        </a:p>
      </dgm:t>
    </dgm:pt>
    <dgm:pt modelId="{4BCD73F4-E60B-4AEC-8AAE-FC8A5269D9E7}" type="sibTrans" cxnId="{3097D42B-F2E9-4759-9AD7-AE3642FBBA4B}">
      <dgm:prSet/>
      <dgm:spPr/>
      <dgm:t>
        <a:bodyPr/>
        <a:lstStyle/>
        <a:p>
          <a:endParaRPr lang="de-DE"/>
        </a:p>
      </dgm:t>
    </dgm:pt>
    <dgm:pt modelId="{4451611B-A97C-4E54-A9B7-F670177D01A5}">
      <dgm:prSet phldr="0"/>
      <dgm:spPr/>
      <dgm:t>
        <a:bodyPr/>
        <a:lstStyle/>
        <a:p>
          <a:pPr rtl="0"/>
          <a:r>
            <a:rPr lang="de-DE">
              <a:solidFill>
                <a:schemeClr val="tx1"/>
              </a:solidFill>
            </a:rPr>
            <a:t>Aussichts-</a:t>
          </a:r>
          <a:r>
            <a:rPr lang="de-DE" err="1">
              <a:solidFill>
                <a:schemeClr val="tx1"/>
              </a:solidFill>
            </a:rPr>
            <a:t>plattform</a:t>
          </a:r>
          <a:r>
            <a:rPr lang="de-DE">
              <a:solidFill>
                <a:schemeClr val="tx1"/>
              </a:solidFill>
            </a:rPr>
            <a:t> Hafenpark</a:t>
          </a:r>
        </a:p>
      </dgm:t>
    </dgm:pt>
    <dgm:pt modelId="{4B96B566-5453-4814-A2B7-983468A64005}" type="parTrans" cxnId="{A09788C7-B1DF-4F9F-98B5-BEBB0CEF7391}">
      <dgm:prSet/>
      <dgm:spPr/>
      <dgm:t>
        <a:bodyPr/>
        <a:lstStyle/>
        <a:p>
          <a:endParaRPr lang="de-DE"/>
        </a:p>
      </dgm:t>
    </dgm:pt>
    <dgm:pt modelId="{1A9914CC-3CBD-4014-A995-9A18705F51C7}" type="sibTrans" cxnId="{A09788C7-B1DF-4F9F-98B5-BEBB0CEF7391}">
      <dgm:prSet/>
      <dgm:spPr/>
      <dgm:t>
        <a:bodyPr/>
        <a:lstStyle/>
        <a:p>
          <a:endParaRPr lang="de-DE"/>
        </a:p>
      </dgm:t>
    </dgm:pt>
    <dgm:pt modelId="{0F810070-D8B7-4055-8341-A156B5AF1578}">
      <dgm:prSet phldr="0"/>
      <dgm:spPr/>
      <dgm:t>
        <a:bodyPr/>
        <a:lstStyle/>
        <a:p>
          <a:pPr rtl="0"/>
          <a:r>
            <a:rPr lang="de-DE">
              <a:solidFill>
                <a:schemeClr val="tx1"/>
              </a:solidFill>
            </a:rPr>
            <a:t>Werft-ÖSWAG</a:t>
          </a:r>
        </a:p>
      </dgm:t>
    </dgm:pt>
    <dgm:pt modelId="{194955BB-F787-414F-AF1F-9FEBFD4FA223}" type="parTrans" cxnId="{7518E3D3-EF6D-44DD-B408-A2E9FECBC3DB}">
      <dgm:prSet/>
      <dgm:spPr/>
      <dgm:t>
        <a:bodyPr/>
        <a:lstStyle/>
        <a:p>
          <a:endParaRPr lang="de-DE"/>
        </a:p>
      </dgm:t>
    </dgm:pt>
    <dgm:pt modelId="{3A095B81-645B-44DC-9ABE-76ABAC11F631}" type="sibTrans" cxnId="{7518E3D3-EF6D-44DD-B408-A2E9FECBC3DB}">
      <dgm:prSet/>
      <dgm:spPr/>
      <dgm:t>
        <a:bodyPr/>
        <a:lstStyle/>
        <a:p>
          <a:endParaRPr lang="de-DE"/>
        </a:p>
      </dgm:t>
    </dgm:pt>
    <dgm:pt modelId="{F66314BB-EE9F-443F-8D90-F78E8916BFD6}">
      <dgm:prSet phldr="0"/>
      <dgm:spPr/>
      <dgm:t>
        <a:bodyPr/>
        <a:lstStyle/>
        <a:p>
          <a:pPr rtl="0"/>
          <a:r>
            <a:rPr lang="de-DE">
              <a:solidFill>
                <a:schemeClr val="tx1"/>
              </a:solidFill>
            </a:rPr>
            <a:t>Wohnsiedlung am Hafen</a:t>
          </a:r>
        </a:p>
      </dgm:t>
    </dgm:pt>
    <dgm:pt modelId="{9644481F-DB17-4A74-8C62-1BF39B330AD9}" type="parTrans" cxnId="{A4C62892-EF73-4CBF-B1BE-A74A7C501ECE}">
      <dgm:prSet/>
      <dgm:spPr/>
      <dgm:t>
        <a:bodyPr/>
        <a:lstStyle/>
        <a:p>
          <a:endParaRPr lang="de-DE"/>
        </a:p>
      </dgm:t>
    </dgm:pt>
    <dgm:pt modelId="{06B0A5EF-5369-4D9F-930B-2090250CBDA9}" type="sibTrans" cxnId="{A4C62892-EF73-4CBF-B1BE-A74A7C501ECE}">
      <dgm:prSet/>
      <dgm:spPr/>
      <dgm:t>
        <a:bodyPr/>
        <a:lstStyle/>
        <a:p>
          <a:endParaRPr lang="de-DE"/>
        </a:p>
      </dgm:t>
    </dgm:pt>
    <dgm:pt modelId="{7D4D26CE-A30D-4868-AF0B-1059D1E10DE0}">
      <dgm:prSet phldr="0"/>
      <dgm:spPr/>
      <dgm:t>
        <a:bodyPr/>
        <a:lstStyle/>
        <a:p>
          <a:r>
            <a:rPr lang="de-DE">
              <a:solidFill>
                <a:schemeClr val="tx1"/>
              </a:solidFill>
            </a:rPr>
            <a:t>Tabakfabrik</a:t>
          </a:r>
        </a:p>
      </dgm:t>
    </dgm:pt>
    <dgm:pt modelId="{A16BEA46-FFDF-4C7D-8E0D-49A4A1F4BBF1}" type="parTrans" cxnId="{8640BE1D-294E-4402-93C4-8C4A286103B6}">
      <dgm:prSet/>
      <dgm:spPr/>
      <dgm:t>
        <a:bodyPr/>
        <a:lstStyle/>
        <a:p>
          <a:endParaRPr lang="de-DE"/>
        </a:p>
      </dgm:t>
    </dgm:pt>
    <dgm:pt modelId="{B92954C5-728B-4727-BC9A-984FF5F0BAE2}" type="sibTrans" cxnId="{8640BE1D-294E-4402-93C4-8C4A286103B6}">
      <dgm:prSet/>
      <dgm:spPr/>
      <dgm:t>
        <a:bodyPr/>
        <a:lstStyle/>
        <a:p>
          <a:endParaRPr lang="de-DE"/>
        </a:p>
      </dgm:t>
    </dgm:pt>
    <dgm:pt modelId="{8EB80753-31F9-4A1A-8906-95DB99540C49}">
      <dgm:prSet phldr="0"/>
      <dgm:spPr/>
      <dgm:t>
        <a:bodyPr/>
        <a:lstStyle/>
        <a:p>
          <a:pPr rtl="0"/>
          <a:r>
            <a:rPr lang="de-DE">
              <a:solidFill>
                <a:schemeClr val="tx1"/>
              </a:solidFill>
              <a:latin typeface="Arial"/>
            </a:rPr>
            <a:t>Hauptbahnhof</a:t>
          </a:r>
          <a:endParaRPr lang="de-DE">
            <a:solidFill>
              <a:schemeClr val="tx1"/>
            </a:solidFill>
          </a:endParaRPr>
        </a:p>
      </dgm:t>
    </dgm:pt>
    <dgm:pt modelId="{86876D14-90EB-4510-A50F-97FED9D94F6C}" type="parTrans" cxnId="{54F07D96-45F2-433C-A466-BA13081226D6}">
      <dgm:prSet/>
      <dgm:spPr/>
      <dgm:t>
        <a:bodyPr/>
        <a:lstStyle/>
        <a:p>
          <a:endParaRPr lang="de-DE"/>
        </a:p>
      </dgm:t>
    </dgm:pt>
    <dgm:pt modelId="{92AF7F63-6017-4241-AD18-47A22840442D}" type="sibTrans" cxnId="{54F07D96-45F2-433C-A466-BA13081226D6}">
      <dgm:prSet/>
      <dgm:spPr/>
      <dgm:t>
        <a:bodyPr/>
        <a:lstStyle/>
        <a:p>
          <a:endParaRPr lang="de-DE"/>
        </a:p>
      </dgm:t>
    </dgm:pt>
    <dgm:pt modelId="{519B384C-FAB7-40F9-82E9-341870984A53}" type="pres">
      <dgm:prSet presAssocID="{398466E3-B3F7-4958-861D-03A5A2C03E1E}" presName="Name0" presStyleCnt="0">
        <dgm:presLayoutVars>
          <dgm:dir/>
          <dgm:resizeHandles val="exact"/>
        </dgm:presLayoutVars>
      </dgm:prSet>
      <dgm:spPr/>
    </dgm:pt>
    <dgm:pt modelId="{CB519CBE-8F42-47B1-8A13-32052BDFC83B}" type="pres">
      <dgm:prSet presAssocID="{8EB80753-31F9-4A1A-8906-95DB99540C49}" presName="node" presStyleLbl="node1" presStyleIdx="0" presStyleCnt="6">
        <dgm:presLayoutVars>
          <dgm:bulletEnabled val="1"/>
        </dgm:presLayoutVars>
      </dgm:prSet>
      <dgm:spPr/>
    </dgm:pt>
    <dgm:pt modelId="{F0F2A3E5-F3B0-4E7F-A16C-DDFF1EE50A5C}" type="pres">
      <dgm:prSet presAssocID="{92AF7F63-6017-4241-AD18-47A22840442D}" presName="sibTrans" presStyleLbl="sibTrans1D1" presStyleIdx="0" presStyleCnt="5"/>
      <dgm:spPr/>
    </dgm:pt>
    <dgm:pt modelId="{446B69AA-7C7B-46CD-AE81-39F0EC63546B}" type="pres">
      <dgm:prSet presAssocID="{92AF7F63-6017-4241-AD18-47A22840442D}" presName="connectorText" presStyleLbl="sibTrans1D1" presStyleIdx="0" presStyleCnt="5"/>
      <dgm:spPr/>
    </dgm:pt>
    <dgm:pt modelId="{5C0A6515-4840-4F7C-B093-94D22500AAB4}" type="pres">
      <dgm:prSet presAssocID="{964508AB-3C18-415E-8ABF-286F047040DF}" presName="node" presStyleLbl="node1" presStyleIdx="1" presStyleCnt="6">
        <dgm:presLayoutVars>
          <dgm:bulletEnabled val="1"/>
        </dgm:presLayoutVars>
      </dgm:prSet>
      <dgm:spPr/>
    </dgm:pt>
    <dgm:pt modelId="{8066E75E-DE27-41AB-AA7C-707ADDB01728}" type="pres">
      <dgm:prSet presAssocID="{4BCD73F4-E60B-4AEC-8AAE-FC8A5269D9E7}" presName="sibTrans" presStyleLbl="sibTrans1D1" presStyleIdx="1" presStyleCnt="5"/>
      <dgm:spPr/>
    </dgm:pt>
    <dgm:pt modelId="{3F046F3B-78BD-47E4-AA64-B7FC752518A4}" type="pres">
      <dgm:prSet presAssocID="{4BCD73F4-E60B-4AEC-8AAE-FC8A5269D9E7}" presName="connectorText" presStyleLbl="sibTrans1D1" presStyleIdx="1" presStyleCnt="5"/>
      <dgm:spPr/>
    </dgm:pt>
    <dgm:pt modelId="{FEE97E4C-9385-491E-BE15-8A5BEEE69FCF}" type="pres">
      <dgm:prSet presAssocID="{4451611B-A97C-4E54-A9B7-F670177D01A5}" presName="node" presStyleLbl="node1" presStyleIdx="2" presStyleCnt="6">
        <dgm:presLayoutVars>
          <dgm:bulletEnabled val="1"/>
        </dgm:presLayoutVars>
      </dgm:prSet>
      <dgm:spPr/>
    </dgm:pt>
    <dgm:pt modelId="{E6062BE9-7BA8-4D77-AE2D-3D3A83A02FA9}" type="pres">
      <dgm:prSet presAssocID="{1A9914CC-3CBD-4014-A995-9A18705F51C7}" presName="sibTrans" presStyleLbl="sibTrans1D1" presStyleIdx="2" presStyleCnt="5"/>
      <dgm:spPr/>
    </dgm:pt>
    <dgm:pt modelId="{6A69B921-E796-4325-A17A-77C160490D80}" type="pres">
      <dgm:prSet presAssocID="{1A9914CC-3CBD-4014-A995-9A18705F51C7}" presName="connectorText" presStyleLbl="sibTrans1D1" presStyleIdx="2" presStyleCnt="5"/>
      <dgm:spPr/>
    </dgm:pt>
    <dgm:pt modelId="{2260F578-F4B6-47FC-8BFF-CBC967F7921E}" type="pres">
      <dgm:prSet presAssocID="{0F810070-D8B7-4055-8341-A156B5AF1578}" presName="node" presStyleLbl="node1" presStyleIdx="3" presStyleCnt="6">
        <dgm:presLayoutVars>
          <dgm:bulletEnabled val="1"/>
        </dgm:presLayoutVars>
      </dgm:prSet>
      <dgm:spPr/>
    </dgm:pt>
    <dgm:pt modelId="{E5CBC4DF-FCB4-4DC3-8C4A-1219C9AF598C}" type="pres">
      <dgm:prSet presAssocID="{3A095B81-645B-44DC-9ABE-76ABAC11F631}" presName="sibTrans" presStyleLbl="sibTrans1D1" presStyleIdx="3" presStyleCnt="5"/>
      <dgm:spPr/>
    </dgm:pt>
    <dgm:pt modelId="{B10DEF7D-982F-4773-A6BC-C5AB371BD303}" type="pres">
      <dgm:prSet presAssocID="{3A095B81-645B-44DC-9ABE-76ABAC11F631}" presName="connectorText" presStyleLbl="sibTrans1D1" presStyleIdx="3" presStyleCnt="5"/>
      <dgm:spPr/>
    </dgm:pt>
    <dgm:pt modelId="{AA8EE966-68E0-40A4-A3D3-7D6639463752}" type="pres">
      <dgm:prSet presAssocID="{F66314BB-EE9F-443F-8D90-F78E8916BFD6}" presName="node" presStyleLbl="node1" presStyleIdx="4" presStyleCnt="6">
        <dgm:presLayoutVars>
          <dgm:bulletEnabled val="1"/>
        </dgm:presLayoutVars>
      </dgm:prSet>
      <dgm:spPr/>
    </dgm:pt>
    <dgm:pt modelId="{5A32AB5D-5ED1-480C-BBC4-11A9BD3F80D3}" type="pres">
      <dgm:prSet presAssocID="{06B0A5EF-5369-4D9F-930B-2090250CBDA9}" presName="sibTrans" presStyleLbl="sibTrans1D1" presStyleIdx="4" presStyleCnt="5"/>
      <dgm:spPr/>
    </dgm:pt>
    <dgm:pt modelId="{4CD04820-B585-42D2-BD83-994031DE9EE9}" type="pres">
      <dgm:prSet presAssocID="{06B0A5EF-5369-4D9F-930B-2090250CBDA9}" presName="connectorText" presStyleLbl="sibTrans1D1" presStyleIdx="4" presStyleCnt="5"/>
      <dgm:spPr/>
    </dgm:pt>
    <dgm:pt modelId="{1A708AF9-1B31-4890-9ADC-239DF82A8029}" type="pres">
      <dgm:prSet presAssocID="{7D4D26CE-A30D-4868-AF0B-1059D1E10DE0}" presName="node" presStyleLbl="node1" presStyleIdx="5" presStyleCnt="6">
        <dgm:presLayoutVars>
          <dgm:bulletEnabled val="1"/>
        </dgm:presLayoutVars>
      </dgm:prSet>
      <dgm:spPr/>
    </dgm:pt>
  </dgm:ptLst>
  <dgm:cxnLst>
    <dgm:cxn modelId="{A39CED12-6B70-42E2-99E3-51BB7D2EF432}" type="presOf" srcId="{7D4D26CE-A30D-4868-AF0B-1059D1E10DE0}" destId="{1A708AF9-1B31-4890-9ADC-239DF82A8029}" srcOrd="0" destOrd="0" presId="urn:microsoft.com/office/officeart/2005/8/layout/bProcess3"/>
    <dgm:cxn modelId="{1FCC901A-A794-4C90-ABBD-75983CC6B39F}" type="presOf" srcId="{06B0A5EF-5369-4D9F-930B-2090250CBDA9}" destId="{5A32AB5D-5ED1-480C-BBC4-11A9BD3F80D3}" srcOrd="0" destOrd="0" presId="urn:microsoft.com/office/officeart/2005/8/layout/bProcess3"/>
    <dgm:cxn modelId="{8640BE1D-294E-4402-93C4-8C4A286103B6}" srcId="{398466E3-B3F7-4958-861D-03A5A2C03E1E}" destId="{7D4D26CE-A30D-4868-AF0B-1059D1E10DE0}" srcOrd="5" destOrd="0" parTransId="{A16BEA46-FFDF-4C7D-8E0D-49A4A1F4BBF1}" sibTransId="{B92954C5-728B-4727-BC9A-984FF5F0BAE2}"/>
    <dgm:cxn modelId="{7243F31F-9C97-4850-B0C1-6E34B19526FA}" type="presOf" srcId="{F66314BB-EE9F-443F-8D90-F78E8916BFD6}" destId="{AA8EE966-68E0-40A4-A3D3-7D6639463752}" srcOrd="0" destOrd="0" presId="urn:microsoft.com/office/officeart/2005/8/layout/bProcess3"/>
    <dgm:cxn modelId="{57213324-5A2B-4BC3-9D69-F630FD023A9C}" type="presOf" srcId="{4BCD73F4-E60B-4AEC-8AAE-FC8A5269D9E7}" destId="{3F046F3B-78BD-47E4-AA64-B7FC752518A4}" srcOrd="1" destOrd="0" presId="urn:microsoft.com/office/officeart/2005/8/layout/bProcess3"/>
    <dgm:cxn modelId="{3097D42B-F2E9-4759-9AD7-AE3642FBBA4B}" srcId="{398466E3-B3F7-4958-861D-03A5A2C03E1E}" destId="{964508AB-3C18-415E-8ABF-286F047040DF}" srcOrd="1" destOrd="0" parTransId="{26BD70AE-7B9C-4A0C-93D4-2F17251449D7}" sibTransId="{4BCD73F4-E60B-4AEC-8AAE-FC8A5269D9E7}"/>
    <dgm:cxn modelId="{94E91539-CA9F-468D-A688-E818FDF7D168}" type="presOf" srcId="{8EB80753-31F9-4A1A-8906-95DB99540C49}" destId="{CB519CBE-8F42-47B1-8A13-32052BDFC83B}" srcOrd="0" destOrd="0" presId="urn:microsoft.com/office/officeart/2005/8/layout/bProcess3"/>
    <dgm:cxn modelId="{8594CD3C-4C4F-480F-8977-5744CCE77404}" type="presOf" srcId="{0F810070-D8B7-4055-8341-A156B5AF1578}" destId="{2260F578-F4B6-47FC-8BFF-CBC967F7921E}" srcOrd="0" destOrd="0" presId="urn:microsoft.com/office/officeart/2005/8/layout/bProcess3"/>
    <dgm:cxn modelId="{C9C9AA3D-EE3D-41AB-95A3-1C3D1994759C}" type="presOf" srcId="{1A9914CC-3CBD-4014-A995-9A18705F51C7}" destId="{6A69B921-E796-4325-A17A-77C160490D80}" srcOrd="1" destOrd="0" presId="urn:microsoft.com/office/officeart/2005/8/layout/bProcess3"/>
    <dgm:cxn modelId="{F2DAFC6A-8304-4A12-99A9-92D1E18946EA}" type="presOf" srcId="{06B0A5EF-5369-4D9F-930B-2090250CBDA9}" destId="{4CD04820-B585-42D2-BD83-994031DE9EE9}" srcOrd="1" destOrd="0" presId="urn:microsoft.com/office/officeart/2005/8/layout/bProcess3"/>
    <dgm:cxn modelId="{BF6D414E-514D-4AA7-9421-3558A90DB0E3}" type="presOf" srcId="{1A9914CC-3CBD-4014-A995-9A18705F51C7}" destId="{E6062BE9-7BA8-4D77-AE2D-3D3A83A02FA9}" srcOrd="0" destOrd="0" presId="urn:microsoft.com/office/officeart/2005/8/layout/bProcess3"/>
    <dgm:cxn modelId="{97EFB880-1FF9-4D74-93D2-80214DEA510B}" type="presOf" srcId="{3A095B81-645B-44DC-9ABE-76ABAC11F631}" destId="{B10DEF7D-982F-4773-A6BC-C5AB371BD303}" srcOrd="1" destOrd="0" presId="urn:microsoft.com/office/officeart/2005/8/layout/bProcess3"/>
    <dgm:cxn modelId="{0E40D383-C83A-4A3A-A83B-8F6C0FB90DFC}" type="presOf" srcId="{3A095B81-645B-44DC-9ABE-76ABAC11F631}" destId="{E5CBC4DF-FCB4-4DC3-8C4A-1219C9AF598C}" srcOrd="0" destOrd="0" presId="urn:microsoft.com/office/officeart/2005/8/layout/bProcess3"/>
    <dgm:cxn modelId="{46D0BB86-5632-46CA-9E33-8A37EDD8689B}" type="presOf" srcId="{398466E3-B3F7-4958-861D-03A5A2C03E1E}" destId="{519B384C-FAB7-40F9-82E9-341870984A53}" srcOrd="0" destOrd="0" presId="urn:microsoft.com/office/officeart/2005/8/layout/bProcess3"/>
    <dgm:cxn modelId="{8C179C8B-453C-4381-9A93-07BEA125342E}" type="presOf" srcId="{92AF7F63-6017-4241-AD18-47A22840442D}" destId="{446B69AA-7C7B-46CD-AE81-39F0EC63546B}" srcOrd="1" destOrd="0" presId="urn:microsoft.com/office/officeart/2005/8/layout/bProcess3"/>
    <dgm:cxn modelId="{A4C62892-EF73-4CBF-B1BE-A74A7C501ECE}" srcId="{398466E3-B3F7-4958-861D-03A5A2C03E1E}" destId="{F66314BB-EE9F-443F-8D90-F78E8916BFD6}" srcOrd="4" destOrd="0" parTransId="{9644481F-DB17-4A74-8C62-1BF39B330AD9}" sibTransId="{06B0A5EF-5369-4D9F-930B-2090250CBDA9}"/>
    <dgm:cxn modelId="{54F07D96-45F2-433C-A466-BA13081226D6}" srcId="{398466E3-B3F7-4958-861D-03A5A2C03E1E}" destId="{8EB80753-31F9-4A1A-8906-95DB99540C49}" srcOrd="0" destOrd="0" parTransId="{86876D14-90EB-4510-A50F-97FED9D94F6C}" sibTransId="{92AF7F63-6017-4241-AD18-47A22840442D}"/>
    <dgm:cxn modelId="{3374BAB7-84F3-4EC5-8ED6-0FC5CD4F2C3B}" type="presOf" srcId="{4BCD73F4-E60B-4AEC-8AAE-FC8A5269D9E7}" destId="{8066E75E-DE27-41AB-AA7C-707ADDB01728}" srcOrd="0" destOrd="0" presId="urn:microsoft.com/office/officeart/2005/8/layout/bProcess3"/>
    <dgm:cxn modelId="{9EDE20C0-A0CA-478C-A0E4-F99A98D9564D}" type="presOf" srcId="{92AF7F63-6017-4241-AD18-47A22840442D}" destId="{F0F2A3E5-F3B0-4E7F-A16C-DDFF1EE50A5C}" srcOrd="0" destOrd="0" presId="urn:microsoft.com/office/officeart/2005/8/layout/bProcess3"/>
    <dgm:cxn modelId="{A09788C7-B1DF-4F9F-98B5-BEBB0CEF7391}" srcId="{398466E3-B3F7-4958-861D-03A5A2C03E1E}" destId="{4451611B-A97C-4E54-A9B7-F670177D01A5}" srcOrd="2" destOrd="0" parTransId="{4B96B566-5453-4814-A2B7-983468A64005}" sibTransId="{1A9914CC-3CBD-4014-A995-9A18705F51C7}"/>
    <dgm:cxn modelId="{7518E3D3-EF6D-44DD-B408-A2E9FECBC3DB}" srcId="{398466E3-B3F7-4958-861D-03A5A2C03E1E}" destId="{0F810070-D8B7-4055-8341-A156B5AF1578}" srcOrd="3" destOrd="0" parTransId="{194955BB-F787-414F-AF1F-9FEBFD4FA223}" sibTransId="{3A095B81-645B-44DC-9ABE-76ABAC11F631}"/>
    <dgm:cxn modelId="{FEE5EFD7-5A1D-46BA-983C-B78BF62E24DE}" type="presOf" srcId="{964508AB-3C18-415E-8ABF-286F047040DF}" destId="{5C0A6515-4840-4F7C-B093-94D22500AAB4}" srcOrd="0" destOrd="0" presId="urn:microsoft.com/office/officeart/2005/8/layout/bProcess3"/>
    <dgm:cxn modelId="{5C8BA4D8-9CC2-4E42-B88D-6FC3489D370E}" type="presOf" srcId="{4451611B-A97C-4E54-A9B7-F670177D01A5}" destId="{FEE97E4C-9385-491E-BE15-8A5BEEE69FCF}" srcOrd="0" destOrd="0" presId="urn:microsoft.com/office/officeart/2005/8/layout/bProcess3"/>
    <dgm:cxn modelId="{C5FB126D-8D5B-4C5E-9FF2-BDBE23F46D69}" type="presParOf" srcId="{519B384C-FAB7-40F9-82E9-341870984A53}" destId="{CB519CBE-8F42-47B1-8A13-32052BDFC83B}" srcOrd="0" destOrd="0" presId="urn:microsoft.com/office/officeart/2005/8/layout/bProcess3"/>
    <dgm:cxn modelId="{0EF2FC0E-43D2-4456-9F19-4B6198ACA826}" type="presParOf" srcId="{519B384C-FAB7-40F9-82E9-341870984A53}" destId="{F0F2A3E5-F3B0-4E7F-A16C-DDFF1EE50A5C}" srcOrd="1" destOrd="0" presId="urn:microsoft.com/office/officeart/2005/8/layout/bProcess3"/>
    <dgm:cxn modelId="{750C35B4-B2C2-49D0-9936-5F978D0286DD}" type="presParOf" srcId="{F0F2A3E5-F3B0-4E7F-A16C-DDFF1EE50A5C}" destId="{446B69AA-7C7B-46CD-AE81-39F0EC63546B}" srcOrd="0" destOrd="0" presId="urn:microsoft.com/office/officeart/2005/8/layout/bProcess3"/>
    <dgm:cxn modelId="{339AA69B-79DE-44A2-8D23-6948916EE3F0}" type="presParOf" srcId="{519B384C-FAB7-40F9-82E9-341870984A53}" destId="{5C0A6515-4840-4F7C-B093-94D22500AAB4}" srcOrd="2" destOrd="0" presId="urn:microsoft.com/office/officeart/2005/8/layout/bProcess3"/>
    <dgm:cxn modelId="{2806916B-9A02-4822-8EB5-893019213C28}" type="presParOf" srcId="{519B384C-FAB7-40F9-82E9-341870984A53}" destId="{8066E75E-DE27-41AB-AA7C-707ADDB01728}" srcOrd="3" destOrd="0" presId="urn:microsoft.com/office/officeart/2005/8/layout/bProcess3"/>
    <dgm:cxn modelId="{8AE296E7-2B65-4B75-8D07-33D3536DC1E2}" type="presParOf" srcId="{8066E75E-DE27-41AB-AA7C-707ADDB01728}" destId="{3F046F3B-78BD-47E4-AA64-B7FC752518A4}" srcOrd="0" destOrd="0" presId="urn:microsoft.com/office/officeart/2005/8/layout/bProcess3"/>
    <dgm:cxn modelId="{4E74A616-C6F2-44C0-83E5-875DD846254A}" type="presParOf" srcId="{519B384C-FAB7-40F9-82E9-341870984A53}" destId="{FEE97E4C-9385-491E-BE15-8A5BEEE69FCF}" srcOrd="4" destOrd="0" presId="urn:microsoft.com/office/officeart/2005/8/layout/bProcess3"/>
    <dgm:cxn modelId="{976D9F55-89C6-499D-B4C0-CCC798E24D5E}" type="presParOf" srcId="{519B384C-FAB7-40F9-82E9-341870984A53}" destId="{E6062BE9-7BA8-4D77-AE2D-3D3A83A02FA9}" srcOrd="5" destOrd="0" presId="urn:microsoft.com/office/officeart/2005/8/layout/bProcess3"/>
    <dgm:cxn modelId="{48EEACCC-BBC9-4FB7-A274-978DCE9708C4}" type="presParOf" srcId="{E6062BE9-7BA8-4D77-AE2D-3D3A83A02FA9}" destId="{6A69B921-E796-4325-A17A-77C160490D80}" srcOrd="0" destOrd="0" presId="urn:microsoft.com/office/officeart/2005/8/layout/bProcess3"/>
    <dgm:cxn modelId="{F8607DAA-3A78-4A21-A5CB-703CCC44DFB7}" type="presParOf" srcId="{519B384C-FAB7-40F9-82E9-341870984A53}" destId="{2260F578-F4B6-47FC-8BFF-CBC967F7921E}" srcOrd="6" destOrd="0" presId="urn:microsoft.com/office/officeart/2005/8/layout/bProcess3"/>
    <dgm:cxn modelId="{1A0A0003-4905-48B2-BD0D-321A665294E4}" type="presParOf" srcId="{519B384C-FAB7-40F9-82E9-341870984A53}" destId="{E5CBC4DF-FCB4-4DC3-8C4A-1219C9AF598C}" srcOrd="7" destOrd="0" presId="urn:microsoft.com/office/officeart/2005/8/layout/bProcess3"/>
    <dgm:cxn modelId="{A719F584-9B28-4BA1-8B58-A1CA69A68DF0}" type="presParOf" srcId="{E5CBC4DF-FCB4-4DC3-8C4A-1219C9AF598C}" destId="{B10DEF7D-982F-4773-A6BC-C5AB371BD303}" srcOrd="0" destOrd="0" presId="urn:microsoft.com/office/officeart/2005/8/layout/bProcess3"/>
    <dgm:cxn modelId="{15D76517-4503-4EBF-999E-8AEE58D95837}" type="presParOf" srcId="{519B384C-FAB7-40F9-82E9-341870984A53}" destId="{AA8EE966-68E0-40A4-A3D3-7D6639463752}" srcOrd="8" destOrd="0" presId="urn:microsoft.com/office/officeart/2005/8/layout/bProcess3"/>
    <dgm:cxn modelId="{BD9975FC-6AEF-4947-B91D-31B2FEFC72DB}" type="presParOf" srcId="{519B384C-FAB7-40F9-82E9-341870984A53}" destId="{5A32AB5D-5ED1-480C-BBC4-11A9BD3F80D3}" srcOrd="9" destOrd="0" presId="urn:microsoft.com/office/officeart/2005/8/layout/bProcess3"/>
    <dgm:cxn modelId="{1A0AE4CE-0D81-484E-975F-1EDC92C5BFBD}" type="presParOf" srcId="{5A32AB5D-5ED1-480C-BBC4-11A9BD3F80D3}" destId="{4CD04820-B585-42D2-BD83-994031DE9EE9}" srcOrd="0" destOrd="0" presId="urn:microsoft.com/office/officeart/2005/8/layout/bProcess3"/>
    <dgm:cxn modelId="{6709C539-EB69-4483-A9A2-F8FCD75302A7}" type="presParOf" srcId="{519B384C-FAB7-40F9-82E9-341870984A53}" destId="{1A708AF9-1B31-4890-9ADC-239DF82A8029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03CD4-C679-4F9F-A599-B320A1E45B4B}">
      <dsp:nvSpPr>
        <dsp:cNvPr id="0" name=""/>
        <dsp:cNvSpPr/>
      </dsp:nvSpPr>
      <dsp:spPr>
        <a:xfrm rot="5400000">
          <a:off x="-206261" y="1116156"/>
          <a:ext cx="926116" cy="11231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3A1DF-0655-4345-B846-8F2B32A1E10E}">
      <dsp:nvSpPr>
        <dsp:cNvPr id="0" name=""/>
        <dsp:cNvSpPr/>
      </dsp:nvSpPr>
      <dsp:spPr>
        <a:xfrm>
          <a:off x="2299" y="518479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 </a:t>
          </a:r>
          <a:r>
            <a:rPr lang="de-DE" sz="1000" b="1" kern="1200">
              <a:latin typeface="Arial"/>
            </a:rPr>
            <a:t>Hauptbahnhof</a:t>
          </a:r>
        </a:p>
      </dsp:txBody>
      <dsp:txXfrm>
        <a:off x="24229" y="540409"/>
        <a:ext cx="1204063" cy="704894"/>
      </dsp:txXfrm>
    </dsp:sp>
    <dsp:sp modelId="{A87BB070-3390-4038-ACFD-1D5D9C2C744D}">
      <dsp:nvSpPr>
        <dsp:cNvPr id="0" name=""/>
        <dsp:cNvSpPr/>
      </dsp:nvSpPr>
      <dsp:spPr>
        <a:xfrm rot="5400000">
          <a:off x="-206261" y="2052099"/>
          <a:ext cx="926116" cy="112313"/>
        </a:xfrm>
        <a:prstGeom prst="rect">
          <a:avLst/>
        </a:prstGeom>
        <a:solidFill>
          <a:schemeClr val="accent2">
            <a:shade val="90000"/>
            <a:hueOff val="-86753"/>
            <a:satOff val="-6782"/>
            <a:lumOff val="134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4560D-CD3A-474F-9332-A89E2306520A}">
      <dsp:nvSpPr>
        <dsp:cNvPr id="0" name=""/>
        <dsp:cNvSpPr/>
      </dsp:nvSpPr>
      <dsp:spPr>
        <a:xfrm>
          <a:off x="2299" y="1454422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76095"/>
            <a:satOff val="-6295"/>
            <a:lumOff val="149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  </a:t>
          </a:r>
          <a:r>
            <a:rPr lang="de-DE" sz="1000" b="1" kern="1200">
              <a:latin typeface="Arial"/>
            </a:rPr>
            <a:t>Donaulände</a:t>
          </a:r>
        </a:p>
      </dsp:txBody>
      <dsp:txXfrm>
        <a:off x="24229" y="1476352"/>
        <a:ext cx="1204063" cy="704894"/>
      </dsp:txXfrm>
    </dsp:sp>
    <dsp:sp modelId="{A6F749AA-8995-4F94-993B-8263B9535625}">
      <dsp:nvSpPr>
        <dsp:cNvPr id="0" name=""/>
        <dsp:cNvSpPr/>
      </dsp:nvSpPr>
      <dsp:spPr>
        <a:xfrm>
          <a:off x="261710" y="2520071"/>
          <a:ext cx="1649912" cy="112313"/>
        </a:xfrm>
        <a:prstGeom prst="rect">
          <a:avLst/>
        </a:prstGeom>
        <a:solidFill>
          <a:schemeClr val="accent2">
            <a:shade val="90000"/>
            <a:hueOff val="-173505"/>
            <a:satOff val="-13564"/>
            <a:lumOff val="269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FD345-AD91-4C6E-B813-2CB6A758A646}">
      <dsp:nvSpPr>
        <dsp:cNvPr id="0" name=""/>
        <dsp:cNvSpPr/>
      </dsp:nvSpPr>
      <dsp:spPr>
        <a:xfrm>
          <a:off x="2299" y="2390365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152190"/>
            <a:satOff val="-12589"/>
            <a:lumOff val="298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  </a:t>
          </a:r>
          <a:r>
            <a:rPr lang="de-DE" sz="1000" b="1" kern="1200">
              <a:latin typeface="Arial"/>
            </a:rPr>
            <a:t>Eisenbahnbrücke</a:t>
          </a:r>
          <a:endParaRPr lang="de-DE" sz="1000" b="1" kern="1200"/>
        </a:p>
      </dsp:txBody>
      <dsp:txXfrm>
        <a:off x="24229" y="2412295"/>
        <a:ext cx="1204063" cy="704894"/>
      </dsp:txXfrm>
    </dsp:sp>
    <dsp:sp modelId="{FC842D02-1922-40B2-900F-BC44EC39032F}">
      <dsp:nvSpPr>
        <dsp:cNvPr id="0" name=""/>
        <dsp:cNvSpPr/>
      </dsp:nvSpPr>
      <dsp:spPr>
        <a:xfrm rot="16200000">
          <a:off x="1453477" y="2052099"/>
          <a:ext cx="926116" cy="112313"/>
        </a:xfrm>
        <a:prstGeom prst="rect">
          <a:avLst/>
        </a:prstGeom>
        <a:solidFill>
          <a:schemeClr val="accent2">
            <a:shade val="90000"/>
            <a:hueOff val="-260258"/>
            <a:satOff val="-20346"/>
            <a:lumOff val="403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792A7-1038-4318-9782-3B05AC425A86}">
      <dsp:nvSpPr>
        <dsp:cNvPr id="0" name=""/>
        <dsp:cNvSpPr/>
      </dsp:nvSpPr>
      <dsp:spPr>
        <a:xfrm>
          <a:off x="1662038" y="2390365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228285"/>
            <a:satOff val="-18884"/>
            <a:lumOff val="448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  </a:t>
          </a:r>
          <a:r>
            <a:rPr lang="de-DE" sz="1000" b="1" kern="1200">
              <a:latin typeface="Arial"/>
            </a:rPr>
            <a:t>Donaupark</a:t>
          </a:r>
          <a:endParaRPr lang="de-DE" sz="1000" b="1" kern="1200"/>
        </a:p>
      </dsp:txBody>
      <dsp:txXfrm>
        <a:off x="1683968" y="2412295"/>
        <a:ext cx="1204063" cy="704894"/>
      </dsp:txXfrm>
    </dsp:sp>
    <dsp:sp modelId="{DFC42DF9-1588-4E6F-ACFF-7A609FFDC5BA}">
      <dsp:nvSpPr>
        <dsp:cNvPr id="0" name=""/>
        <dsp:cNvSpPr/>
      </dsp:nvSpPr>
      <dsp:spPr>
        <a:xfrm rot="16200000">
          <a:off x="1453477" y="1116156"/>
          <a:ext cx="926116" cy="112313"/>
        </a:xfrm>
        <a:prstGeom prst="rect">
          <a:avLst/>
        </a:prstGeom>
        <a:solidFill>
          <a:schemeClr val="accent2">
            <a:shade val="90000"/>
            <a:hueOff val="-173505"/>
            <a:satOff val="-13564"/>
            <a:lumOff val="269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5E1E5-5189-421D-BF0B-623A36242BCA}">
      <dsp:nvSpPr>
        <dsp:cNvPr id="0" name=""/>
        <dsp:cNvSpPr/>
      </dsp:nvSpPr>
      <dsp:spPr>
        <a:xfrm>
          <a:off x="1662038" y="1454422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228285"/>
            <a:satOff val="-18884"/>
            <a:lumOff val="448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>
              <a:latin typeface="Arial"/>
            </a:rPr>
            <a:t> </a:t>
          </a:r>
          <a:r>
            <a:rPr lang="de-DE" sz="1000" b="1" kern="1200">
              <a:latin typeface="Arial"/>
            </a:rPr>
            <a:t> Neues Rathaus</a:t>
          </a:r>
          <a:endParaRPr lang="de-DE" sz="1000" b="1" kern="1200"/>
        </a:p>
      </dsp:txBody>
      <dsp:txXfrm>
        <a:off x="1683968" y="1476352"/>
        <a:ext cx="1204063" cy="704894"/>
      </dsp:txXfrm>
    </dsp:sp>
    <dsp:sp modelId="{78965B57-B44A-44DD-818E-B7D1AB76CFD8}">
      <dsp:nvSpPr>
        <dsp:cNvPr id="0" name=""/>
        <dsp:cNvSpPr/>
      </dsp:nvSpPr>
      <dsp:spPr>
        <a:xfrm>
          <a:off x="1921449" y="648185"/>
          <a:ext cx="1649912" cy="112313"/>
        </a:xfrm>
        <a:prstGeom prst="rect">
          <a:avLst/>
        </a:prstGeom>
        <a:solidFill>
          <a:schemeClr val="accent2">
            <a:shade val="90000"/>
            <a:hueOff val="-86753"/>
            <a:satOff val="-6782"/>
            <a:lumOff val="134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264CE-0E26-4C8D-B4A8-6C8E77F1F3C8}">
      <dsp:nvSpPr>
        <dsp:cNvPr id="0" name=""/>
        <dsp:cNvSpPr/>
      </dsp:nvSpPr>
      <dsp:spPr>
        <a:xfrm>
          <a:off x="1662038" y="518479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152190"/>
            <a:satOff val="-12589"/>
            <a:lumOff val="298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>
              <a:latin typeface="Arial"/>
            </a:rPr>
            <a:t>  Nibelungenbrücke</a:t>
          </a:r>
          <a:endParaRPr lang="de-DE" sz="1000" b="1" kern="1200"/>
        </a:p>
      </dsp:txBody>
      <dsp:txXfrm>
        <a:off x="1683968" y="540409"/>
        <a:ext cx="1204063" cy="704894"/>
      </dsp:txXfrm>
    </dsp:sp>
    <dsp:sp modelId="{7E144011-CC26-4889-B5DA-892A85ABC475}">
      <dsp:nvSpPr>
        <dsp:cNvPr id="0" name=""/>
        <dsp:cNvSpPr/>
      </dsp:nvSpPr>
      <dsp:spPr>
        <a:xfrm>
          <a:off x="3321776" y="518479"/>
          <a:ext cx="1247923" cy="74875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76095"/>
            <a:satOff val="-6295"/>
            <a:lumOff val="149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>
              <a:latin typeface="Arial"/>
            </a:rPr>
            <a:t>  Lentos</a:t>
          </a:r>
          <a:endParaRPr lang="de-DE" sz="1000" b="1" kern="1200"/>
        </a:p>
      </dsp:txBody>
      <dsp:txXfrm>
        <a:off x="3343706" y="540409"/>
        <a:ext cx="1204063" cy="704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73E00-EC0C-41FD-831A-C98D4EF56875}">
      <dsp:nvSpPr>
        <dsp:cNvPr id="0" name=""/>
        <dsp:cNvSpPr/>
      </dsp:nvSpPr>
      <dsp:spPr>
        <a:xfrm rot="5400000">
          <a:off x="-217652" y="1214095"/>
          <a:ext cx="975454" cy="1182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6D7BA-86EF-4A3D-A714-6CB2B77B5A57}">
      <dsp:nvSpPr>
        <dsp:cNvPr id="0" name=""/>
        <dsp:cNvSpPr/>
      </dsp:nvSpPr>
      <dsp:spPr>
        <a:xfrm>
          <a:off x="2420" y="585170"/>
          <a:ext cx="1313707" cy="7882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Hauptbahnhof</a:t>
          </a:r>
          <a:endParaRPr lang="en-US" sz="1300" kern="1200" err="1"/>
        </a:p>
      </dsp:txBody>
      <dsp:txXfrm>
        <a:off x="25506" y="608256"/>
        <a:ext cx="1267535" cy="742052"/>
      </dsp:txXfrm>
    </dsp:sp>
    <dsp:sp modelId="{60DFFDF5-A14B-4862-92E4-A1580BD55900}">
      <dsp:nvSpPr>
        <dsp:cNvPr id="0" name=""/>
        <dsp:cNvSpPr/>
      </dsp:nvSpPr>
      <dsp:spPr>
        <a:xfrm rot="5400000">
          <a:off x="-217652" y="2199375"/>
          <a:ext cx="975454" cy="1182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56B57-FEC1-4C2F-A5DA-B19FAB2B6E67}">
      <dsp:nvSpPr>
        <dsp:cNvPr id="0" name=""/>
        <dsp:cNvSpPr/>
      </dsp:nvSpPr>
      <dsp:spPr>
        <a:xfrm>
          <a:off x="2420" y="1570451"/>
          <a:ext cx="1313707" cy="7882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Unionkreuzung</a:t>
          </a:r>
          <a:endParaRPr lang="en-US" sz="1300" kern="1200" err="1"/>
        </a:p>
      </dsp:txBody>
      <dsp:txXfrm>
        <a:off x="25506" y="1593537"/>
        <a:ext cx="1267535" cy="742052"/>
      </dsp:txXfrm>
    </dsp:sp>
    <dsp:sp modelId="{5D5F662A-9745-46E1-ACCA-1A134C46666F}">
      <dsp:nvSpPr>
        <dsp:cNvPr id="0" name=""/>
        <dsp:cNvSpPr/>
      </dsp:nvSpPr>
      <dsp:spPr>
        <a:xfrm>
          <a:off x="274988" y="2692016"/>
          <a:ext cx="1737405" cy="1182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CF6CA-14F1-495F-B98A-1FE78925DE2E}">
      <dsp:nvSpPr>
        <dsp:cNvPr id="0" name=""/>
        <dsp:cNvSpPr/>
      </dsp:nvSpPr>
      <dsp:spPr>
        <a:xfrm>
          <a:off x="2420" y="2555732"/>
          <a:ext cx="1313707" cy="7882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Bindermichl-kreisverkehr</a:t>
          </a:r>
          <a:endParaRPr lang="en-US" sz="1300" kern="1200" err="1"/>
        </a:p>
      </dsp:txBody>
      <dsp:txXfrm>
        <a:off x="25506" y="2578818"/>
        <a:ext cx="1267535" cy="742052"/>
      </dsp:txXfrm>
    </dsp:sp>
    <dsp:sp modelId="{883713A7-22B1-4E73-A611-7D3701566822}">
      <dsp:nvSpPr>
        <dsp:cNvPr id="0" name=""/>
        <dsp:cNvSpPr/>
      </dsp:nvSpPr>
      <dsp:spPr>
        <a:xfrm rot="16200000">
          <a:off x="1529579" y="2199375"/>
          <a:ext cx="975454" cy="1182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7A86E-F731-4635-801A-55A8CACBCB5A}">
      <dsp:nvSpPr>
        <dsp:cNvPr id="0" name=""/>
        <dsp:cNvSpPr/>
      </dsp:nvSpPr>
      <dsp:spPr>
        <a:xfrm>
          <a:off x="1749652" y="2555732"/>
          <a:ext cx="1313707" cy="78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Ärztezentrum</a:t>
          </a:r>
          <a:r>
            <a:rPr lang="en-US" sz="1300" kern="1200">
              <a:latin typeface="Arial"/>
            </a:rPr>
            <a:t> </a:t>
          </a:r>
          <a:r>
            <a:rPr lang="en-US" sz="1300" kern="1200" err="1">
              <a:latin typeface="Arial"/>
            </a:rPr>
            <a:t>Oed</a:t>
          </a:r>
          <a:endParaRPr lang="en-US" sz="1300" kern="1200" err="1"/>
        </a:p>
      </dsp:txBody>
      <dsp:txXfrm>
        <a:off x="1772738" y="2578818"/>
        <a:ext cx="1267535" cy="742052"/>
      </dsp:txXfrm>
    </dsp:sp>
    <dsp:sp modelId="{35D2123D-B92A-4E55-B1E5-E517D0273E6A}">
      <dsp:nvSpPr>
        <dsp:cNvPr id="0" name=""/>
        <dsp:cNvSpPr/>
      </dsp:nvSpPr>
      <dsp:spPr>
        <a:xfrm rot="16200000">
          <a:off x="1529579" y="1214095"/>
          <a:ext cx="975454" cy="1182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47E79-3572-441F-93E2-7F75456CCA38}">
      <dsp:nvSpPr>
        <dsp:cNvPr id="0" name=""/>
        <dsp:cNvSpPr/>
      </dsp:nvSpPr>
      <dsp:spPr>
        <a:xfrm>
          <a:off x="1749652" y="1570451"/>
          <a:ext cx="1313707" cy="78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Mittelschule</a:t>
          </a:r>
          <a:r>
            <a:rPr lang="en-US" sz="1300" kern="1200">
              <a:latin typeface="Arial"/>
            </a:rPr>
            <a:t> 26</a:t>
          </a:r>
          <a:endParaRPr lang="en-US" sz="1300" kern="1200"/>
        </a:p>
      </dsp:txBody>
      <dsp:txXfrm>
        <a:off x="1772738" y="1593537"/>
        <a:ext cx="1267535" cy="742052"/>
      </dsp:txXfrm>
    </dsp:sp>
    <dsp:sp modelId="{8C5A09C4-6C5A-485E-9ABC-B57E8C6EECDF}">
      <dsp:nvSpPr>
        <dsp:cNvPr id="0" name=""/>
        <dsp:cNvSpPr/>
      </dsp:nvSpPr>
      <dsp:spPr>
        <a:xfrm>
          <a:off x="2022219" y="721454"/>
          <a:ext cx="1737405" cy="1182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7FEF4-A713-4A2C-8899-15698F5D845B}">
      <dsp:nvSpPr>
        <dsp:cNvPr id="0" name=""/>
        <dsp:cNvSpPr/>
      </dsp:nvSpPr>
      <dsp:spPr>
        <a:xfrm>
          <a:off x="1749652" y="585170"/>
          <a:ext cx="1313707" cy="7882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Sportunion</a:t>
          </a:r>
          <a:endParaRPr lang="en-US" sz="1300" kern="1200" err="1"/>
        </a:p>
      </dsp:txBody>
      <dsp:txXfrm>
        <a:off x="1772738" y="608256"/>
        <a:ext cx="1267535" cy="742052"/>
      </dsp:txXfrm>
    </dsp:sp>
    <dsp:sp modelId="{2BB98611-AEAE-4F6E-9A7B-0A02EDC229B0}">
      <dsp:nvSpPr>
        <dsp:cNvPr id="0" name=""/>
        <dsp:cNvSpPr/>
      </dsp:nvSpPr>
      <dsp:spPr>
        <a:xfrm rot="5400000">
          <a:off x="3276810" y="1214095"/>
          <a:ext cx="975454" cy="1182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7E45E-6FE2-4CB2-A7EA-946FCBEB505F}">
      <dsp:nvSpPr>
        <dsp:cNvPr id="0" name=""/>
        <dsp:cNvSpPr/>
      </dsp:nvSpPr>
      <dsp:spPr>
        <a:xfrm>
          <a:off x="3496883" y="585170"/>
          <a:ext cx="1313707" cy="7882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/>
            </a:rPr>
            <a:t>HBLW</a:t>
          </a:r>
          <a:endParaRPr lang="en-US" sz="1300" kern="1200"/>
        </a:p>
      </dsp:txBody>
      <dsp:txXfrm>
        <a:off x="3519969" y="608256"/>
        <a:ext cx="1267535" cy="742052"/>
      </dsp:txXfrm>
    </dsp:sp>
    <dsp:sp modelId="{BA8E676C-F805-42A7-9DC3-524942B8EE20}">
      <dsp:nvSpPr>
        <dsp:cNvPr id="0" name=""/>
        <dsp:cNvSpPr/>
      </dsp:nvSpPr>
      <dsp:spPr>
        <a:xfrm rot="5400000">
          <a:off x="3276810" y="2199375"/>
          <a:ext cx="975454" cy="1182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73F22-DD17-4A54-9642-AED8D0FC3C44}">
      <dsp:nvSpPr>
        <dsp:cNvPr id="0" name=""/>
        <dsp:cNvSpPr/>
      </dsp:nvSpPr>
      <dsp:spPr>
        <a:xfrm>
          <a:off x="3496883" y="1570451"/>
          <a:ext cx="1313707" cy="7882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Rückfahrt</a:t>
          </a:r>
          <a:endParaRPr lang="en-US" sz="1300" kern="1200" err="1"/>
        </a:p>
      </dsp:txBody>
      <dsp:txXfrm>
        <a:off x="3519969" y="1593537"/>
        <a:ext cx="1267535" cy="742052"/>
      </dsp:txXfrm>
    </dsp:sp>
    <dsp:sp modelId="{A1DBCD37-8ED9-473E-A34C-8E330FD16A83}">
      <dsp:nvSpPr>
        <dsp:cNvPr id="0" name=""/>
        <dsp:cNvSpPr/>
      </dsp:nvSpPr>
      <dsp:spPr>
        <a:xfrm>
          <a:off x="3496883" y="2555732"/>
          <a:ext cx="1313707" cy="78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/>
            </a:rPr>
            <a:t>Hauptbahnhof</a:t>
          </a:r>
          <a:endParaRPr lang="en-US" sz="1300" kern="1200" err="1"/>
        </a:p>
      </dsp:txBody>
      <dsp:txXfrm>
        <a:off x="3519969" y="2578818"/>
        <a:ext cx="1267535" cy="742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2A3E5-F3B0-4E7F-A16C-DDFF1EE50A5C}">
      <dsp:nvSpPr>
        <dsp:cNvPr id="0" name=""/>
        <dsp:cNvSpPr/>
      </dsp:nvSpPr>
      <dsp:spPr>
        <a:xfrm>
          <a:off x="1996629" y="451449"/>
          <a:ext cx="3488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819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161553" y="495272"/>
        <a:ext cx="18970" cy="3794"/>
      </dsp:txXfrm>
    </dsp:sp>
    <dsp:sp modelId="{CB519CBE-8F42-47B1-8A13-32052BDFC83B}">
      <dsp:nvSpPr>
        <dsp:cNvPr id="0" name=""/>
        <dsp:cNvSpPr/>
      </dsp:nvSpPr>
      <dsp:spPr>
        <a:xfrm>
          <a:off x="348777" y="2274"/>
          <a:ext cx="1649651" cy="9897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>
              <a:solidFill>
                <a:schemeClr val="tx1"/>
              </a:solidFill>
              <a:latin typeface="Arial"/>
            </a:rPr>
            <a:t>Hauptbahnhof</a:t>
          </a:r>
          <a:endParaRPr lang="de-DE" sz="1700" kern="1200">
            <a:solidFill>
              <a:schemeClr val="tx1"/>
            </a:solidFill>
          </a:endParaRPr>
        </a:p>
      </dsp:txBody>
      <dsp:txXfrm>
        <a:off x="348777" y="2274"/>
        <a:ext cx="1649651" cy="989791"/>
      </dsp:txXfrm>
    </dsp:sp>
    <dsp:sp modelId="{8066E75E-DE27-41AB-AA7C-707ADDB01728}">
      <dsp:nvSpPr>
        <dsp:cNvPr id="0" name=""/>
        <dsp:cNvSpPr/>
      </dsp:nvSpPr>
      <dsp:spPr>
        <a:xfrm>
          <a:off x="1173603" y="990265"/>
          <a:ext cx="2029071" cy="348819"/>
        </a:xfrm>
        <a:custGeom>
          <a:avLst/>
          <a:gdLst/>
          <a:ahLst/>
          <a:cxnLst/>
          <a:rect l="0" t="0" r="0" b="0"/>
          <a:pathLst>
            <a:path>
              <a:moveTo>
                <a:pt x="2029071" y="0"/>
              </a:moveTo>
              <a:lnTo>
                <a:pt x="2029071" y="191509"/>
              </a:lnTo>
              <a:lnTo>
                <a:pt x="0" y="191509"/>
              </a:lnTo>
              <a:lnTo>
                <a:pt x="0" y="348819"/>
              </a:lnTo>
            </a:path>
          </a:pathLst>
        </a:custGeom>
        <a:noFill/>
        <a:ln w="9525" cap="flat" cmpd="sng" algn="ctr">
          <a:solidFill>
            <a:schemeClr val="accent4">
              <a:hueOff val="2823707"/>
              <a:satOff val="4493"/>
              <a:lumOff val="553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136532" y="1162777"/>
        <a:ext cx="103212" cy="3794"/>
      </dsp:txXfrm>
    </dsp:sp>
    <dsp:sp modelId="{5C0A6515-4840-4F7C-B093-94D22500AAB4}">
      <dsp:nvSpPr>
        <dsp:cNvPr id="0" name=""/>
        <dsp:cNvSpPr/>
      </dsp:nvSpPr>
      <dsp:spPr>
        <a:xfrm>
          <a:off x="2377848" y="2274"/>
          <a:ext cx="1649651" cy="989791"/>
        </a:xfrm>
        <a:prstGeom prst="rect">
          <a:avLst/>
        </a:prstGeom>
        <a:solidFill>
          <a:schemeClr val="accent4">
            <a:hueOff val="2258966"/>
            <a:satOff val="3594"/>
            <a:lumOff val="4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>
              <a:solidFill>
                <a:schemeClr val="tx1"/>
              </a:solidFill>
              <a:latin typeface="Arial"/>
            </a:rPr>
            <a:t>Industriezeile</a:t>
          </a:r>
          <a:endParaRPr lang="de-DE" sz="1700" kern="1200">
            <a:solidFill>
              <a:schemeClr val="tx1"/>
            </a:solidFill>
          </a:endParaRPr>
        </a:p>
      </dsp:txBody>
      <dsp:txXfrm>
        <a:off x="2377848" y="2274"/>
        <a:ext cx="1649651" cy="989791"/>
      </dsp:txXfrm>
    </dsp:sp>
    <dsp:sp modelId="{E6062BE9-7BA8-4D77-AE2D-3D3A83A02FA9}">
      <dsp:nvSpPr>
        <dsp:cNvPr id="0" name=""/>
        <dsp:cNvSpPr/>
      </dsp:nvSpPr>
      <dsp:spPr>
        <a:xfrm>
          <a:off x="1996629" y="1820660"/>
          <a:ext cx="3488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819" y="45720"/>
              </a:lnTo>
            </a:path>
          </a:pathLst>
        </a:custGeom>
        <a:noFill/>
        <a:ln w="9525" cap="flat" cmpd="sng" algn="ctr">
          <a:solidFill>
            <a:schemeClr val="accent4">
              <a:hueOff val="5647415"/>
              <a:satOff val="8986"/>
              <a:lumOff val="1107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161553" y="1864483"/>
        <a:ext cx="18970" cy="3794"/>
      </dsp:txXfrm>
    </dsp:sp>
    <dsp:sp modelId="{FEE97E4C-9385-491E-BE15-8A5BEEE69FCF}">
      <dsp:nvSpPr>
        <dsp:cNvPr id="0" name=""/>
        <dsp:cNvSpPr/>
      </dsp:nvSpPr>
      <dsp:spPr>
        <a:xfrm>
          <a:off x="348777" y="1371484"/>
          <a:ext cx="1649651" cy="989791"/>
        </a:xfrm>
        <a:prstGeom prst="rect">
          <a:avLst/>
        </a:prstGeom>
        <a:solidFill>
          <a:schemeClr val="accent4">
            <a:hueOff val="4517932"/>
            <a:satOff val="7189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>
              <a:solidFill>
                <a:schemeClr val="tx1"/>
              </a:solidFill>
            </a:rPr>
            <a:t>Aussichts-</a:t>
          </a:r>
          <a:r>
            <a:rPr lang="de-DE" sz="1700" kern="1200" err="1">
              <a:solidFill>
                <a:schemeClr val="tx1"/>
              </a:solidFill>
            </a:rPr>
            <a:t>plattform</a:t>
          </a:r>
          <a:r>
            <a:rPr lang="de-DE" sz="1700" kern="1200">
              <a:solidFill>
                <a:schemeClr val="tx1"/>
              </a:solidFill>
            </a:rPr>
            <a:t> Hafenpark</a:t>
          </a:r>
        </a:p>
      </dsp:txBody>
      <dsp:txXfrm>
        <a:off x="348777" y="1371484"/>
        <a:ext cx="1649651" cy="989791"/>
      </dsp:txXfrm>
    </dsp:sp>
    <dsp:sp modelId="{E5CBC4DF-FCB4-4DC3-8C4A-1219C9AF598C}">
      <dsp:nvSpPr>
        <dsp:cNvPr id="0" name=""/>
        <dsp:cNvSpPr/>
      </dsp:nvSpPr>
      <dsp:spPr>
        <a:xfrm>
          <a:off x="1173603" y="2359476"/>
          <a:ext cx="2029071" cy="348819"/>
        </a:xfrm>
        <a:custGeom>
          <a:avLst/>
          <a:gdLst/>
          <a:ahLst/>
          <a:cxnLst/>
          <a:rect l="0" t="0" r="0" b="0"/>
          <a:pathLst>
            <a:path>
              <a:moveTo>
                <a:pt x="2029071" y="0"/>
              </a:moveTo>
              <a:lnTo>
                <a:pt x="2029071" y="191509"/>
              </a:lnTo>
              <a:lnTo>
                <a:pt x="0" y="191509"/>
              </a:lnTo>
              <a:lnTo>
                <a:pt x="0" y="348819"/>
              </a:lnTo>
            </a:path>
          </a:pathLst>
        </a:custGeom>
        <a:noFill/>
        <a:ln w="9525" cap="flat" cmpd="sng" algn="ctr">
          <a:solidFill>
            <a:schemeClr val="accent4">
              <a:hueOff val="8471122"/>
              <a:satOff val="13479"/>
              <a:lumOff val="1661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136532" y="2531988"/>
        <a:ext cx="103212" cy="3794"/>
      </dsp:txXfrm>
    </dsp:sp>
    <dsp:sp modelId="{2260F578-F4B6-47FC-8BFF-CBC967F7921E}">
      <dsp:nvSpPr>
        <dsp:cNvPr id="0" name=""/>
        <dsp:cNvSpPr/>
      </dsp:nvSpPr>
      <dsp:spPr>
        <a:xfrm>
          <a:off x="2377848" y="1371484"/>
          <a:ext cx="1649651" cy="989791"/>
        </a:xfrm>
        <a:prstGeom prst="rect">
          <a:avLst/>
        </a:prstGeom>
        <a:solidFill>
          <a:schemeClr val="accent4">
            <a:hueOff val="6776898"/>
            <a:satOff val="10783"/>
            <a:lumOff val="13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>
              <a:solidFill>
                <a:schemeClr val="tx1"/>
              </a:solidFill>
            </a:rPr>
            <a:t>Werft-ÖSWAG</a:t>
          </a:r>
        </a:p>
      </dsp:txBody>
      <dsp:txXfrm>
        <a:off x="2377848" y="1371484"/>
        <a:ext cx="1649651" cy="989791"/>
      </dsp:txXfrm>
    </dsp:sp>
    <dsp:sp modelId="{5A32AB5D-5ED1-480C-BBC4-11A9BD3F80D3}">
      <dsp:nvSpPr>
        <dsp:cNvPr id="0" name=""/>
        <dsp:cNvSpPr/>
      </dsp:nvSpPr>
      <dsp:spPr>
        <a:xfrm>
          <a:off x="1996629" y="3189871"/>
          <a:ext cx="3488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819" y="45720"/>
              </a:lnTo>
            </a:path>
          </a:pathLst>
        </a:custGeom>
        <a:noFill/>
        <a:ln w="9525" cap="flat" cmpd="sng" algn="ctr">
          <a:solidFill>
            <a:schemeClr val="accent4">
              <a:hueOff val="11294830"/>
              <a:satOff val="17972"/>
              <a:lumOff val="2215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161553" y="3233694"/>
        <a:ext cx="18970" cy="3794"/>
      </dsp:txXfrm>
    </dsp:sp>
    <dsp:sp modelId="{AA8EE966-68E0-40A4-A3D3-7D6639463752}">
      <dsp:nvSpPr>
        <dsp:cNvPr id="0" name=""/>
        <dsp:cNvSpPr/>
      </dsp:nvSpPr>
      <dsp:spPr>
        <a:xfrm>
          <a:off x="348777" y="2740695"/>
          <a:ext cx="1649651" cy="989791"/>
        </a:xfrm>
        <a:prstGeom prst="rect">
          <a:avLst/>
        </a:prstGeom>
        <a:solidFill>
          <a:schemeClr val="accent4">
            <a:hueOff val="9035864"/>
            <a:satOff val="14378"/>
            <a:lumOff val="17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>
              <a:solidFill>
                <a:schemeClr val="tx1"/>
              </a:solidFill>
            </a:rPr>
            <a:t>Wohnsiedlung am Hafen</a:t>
          </a:r>
        </a:p>
      </dsp:txBody>
      <dsp:txXfrm>
        <a:off x="348777" y="2740695"/>
        <a:ext cx="1649651" cy="989791"/>
      </dsp:txXfrm>
    </dsp:sp>
    <dsp:sp modelId="{1A708AF9-1B31-4890-9ADC-239DF82A8029}">
      <dsp:nvSpPr>
        <dsp:cNvPr id="0" name=""/>
        <dsp:cNvSpPr/>
      </dsp:nvSpPr>
      <dsp:spPr>
        <a:xfrm>
          <a:off x="2377848" y="2740695"/>
          <a:ext cx="1649651" cy="989791"/>
        </a:xfrm>
        <a:prstGeom prst="rect">
          <a:avLst/>
        </a:prstGeom>
        <a:solidFill>
          <a:schemeClr val="accent4">
            <a:hueOff val="11294830"/>
            <a:satOff val="17972"/>
            <a:lumOff val="2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>
              <a:solidFill>
                <a:schemeClr val="tx1"/>
              </a:solidFill>
            </a:rPr>
            <a:t>Tabakfabrik</a:t>
          </a:r>
        </a:p>
      </dsp:txBody>
      <dsp:txXfrm>
        <a:off x="2377848" y="2740695"/>
        <a:ext cx="1649651" cy="989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54D8EB20-14EF-B936-DCCA-6B156DCB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51B51CB8-4796-7B99-32FF-3DEB1666B1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0228C7BE-A444-C6F1-5E98-0AF77AA487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8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D6BACB70-11F7-E980-A6A9-0E58B3442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7CDDC6B1-37BB-473C-FA37-AFD715A78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6436045E-06D1-EFBD-B127-1F9128C5F8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44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95D0027A-4CEB-B71A-D9EC-849510FB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FF7A5434-69D7-8306-3120-945C6A867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D364366D-B912-2D90-7D32-5C15ACDF96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16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4D05DBFE-1A0C-BB4B-29ED-37EC1274F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AF83B0B5-5753-6CC6-95A0-533E96968F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BE646852-2B4D-79E8-EE19-899F909AEF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253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19B3E156-7044-BAC6-C733-171764FCE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5365D30B-9CB5-7923-61A9-D7826E594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E4EA43C1-4205-F950-41E4-11EF2A271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776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D5A065AF-78B4-9393-7F1E-C4661427D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793BDBF1-6BA5-A62A-5AE0-9770C94CBB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DBF17CF9-19AB-F906-051D-6B56B28870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469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E2D469B6-3D8E-4F52-0AD8-9B4B21D27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7BB136FE-7D86-7E64-00FB-09375D3253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40B6BF22-AD20-38C0-99CB-CB29DF6CB9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427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8D277BAD-DF46-A943-5A18-3212827F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1890A720-ABDC-ECD6-1B00-38864FCE08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F00FDDE1-D4E9-1941-8523-F716EDAFFB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349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62FC5C82-25BD-E6CE-841A-036501954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38DD0D12-1B69-4E12-6C03-EB5CC79C24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C1B3248C-2467-D79F-8BDD-5C6DC52FC6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527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A41C9505-EC8F-08A0-4115-F8C766BF0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0F5CC3D6-6C04-FC4E-7F84-C0115D534F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3CD9C34D-E272-C149-C7C3-5AFD62A859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48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2D299857-66F8-4524-3A50-2F2B1ECB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831C2D26-5692-D0C4-7D14-B6F2BDA8B3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A6E8ACAB-08E1-8F76-FD8A-12751C61E2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194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2215C34E-ABB5-4FDE-9696-05F81763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144BE7A8-B398-9C02-D6D9-AC5F7DB0C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58496BA7-7210-1C43-1C4A-4951C5D4E1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5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9F3425BE-EE59-4CD1-76F1-685D7CE4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1372FF08-8F8B-0EB0-31CA-4BB814ECB3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5FC53797-624B-FB0A-2161-7FC1E001A9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656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F88ACB5E-E5E0-D21E-0D91-4967028F7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1B1963A1-2A82-BB42-232A-D13CC5802D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451B8730-8BAA-AC5A-61B5-E85DCC6C6F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273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0DC9F383-8C55-2992-07AE-B3DD8368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431007ba2_0_215:notes">
            <a:extLst>
              <a:ext uri="{FF2B5EF4-FFF2-40B4-BE49-F238E27FC236}">
                <a16:creationId xmlns:a16="http://schemas.microsoft.com/office/drawing/2014/main" id="{A1024544-C34C-7946-5134-0BF80FD14E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431007ba2_0_215:notes">
            <a:extLst>
              <a:ext uri="{FF2B5EF4-FFF2-40B4-BE49-F238E27FC236}">
                <a16:creationId xmlns:a16="http://schemas.microsoft.com/office/drawing/2014/main" id="{0AC34C65-E29D-109A-B307-4590FA822F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23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E7CC079B-9EF1-0F16-46EE-3FDF98F8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A8C945A3-A2E3-ECCC-7558-2212C7B885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77CBF9E3-600B-C11B-5E88-02B4580871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21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71F83715-2A51-2B70-E021-0C5CC4B20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BE135BF0-B874-0F72-D44D-B4F6B376AE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0BA40709-088E-084F-8E0E-2076877112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123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7D6608B1-112E-1916-5B05-5F7920A96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4634A43A-0157-8AB5-D151-03A65E40D5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D93F82B8-3C8E-C04E-887B-5366D40A2A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36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4A846013-A0BB-1D54-144F-24EB5B74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6781911A-9E93-09D3-56D1-0C7E1123A6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C3066780-205E-4BF8-A70A-9ED005E7C5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03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>
          <a:extLst>
            <a:ext uri="{FF2B5EF4-FFF2-40B4-BE49-F238E27FC236}">
              <a16:creationId xmlns:a16="http://schemas.microsoft.com/office/drawing/2014/main" id="{5BDA208C-8526-A9F4-ECF2-EBD0AF997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>
            <a:extLst>
              <a:ext uri="{FF2B5EF4-FFF2-40B4-BE49-F238E27FC236}">
                <a16:creationId xmlns:a16="http://schemas.microsoft.com/office/drawing/2014/main" id="{53215FCF-098F-3613-955C-8094943138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>
            <a:extLst>
              <a:ext uri="{FF2B5EF4-FFF2-40B4-BE49-F238E27FC236}">
                <a16:creationId xmlns:a16="http://schemas.microsoft.com/office/drawing/2014/main" id="{02B7F2E2-9F78-DE7D-738D-9786B72C71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68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884250"/>
            <a:ext cx="4700100" cy="27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83475"/>
            <a:ext cx="4150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4196" y="2309443"/>
            <a:ext cx="1125135" cy="356313"/>
            <a:chOff x="5762775" y="261825"/>
            <a:chExt cx="564600" cy="178800"/>
          </a:xfrm>
        </p:grpSpPr>
        <p:sp>
          <p:nvSpPr>
            <p:cNvPr id="12" name="Google Shape;12;p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7455186" y="1021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162856" y="303743"/>
            <a:ext cx="1752143" cy="550210"/>
            <a:chOff x="4626925" y="135475"/>
            <a:chExt cx="973900" cy="305825"/>
          </a:xfrm>
        </p:grpSpPr>
        <p:sp>
          <p:nvSpPr>
            <p:cNvPr id="16" name="Google Shape;16;p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2"/>
          <p:cNvGrpSpPr/>
          <p:nvPr/>
        </p:nvGrpSpPr>
        <p:grpSpPr>
          <a:xfrm>
            <a:off x="6792546" y="4425843"/>
            <a:ext cx="1125135" cy="356313"/>
            <a:chOff x="5762775" y="261825"/>
            <a:chExt cx="564600" cy="178800"/>
          </a:xfrm>
        </p:grpSpPr>
        <p:sp>
          <p:nvSpPr>
            <p:cNvPr id="298" name="Google Shape;298;p2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2"/>
          <p:cNvGrpSpPr/>
          <p:nvPr/>
        </p:nvGrpSpPr>
        <p:grpSpPr>
          <a:xfrm>
            <a:off x="-401056" y="1175943"/>
            <a:ext cx="1752143" cy="550210"/>
            <a:chOff x="4626925" y="135475"/>
            <a:chExt cx="973900" cy="305825"/>
          </a:xfrm>
        </p:grpSpPr>
        <p:sp>
          <p:nvSpPr>
            <p:cNvPr id="301" name="Google Shape;301;p2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2"/>
          <p:cNvSpPr/>
          <p:nvPr/>
        </p:nvSpPr>
        <p:spPr>
          <a:xfrm>
            <a:off x="825414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3"/>
          <p:cNvGrpSpPr/>
          <p:nvPr/>
        </p:nvGrpSpPr>
        <p:grpSpPr>
          <a:xfrm>
            <a:off x="8246146" y="2149343"/>
            <a:ext cx="1125135" cy="356313"/>
            <a:chOff x="5762775" y="261825"/>
            <a:chExt cx="564600" cy="178800"/>
          </a:xfrm>
        </p:grpSpPr>
        <p:sp>
          <p:nvSpPr>
            <p:cNvPr id="310" name="Google Shape;310;p2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3"/>
          <p:cNvSpPr/>
          <p:nvPr/>
        </p:nvSpPr>
        <p:spPr>
          <a:xfrm>
            <a:off x="2882961" y="30050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3"/>
          <p:cNvGrpSpPr/>
          <p:nvPr/>
        </p:nvGrpSpPr>
        <p:grpSpPr>
          <a:xfrm>
            <a:off x="-266881" y="3827768"/>
            <a:ext cx="1752143" cy="550210"/>
            <a:chOff x="4626925" y="135475"/>
            <a:chExt cx="973900" cy="305825"/>
          </a:xfrm>
        </p:grpSpPr>
        <p:sp>
          <p:nvSpPr>
            <p:cNvPr id="314" name="Google Shape;314;p2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3"/>
          <p:cNvSpPr/>
          <p:nvPr/>
        </p:nvSpPr>
        <p:spPr>
          <a:xfrm>
            <a:off x="7775410" y="7101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548859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>
            <a:off x="4083319" y="264393"/>
            <a:ext cx="1752143" cy="550210"/>
            <a:chOff x="4626925" y="135475"/>
            <a:chExt cx="973900" cy="305825"/>
          </a:xfrm>
        </p:grpSpPr>
        <p:sp>
          <p:nvSpPr>
            <p:cNvPr id="26" name="Google Shape;26;p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-563364" y="7101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775410" y="7101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548859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8246146" y="2149343"/>
            <a:ext cx="1125135" cy="356313"/>
            <a:chOff x="5762775" y="261825"/>
            <a:chExt cx="564600" cy="178800"/>
          </a:xfrm>
        </p:grpSpPr>
        <p:sp>
          <p:nvSpPr>
            <p:cNvPr id="36" name="Google Shape;36;p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4134125" y="1057650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4134125" y="17436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8267071" y="485443"/>
            <a:ext cx="1125135" cy="356313"/>
            <a:chOff x="5762775" y="261825"/>
            <a:chExt cx="564600" cy="178800"/>
          </a:xfrm>
        </p:grpSpPr>
        <p:sp>
          <p:nvSpPr>
            <p:cNvPr id="88" name="Google Shape;88;p7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7"/>
          <p:cNvGrpSpPr/>
          <p:nvPr/>
        </p:nvGrpSpPr>
        <p:grpSpPr>
          <a:xfrm>
            <a:off x="-269256" y="2381443"/>
            <a:ext cx="1752143" cy="550210"/>
            <a:chOff x="4626925" y="135475"/>
            <a:chExt cx="973900" cy="305825"/>
          </a:xfrm>
        </p:grpSpPr>
        <p:sp>
          <p:nvSpPr>
            <p:cNvPr id="91" name="Google Shape;91;p7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274936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7833270" y="17551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-708881" y="2148931"/>
            <a:ext cx="1752143" cy="550210"/>
            <a:chOff x="4626925" y="135475"/>
            <a:chExt cx="973900" cy="305825"/>
          </a:xfrm>
        </p:grpSpPr>
        <p:sp>
          <p:nvSpPr>
            <p:cNvPr id="102" name="Google Shape;102;p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8316021" y="4280193"/>
            <a:ext cx="1125135" cy="356313"/>
            <a:chOff x="5762775" y="261825"/>
            <a:chExt cx="564600" cy="178800"/>
          </a:xfrm>
        </p:grpSpPr>
        <p:sp>
          <p:nvSpPr>
            <p:cNvPr id="109" name="Google Shape;109;p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37935" y="33421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8526545" y="40436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>
            <a:off x="-30556" y="769906"/>
            <a:ext cx="1752143" cy="550210"/>
            <a:chOff x="4626925" y="135475"/>
            <a:chExt cx="973900" cy="305825"/>
          </a:xfrm>
        </p:grpSpPr>
        <p:sp>
          <p:nvSpPr>
            <p:cNvPr id="117" name="Google Shape;117;p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9"/>
          <p:cNvGrpSpPr/>
          <p:nvPr/>
        </p:nvGrpSpPr>
        <p:grpSpPr>
          <a:xfrm>
            <a:off x="7898571" y="2178068"/>
            <a:ext cx="1125135" cy="356313"/>
            <a:chOff x="5762775" y="261825"/>
            <a:chExt cx="564600" cy="178800"/>
          </a:xfrm>
        </p:grpSpPr>
        <p:sp>
          <p:nvSpPr>
            <p:cNvPr id="124" name="Google Shape;124;p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2" hasCustomPrompt="1"/>
          </p:nvPr>
        </p:nvSpPr>
        <p:spPr>
          <a:xfrm>
            <a:off x="1669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1669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4255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4255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>
            <a:off x="6841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 hasCustomPrompt="1"/>
          </p:nvPr>
        </p:nvSpPr>
        <p:spPr>
          <a:xfrm>
            <a:off x="6841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20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3306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9"/>
          </p:nvPr>
        </p:nvSpPr>
        <p:spPr>
          <a:xfrm>
            <a:off x="5892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3"/>
          </p:nvPr>
        </p:nvSpPr>
        <p:spPr>
          <a:xfrm>
            <a:off x="720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4"/>
          </p:nvPr>
        </p:nvSpPr>
        <p:spPr>
          <a:xfrm>
            <a:off x="3306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5"/>
          </p:nvPr>
        </p:nvSpPr>
        <p:spPr>
          <a:xfrm>
            <a:off x="5892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 txBox="1">
            <a:spLocks noGrp="1"/>
          </p:cNvSpPr>
          <p:nvPr>
            <p:ph type="title"/>
          </p:nvPr>
        </p:nvSpPr>
        <p:spPr>
          <a:xfrm>
            <a:off x="3889175" y="789575"/>
            <a:ext cx="32055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subTitle" idx="1"/>
          </p:nvPr>
        </p:nvSpPr>
        <p:spPr>
          <a:xfrm>
            <a:off x="3889175" y="1997675"/>
            <a:ext cx="4373700" cy="21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53" name="Google Shape;153;p14"/>
          <p:cNvGrpSpPr/>
          <p:nvPr/>
        </p:nvGrpSpPr>
        <p:grpSpPr>
          <a:xfrm>
            <a:off x="7391844" y="595331"/>
            <a:ext cx="1752143" cy="550210"/>
            <a:chOff x="4626925" y="135475"/>
            <a:chExt cx="973900" cy="305825"/>
          </a:xfrm>
        </p:grpSpPr>
        <p:sp>
          <p:nvSpPr>
            <p:cNvPr id="154" name="Google Shape;154;p14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4"/>
          <p:cNvSpPr/>
          <p:nvPr/>
        </p:nvSpPr>
        <p:spPr>
          <a:xfrm>
            <a:off x="-636389" y="21613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>
            <a:off x="781435" y="8919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3889185" y="46576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14"/>
          <p:cNvGrpSpPr/>
          <p:nvPr/>
        </p:nvGrpSpPr>
        <p:grpSpPr>
          <a:xfrm>
            <a:off x="8134596" y="4573718"/>
            <a:ext cx="1125135" cy="356313"/>
            <a:chOff x="5762775" y="261825"/>
            <a:chExt cx="564600" cy="178800"/>
          </a:xfrm>
        </p:grpSpPr>
        <p:sp>
          <p:nvSpPr>
            <p:cNvPr id="164" name="Google Shape;164;p14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>
            <a:spLocks noGrp="1"/>
          </p:cNvSpPr>
          <p:nvPr>
            <p:ph type="ctrTitle"/>
          </p:nvPr>
        </p:nvSpPr>
        <p:spPr>
          <a:xfrm>
            <a:off x="610178" y="1339374"/>
            <a:ext cx="5210177" cy="27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0"/>
              <a:t>Entdecke Linz</a:t>
            </a:r>
            <a:endParaRPr sz="8000"/>
          </a:p>
        </p:txBody>
      </p:sp>
      <p:sp>
        <p:nvSpPr>
          <p:cNvPr id="633" name="Google Shape;633;p27"/>
          <p:cNvSpPr/>
          <p:nvPr/>
        </p:nvSpPr>
        <p:spPr>
          <a:xfrm>
            <a:off x="7599335" y="11594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7"/>
          <p:cNvSpPr/>
          <p:nvPr/>
        </p:nvSpPr>
        <p:spPr>
          <a:xfrm>
            <a:off x="6343345" y="72821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7"/>
          <p:cNvSpPr/>
          <p:nvPr/>
        </p:nvSpPr>
        <p:spPr>
          <a:xfrm>
            <a:off x="6953610" y="15313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DABEA2-016A-74E5-939D-2EA2727F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593" y="217403"/>
            <a:ext cx="3928323" cy="39283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FBA9BF82-0229-4146-9463-244E85440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B6EF953B-1BD9-33C4-357F-112D490E40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400866"/>
            <a:ext cx="3800533" cy="1427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Landstraße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CE20DAE1-B2BB-5604-D17F-09B44D7EAFE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97116"/>
            <a:ext cx="1251600" cy="820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681" name="Google Shape;681;p30">
            <a:extLst>
              <a:ext uri="{FF2B5EF4-FFF2-40B4-BE49-F238E27FC236}">
                <a16:creationId xmlns:a16="http://schemas.microsoft.com/office/drawing/2014/main" id="{136D85D9-BCF5-EC82-7D88-990A145A89B6}"/>
              </a:ext>
            </a:extLst>
          </p:cNvPr>
          <p:cNvGrpSpPr/>
          <p:nvPr/>
        </p:nvGrpSpPr>
        <p:grpSpPr>
          <a:xfrm>
            <a:off x="5713169" y="1051793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>
              <a:extLst>
                <a:ext uri="{FF2B5EF4-FFF2-40B4-BE49-F238E27FC236}">
                  <a16:creationId xmlns:a16="http://schemas.microsoft.com/office/drawing/2014/main" id="{5AE3B24A-A838-798B-4DBE-BFC50CF09B15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>
                <a:extLst>
                  <a:ext uri="{FF2B5EF4-FFF2-40B4-BE49-F238E27FC236}">
                    <a16:creationId xmlns:a16="http://schemas.microsoft.com/office/drawing/2014/main" id="{38FB286B-55E4-04EA-23E6-F69B24B402E6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>
                <a:extLst>
                  <a:ext uri="{FF2B5EF4-FFF2-40B4-BE49-F238E27FC236}">
                    <a16:creationId xmlns:a16="http://schemas.microsoft.com/office/drawing/2014/main" id="{9FC61239-E80F-6059-C4B2-0EBC3613E229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>
              <a:extLst>
                <a:ext uri="{FF2B5EF4-FFF2-40B4-BE49-F238E27FC236}">
                  <a16:creationId xmlns:a16="http://schemas.microsoft.com/office/drawing/2014/main" id="{83433BE8-79B2-F40E-CBA2-763DC1137D2E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>
                <a:extLst>
                  <a:ext uri="{FF2B5EF4-FFF2-40B4-BE49-F238E27FC236}">
                    <a16:creationId xmlns:a16="http://schemas.microsoft.com/office/drawing/2014/main" id="{F0844A6B-2647-E942-6324-D48A3F42890B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>
                <a:extLst>
                  <a:ext uri="{FF2B5EF4-FFF2-40B4-BE49-F238E27FC236}">
                    <a16:creationId xmlns:a16="http://schemas.microsoft.com/office/drawing/2014/main" id="{2885A9BD-F386-D135-2C03-87DF6D1B86CF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>
                <a:extLst>
                  <a:ext uri="{FF2B5EF4-FFF2-40B4-BE49-F238E27FC236}">
                    <a16:creationId xmlns:a16="http://schemas.microsoft.com/office/drawing/2014/main" id="{EA042792-BAE4-0920-5CCC-D12E6419A0C3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>
                <a:extLst>
                  <a:ext uri="{FF2B5EF4-FFF2-40B4-BE49-F238E27FC236}">
                    <a16:creationId xmlns:a16="http://schemas.microsoft.com/office/drawing/2014/main" id="{2157D726-FCC2-847E-5E16-0E035A6E9A39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>
                <a:extLst>
                  <a:ext uri="{FF2B5EF4-FFF2-40B4-BE49-F238E27FC236}">
                    <a16:creationId xmlns:a16="http://schemas.microsoft.com/office/drawing/2014/main" id="{2AE379FB-B2FE-A58B-34FF-C6BA7B613553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>
                <a:extLst>
                  <a:ext uri="{FF2B5EF4-FFF2-40B4-BE49-F238E27FC236}">
                    <a16:creationId xmlns:a16="http://schemas.microsoft.com/office/drawing/2014/main" id="{CF133239-DB1C-4145-6858-EE9C091C52C2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>
                <a:extLst>
                  <a:ext uri="{FF2B5EF4-FFF2-40B4-BE49-F238E27FC236}">
                    <a16:creationId xmlns:a16="http://schemas.microsoft.com/office/drawing/2014/main" id="{BCA22C6E-6803-7480-888B-FB3C2EF15FA8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>
                <a:extLst>
                  <a:ext uri="{FF2B5EF4-FFF2-40B4-BE49-F238E27FC236}">
                    <a16:creationId xmlns:a16="http://schemas.microsoft.com/office/drawing/2014/main" id="{0AB720CC-19A2-5E56-F1DC-C1BC7C7CA0F9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>
                <a:extLst>
                  <a:ext uri="{FF2B5EF4-FFF2-40B4-BE49-F238E27FC236}">
                    <a16:creationId xmlns:a16="http://schemas.microsoft.com/office/drawing/2014/main" id="{39887498-FDE3-6CBF-5EEC-A776F32E028B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>
                <a:extLst>
                  <a:ext uri="{FF2B5EF4-FFF2-40B4-BE49-F238E27FC236}">
                    <a16:creationId xmlns:a16="http://schemas.microsoft.com/office/drawing/2014/main" id="{6524A4E1-B77B-1BF1-9660-A3C0AD4CF60B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>
                <a:extLst>
                  <a:ext uri="{FF2B5EF4-FFF2-40B4-BE49-F238E27FC236}">
                    <a16:creationId xmlns:a16="http://schemas.microsoft.com/office/drawing/2014/main" id="{43D901D3-F0CD-A21F-86F2-E633A6C217EB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>
                <a:extLst>
                  <a:ext uri="{FF2B5EF4-FFF2-40B4-BE49-F238E27FC236}">
                    <a16:creationId xmlns:a16="http://schemas.microsoft.com/office/drawing/2014/main" id="{9583676F-494E-5A7B-3CD8-3A3835A4D026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>
                <a:extLst>
                  <a:ext uri="{FF2B5EF4-FFF2-40B4-BE49-F238E27FC236}">
                    <a16:creationId xmlns:a16="http://schemas.microsoft.com/office/drawing/2014/main" id="{B95073F0-D6BD-1BC2-F2A3-02F7E1AA28E9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>
                <a:extLst>
                  <a:ext uri="{FF2B5EF4-FFF2-40B4-BE49-F238E27FC236}">
                    <a16:creationId xmlns:a16="http://schemas.microsoft.com/office/drawing/2014/main" id="{1DC82A3F-B6BD-8F9B-7EA5-1DE359746BD2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>
                <a:extLst>
                  <a:ext uri="{FF2B5EF4-FFF2-40B4-BE49-F238E27FC236}">
                    <a16:creationId xmlns:a16="http://schemas.microsoft.com/office/drawing/2014/main" id="{A5D60105-429B-310A-8564-DC18BB41577E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>
                <a:extLst>
                  <a:ext uri="{FF2B5EF4-FFF2-40B4-BE49-F238E27FC236}">
                    <a16:creationId xmlns:a16="http://schemas.microsoft.com/office/drawing/2014/main" id="{18BB51A1-0068-35B4-2A34-495AAF1D1E22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>
                <a:extLst>
                  <a:ext uri="{FF2B5EF4-FFF2-40B4-BE49-F238E27FC236}">
                    <a16:creationId xmlns:a16="http://schemas.microsoft.com/office/drawing/2014/main" id="{94F10649-316C-09C7-4793-EF64B2ADC244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>
                <a:extLst>
                  <a:ext uri="{FF2B5EF4-FFF2-40B4-BE49-F238E27FC236}">
                    <a16:creationId xmlns:a16="http://schemas.microsoft.com/office/drawing/2014/main" id="{94AFBDD9-7D32-727C-345D-D185986577A0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>
                <a:extLst>
                  <a:ext uri="{FF2B5EF4-FFF2-40B4-BE49-F238E27FC236}">
                    <a16:creationId xmlns:a16="http://schemas.microsoft.com/office/drawing/2014/main" id="{5974896F-E9A9-DC7E-AAF4-8841B4BC41D7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>
                <a:extLst>
                  <a:ext uri="{FF2B5EF4-FFF2-40B4-BE49-F238E27FC236}">
                    <a16:creationId xmlns:a16="http://schemas.microsoft.com/office/drawing/2014/main" id="{BEF0B94D-6F92-D306-6397-D224A8552EDF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>
                <a:extLst>
                  <a:ext uri="{FF2B5EF4-FFF2-40B4-BE49-F238E27FC236}">
                    <a16:creationId xmlns:a16="http://schemas.microsoft.com/office/drawing/2014/main" id="{9D9FB3EF-E528-D27E-611C-DCC834109E53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>
                <a:extLst>
                  <a:ext uri="{FF2B5EF4-FFF2-40B4-BE49-F238E27FC236}">
                    <a16:creationId xmlns:a16="http://schemas.microsoft.com/office/drawing/2014/main" id="{7B80D404-1F0C-7D9C-64CD-ADD799B2CF55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>
                <a:extLst>
                  <a:ext uri="{FF2B5EF4-FFF2-40B4-BE49-F238E27FC236}">
                    <a16:creationId xmlns:a16="http://schemas.microsoft.com/office/drawing/2014/main" id="{4375B31A-FF15-DBCA-B117-E60448D61392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>
                <a:extLst>
                  <a:ext uri="{FF2B5EF4-FFF2-40B4-BE49-F238E27FC236}">
                    <a16:creationId xmlns:a16="http://schemas.microsoft.com/office/drawing/2014/main" id="{315C3544-A62B-9923-F1AF-949D7D8A91FF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>
                <a:extLst>
                  <a:ext uri="{FF2B5EF4-FFF2-40B4-BE49-F238E27FC236}">
                    <a16:creationId xmlns:a16="http://schemas.microsoft.com/office/drawing/2014/main" id="{3D7AF368-4E09-4A73-66ED-057390512C92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>
                <a:extLst>
                  <a:ext uri="{FF2B5EF4-FFF2-40B4-BE49-F238E27FC236}">
                    <a16:creationId xmlns:a16="http://schemas.microsoft.com/office/drawing/2014/main" id="{1FF7856D-559F-F2BF-6D28-739F136AA3A8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>
                <a:extLst>
                  <a:ext uri="{FF2B5EF4-FFF2-40B4-BE49-F238E27FC236}">
                    <a16:creationId xmlns:a16="http://schemas.microsoft.com/office/drawing/2014/main" id="{FCBB0529-0C21-0696-3950-8687A2E8FA3D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>
                <a:extLst>
                  <a:ext uri="{FF2B5EF4-FFF2-40B4-BE49-F238E27FC236}">
                    <a16:creationId xmlns:a16="http://schemas.microsoft.com/office/drawing/2014/main" id="{4C5B2165-7B76-9108-9950-2E59FD4A84D7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>
                <a:extLst>
                  <a:ext uri="{FF2B5EF4-FFF2-40B4-BE49-F238E27FC236}">
                    <a16:creationId xmlns:a16="http://schemas.microsoft.com/office/drawing/2014/main" id="{DAF0CE9A-47DC-0F2B-5258-BFB389670283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>
              <a:extLst>
                <a:ext uri="{FF2B5EF4-FFF2-40B4-BE49-F238E27FC236}">
                  <a16:creationId xmlns:a16="http://schemas.microsoft.com/office/drawing/2014/main" id="{7FFA5330-2100-E6D4-E80B-828B4ABC8524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>
                <a:extLst>
                  <a:ext uri="{FF2B5EF4-FFF2-40B4-BE49-F238E27FC236}">
                    <a16:creationId xmlns:a16="http://schemas.microsoft.com/office/drawing/2014/main" id="{194F902F-22D8-D2F1-7611-AE2DD4E71719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>
                <a:extLst>
                  <a:ext uri="{FF2B5EF4-FFF2-40B4-BE49-F238E27FC236}">
                    <a16:creationId xmlns:a16="http://schemas.microsoft.com/office/drawing/2014/main" id="{CB7188B1-CB3E-122B-94AE-F83296BAC70B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>
                <a:extLst>
                  <a:ext uri="{FF2B5EF4-FFF2-40B4-BE49-F238E27FC236}">
                    <a16:creationId xmlns:a16="http://schemas.microsoft.com/office/drawing/2014/main" id="{C38CAFB1-359D-824D-59C4-8D3F8E0E6CEB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>
                <a:extLst>
                  <a:ext uri="{FF2B5EF4-FFF2-40B4-BE49-F238E27FC236}">
                    <a16:creationId xmlns:a16="http://schemas.microsoft.com/office/drawing/2014/main" id="{509F7B31-F54A-3C1F-B3C2-C6A068398380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>
              <a:extLst>
                <a:ext uri="{FF2B5EF4-FFF2-40B4-BE49-F238E27FC236}">
                  <a16:creationId xmlns:a16="http://schemas.microsoft.com/office/drawing/2014/main" id="{40F27732-5275-63C9-C377-18FBA2FC551E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>
                <a:extLst>
                  <a:ext uri="{FF2B5EF4-FFF2-40B4-BE49-F238E27FC236}">
                    <a16:creationId xmlns:a16="http://schemas.microsoft.com/office/drawing/2014/main" id="{5BA8D21C-7447-7B4E-FA55-C53D445B703E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>
                <a:extLst>
                  <a:ext uri="{FF2B5EF4-FFF2-40B4-BE49-F238E27FC236}">
                    <a16:creationId xmlns:a16="http://schemas.microsoft.com/office/drawing/2014/main" id="{F8D44C61-0430-CDD2-2538-292A3612C4C1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>
                <a:extLst>
                  <a:ext uri="{FF2B5EF4-FFF2-40B4-BE49-F238E27FC236}">
                    <a16:creationId xmlns:a16="http://schemas.microsoft.com/office/drawing/2014/main" id="{EB55D21E-35E1-21CE-46B7-B65149BCD6F3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>
                <a:extLst>
                  <a:ext uri="{FF2B5EF4-FFF2-40B4-BE49-F238E27FC236}">
                    <a16:creationId xmlns:a16="http://schemas.microsoft.com/office/drawing/2014/main" id="{1FB204F4-223F-57FC-AAA1-45C189E17023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>
                <a:extLst>
                  <a:ext uri="{FF2B5EF4-FFF2-40B4-BE49-F238E27FC236}">
                    <a16:creationId xmlns:a16="http://schemas.microsoft.com/office/drawing/2014/main" id="{9EDB7A5C-10F3-FF8A-F7FF-754E2B42FD70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>
                <a:extLst>
                  <a:ext uri="{FF2B5EF4-FFF2-40B4-BE49-F238E27FC236}">
                    <a16:creationId xmlns:a16="http://schemas.microsoft.com/office/drawing/2014/main" id="{D30021C9-A0D3-6867-9B13-9A9EDF600611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>
                <a:extLst>
                  <a:ext uri="{FF2B5EF4-FFF2-40B4-BE49-F238E27FC236}">
                    <a16:creationId xmlns:a16="http://schemas.microsoft.com/office/drawing/2014/main" id="{20396123-AE64-4BD3-9DF1-80F64AF3A3B5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>
                <a:extLst>
                  <a:ext uri="{FF2B5EF4-FFF2-40B4-BE49-F238E27FC236}">
                    <a16:creationId xmlns:a16="http://schemas.microsoft.com/office/drawing/2014/main" id="{14A257F6-0E26-5579-8000-74A4AC0FE8F7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>
                <a:extLst>
                  <a:ext uri="{FF2B5EF4-FFF2-40B4-BE49-F238E27FC236}">
                    <a16:creationId xmlns:a16="http://schemas.microsoft.com/office/drawing/2014/main" id="{10F44857-2636-AA9A-1087-C49641445170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>
                <a:extLst>
                  <a:ext uri="{FF2B5EF4-FFF2-40B4-BE49-F238E27FC236}">
                    <a16:creationId xmlns:a16="http://schemas.microsoft.com/office/drawing/2014/main" id="{58AAA68D-33AD-E182-4CCF-A1C1356C6201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>
                <a:extLst>
                  <a:ext uri="{FF2B5EF4-FFF2-40B4-BE49-F238E27FC236}">
                    <a16:creationId xmlns:a16="http://schemas.microsoft.com/office/drawing/2014/main" id="{9C8EC87D-FCDF-5E7E-4554-2FFA4CD10374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>
                <a:extLst>
                  <a:ext uri="{FF2B5EF4-FFF2-40B4-BE49-F238E27FC236}">
                    <a16:creationId xmlns:a16="http://schemas.microsoft.com/office/drawing/2014/main" id="{EC0E2552-07DB-5B13-9F88-DC9286AD1E13}"/>
                  </a:ext>
                </a:extLst>
              </p:cNvPr>
              <p:cNvSpPr/>
              <p:nvPr/>
            </p:nvSpPr>
            <p:spPr>
              <a:xfrm>
                <a:off x="1982301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>
                <a:extLst>
                  <a:ext uri="{FF2B5EF4-FFF2-40B4-BE49-F238E27FC236}">
                    <a16:creationId xmlns:a16="http://schemas.microsoft.com/office/drawing/2014/main" id="{B37B50B0-B888-DAEE-2C5F-A75929DD4C43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>
                <a:extLst>
                  <a:ext uri="{FF2B5EF4-FFF2-40B4-BE49-F238E27FC236}">
                    <a16:creationId xmlns:a16="http://schemas.microsoft.com/office/drawing/2014/main" id="{487C68CD-4CFE-09ED-F6B7-02AC78969D2C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>
              <a:extLst>
                <a:ext uri="{FF2B5EF4-FFF2-40B4-BE49-F238E27FC236}">
                  <a16:creationId xmlns:a16="http://schemas.microsoft.com/office/drawing/2014/main" id="{A4B60FDF-33B7-1191-4DB6-5A9CB2283C96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>
                <a:extLst>
                  <a:ext uri="{FF2B5EF4-FFF2-40B4-BE49-F238E27FC236}">
                    <a16:creationId xmlns:a16="http://schemas.microsoft.com/office/drawing/2014/main" id="{4C86F29E-FAC7-21C3-3D39-38D60A139F9A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>
                <a:extLst>
                  <a:ext uri="{FF2B5EF4-FFF2-40B4-BE49-F238E27FC236}">
                    <a16:creationId xmlns:a16="http://schemas.microsoft.com/office/drawing/2014/main" id="{8289DC0F-4264-486F-380A-B9B85C800972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>
                <a:extLst>
                  <a:ext uri="{FF2B5EF4-FFF2-40B4-BE49-F238E27FC236}">
                    <a16:creationId xmlns:a16="http://schemas.microsoft.com/office/drawing/2014/main" id="{337CBE6B-6670-8EED-E74B-5D7EC3181672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>
                <a:extLst>
                  <a:ext uri="{FF2B5EF4-FFF2-40B4-BE49-F238E27FC236}">
                    <a16:creationId xmlns:a16="http://schemas.microsoft.com/office/drawing/2014/main" id="{4ACE3367-453F-0B7A-9880-DF401FF69FE2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>
                <a:extLst>
                  <a:ext uri="{FF2B5EF4-FFF2-40B4-BE49-F238E27FC236}">
                    <a16:creationId xmlns:a16="http://schemas.microsoft.com/office/drawing/2014/main" id="{2053F05E-84B8-F4BD-FBEA-854C532BF71D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>
                <a:extLst>
                  <a:ext uri="{FF2B5EF4-FFF2-40B4-BE49-F238E27FC236}">
                    <a16:creationId xmlns:a16="http://schemas.microsoft.com/office/drawing/2014/main" id="{6DCFBDA7-D2CD-B5A3-DFFE-8D5BD9E67999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>
                <a:extLst>
                  <a:ext uri="{FF2B5EF4-FFF2-40B4-BE49-F238E27FC236}">
                    <a16:creationId xmlns:a16="http://schemas.microsoft.com/office/drawing/2014/main" id="{DA004F64-578F-4D1C-1785-D15DFAEBC849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>
                <a:extLst>
                  <a:ext uri="{FF2B5EF4-FFF2-40B4-BE49-F238E27FC236}">
                    <a16:creationId xmlns:a16="http://schemas.microsoft.com/office/drawing/2014/main" id="{C3D472E9-B54B-CD1D-A24E-7D03E533FFC1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>
                <a:extLst>
                  <a:ext uri="{FF2B5EF4-FFF2-40B4-BE49-F238E27FC236}">
                    <a16:creationId xmlns:a16="http://schemas.microsoft.com/office/drawing/2014/main" id="{2A3B0699-893F-E3FE-02D8-C9FB0457CC75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>
                <a:extLst>
                  <a:ext uri="{FF2B5EF4-FFF2-40B4-BE49-F238E27FC236}">
                    <a16:creationId xmlns:a16="http://schemas.microsoft.com/office/drawing/2014/main" id="{69765ABA-6ED3-6E61-DB31-913A8405C184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>
                <a:extLst>
                  <a:ext uri="{FF2B5EF4-FFF2-40B4-BE49-F238E27FC236}">
                    <a16:creationId xmlns:a16="http://schemas.microsoft.com/office/drawing/2014/main" id="{16D7891E-B524-81C7-AE80-F3C3F5672D83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>
                <a:extLst>
                  <a:ext uri="{FF2B5EF4-FFF2-40B4-BE49-F238E27FC236}">
                    <a16:creationId xmlns:a16="http://schemas.microsoft.com/office/drawing/2014/main" id="{0041F4C3-9F2F-0ECC-6DF0-59140BD15B79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>
                <a:extLst>
                  <a:ext uri="{FF2B5EF4-FFF2-40B4-BE49-F238E27FC236}">
                    <a16:creationId xmlns:a16="http://schemas.microsoft.com/office/drawing/2014/main" id="{E724D8C9-D377-380E-8844-1D781E961F8F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>
                <a:extLst>
                  <a:ext uri="{FF2B5EF4-FFF2-40B4-BE49-F238E27FC236}">
                    <a16:creationId xmlns:a16="http://schemas.microsoft.com/office/drawing/2014/main" id="{7EF49BE6-AA1B-BED0-889B-1ABFA3E83419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>
                <a:extLst>
                  <a:ext uri="{FF2B5EF4-FFF2-40B4-BE49-F238E27FC236}">
                    <a16:creationId xmlns:a16="http://schemas.microsoft.com/office/drawing/2014/main" id="{11D278D1-B6A6-26B3-520C-0F52EDFB133F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>
                <a:extLst>
                  <a:ext uri="{FF2B5EF4-FFF2-40B4-BE49-F238E27FC236}">
                    <a16:creationId xmlns:a16="http://schemas.microsoft.com/office/drawing/2014/main" id="{55FC67B7-396C-52E9-2D31-2D3E204304F5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>
                <a:extLst>
                  <a:ext uri="{FF2B5EF4-FFF2-40B4-BE49-F238E27FC236}">
                    <a16:creationId xmlns:a16="http://schemas.microsoft.com/office/drawing/2014/main" id="{AF3D83C5-D3B3-B459-3D75-E1E1DAD7DECB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>
                <a:extLst>
                  <a:ext uri="{FF2B5EF4-FFF2-40B4-BE49-F238E27FC236}">
                    <a16:creationId xmlns:a16="http://schemas.microsoft.com/office/drawing/2014/main" id="{06793DDF-F8D4-C442-AE86-3BE20D515591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>
                <a:extLst>
                  <a:ext uri="{FF2B5EF4-FFF2-40B4-BE49-F238E27FC236}">
                    <a16:creationId xmlns:a16="http://schemas.microsoft.com/office/drawing/2014/main" id="{60D4AE48-EF42-4771-D35C-B19A4FBA670B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>
                <a:extLst>
                  <a:ext uri="{FF2B5EF4-FFF2-40B4-BE49-F238E27FC236}">
                    <a16:creationId xmlns:a16="http://schemas.microsoft.com/office/drawing/2014/main" id="{1B8B0192-CE34-B6DD-229C-88F5A5D7A0BD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>
                <a:extLst>
                  <a:ext uri="{FF2B5EF4-FFF2-40B4-BE49-F238E27FC236}">
                    <a16:creationId xmlns:a16="http://schemas.microsoft.com/office/drawing/2014/main" id="{88BF35A9-517E-8407-0CE8-199F691257A1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>
                <a:extLst>
                  <a:ext uri="{FF2B5EF4-FFF2-40B4-BE49-F238E27FC236}">
                    <a16:creationId xmlns:a16="http://schemas.microsoft.com/office/drawing/2014/main" id="{7717D314-CE8E-F272-A181-ED60CAF5FCFD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>
                <a:extLst>
                  <a:ext uri="{FF2B5EF4-FFF2-40B4-BE49-F238E27FC236}">
                    <a16:creationId xmlns:a16="http://schemas.microsoft.com/office/drawing/2014/main" id="{B413A6AD-4CCF-7D30-4DD4-BA9B1E72C1A4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>
                <a:extLst>
                  <a:ext uri="{FF2B5EF4-FFF2-40B4-BE49-F238E27FC236}">
                    <a16:creationId xmlns:a16="http://schemas.microsoft.com/office/drawing/2014/main" id="{B975DC77-04D2-288B-0324-7F11C5CC59CC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>
                <a:extLst>
                  <a:ext uri="{FF2B5EF4-FFF2-40B4-BE49-F238E27FC236}">
                    <a16:creationId xmlns:a16="http://schemas.microsoft.com/office/drawing/2014/main" id="{D97DCC49-05F7-8F5B-4E99-1FD568046CE4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>
                <a:extLst>
                  <a:ext uri="{FF2B5EF4-FFF2-40B4-BE49-F238E27FC236}">
                    <a16:creationId xmlns:a16="http://schemas.microsoft.com/office/drawing/2014/main" id="{35CCE502-9B0B-E1AF-9003-B136A69A4BAF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>
                <a:extLst>
                  <a:ext uri="{FF2B5EF4-FFF2-40B4-BE49-F238E27FC236}">
                    <a16:creationId xmlns:a16="http://schemas.microsoft.com/office/drawing/2014/main" id="{18B57795-60F4-7D63-095D-4AAFE11F7310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>
                <a:extLst>
                  <a:ext uri="{FF2B5EF4-FFF2-40B4-BE49-F238E27FC236}">
                    <a16:creationId xmlns:a16="http://schemas.microsoft.com/office/drawing/2014/main" id="{86608695-FECC-E404-1A55-84A5950714AF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>
                <a:extLst>
                  <a:ext uri="{FF2B5EF4-FFF2-40B4-BE49-F238E27FC236}">
                    <a16:creationId xmlns:a16="http://schemas.microsoft.com/office/drawing/2014/main" id="{E30F5F1F-49EF-B245-7C5B-AE83B3EADEA3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>
                <a:extLst>
                  <a:ext uri="{FF2B5EF4-FFF2-40B4-BE49-F238E27FC236}">
                    <a16:creationId xmlns:a16="http://schemas.microsoft.com/office/drawing/2014/main" id="{8CDCCE66-6C35-0F11-000C-3E20C750DD28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>
                <a:extLst>
                  <a:ext uri="{FF2B5EF4-FFF2-40B4-BE49-F238E27FC236}">
                    <a16:creationId xmlns:a16="http://schemas.microsoft.com/office/drawing/2014/main" id="{3FD246C2-CE99-FB1C-EF37-132FEE6E1F97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>
                <a:extLst>
                  <a:ext uri="{FF2B5EF4-FFF2-40B4-BE49-F238E27FC236}">
                    <a16:creationId xmlns:a16="http://schemas.microsoft.com/office/drawing/2014/main" id="{E60207A4-65AD-6C24-AF57-0A5BD34960C8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>
                <a:extLst>
                  <a:ext uri="{FF2B5EF4-FFF2-40B4-BE49-F238E27FC236}">
                    <a16:creationId xmlns:a16="http://schemas.microsoft.com/office/drawing/2014/main" id="{4B086A4B-4234-80D6-5718-DAAB50E9AE4D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>
                <a:extLst>
                  <a:ext uri="{FF2B5EF4-FFF2-40B4-BE49-F238E27FC236}">
                    <a16:creationId xmlns:a16="http://schemas.microsoft.com/office/drawing/2014/main" id="{AB5A0E61-9251-5DAA-0664-20FD2D288D84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>
                <a:extLst>
                  <a:ext uri="{FF2B5EF4-FFF2-40B4-BE49-F238E27FC236}">
                    <a16:creationId xmlns:a16="http://schemas.microsoft.com/office/drawing/2014/main" id="{4ED09604-5259-3B3C-BE0D-520847E61999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>
                <a:extLst>
                  <a:ext uri="{FF2B5EF4-FFF2-40B4-BE49-F238E27FC236}">
                    <a16:creationId xmlns:a16="http://schemas.microsoft.com/office/drawing/2014/main" id="{3BC3773C-685A-B6CC-799A-6AFD28D793F1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>
                <a:extLst>
                  <a:ext uri="{FF2B5EF4-FFF2-40B4-BE49-F238E27FC236}">
                    <a16:creationId xmlns:a16="http://schemas.microsoft.com/office/drawing/2014/main" id="{49489B1D-93A6-FF79-444E-F9CEC5613F49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>
                <a:extLst>
                  <a:ext uri="{FF2B5EF4-FFF2-40B4-BE49-F238E27FC236}">
                    <a16:creationId xmlns:a16="http://schemas.microsoft.com/office/drawing/2014/main" id="{691EB73E-58C1-66C0-598C-9FBD5AF99BB4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>
                <a:extLst>
                  <a:ext uri="{FF2B5EF4-FFF2-40B4-BE49-F238E27FC236}">
                    <a16:creationId xmlns:a16="http://schemas.microsoft.com/office/drawing/2014/main" id="{E6660D62-34C1-F092-1E1E-F7C42AED5455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>
                <a:extLst>
                  <a:ext uri="{FF2B5EF4-FFF2-40B4-BE49-F238E27FC236}">
                    <a16:creationId xmlns:a16="http://schemas.microsoft.com/office/drawing/2014/main" id="{EB1F7FF5-7AC9-EE5C-26E0-4B97C533F70E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>
                <a:extLst>
                  <a:ext uri="{FF2B5EF4-FFF2-40B4-BE49-F238E27FC236}">
                    <a16:creationId xmlns:a16="http://schemas.microsoft.com/office/drawing/2014/main" id="{AC4303FB-332B-0B9B-65C0-07358ECC124D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>
                <a:extLst>
                  <a:ext uri="{FF2B5EF4-FFF2-40B4-BE49-F238E27FC236}">
                    <a16:creationId xmlns:a16="http://schemas.microsoft.com/office/drawing/2014/main" id="{E2752CFE-A393-2099-D61C-4AA435AC7CC1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>
                <a:extLst>
                  <a:ext uri="{FF2B5EF4-FFF2-40B4-BE49-F238E27FC236}">
                    <a16:creationId xmlns:a16="http://schemas.microsoft.com/office/drawing/2014/main" id="{738A2613-5AC5-58AA-208C-8548E938FC8A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>
                <a:extLst>
                  <a:ext uri="{FF2B5EF4-FFF2-40B4-BE49-F238E27FC236}">
                    <a16:creationId xmlns:a16="http://schemas.microsoft.com/office/drawing/2014/main" id="{83DD6259-7DD7-4276-8CE5-7D6AA7BCB923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>
                <a:extLst>
                  <a:ext uri="{FF2B5EF4-FFF2-40B4-BE49-F238E27FC236}">
                    <a16:creationId xmlns:a16="http://schemas.microsoft.com/office/drawing/2014/main" id="{6E698746-5D24-2169-4DF0-7E48D8059D44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>
                <a:extLst>
                  <a:ext uri="{FF2B5EF4-FFF2-40B4-BE49-F238E27FC236}">
                    <a16:creationId xmlns:a16="http://schemas.microsoft.com/office/drawing/2014/main" id="{1AFC1235-0BED-5836-C4FA-E6E5B9029D04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>
                <a:extLst>
                  <a:ext uri="{FF2B5EF4-FFF2-40B4-BE49-F238E27FC236}">
                    <a16:creationId xmlns:a16="http://schemas.microsoft.com/office/drawing/2014/main" id="{9ACAE86A-154C-DFF2-EC10-DA48D5541002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>
                <a:extLst>
                  <a:ext uri="{FF2B5EF4-FFF2-40B4-BE49-F238E27FC236}">
                    <a16:creationId xmlns:a16="http://schemas.microsoft.com/office/drawing/2014/main" id="{849A1AB3-EA87-88AF-526B-69C2DB11DFFA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>
                <a:extLst>
                  <a:ext uri="{FF2B5EF4-FFF2-40B4-BE49-F238E27FC236}">
                    <a16:creationId xmlns:a16="http://schemas.microsoft.com/office/drawing/2014/main" id="{E9B6AC52-1418-F8C2-186C-EA6D794ECC66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>
                <a:extLst>
                  <a:ext uri="{FF2B5EF4-FFF2-40B4-BE49-F238E27FC236}">
                    <a16:creationId xmlns:a16="http://schemas.microsoft.com/office/drawing/2014/main" id="{893A8CFF-58EC-789C-B72D-5075709292D1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>
                <a:extLst>
                  <a:ext uri="{FF2B5EF4-FFF2-40B4-BE49-F238E27FC236}">
                    <a16:creationId xmlns:a16="http://schemas.microsoft.com/office/drawing/2014/main" id="{2FD5B36A-588D-DB73-F469-1A6C4DEC4BF2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>
                <a:extLst>
                  <a:ext uri="{FF2B5EF4-FFF2-40B4-BE49-F238E27FC236}">
                    <a16:creationId xmlns:a16="http://schemas.microsoft.com/office/drawing/2014/main" id="{A3E47649-6086-78C6-6717-0162331001B0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>
                <a:extLst>
                  <a:ext uri="{FF2B5EF4-FFF2-40B4-BE49-F238E27FC236}">
                    <a16:creationId xmlns:a16="http://schemas.microsoft.com/office/drawing/2014/main" id="{513797BC-5F8D-7EC4-9B5B-A57BD7A11C9D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>
                <a:extLst>
                  <a:ext uri="{FF2B5EF4-FFF2-40B4-BE49-F238E27FC236}">
                    <a16:creationId xmlns:a16="http://schemas.microsoft.com/office/drawing/2014/main" id="{9CB37A94-EABA-2134-70EA-C45B2C2D612E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>
                <a:extLst>
                  <a:ext uri="{FF2B5EF4-FFF2-40B4-BE49-F238E27FC236}">
                    <a16:creationId xmlns:a16="http://schemas.microsoft.com/office/drawing/2014/main" id="{62003508-B1E5-53B2-E0B5-281CF0AA3201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>
                <a:extLst>
                  <a:ext uri="{FF2B5EF4-FFF2-40B4-BE49-F238E27FC236}">
                    <a16:creationId xmlns:a16="http://schemas.microsoft.com/office/drawing/2014/main" id="{414D2B05-29BC-6DB3-8F24-7D40E2921B94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>
                <a:extLst>
                  <a:ext uri="{FF2B5EF4-FFF2-40B4-BE49-F238E27FC236}">
                    <a16:creationId xmlns:a16="http://schemas.microsoft.com/office/drawing/2014/main" id="{6E512446-F619-F294-B7D6-E70C216ABC9A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>
                <a:extLst>
                  <a:ext uri="{FF2B5EF4-FFF2-40B4-BE49-F238E27FC236}">
                    <a16:creationId xmlns:a16="http://schemas.microsoft.com/office/drawing/2014/main" id="{7E8619B9-A614-911C-CFCB-86CC530BE76D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>
                <a:extLst>
                  <a:ext uri="{FF2B5EF4-FFF2-40B4-BE49-F238E27FC236}">
                    <a16:creationId xmlns:a16="http://schemas.microsoft.com/office/drawing/2014/main" id="{D19AB985-7547-1B40-9161-CB402529F7B4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>
                <a:extLst>
                  <a:ext uri="{FF2B5EF4-FFF2-40B4-BE49-F238E27FC236}">
                    <a16:creationId xmlns:a16="http://schemas.microsoft.com/office/drawing/2014/main" id="{B1A939EA-495B-DE1B-4A5C-117371773E61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>
                <a:extLst>
                  <a:ext uri="{FF2B5EF4-FFF2-40B4-BE49-F238E27FC236}">
                    <a16:creationId xmlns:a16="http://schemas.microsoft.com/office/drawing/2014/main" id="{DB88C09B-96EF-6FC7-34DB-3659D9284568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>
                <a:extLst>
                  <a:ext uri="{FF2B5EF4-FFF2-40B4-BE49-F238E27FC236}">
                    <a16:creationId xmlns:a16="http://schemas.microsoft.com/office/drawing/2014/main" id="{0A3079C6-1831-A168-6927-EF9A29F9AB4E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>
                <a:extLst>
                  <a:ext uri="{FF2B5EF4-FFF2-40B4-BE49-F238E27FC236}">
                    <a16:creationId xmlns:a16="http://schemas.microsoft.com/office/drawing/2014/main" id="{AB1C72A8-E1BB-6821-6F86-20B552840795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>
                <a:extLst>
                  <a:ext uri="{FF2B5EF4-FFF2-40B4-BE49-F238E27FC236}">
                    <a16:creationId xmlns:a16="http://schemas.microsoft.com/office/drawing/2014/main" id="{9224BB06-AC4F-4DCA-BDBE-E02014C4261C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>
                <a:extLst>
                  <a:ext uri="{FF2B5EF4-FFF2-40B4-BE49-F238E27FC236}">
                    <a16:creationId xmlns:a16="http://schemas.microsoft.com/office/drawing/2014/main" id="{51808ED1-6075-4996-8E63-9E9FD40C376A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>
                <a:extLst>
                  <a:ext uri="{FF2B5EF4-FFF2-40B4-BE49-F238E27FC236}">
                    <a16:creationId xmlns:a16="http://schemas.microsoft.com/office/drawing/2014/main" id="{874BD6FA-0483-7135-A384-E19A39650AC6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>
                <a:extLst>
                  <a:ext uri="{FF2B5EF4-FFF2-40B4-BE49-F238E27FC236}">
                    <a16:creationId xmlns:a16="http://schemas.microsoft.com/office/drawing/2014/main" id="{55E30BE2-6785-EA1F-143B-30ACD5B7C6F9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>
                <a:extLst>
                  <a:ext uri="{FF2B5EF4-FFF2-40B4-BE49-F238E27FC236}">
                    <a16:creationId xmlns:a16="http://schemas.microsoft.com/office/drawing/2014/main" id="{6EA11EC8-22B1-FCC6-7EA9-3A3E7A7DD932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>
                <a:extLst>
                  <a:ext uri="{FF2B5EF4-FFF2-40B4-BE49-F238E27FC236}">
                    <a16:creationId xmlns:a16="http://schemas.microsoft.com/office/drawing/2014/main" id="{633B9A6B-0A01-B5D4-924F-F3DD3B60E980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>
                <a:extLst>
                  <a:ext uri="{FF2B5EF4-FFF2-40B4-BE49-F238E27FC236}">
                    <a16:creationId xmlns:a16="http://schemas.microsoft.com/office/drawing/2014/main" id="{9D342593-C59D-AF85-B6DB-C4E7A16CC353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>
                <a:extLst>
                  <a:ext uri="{FF2B5EF4-FFF2-40B4-BE49-F238E27FC236}">
                    <a16:creationId xmlns:a16="http://schemas.microsoft.com/office/drawing/2014/main" id="{580A56BE-4679-25D3-9AFD-6A44579EAC1E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>
                <a:extLst>
                  <a:ext uri="{FF2B5EF4-FFF2-40B4-BE49-F238E27FC236}">
                    <a16:creationId xmlns:a16="http://schemas.microsoft.com/office/drawing/2014/main" id="{4CE16FB7-00B0-B62F-964A-5FA2D6B23B34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>
                <a:extLst>
                  <a:ext uri="{FF2B5EF4-FFF2-40B4-BE49-F238E27FC236}">
                    <a16:creationId xmlns:a16="http://schemas.microsoft.com/office/drawing/2014/main" id="{C8C5506E-F623-E4E4-4DF5-85B420138A89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>
                <a:extLst>
                  <a:ext uri="{FF2B5EF4-FFF2-40B4-BE49-F238E27FC236}">
                    <a16:creationId xmlns:a16="http://schemas.microsoft.com/office/drawing/2014/main" id="{0FF5523A-3EFA-C849-E3FE-62CD6DD54763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>
                <a:extLst>
                  <a:ext uri="{FF2B5EF4-FFF2-40B4-BE49-F238E27FC236}">
                    <a16:creationId xmlns:a16="http://schemas.microsoft.com/office/drawing/2014/main" id="{6C40F145-E209-4BA5-9DBB-C9DE22E4B44B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>
                <a:extLst>
                  <a:ext uri="{FF2B5EF4-FFF2-40B4-BE49-F238E27FC236}">
                    <a16:creationId xmlns:a16="http://schemas.microsoft.com/office/drawing/2014/main" id="{F31F42B9-48D0-25CE-48BC-46C56909EF7C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>
                <a:extLst>
                  <a:ext uri="{FF2B5EF4-FFF2-40B4-BE49-F238E27FC236}">
                    <a16:creationId xmlns:a16="http://schemas.microsoft.com/office/drawing/2014/main" id="{96FE0971-0965-9BA4-4DF2-2D1EA81C3006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>
                <a:extLst>
                  <a:ext uri="{FF2B5EF4-FFF2-40B4-BE49-F238E27FC236}">
                    <a16:creationId xmlns:a16="http://schemas.microsoft.com/office/drawing/2014/main" id="{BAB3BA60-39A9-B5D9-1CF7-2B8F11941CA1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>
                <a:extLst>
                  <a:ext uri="{FF2B5EF4-FFF2-40B4-BE49-F238E27FC236}">
                    <a16:creationId xmlns:a16="http://schemas.microsoft.com/office/drawing/2014/main" id="{300CEC64-D478-9F05-11B9-866198C8FAF6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>
                <a:extLst>
                  <a:ext uri="{FF2B5EF4-FFF2-40B4-BE49-F238E27FC236}">
                    <a16:creationId xmlns:a16="http://schemas.microsoft.com/office/drawing/2014/main" id="{EB297D2A-F327-4529-17DD-B0D03BCA86F7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>
                <a:extLst>
                  <a:ext uri="{FF2B5EF4-FFF2-40B4-BE49-F238E27FC236}">
                    <a16:creationId xmlns:a16="http://schemas.microsoft.com/office/drawing/2014/main" id="{084F4679-D81A-32CC-B6E4-80E065F35373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>
                <a:extLst>
                  <a:ext uri="{FF2B5EF4-FFF2-40B4-BE49-F238E27FC236}">
                    <a16:creationId xmlns:a16="http://schemas.microsoft.com/office/drawing/2014/main" id="{84FCDEBD-1378-194A-D943-1FBB63FDCFC9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>
                <a:extLst>
                  <a:ext uri="{FF2B5EF4-FFF2-40B4-BE49-F238E27FC236}">
                    <a16:creationId xmlns:a16="http://schemas.microsoft.com/office/drawing/2014/main" id="{1FF3488D-3F57-CC17-24B2-2393F98C4AF4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>
                <a:extLst>
                  <a:ext uri="{FF2B5EF4-FFF2-40B4-BE49-F238E27FC236}">
                    <a16:creationId xmlns:a16="http://schemas.microsoft.com/office/drawing/2014/main" id="{2DFDCD3E-4CC2-A291-05AD-3564AF01DC29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>
                <a:extLst>
                  <a:ext uri="{FF2B5EF4-FFF2-40B4-BE49-F238E27FC236}">
                    <a16:creationId xmlns:a16="http://schemas.microsoft.com/office/drawing/2014/main" id="{EBA4F7D4-D287-C3A6-FCEB-C4E7F1D3CCE5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>
                <a:extLst>
                  <a:ext uri="{FF2B5EF4-FFF2-40B4-BE49-F238E27FC236}">
                    <a16:creationId xmlns:a16="http://schemas.microsoft.com/office/drawing/2014/main" id="{DCB6CDE9-87DE-7793-C640-0A76F86EBBD8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>
                <a:extLst>
                  <a:ext uri="{FF2B5EF4-FFF2-40B4-BE49-F238E27FC236}">
                    <a16:creationId xmlns:a16="http://schemas.microsoft.com/office/drawing/2014/main" id="{E6567EC1-8654-DED6-9DCF-2007720E1D6D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>
                <a:extLst>
                  <a:ext uri="{FF2B5EF4-FFF2-40B4-BE49-F238E27FC236}">
                    <a16:creationId xmlns:a16="http://schemas.microsoft.com/office/drawing/2014/main" id="{A4E81171-5BBE-4888-CA38-CAAF09ED6F96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>
                <a:extLst>
                  <a:ext uri="{FF2B5EF4-FFF2-40B4-BE49-F238E27FC236}">
                    <a16:creationId xmlns:a16="http://schemas.microsoft.com/office/drawing/2014/main" id="{33A5F58B-5FC2-5A00-C44C-CB0161C5C05C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>
                <a:extLst>
                  <a:ext uri="{FF2B5EF4-FFF2-40B4-BE49-F238E27FC236}">
                    <a16:creationId xmlns:a16="http://schemas.microsoft.com/office/drawing/2014/main" id="{336C7E18-8FB2-541E-FCCA-B6A162B4F886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>
                <a:extLst>
                  <a:ext uri="{FF2B5EF4-FFF2-40B4-BE49-F238E27FC236}">
                    <a16:creationId xmlns:a16="http://schemas.microsoft.com/office/drawing/2014/main" id="{213D7000-3E0E-2A2A-9D9E-877F485142A1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>
                <a:extLst>
                  <a:ext uri="{FF2B5EF4-FFF2-40B4-BE49-F238E27FC236}">
                    <a16:creationId xmlns:a16="http://schemas.microsoft.com/office/drawing/2014/main" id="{1D41EFD4-5CDF-53F5-971E-893BFFB423F5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>
                <a:extLst>
                  <a:ext uri="{FF2B5EF4-FFF2-40B4-BE49-F238E27FC236}">
                    <a16:creationId xmlns:a16="http://schemas.microsoft.com/office/drawing/2014/main" id="{6E211A6D-AF96-48D0-6BFB-163E27910B29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>
                <a:extLst>
                  <a:ext uri="{FF2B5EF4-FFF2-40B4-BE49-F238E27FC236}">
                    <a16:creationId xmlns:a16="http://schemas.microsoft.com/office/drawing/2014/main" id="{DC498EB5-5080-4789-F8B0-4C81DAC80C69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>
                <a:extLst>
                  <a:ext uri="{FF2B5EF4-FFF2-40B4-BE49-F238E27FC236}">
                    <a16:creationId xmlns:a16="http://schemas.microsoft.com/office/drawing/2014/main" id="{F5E9043A-95F1-413A-68F0-B73F0A19B3C2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>
                <a:extLst>
                  <a:ext uri="{FF2B5EF4-FFF2-40B4-BE49-F238E27FC236}">
                    <a16:creationId xmlns:a16="http://schemas.microsoft.com/office/drawing/2014/main" id="{FAE6D598-D7FB-AA5B-B869-78860A91CA52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>
                <a:extLst>
                  <a:ext uri="{FF2B5EF4-FFF2-40B4-BE49-F238E27FC236}">
                    <a16:creationId xmlns:a16="http://schemas.microsoft.com/office/drawing/2014/main" id="{40CEF36C-133B-6571-5CD7-A905A901413A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>
                <a:extLst>
                  <a:ext uri="{FF2B5EF4-FFF2-40B4-BE49-F238E27FC236}">
                    <a16:creationId xmlns:a16="http://schemas.microsoft.com/office/drawing/2014/main" id="{A5ACB496-CCBF-A7D7-600C-760FEDBA18B5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>
                <a:extLst>
                  <a:ext uri="{FF2B5EF4-FFF2-40B4-BE49-F238E27FC236}">
                    <a16:creationId xmlns:a16="http://schemas.microsoft.com/office/drawing/2014/main" id="{612B7607-5642-6256-D748-38B90C90AA99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>
                <a:extLst>
                  <a:ext uri="{FF2B5EF4-FFF2-40B4-BE49-F238E27FC236}">
                    <a16:creationId xmlns:a16="http://schemas.microsoft.com/office/drawing/2014/main" id="{65DED9BB-B10C-6113-D8C2-B1FF13949EF7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>
                <a:extLst>
                  <a:ext uri="{FF2B5EF4-FFF2-40B4-BE49-F238E27FC236}">
                    <a16:creationId xmlns:a16="http://schemas.microsoft.com/office/drawing/2014/main" id="{00673500-2A71-A93E-59F2-539C572BED67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>
                <a:extLst>
                  <a:ext uri="{FF2B5EF4-FFF2-40B4-BE49-F238E27FC236}">
                    <a16:creationId xmlns:a16="http://schemas.microsoft.com/office/drawing/2014/main" id="{7A7A882D-54B2-16E1-3754-A5F7B87E12D8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>
                <a:extLst>
                  <a:ext uri="{FF2B5EF4-FFF2-40B4-BE49-F238E27FC236}">
                    <a16:creationId xmlns:a16="http://schemas.microsoft.com/office/drawing/2014/main" id="{E129B43B-CDF8-80F6-F1F8-789060B0D27D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>
                <a:extLst>
                  <a:ext uri="{FF2B5EF4-FFF2-40B4-BE49-F238E27FC236}">
                    <a16:creationId xmlns:a16="http://schemas.microsoft.com/office/drawing/2014/main" id="{ACD7684A-5FB7-573A-3A99-09FA61F8031C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>
                <a:extLst>
                  <a:ext uri="{FF2B5EF4-FFF2-40B4-BE49-F238E27FC236}">
                    <a16:creationId xmlns:a16="http://schemas.microsoft.com/office/drawing/2014/main" id="{85F75AE3-2A97-5EDD-7794-6078CD3B9541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>
                <a:extLst>
                  <a:ext uri="{FF2B5EF4-FFF2-40B4-BE49-F238E27FC236}">
                    <a16:creationId xmlns:a16="http://schemas.microsoft.com/office/drawing/2014/main" id="{48E6EEF8-FE4F-E42A-34D1-0E68B6CA7A3E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>
                <a:extLst>
                  <a:ext uri="{FF2B5EF4-FFF2-40B4-BE49-F238E27FC236}">
                    <a16:creationId xmlns:a16="http://schemas.microsoft.com/office/drawing/2014/main" id="{D28F679F-D52C-5995-2593-CDFBA5160415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>
                <a:extLst>
                  <a:ext uri="{FF2B5EF4-FFF2-40B4-BE49-F238E27FC236}">
                    <a16:creationId xmlns:a16="http://schemas.microsoft.com/office/drawing/2014/main" id="{2EBEC604-A5BB-54D1-01BF-4ABEF1DE90FD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>
                <a:extLst>
                  <a:ext uri="{FF2B5EF4-FFF2-40B4-BE49-F238E27FC236}">
                    <a16:creationId xmlns:a16="http://schemas.microsoft.com/office/drawing/2014/main" id="{BA5E5DD6-2FCD-05A8-AC51-501EAFB0EA92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>
                <a:extLst>
                  <a:ext uri="{FF2B5EF4-FFF2-40B4-BE49-F238E27FC236}">
                    <a16:creationId xmlns:a16="http://schemas.microsoft.com/office/drawing/2014/main" id="{A96CD0C8-33F0-752C-F56A-F7ABC2FB5180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>
                <a:extLst>
                  <a:ext uri="{FF2B5EF4-FFF2-40B4-BE49-F238E27FC236}">
                    <a16:creationId xmlns:a16="http://schemas.microsoft.com/office/drawing/2014/main" id="{D6FC1E35-1626-3461-459F-CC28F6EE2C82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>
                <a:extLst>
                  <a:ext uri="{FF2B5EF4-FFF2-40B4-BE49-F238E27FC236}">
                    <a16:creationId xmlns:a16="http://schemas.microsoft.com/office/drawing/2014/main" id="{B9654D84-93AA-CF35-BAF8-A07A81211987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>
                <a:extLst>
                  <a:ext uri="{FF2B5EF4-FFF2-40B4-BE49-F238E27FC236}">
                    <a16:creationId xmlns:a16="http://schemas.microsoft.com/office/drawing/2014/main" id="{C1A10CAF-7321-A9DE-FF0D-30476EB73053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>
                <a:extLst>
                  <a:ext uri="{FF2B5EF4-FFF2-40B4-BE49-F238E27FC236}">
                    <a16:creationId xmlns:a16="http://schemas.microsoft.com/office/drawing/2014/main" id="{05C6AB9B-DA2B-7CE8-9D95-F8A4FCF6B56A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>
                <a:extLst>
                  <a:ext uri="{FF2B5EF4-FFF2-40B4-BE49-F238E27FC236}">
                    <a16:creationId xmlns:a16="http://schemas.microsoft.com/office/drawing/2014/main" id="{94412855-0122-87C0-EC82-5FC97B8158B9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>
              <a:extLst>
                <a:ext uri="{FF2B5EF4-FFF2-40B4-BE49-F238E27FC236}">
                  <a16:creationId xmlns:a16="http://schemas.microsoft.com/office/drawing/2014/main" id="{38E8E02E-EA7A-EE9C-08A4-B492B0D3FF59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>
              <a:extLst>
                <a:ext uri="{FF2B5EF4-FFF2-40B4-BE49-F238E27FC236}">
                  <a16:creationId xmlns:a16="http://schemas.microsoft.com/office/drawing/2014/main" id="{BC841350-A779-EAF9-0FBA-85840004F264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>
              <a:extLst>
                <a:ext uri="{FF2B5EF4-FFF2-40B4-BE49-F238E27FC236}">
                  <a16:creationId xmlns:a16="http://schemas.microsoft.com/office/drawing/2014/main" id="{3BA3074C-D0BD-7B55-8B36-69AC54468A19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>
              <a:extLst>
                <a:ext uri="{FF2B5EF4-FFF2-40B4-BE49-F238E27FC236}">
                  <a16:creationId xmlns:a16="http://schemas.microsoft.com/office/drawing/2014/main" id="{AB6FA490-014F-A7E4-1CAC-D2F867F5E1E8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>
              <a:extLst>
                <a:ext uri="{FF2B5EF4-FFF2-40B4-BE49-F238E27FC236}">
                  <a16:creationId xmlns:a16="http://schemas.microsoft.com/office/drawing/2014/main" id="{78C0E99D-83CD-9B30-15D7-CE7BC4FD2257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>
              <a:extLst>
                <a:ext uri="{FF2B5EF4-FFF2-40B4-BE49-F238E27FC236}">
                  <a16:creationId xmlns:a16="http://schemas.microsoft.com/office/drawing/2014/main" id="{9360B03C-1F18-DA7F-F3D7-0CE48078CEC3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>
              <a:extLst>
                <a:ext uri="{FF2B5EF4-FFF2-40B4-BE49-F238E27FC236}">
                  <a16:creationId xmlns:a16="http://schemas.microsoft.com/office/drawing/2014/main" id="{5FF3C18D-0060-D091-F9B1-CE85A8257B69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>
              <a:extLst>
                <a:ext uri="{FF2B5EF4-FFF2-40B4-BE49-F238E27FC236}">
                  <a16:creationId xmlns:a16="http://schemas.microsoft.com/office/drawing/2014/main" id="{F6974499-A02F-1545-397A-BA4C8F92EF6E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>
              <a:extLst>
                <a:ext uri="{FF2B5EF4-FFF2-40B4-BE49-F238E27FC236}">
                  <a16:creationId xmlns:a16="http://schemas.microsoft.com/office/drawing/2014/main" id="{3DBAA9CF-260E-7BFB-9733-DC39E39B8FBD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>
              <a:extLst>
                <a:ext uri="{FF2B5EF4-FFF2-40B4-BE49-F238E27FC236}">
                  <a16:creationId xmlns:a16="http://schemas.microsoft.com/office/drawing/2014/main" id="{A89BB617-B898-3292-CAF1-AFAB8E319D3A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>
              <a:extLst>
                <a:ext uri="{FF2B5EF4-FFF2-40B4-BE49-F238E27FC236}">
                  <a16:creationId xmlns:a16="http://schemas.microsoft.com/office/drawing/2014/main" id="{CCE36BB1-1CAD-DDDD-0C33-7E29AD87AAD4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>
              <a:extLst>
                <a:ext uri="{FF2B5EF4-FFF2-40B4-BE49-F238E27FC236}">
                  <a16:creationId xmlns:a16="http://schemas.microsoft.com/office/drawing/2014/main" id="{FE8F6946-6A68-56EF-B64B-83F252F91873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>
              <a:extLst>
                <a:ext uri="{FF2B5EF4-FFF2-40B4-BE49-F238E27FC236}">
                  <a16:creationId xmlns:a16="http://schemas.microsoft.com/office/drawing/2014/main" id="{EAFB4CB5-A2D6-B7C5-575D-20E4D55F8B20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>
              <a:extLst>
                <a:ext uri="{FF2B5EF4-FFF2-40B4-BE49-F238E27FC236}">
                  <a16:creationId xmlns:a16="http://schemas.microsoft.com/office/drawing/2014/main" id="{3464148A-D2AC-828A-B541-F8B6EE3080CE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>
              <a:extLst>
                <a:ext uri="{FF2B5EF4-FFF2-40B4-BE49-F238E27FC236}">
                  <a16:creationId xmlns:a16="http://schemas.microsoft.com/office/drawing/2014/main" id="{C1BF4BB9-5F57-10FE-C203-6683ECBCF049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>
              <a:extLst>
                <a:ext uri="{FF2B5EF4-FFF2-40B4-BE49-F238E27FC236}">
                  <a16:creationId xmlns:a16="http://schemas.microsoft.com/office/drawing/2014/main" id="{0D2090D9-6B4B-BFAC-0C42-C8820F4977EB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>
              <a:extLst>
                <a:ext uri="{FF2B5EF4-FFF2-40B4-BE49-F238E27FC236}">
                  <a16:creationId xmlns:a16="http://schemas.microsoft.com/office/drawing/2014/main" id="{B935216C-52C0-C27B-4F06-E341877040A8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>
              <a:extLst>
                <a:ext uri="{FF2B5EF4-FFF2-40B4-BE49-F238E27FC236}">
                  <a16:creationId xmlns:a16="http://schemas.microsoft.com/office/drawing/2014/main" id="{36B9EB76-DC24-3D2C-69B9-7F10586D3B52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>
              <a:extLst>
                <a:ext uri="{FF2B5EF4-FFF2-40B4-BE49-F238E27FC236}">
                  <a16:creationId xmlns:a16="http://schemas.microsoft.com/office/drawing/2014/main" id="{52CD9229-B70D-8184-19A0-CC433C16B0A1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>
              <a:extLst>
                <a:ext uri="{FF2B5EF4-FFF2-40B4-BE49-F238E27FC236}">
                  <a16:creationId xmlns:a16="http://schemas.microsoft.com/office/drawing/2014/main" id="{A6C90683-EAEB-E387-11FC-EBBBD4DC9E3F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>
              <a:extLst>
                <a:ext uri="{FF2B5EF4-FFF2-40B4-BE49-F238E27FC236}">
                  <a16:creationId xmlns:a16="http://schemas.microsoft.com/office/drawing/2014/main" id="{07F850B5-3470-AF4D-11F6-63D38668A7C6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>
              <a:extLst>
                <a:ext uri="{FF2B5EF4-FFF2-40B4-BE49-F238E27FC236}">
                  <a16:creationId xmlns:a16="http://schemas.microsoft.com/office/drawing/2014/main" id="{2056C67D-A196-B17F-8DE4-EEBFB00CA622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>
              <a:extLst>
                <a:ext uri="{FF2B5EF4-FFF2-40B4-BE49-F238E27FC236}">
                  <a16:creationId xmlns:a16="http://schemas.microsoft.com/office/drawing/2014/main" id="{9D7E89A2-4AE6-04CC-77E9-DC7875983FB9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>
              <a:extLst>
                <a:ext uri="{FF2B5EF4-FFF2-40B4-BE49-F238E27FC236}">
                  <a16:creationId xmlns:a16="http://schemas.microsoft.com/office/drawing/2014/main" id="{1D9F626D-10B5-4318-9B6B-1E26C9A01DD2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>
              <a:extLst>
                <a:ext uri="{FF2B5EF4-FFF2-40B4-BE49-F238E27FC236}">
                  <a16:creationId xmlns:a16="http://schemas.microsoft.com/office/drawing/2014/main" id="{F34A565C-664A-E9B8-9449-3FE02FADC911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>
              <a:extLst>
                <a:ext uri="{FF2B5EF4-FFF2-40B4-BE49-F238E27FC236}">
                  <a16:creationId xmlns:a16="http://schemas.microsoft.com/office/drawing/2014/main" id="{9C84E3C1-5DED-D3BB-368D-EA460720D241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>
              <a:extLst>
                <a:ext uri="{FF2B5EF4-FFF2-40B4-BE49-F238E27FC236}">
                  <a16:creationId xmlns:a16="http://schemas.microsoft.com/office/drawing/2014/main" id="{99CCF341-A3AA-0AA9-34BA-257B5EED8FD5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>
                <a:extLst>
                  <a:ext uri="{FF2B5EF4-FFF2-40B4-BE49-F238E27FC236}">
                    <a16:creationId xmlns:a16="http://schemas.microsoft.com/office/drawing/2014/main" id="{1B7A2B0C-A537-8037-C53E-809B0F654F64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>
                <a:extLst>
                  <a:ext uri="{FF2B5EF4-FFF2-40B4-BE49-F238E27FC236}">
                    <a16:creationId xmlns:a16="http://schemas.microsoft.com/office/drawing/2014/main" id="{6CC6AA81-6210-8106-C651-957E6CE9872E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032D1CBA-5566-F512-73C0-86F96E4AA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3271AA-6DEF-47DE-6A44-8303F918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05335" y="449134"/>
            <a:ext cx="2452387" cy="17868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DFCB786-BF82-F333-AE40-C115F2E1A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21" y="114300"/>
            <a:ext cx="1795992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0E75657D-A1EF-D1DE-9FDD-CCE8A638B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5607EC98-00F4-59E1-3A28-ABED3E055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4125" y="257550"/>
            <a:ext cx="4294800" cy="7549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Landstraße</a:t>
            </a:r>
          </a:p>
        </p:txBody>
      </p:sp>
      <p:sp>
        <p:nvSpPr>
          <p:cNvPr id="885" name="Google Shape;885;p31">
            <a:extLst>
              <a:ext uri="{FF2B5EF4-FFF2-40B4-BE49-F238E27FC236}">
                <a16:creationId xmlns:a16="http://schemas.microsoft.com/office/drawing/2014/main" id="{C2509976-8EB7-B04F-1BFA-7FA92CEEA3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27018" y="972077"/>
            <a:ext cx="4001907" cy="3919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1. Halt: Schillerpark</a:t>
            </a:r>
            <a:endParaRPr lang="en-US" dirty="0"/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Lebensqualität + Erholung</a:t>
            </a:r>
          </a:p>
          <a:p>
            <a:pPr marL="228600" indent="-228600">
              <a:buSzPts val="1100"/>
              <a:buFont typeface="Arial"/>
              <a:buChar char="•"/>
            </a:pPr>
            <a:endParaRPr lang="de-AT"/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2. Halt: Mozartkreuzung</a:t>
            </a:r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Kennzeichen beobachten </a:t>
            </a:r>
            <a:br>
              <a:rPr lang="de-AT" dirty="0"/>
            </a:br>
            <a:r>
              <a:rPr lang="de-AT" dirty="0"/>
              <a:t>--&gt; Rückschluss auf Öffi Ausbau in OÖ</a:t>
            </a:r>
          </a:p>
          <a:p>
            <a:pPr marL="228600" indent="-228600">
              <a:buSzPts val="1100"/>
              <a:buFont typeface="Arial"/>
              <a:buChar char="•"/>
            </a:pPr>
            <a:endParaRPr lang="de-AT"/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3. Halt: Linz AG Linien Info Center</a:t>
            </a:r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Arbeit mit analogen Fahrplänen</a:t>
            </a:r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Gliederung der Gebäude</a:t>
            </a:r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Landstraße als Standortfaktor</a:t>
            </a:r>
          </a:p>
          <a:p>
            <a:pPr marL="228600" indent="-228600">
              <a:buSzPts val="1100"/>
              <a:buFont typeface="Arial"/>
              <a:buChar char="•"/>
            </a:pPr>
            <a:endParaRPr lang="de-AT"/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Hinweg: zu Fuß mit "</a:t>
            </a:r>
            <a:r>
              <a:rPr lang="de-AT" dirty="0" err="1"/>
              <a:t>Gurumaps</a:t>
            </a:r>
            <a:r>
              <a:rPr lang="de-AT" dirty="0"/>
              <a:t>"</a:t>
            </a:r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Rückweg: Straßenbahn mit "VOR A nach B"</a:t>
            </a:r>
          </a:p>
          <a:p>
            <a:pPr marL="228600" indent="-228600">
              <a:buSzPts val="1100"/>
              <a:buFont typeface="Arial"/>
              <a:buChar char="•"/>
            </a:pPr>
            <a:r>
              <a:rPr lang="de-AT" dirty="0"/>
              <a:t>2. Route genau umgekehrt</a:t>
            </a:r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294FF43C-727C-0171-46FE-9FE2F2F83271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3163E8D9-FAF1-1050-F9CF-C26E84D1A95E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" name="Google Shape;888;p31">
            <a:extLst>
              <a:ext uri="{FF2B5EF4-FFF2-40B4-BE49-F238E27FC236}">
                <a16:creationId xmlns:a16="http://schemas.microsoft.com/office/drawing/2014/main" id="{D660A520-72DF-7C03-B994-A2D201B874EC}"/>
              </a:ext>
            </a:extLst>
          </p:cNvPr>
          <p:cNvGrpSpPr/>
          <p:nvPr/>
        </p:nvGrpSpPr>
        <p:grpSpPr>
          <a:xfrm>
            <a:off x="416570" y="1304733"/>
            <a:ext cx="3776332" cy="3299267"/>
            <a:chOff x="416570" y="1304733"/>
            <a:chExt cx="3776332" cy="3299267"/>
          </a:xfrm>
        </p:grpSpPr>
        <p:sp>
          <p:nvSpPr>
            <p:cNvPr id="889" name="Google Shape;889;p31">
              <a:extLst>
                <a:ext uri="{FF2B5EF4-FFF2-40B4-BE49-F238E27FC236}">
                  <a16:creationId xmlns:a16="http://schemas.microsoft.com/office/drawing/2014/main" id="{E3E6D15E-678F-6BE6-2222-BC0C3E8AF561}"/>
                </a:ext>
              </a:extLst>
            </p:cNvPr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0" name="Google Shape;890;p31">
              <a:extLst>
                <a:ext uri="{FF2B5EF4-FFF2-40B4-BE49-F238E27FC236}">
                  <a16:creationId xmlns:a16="http://schemas.microsoft.com/office/drawing/2014/main" id="{6F056E64-D0D8-6042-FF04-4D10C7BE4168}"/>
                </a:ext>
              </a:extLst>
            </p:cNvPr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891" name="Google Shape;891;p31">
                <a:extLst>
                  <a:ext uri="{FF2B5EF4-FFF2-40B4-BE49-F238E27FC236}">
                    <a16:creationId xmlns:a16="http://schemas.microsoft.com/office/drawing/2014/main" id="{74EA4AD6-1D9A-BB4E-E673-F1C72F283393}"/>
                  </a:ext>
                </a:extLst>
              </p:cNvPr>
              <p:cNvGrpSpPr/>
              <p:nvPr/>
            </p:nvGrpSpPr>
            <p:grpSpPr>
              <a:xfrm>
                <a:off x="1099490" y="2173849"/>
                <a:ext cx="210886" cy="2214031"/>
                <a:chOff x="-70650" y="394638"/>
                <a:chExt cx="116050" cy="1218375"/>
              </a:xfrm>
            </p:grpSpPr>
            <p:sp>
              <p:nvSpPr>
                <p:cNvPr id="892" name="Google Shape;892;p31">
                  <a:extLst>
                    <a:ext uri="{FF2B5EF4-FFF2-40B4-BE49-F238E27FC236}">
                      <a16:creationId xmlns:a16="http://schemas.microsoft.com/office/drawing/2014/main" id="{8CA152F6-24F4-3C92-51F1-D83CD87EDAB0}"/>
                    </a:ext>
                  </a:extLst>
                </p:cNvPr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1">
                  <a:extLst>
                    <a:ext uri="{FF2B5EF4-FFF2-40B4-BE49-F238E27FC236}">
                      <a16:creationId xmlns:a16="http://schemas.microsoft.com/office/drawing/2014/main" id="{C0281DAE-1710-839A-32A7-A4254AE75146}"/>
                    </a:ext>
                  </a:extLst>
                </p:cNvPr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894;p31">
                <a:extLst>
                  <a:ext uri="{FF2B5EF4-FFF2-40B4-BE49-F238E27FC236}">
                    <a16:creationId xmlns:a16="http://schemas.microsoft.com/office/drawing/2014/main" id="{E90AD4BD-F83B-FA3F-E8EB-1772132D2BFE}"/>
                  </a:ext>
                </a:extLst>
              </p:cNvPr>
              <p:cNvGrpSpPr/>
              <p:nvPr/>
            </p:nvGrpSpPr>
            <p:grpSpPr>
              <a:xfrm>
                <a:off x="2720969" y="2173789"/>
                <a:ext cx="767764" cy="2213997"/>
                <a:chOff x="1964475" y="929475"/>
                <a:chExt cx="286800" cy="827075"/>
              </a:xfrm>
            </p:grpSpPr>
            <p:sp>
              <p:nvSpPr>
                <p:cNvPr id="895" name="Google Shape;895;p31">
                  <a:extLst>
                    <a:ext uri="{FF2B5EF4-FFF2-40B4-BE49-F238E27FC236}">
                      <a16:creationId xmlns:a16="http://schemas.microsoft.com/office/drawing/2014/main" id="{2686A42C-E379-B574-11DD-B46FC0F40851}"/>
                    </a:ext>
                  </a:extLst>
                </p:cNvPr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1">
                  <a:extLst>
                    <a:ext uri="{FF2B5EF4-FFF2-40B4-BE49-F238E27FC236}">
                      <a16:creationId xmlns:a16="http://schemas.microsoft.com/office/drawing/2014/main" id="{50F2CC3D-7BB3-D780-6C39-3EE93C280002}"/>
                    </a:ext>
                  </a:extLst>
                </p:cNvPr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1">
                  <a:extLst>
                    <a:ext uri="{FF2B5EF4-FFF2-40B4-BE49-F238E27FC236}">
                      <a16:creationId xmlns:a16="http://schemas.microsoft.com/office/drawing/2014/main" id="{C4C94826-DB32-AE64-A064-D3CC3ACA6EDC}"/>
                    </a:ext>
                  </a:extLst>
                </p:cNvPr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1">
                  <a:extLst>
                    <a:ext uri="{FF2B5EF4-FFF2-40B4-BE49-F238E27FC236}">
                      <a16:creationId xmlns:a16="http://schemas.microsoft.com/office/drawing/2014/main" id="{70F95DCE-D778-4E89-000B-17B51A937E48}"/>
                    </a:ext>
                  </a:extLst>
                </p:cNvPr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1">
                  <a:extLst>
                    <a:ext uri="{FF2B5EF4-FFF2-40B4-BE49-F238E27FC236}">
                      <a16:creationId xmlns:a16="http://schemas.microsoft.com/office/drawing/2014/main" id="{792BEB3B-E234-9F15-9E2A-2BA217183908}"/>
                    </a:ext>
                  </a:extLst>
                </p:cNvPr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1">
                  <a:extLst>
                    <a:ext uri="{FF2B5EF4-FFF2-40B4-BE49-F238E27FC236}">
                      <a16:creationId xmlns:a16="http://schemas.microsoft.com/office/drawing/2014/main" id="{11DE387A-D4D2-B201-E6F6-15CCBDC3023A}"/>
                    </a:ext>
                  </a:extLst>
                </p:cNvPr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1">
                  <a:extLst>
                    <a:ext uri="{FF2B5EF4-FFF2-40B4-BE49-F238E27FC236}">
                      <a16:creationId xmlns:a16="http://schemas.microsoft.com/office/drawing/2014/main" id="{85E76C0F-AD29-5AAA-362B-5CCB14A6B2CF}"/>
                    </a:ext>
                  </a:extLst>
                </p:cNvPr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1">
                  <a:extLst>
                    <a:ext uri="{FF2B5EF4-FFF2-40B4-BE49-F238E27FC236}">
                      <a16:creationId xmlns:a16="http://schemas.microsoft.com/office/drawing/2014/main" id="{F56DFB78-F78F-0EBB-FAC9-86D9ADC2380C}"/>
                    </a:ext>
                  </a:extLst>
                </p:cNvPr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1">
                  <a:extLst>
                    <a:ext uri="{FF2B5EF4-FFF2-40B4-BE49-F238E27FC236}">
                      <a16:creationId xmlns:a16="http://schemas.microsoft.com/office/drawing/2014/main" id="{64573684-6380-42BF-4662-E0FAC5F1DF2F}"/>
                    </a:ext>
                  </a:extLst>
                </p:cNvPr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1">
                  <a:extLst>
                    <a:ext uri="{FF2B5EF4-FFF2-40B4-BE49-F238E27FC236}">
                      <a16:creationId xmlns:a16="http://schemas.microsoft.com/office/drawing/2014/main" id="{8CA4F577-6D55-4DC4-B241-5BF997A7D77F}"/>
                    </a:ext>
                  </a:extLst>
                </p:cNvPr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1">
                  <a:extLst>
                    <a:ext uri="{FF2B5EF4-FFF2-40B4-BE49-F238E27FC236}">
                      <a16:creationId xmlns:a16="http://schemas.microsoft.com/office/drawing/2014/main" id="{F69A9A19-FD4B-D835-7A3A-4C8DAD78494E}"/>
                    </a:ext>
                  </a:extLst>
                </p:cNvPr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1">
                  <a:extLst>
                    <a:ext uri="{FF2B5EF4-FFF2-40B4-BE49-F238E27FC236}">
                      <a16:creationId xmlns:a16="http://schemas.microsoft.com/office/drawing/2014/main" id="{92D7DE8B-E6A0-7663-EEF4-4092EB43E5D8}"/>
                    </a:ext>
                  </a:extLst>
                </p:cNvPr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1">
                  <a:extLst>
                    <a:ext uri="{FF2B5EF4-FFF2-40B4-BE49-F238E27FC236}">
                      <a16:creationId xmlns:a16="http://schemas.microsoft.com/office/drawing/2014/main" id="{8BB5DCA6-006D-694D-BDF6-F77EBBC27400}"/>
                    </a:ext>
                  </a:extLst>
                </p:cNvPr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1">
                  <a:extLst>
                    <a:ext uri="{FF2B5EF4-FFF2-40B4-BE49-F238E27FC236}">
                      <a16:creationId xmlns:a16="http://schemas.microsoft.com/office/drawing/2014/main" id="{12042ED2-DBF0-E7F2-AB92-975238506A1A}"/>
                    </a:ext>
                  </a:extLst>
                </p:cNvPr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9" name="Google Shape;909;p31">
                <a:extLst>
                  <a:ext uri="{FF2B5EF4-FFF2-40B4-BE49-F238E27FC236}">
                    <a16:creationId xmlns:a16="http://schemas.microsoft.com/office/drawing/2014/main" id="{71FB4746-35C0-91CE-E9B1-2DAE9684A781}"/>
                  </a:ext>
                </a:extLst>
              </p:cNvPr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1">
                <a:extLst>
                  <a:ext uri="{FF2B5EF4-FFF2-40B4-BE49-F238E27FC236}">
                    <a16:creationId xmlns:a16="http://schemas.microsoft.com/office/drawing/2014/main" id="{D3ACE084-01E3-D342-4106-F16317B04317}"/>
                  </a:ext>
                </a:extLst>
              </p:cNvPr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1">
                <a:extLst>
                  <a:ext uri="{FF2B5EF4-FFF2-40B4-BE49-F238E27FC236}">
                    <a16:creationId xmlns:a16="http://schemas.microsoft.com/office/drawing/2014/main" id="{0C6242A1-57F4-C704-FD65-94FF53545019}"/>
                  </a:ext>
                </a:extLst>
              </p:cNvPr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2" name="Google Shape;912;p31">
                <a:extLst>
                  <a:ext uri="{FF2B5EF4-FFF2-40B4-BE49-F238E27FC236}">
                    <a16:creationId xmlns:a16="http://schemas.microsoft.com/office/drawing/2014/main" id="{F72C83C7-B784-8E0A-F18D-7FC709573FAE}"/>
                  </a:ext>
                </a:extLst>
              </p:cNvPr>
              <p:cNvGrpSpPr/>
              <p:nvPr/>
            </p:nvGrpSpPr>
            <p:grpSpPr>
              <a:xfrm>
                <a:off x="549909" y="4516728"/>
                <a:ext cx="3510906" cy="52"/>
                <a:chOff x="5162284" y="4516728"/>
                <a:chExt cx="3510906" cy="52"/>
              </a:xfrm>
            </p:grpSpPr>
            <p:sp>
              <p:nvSpPr>
                <p:cNvPr id="913" name="Google Shape;913;p31">
                  <a:extLst>
                    <a:ext uri="{FF2B5EF4-FFF2-40B4-BE49-F238E27FC236}">
                      <a16:creationId xmlns:a16="http://schemas.microsoft.com/office/drawing/2014/main" id="{E36F3017-5405-4211-5C3C-5D570056DB3C}"/>
                    </a:ext>
                  </a:extLst>
                </p:cNvPr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1">
                  <a:extLst>
                    <a:ext uri="{FF2B5EF4-FFF2-40B4-BE49-F238E27FC236}">
                      <a16:creationId xmlns:a16="http://schemas.microsoft.com/office/drawing/2014/main" id="{52663ADD-FA22-A08C-0CA3-9509774C2557}"/>
                    </a:ext>
                  </a:extLst>
                </p:cNvPr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1">
                  <a:extLst>
                    <a:ext uri="{FF2B5EF4-FFF2-40B4-BE49-F238E27FC236}">
                      <a16:creationId xmlns:a16="http://schemas.microsoft.com/office/drawing/2014/main" id="{9221AD73-B7CE-6DE0-609C-638D5588A808}"/>
                    </a:ext>
                  </a:extLst>
                </p:cNvPr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1">
                  <a:extLst>
                    <a:ext uri="{FF2B5EF4-FFF2-40B4-BE49-F238E27FC236}">
                      <a16:creationId xmlns:a16="http://schemas.microsoft.com/office/drawing/2014/main" id="{1811FB56-149D-3267-4222-0E0A987C90C6}"/>
                    </a:ext>
                  </a:extLst>
                </p:cNvPr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1">
                  <a:extLst>
                    <a:ext uri="{FF2B5EF4-FFF2-40B4-BE49-F238E27FC236}">
                      <a16:creationId xmlns:a16="http://schemas.microsoft.com/office/drawing/2014/main" id="{279BF4B7-41CC-C6B7-D740-33A7EB10E3BB}"/>
                    </a:ext>
                  </a:extLst>
                </p:cNvPr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1">
                  <a:extLst>
                    <a:ext uri="{FF2B5EF4-FFF2-40B4-BE49-F238E27FC236}">
                      <a16:creationId xmlns:a16="http://schemas.microsoft.com/office/drawing/2014/main" id="{32E60982-57B5-CE56-643F-4F98013BA0DB}"/>
                    </a:ext>
                  </a:extLst>
                </p:cNvPr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1">
                  <a:extLst>
                    <a:ext uri="{FF2B5EF4-FFF2-40B4-BE49-F238E27FC236}">
                      <a16:creationId xmlns:a16="http://schemas.microsoft.com/office/drawing/2014/main" id="{7BB921B9-4AE5-BEF5-6315-9BD4A88676F2}"/>
                    </a:ext>
                  </a:extLst>
                </p:cNvPr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1">
                  <a:extLst>
                    <a:ext uri="{FF2B5EF4-FFF2-40B4-BE49-F238E27FC236}">
                      <a16:creationId xmlns:a16="http://schemas.microsoft.com/office/drawing/2014/main" id="{8DA41FC2-1248-7F88-8DA4-0156FCCB0A99}"/>
                    </a:ext>
                  </a:extLst>
                </p:cNvPr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1">
                  <a:extLst>
                    <a:ext uri="{FF2B5EF4-FFF2-40B4-BE49-F238E27FC236}">
                      <a16:creationId xmlns:a16="http://schemas.microsoft.com/office/drawing/2014/main" id="{D69C98DC-E582-5DC5-95AA-0EAE07AD6C8F}"/>
                    </a:ext>
                  </a:extLst>
                </p:cNvPr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1">
                  <a:extLst>
                    <a:ext uri="{FF2B5EF4-FFF2-40B4-BE49-F238E27FC236}">
                      <a16:creationId xmlns:a16="http://schemas.microsoft.com/office/drawing/2014/main" id="{822D1A15-1823-7F7E-8AB0-04C8FFFFD122}"/>
                    </a:ext>
                  </a:extLst>
                </p:cNvPr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1">
                  <a:extLst>
                    <a:ext uri="{FF2B5EF4-FFF2-40B4-BE49-F238E27FC236}">
                      <a16:creationId xmlns:a16="http://schemas.microsoft.com/office/drawing/2014/main" id="{8080F445-7B35-21BC-D140-D7CC1F0BE32B}"/>
                    </a:ext>
                  </a:extLst>
                </p:cNvPr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1">
                  <a:extLst>
                    <a:ext uri="{FF2B5EF4-FFF2-40B4-BE49-F238E27FC236}">
                      <a16:creationId xmlns:a16="http://schemas.microsoft.com/office/drawing/2014/main" id="{9512801F-FC09-93FE-A3A9-F71F5B606E33}"/>
                    </a:ext>
                  </a:extLst>
                </p:cNvPr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1">
                  <a:extLst>
                    <a:ext uri="{FF2B5EF4-FFF2-40B4-BE49-F238E27FC236}">
                      <a16:creationId xmlns:a16="http://schemas.microsoft.com/office/drawing/2014/main" id="{19A99F3C-4EC1-75E6-9A07-4E29964463FC}"/>
                    </a:ext>
                  </a:extLst>
                </p:cNvPr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1">
                  <a:extLst>
                    <a:ext uri="{FF2B5EF4-FFF2-40B4-BE49-F238E27FC236}">
                      <a16:creationId xmlns:a16="http://schemas.microsoft.com/office/drawing/2014/main" id="{038B814E-AB27-2ABA-B410-D0B7A0D39D8B}"/>
                    </a:ext>
                  </a:extLst>
                </p:cNvPr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1">
                  <a:extLst>
                    <a:ext uri="{FF2B5EF4-FFF2-40B4-BE49-F238E27FC236}">
                      <a16:creationId xmlns:a16="http://schemas.microsoft.com/office/drawing/2014/main" id="{988A973F-69C7-7D22-DA80-ADC55532D1EF}"/>
                    </a:ext>
                  </a:extLst>
                </p:cNvPr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1">
                  <a:extLst>
                    <a:ext uri="{FF2B5EF4-FFF2-40B4-BE49-F238E27FC236}">
                      <a16:creationId xmlns:a16="http://schemas.microsoft.com/office/drawing/2014/main" id="{282DE8CB-367B-8BEA-EBF1-8274375EEE56}"/>
                    </a:ext>
                  </a:extLst>
                </p:cNvPr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1">
                  <a:extLst>
                    <a:ext uri="{FF2B5EF4-FFF2-40B4-BE49-F238E27FC236}">
                      <a16:creationId xmlns:a16="http://schemas.microsoft.com/office/drawing/2014/main" id="{59091F16-D33F-E61B-E146-06B3FB899806}"/>
                    </a:ext>
                  </a:extLst>
                </p:cNvPr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1">
                  <a:extLst>
                    <a:ext uri="{FF2B5EF4-FFF2-40B4-BE49-F238E27FC236}">
                      <a16:creationId xmlns:a16="http://schemas.microsoft.com/office/drawing/2014/main" id="{E3D857B3-8CBB-96A3-887C-5E03009CA6D9}"/>
                    </a:ext>
                  </a:extLst>
                </p:cNvPr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1">
                  <a:extLst>
                    <a:ext uri="{FF2B5EF4-FFF2-40B4-BE49-F238E27FC236}">
                      <a16:creationId xmlns:a16="http://schemas.microsoft.com/office/drawing/2014/main" id="{7FDACC11-7474-6F37-1656-BAE186EA86DC}"/>
                    </a:ext>
                  </a:extLst>
                </p:cNvPr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1">
                  <a:extLst>
                    <a:ext uri="{FF2B5EF4-FFF2-40B4-BE49-F238E27FC236}">
                      <a16:creationId xmlns:a16="http://schemas.microsoft.com/office/drawing/2014/main" id="{F0088AB2-2C9E-14C0-30C0-C783B23491BF}"/>
                    </a:ext>
                  </a:extLst>
                </p:cNvPr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1">
                  <a:extLst>
                    <a:ext uri="{FF2B5EF4-FFF2-40B4-BE49-F238E27FC236}">
                      <a16:creationId xmlns:a16="http://schemas.microsoft.com/office/drawing/2014/main" id="{4A1E6C1D-3A41-7FAE-4825-E9AB2A594686}"/>
                    </a:ext>
                  </a:extLst>
                </p:cNvPr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1">
                  <a:extLst>
                    <a:ext uri="{FF2B5EF4-FFF2-40B4-BE49-F238E27FC236}">
                      <a16:creationId xmlns:a16="http://schemas.microsoft.com/office/drawing/2014/main" id="{2F0CCBCD-AFC2-9087-4850-CDF27CBEEC43}"/>
                    </a:ext>
                  </a:extLst>
                </p:cNvPr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1">
                  <a:extLst>
                    <a:ext uri="{FF2B5EF4-FFF2-40B4-BE49-F238E27FC236}">
                      <a16:creationId xmlns:a16="http://schemas.microsoft.com/office/drawing/2014/main" id="{97DEDABF-0C2D-BEA1-BF0D-BC3CFF287286}"/>
                    </a:ext>
                  </a:extLst>
                </p:cNvPr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36" name="Google Shape;936;p31">
                <a:extLst>
                  <a:ext uri="{FF2B5EF4-FFF2-40B4-BE49-F238E27FC236}">
                    <a16:creationId xmlns:a16="http://schemas.microsoft.com/office/drawing/2014/main" id="{01E36E80-9598-2E3B-4E04-A30D53D5D92D}"/>
                  </a:ext>
                </a:extLst>
              </p:cNvPr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1">
                <a:extLst>
                  <a:ext uri="{FF2B5EF4-FFF2-40B4-BE49-F238E27FC236}">
                    <a16:creationId xmlns:a16="http://schemas.microsoft.com/office/drawing/2014/main" id="{EBEBDC44-B287-7AF0-9A26-63E30214666D}"/>
                  </a:ext>
                </a:extLst>
              </p:cNvPr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31">
                <a:extLst>
                  <a:ext uri="{FF2B5EF4-FFF2-40B4-BE49-F238E27FC236}">
                    <a16:creationId xmlns:a16="http://schemas.microsoft.com/office/drawing/2014/main" id="{794FB5DA-5A1E-D2B6-C26C-B5EA823B1E0E}"/>
                  </a:ext>
                </a:extLst>
              </p:cNvPr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939" name="Google Shape;939;p31">
                  <a:extLst>
                    <a:ext uri="{FF2B5EF4-FFF2-40B4-BE49-F238E27FC236}">
                      <a16:creationId xmlns:a16="http://schemas.microsoft.com/office/drawing/2014/main" id="{0BD64AF2-EA0E-B05E-8B1B-C596D1248E6C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1">
                  <a:extLst>
                    <a:ext uri="{FF2B5EF4-FFF2-40B4-BE49-F238E27FC236}">
                      <a16:creationId xmlns:a16="http://schemas.microsoft.com/office/drawing/2014/main" id="{0F88B40C-4D2A-2910-9ECC-0DC094604FF4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1">
                  <a:extLst>
                    <a:ext uri="{FF2B5EF4-FFF2-40B4-BE49-F238E27FC236}">
                      <a16:creationId xmlns:a16="http://schemas.microsoft.com/office/drawing/2014/main" id="{273907C8-0771-B07E-0DD1-100712BF9A42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1">
                  <a:extLst>
                    <a:ext uri="{FF2B5EF4-FFF2-40B4-BE49-F238E27FC236}">
                      <a16:creationId xmlns:a16="http://schemas.microsoft.com/office/drawing/2014/main" id="{8597873E-9B83-68F4-7758-F3BF1755EF4C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1">
                  <a:extLst>
                    <a:ext uri="{FF2B5EF4-FFF2-40B4-BE49-F238E27FC236}">
                      <a16:creationId xmlns:a16="http://schemas.microsoft.com/office/drawing/2014/main" id="{6A4ACDFB-D4DE-B2A3-C773-182FF8564269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1">
                  <a:extLst>
                    <a:ext uri="{FF2B5EF4-FFF2-40B4-BE49-F238E27FC236}">
                      <a16:creationId xmlns:a16="http://schemas.microsoft.com/office/drawing/2014/main" id="{DE150F40-EE56-0A98-56B2-09E16F2D122D}"/>
                    </a:ext>
                  </a:extLst>
                </p:cNvPr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1">
                  <a:extLst>
                    <a:ext uri="{FF2B5EF4-FFF2-40B4-BE49-F238E27FC236}">
                      <a16:creationId xmlns:a16="http://schemas.microsoft.com/office/drawing/2014/main" id="{C50C5244-F0DA-ECE8-A82C-7D59E044DC39}"/>
                    </a:ext>
                  </a:extLst>
                </p:cNvPr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1">
                  <a:extLst>
                    <a:ext uri="{FF2B5EF4-FFF2-40B4-BE49-F238E27FC236}">
                      <a16:creationId xmlns:a16="http://schemas.microsoft.com/office/drawing/2014/main" id="{923F7D9C-924E-FE0D-26AA-45B46A54ABB5}"/>
                    </a:ext>
                  </a:extLst>
                </p:cNvPr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1">
                  <a:extLst>
                    <a:ext uri="{FF2B5EF4-FFF2-40B4-BE49-F238E27FC236}">
                      <a16:creationId xmlns:a16="http://schemas.microsoft.com/office/drawing/2014/main" id="{CBC3D3E7-15C4-1C1E-DF98-6A3129E66D13}"/>
                    </a:ext>
                  </a:extLst>
                </p:cNvPr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1">
                  <a:extLst>
                    <a:ext uri="{FF2B5EF4-FFF2-40B4-BE49-F238E27FC236}">
                      <a16:creationId xmlns:a16="http://schemas.microsoft.com/office/drawing/2014/main" id="{276B8E2E-B631-905C-5AD6-C60DED168FF5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1">
                  <a:extLst>
                    <a:ext uri="{FF2B5EF4-FFF2-40B4-BE49-F238E27FC236}">
                      <a16:creationId xmlns:a16="http://schemas.microsoft.com/office/drawing/2014/main" id="{E406D3C5-8BEC-3C79-F099-0F404BE97DD4}"/>
                    </a:ext>
                  </a:extLst>
                </p:cNvPr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1">
                  <a:extLst>
                    <a:ext uri="{FF2B5EF4-FFF2-40B4-BE49-F238E27FC236}">
                      <a16:creationId xmlns:a16="http://schemas.microsoft.com/office/drawing/2014/main" id="{6AD5E48A-90ED-6D0A-B562-7FDCF920551E}"/>
                    </a:ext>
                  </a:extLst>
                </p:cNvPr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1">
                  <a:extLst>
                    <a:ext uri="{FF2B5EF4-FFF2-40B4-BE49-F238E27FC236}">
                      <a16:creationId xmlns:a16="http://schemas.microsoft.com/office/drawing/2014/main" id="{6E52122C-C718-D26A-690F-6C5717957768}"/>
                    </a:ext>
                  </a:extLst>
                </p:cNvPr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1">
                  <a:extLst>
                    <a:ext uri="{FF2B5EF4-FFF2-40B4-BE49-F238E27FC236}">
                      <a16:creationId xmlns:a16="http://schemas.microsoft.com/office/drawing/2014/main" id="{CCB36E96-2BEE-ABBA-CAF4-C32B568CD082}"/>
                    </a:ext>
                  </a:extLst>
                </p:cNvPr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1">
                  <a:extLst>
                    <a:ext uri="{FF2B5EF4-FFF2-40B4-BE49-F238E27FC236}">
                      <a16:creationId xmlns:a16="http://schemas.microsoft.com/office/drawing/2014/main" id="{793DFF90-8383-0FC6-CEDD-994D18954E4B}"/>
                    </a:ext>
                  </a:extLst>
                </p:cNvPr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1">
                  <a:extLst>
                    <a:ext uri="{FF2B5EF4-FFF2-40B4-BE49-F238E27FC236}">
                      <a16:creationId xmlns:a16="http://schemas.microsoft.com/office/drawing/2014/main" id="{4DE522A5-6444-2C96-DEB7-3E2086478711}"/>
                    </a:ext>
                  </a:extLst>
                </p:cNvPr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1">
                  <a:extLst>
                    <a:ext uri="{FF2B5EF4-FFF2-40B4-BE49-F238E27FC236}">
                      <a16:creationId xmlns:a16="http://schemas.microsoft.com/office/drawing/2014/main" id="{DE1E8A2E-176B-B06A-1252-4BC764907023}"/>
                    </a:ext>
                  </a:extLst>
                </p:cNvPr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1">
                  <a:extLst>
                    <a:ext uri="{FF2B5EF4-FFF2-40B4-BE49-F238E27FC236}">
                      <a16:creationId xmlns:a16="http://schemas.microsoft.com/office/drawing/2014/main" id="{595613B4-C868-321B-3339-1F16B1C52F82}"/>
                    </a:ext>
                  </a:extLst>
                </p:cNvPr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1">
                  <a:extLst>
                    <a:ext uri="{FF2B5EF4-FFF2-40B4-BE49-F238E27FC236}">
                      <a16:creationId xmlns:a16="http://schemas.microsoft.com/office/drawing/2014/main" id="{7D7220A8-EE2B-8799-3266-0302088341B3}"/>
                    </a:ext>
                  </a:extLst>
                </p:cNvPr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1">
                  <a:extLst>
                    <a:ext uri="{FF2B5EF4-FFF2-40B4-BE49-F238E27FC236}">
                      <a16:creationId xmlns:a16="http://schemas.microsoft.com/office/drawing/2014/main" id="{281885C9-54E2-50D0-85BD-9B9D1E1220FD}"/>
                    </a:ext>
                  </a:extLst>
                </p:cNvPr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1">
                  <a:extLst>
                    <a:ext uri="{FF2B5EF4-FFF2-40B4-BE49-F238E27FC236}">
                      <a16:creationId xmlns:a16="http://schemas.microsoft.com/office/drawing/2014/main" id="{5FAA38B9-6B5D-4C8A-4EE7-AE21CD24582B}"/>
                    </a:ext>
                  </a:extLst>
                </p:cNvPr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1">
                  <a:extLst>
                    <a:ext uri="{FF2B5EF4-FFF2-40B4-BE49-F238E27FC236}">
                      <a16:creationId xmlns:a16="http://schemas.microsoft.com/office/drawing/2014/main" id="{A9CEABC2-0155-2260-E7D5-C70B15320787}"/>
                    </a:ext>
                  </a:extLst>
                </p:cNvPr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1">
                  <a:extLst>
                    <a:ext uri="{FF2B5EF4-FFF2-40B4-BE49-F238E27FC236}">
                      <a16:creationId xmlns:a16="http://schemas.microsoft.com/office/drawing/2014/main" id="{3CC99168-5E9A-E759-B959-95868E516922}"/>
                    </a:ext>
                  </a:extLst>
                </p:cNvPr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1">
                  <a:extLst>
                    <a:ext uri="{FF2B5EF4-FFF2-40B4-BE49-F238E27FC236}">
                      <a16:creationId xmlns:a16="http://schemas.microsoft.com/office/drawing/2014/main" id="{42209B5F-0C10-0C72-5B01-B6B9806BA796}"/>
                    </a:ext>
                  </a:extLst>
                </p:cNvPr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1">
                  <a:extLst>
                    <a:ext uri="{FF2B5EF4-FFF2-40B4-BE49-F238E27FC236}">
                      <a16:creationId xmlns:a16="http://schemas.microsoft.com/office/drawing/2014/main" id="{5777A4A2-D362-77E1-B685-439A3C1976D9}"/>
                    </a:ext>
                  </a:extLst>
                </p:cNvPr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1">
                  <a:extLst>
                    <a:ext uri="{FF2B5EF4-FFF2-40B4-BE49-F238E27FC236}">
                      <a16:creationId xmlns:a16="http://schemas.microsoft.com/office/drawing/2014/main" id="{68CB60EB-AF1A-6634-4D43-3FB4DAA150F8}"/>
                    </a:ext>
                  </a:extLst>
                </p:cNvPr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1">
                  <a:extLst>
                    <a:ext uri="{FF2B5EF4-FFF2-40B4-BE49-F238E27FC236}">
                      <a16:creationId xmlns:a16="http://schemas.microsoft.com/office/drawing/2014/main" id="{390B9D4F-2E4A-8034-5907-E6190FC6CB84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1">
                  <a:extLst>
                    <a:ext uri="{FF2B5EF4-FFF2-40B4-BE49-F238E27FC236}">
                      <a16:creationId xmlns:a16="http://schemas.microsoft.com/office/drawing/2014/main" id="{5B2A277F-A14C-8F89-2620-57D7B717039B}"/>
                    </a:ext>
                  </a:extLst>
                </p:cNvPr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1">
                  <a:extLst>
                    <a:ext uri="{FF2B5EF4-FFF2-40B4-BE49-F238E27FC236}">
                      <a16:creationId xmlns:a16="http://schemas.microsoft.com/office/drawing/2014/main" id="{5A215159-EFC7-819B-01F2-9C3938B49196}"/>
                    </a:ext>
                  </a:extLst>
                </p:cNvPr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1">
                  <a:extLst>
                    <a:ext uri="{FF2B5EF4-FFF2-40B4-BE49-F238E27FC236}">
                      <a16:creationId xmlns:a16="http://schemas.microsoft.com/office/drawing/2014/main" id="{34A28389-8F85-9822-B2D5-6D6B3BB7D5C6}"/>
                    </a:ext>
                  </a:extLst>
                </p:cNvPr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1">
                  <a:extLst>
                    <a:ext uri="{FF2B5EF4-FFF2-40B4-BE49-F238E27FC236}">
                      <a16:creationId xmlns:a16="http://schemas.microsoft.com/office/drawing/2014/main" id="{12F61B02-DE14-8C79-FD79-ECA8CDC4E39E}"/>
                    </a:ext>
                  </a:extLst>
                </p:cNvPr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1">
                  <a:extLst>
                    <a:ext uri="{FF2B5EF4-FFF2-40B4-BE49-F238E27FC236}">
                      <a16:creationId xmlns:a16="http://schemas.microsoft.com/office/drawing/2014/main" id="{8EFA8892-648B-549C-83A4-5C3247EC7113}"/>
                    </a:ext>
                  </a:extLst>
                </p:cNvPr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1">
                  <a:extLst>
                    <a:ext uri="{FF2B5EF4-FFF2-40B4-BE49-F238E27FC236}">
                      <a16:creationId xmlns:a16="http://schemas.microsoft.com/office/drawing/2014/main" id="{A90A7D04-51D9-AE92-7247-CF829F321A7E}"/>
                    </a:ext>
                  </a:extLst>
                </p:cNvPr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1">
                  <a:extLst>
                    <a:ext uri="{FF2B5EF4-FFF2-40B4-BE49-F238E27FC236}">
                      <a16:creationId xmlns:a16="http://schemas.microsoft.com/office/drawing/2014/main" id="{740B0D24-EE3E-A5A4-C0AB-32D79933BAAF}"/>
                    </a:ext>
                  </a:extLst>
                </p:cNvPr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1">
                  <a:extLst>
                    <a:ext uri="{FF2B5EF4-FFF2-40B4-BE49-F238E27FC236}">
                      <a16:creationId xmlns:a16="http://schemas.microsoft.com/office/drawing/2014/main" id="{23893A8A-81E8-811A-40D8-06316C6B273B}"/>
                    </a:ext>
                  </a:extLst>
                </p:cNvPr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1">
                  <a:extLst>
                    <a:ext uri="{FF2B5EF4-FFF2-40B4-BE49-F238E27FC236}">
                      <a16:creationId xmlns:a16="http://schemas.microsoft.com/office/drawing/2014/main" id="{43641967-10B3-12AC-B999-3DF2EE968DB0}"/>
                    </a:ext>
                  </a:extLst>
                </p:cNvPr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1">
                  <a:extLst>
                    <a:ext uri="{FF2B5EF4-FFF2-40B4-BE49-F238E27FC236}">
                      <a16:creationId xmlns:a16="http://schemas.microsoft.com/office/drawing/2014/main" id="{18BCD011-3636-0277-40B6-9980D71E7B8A}"/>
                    </a:ext>
                  </a:extLst>
                </p:cNvPr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1">
                  <a:extLst>
                    <a:ext uri="{FF2B5EF4-FFF2-40B4-BE49-F238E27FC236}">
                      <a16:creationId xmlns:a16="http://schemas.microsoft.com/office/drawing/2014/main" id="{3F613F67-DA3E-E1F7-AAC5-E684791905EB}"/>
                    </a:ext>
                  </a:extLst>
                </p:cNvPr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1">
                  <a:extLst>
                    <a:ext uri="{FF2B5EF4-FFF2-40B4-BE49-F238E27FC236}">
                      <a16:creationId xmlns:a16="http://schemas.microsoft.com/office/drawing/2014/main" id="{78413477-7A6C-04BD-ED11-45759ED67DB4}"/>
                    </a:ext>
                  </a:extLst>
                </p:cNvPr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1">
                  <a:extLst>
                    <a:ext uri="{FF2B5EF4-FFF2-40B4-BE49-F238E27FC236}">
                      <a16:creationId xmlns:a16="http://schemas.microsoft.com/office/drawing/2014/main" id="{7EC5CCD4-C064-2E46-E52D-4B5C9F570FE5}"/>
                    </a:ext>
                  </a:extLst>
                </p:cNvPr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1">
                  <a:extLst>
                    <a:ext uri="{FF2B5EF4-FFF2-40B4-BE49-F238E27FC236}">
                      <a16:creationId xmlns:a16="http://schemas.microsoft.com/office/drawing/2014/main" id="{D1B40169-C5D3-F92F-6D18-B38D1201EAD0}"/>
                    </a:ext>
                  </a:extLst>
                </p:cNvPr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1">
                  <a:extLst>
                    <a:ext uri="{FF2B5EF4-FFF2-40B4-BE49-F238E27FC236}">
                      <a16:creationId xmlns:a16="http://schemas.microsoft.com/office/drawing/2014/main" id="{EE738C20-828C-46D6-0E61-CBA2E8CD4854}"/>
                    </a:ext>
                  </a:extLst>
                </p:cNvPr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1">
                  <a:extLst>
                    <a:ext uri="{FF2B5EF4-FFF2-40B4-BE49-F238E27FC236}">
                      <a16:creationId xmlns:a16="http://schemas.microsoft.com/office/drawing/2014/main" id="{2830C635-B458-FDB4-2213-AF97FB1F87C9}"/>
                    </a:ext>
                  </a:extLst>
                </p:cNvPr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1">
                  <a:extLst>
                    <a:ext uri="{FF2B5EF4-FFF2-40B4-BE49-F238E27FC236}">
                      <a16:creationId xmlns:a16="http://schemas.microsoft.com/office/drawing/2014/main" id="{B0381AFE-E075-AE5A-1456-2C912568D895}"/>
                    </a:ext>
                  </a:extLst>
                </p:cNvPr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1">
                  <a:extLst>
                    <a:ext uri="{FF2B5EF4-FFF2-40B4-BE49-F238E27FC236}">
                      <a16:creationId xmlns:a16="http://schemas.microsoft.com/office/drawing/2014/main" id="{87698E85-F04B-8B3E-1DD2-3BA811A58324}"/>
                    </a:ext>
                  </a:extLst>
                </p:cNvPr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1">
                  <a:extLst>
                    <a:ext uri="{FF2B5EF4-FFF2-40B4-BE49-F238E27FC236}">
                      <a16:creationId xmlns:a16="http://schemas.microsoft.com/office/drawing/2014/main" id="{77C1929A-AE1B-1875-D20F-A43828CE61FA}"/>
                    </a:ext>
                  </a:extLst>
                </p:cNvPr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1">
                  <a:extLst>
                    <a:ext uri="{FF2B5EF4-FFF2-40B4-BE49-F238E27FC236}">
                      <a16:creationId xmlns:a16="http://schemas.microsoft.com/office/drawing/2014/main" id="{E3D829EE-59E8-C470-9A6C-8D056D540D62}"/>
                    </a:ext>
                  </a:extLst>
                </p:cNvPr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1">
                  <a:extLst>
                    <a:ext uri="{FF2B5EF4-FFF2-40B4-BE49-F238E27FC236}">
                      <a16:creationId xmlns:a16="http://schemas.microsoft.com/office/drawing/2014/main" id="{1E837AFF-7902-6CF8-65E0-BCC4608E5438}"/>
                    </a:ext>
                  </a:extLst>
                </p:cNvPr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1">
                  <a:extLst>
                    <a:ext uri="{FF2B5EF4-FFF2-40B4-BE49-F238E27FC236}">
                      <a16:creationId xmlns:a16="http://schemas.microsoft.com/office/drawing/2014/main" id="{C9BDD5EF-F4CA-1C1C-B7BD-5DB633ED1E53}"/>
                    </a:ext>
                  </a:extLst>
                </p:cNvPr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1">
                  <a:extLst>
                    <a:ext uri="{FF2B5EF4-FFF2-40B4-BE49-F238E27FC236}">
                      <a16:creationId xmlns:a16="http://schemas.microsoft.com/office/drawing/2014/main" id="{610D6121-963A-CB02-CC28-150FA4315559}"/>
                    </a:ext>
                  </a:extLst>
                </p:cNvPr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1">
                  <a:extLst>
                    <a:ext uri="{FF2B5EF4-FFF2-40B4-BE49-F238E27FC236}">
                      <a16:creationId xmlns:a16="http://schemas.microsoft.com/office/drawing/2014/main" id="{C46DDE93-A426-58C5-523B-3314D57287FA}"/>
                    </a:ext>
                  </a:extLst>
                </p:cNvPr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1">
                  <a:extLst>
                    <a:ext uri="{FF2B5EF4-FFF2-40B4-BE49-F238E27FC236}">
                      <a16:creationId xmlns:a16="http://schemas.microsoft.com/office/drawing/2014/main" id="{DB3A66E7-97AB-53AA-136F-D59B09FAAB86}"/>
                    </a:ext>
                  </a:extLst>
                </p:cNvPr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1">
                  <a:extLst>
                    <a:ext uri="{FF2B5EF4-FFF2-40B4-BE49-F238E27FC236}">
                      <a16:creationId xmlns:a16="http://schemas.microsoft.com/office/drawing/2014/main" id="{2A022011-193F-047C-8EAD-96A303D55CF3}"/>
                    </a:ext>
                  </a:extLst>
                </p:cNvPr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1">
                  <a:extLst>
                    <a:ext uri="{FF2B5EF4-FFF2-40B4-BE49-F238E27FC236}">
                      <a16:creationId xmlns:a16="http://schemas.microsoft.com/office/drawing/2014/main" id="{1DAF1D84-7693-25F2-7FC4-A953F6403735}"/>
                    </a:ext>
                  </a:extLst>
                </p:cNvPr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1">
                  <a:extLst>
                    <a:ext uri="{FF2B5EF4-FFF2-40B4-BE49-F238E27FC236}">
                      <a16:creationId xmlns:a16="http://schemas.microsoft.com/office/drawing/2014/main" id="{87FFC99B-5FBD-55E7-478C-6C100FBA1901}"/>
                    </a:ext>
                  </a:extLst>
                </p:cNvPr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1">
                  <a:extLst>
                    <a:ext uri="{FF2B5EF4-FFF2-40B4-BE49-F238E27FC236}">
                      <a16:creationId xmlns:a16="http://schemas.microsoft.com/office/drawing/2014/main" id="{B86CE8DC-E438-BD02-CE94-C188DA6F3C08}"/>
                    </a:ext>
                  </a:extLst>
                </p:cNvPr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1">
                  <a:extLst>
                    <a:ext uri="{FF2B5EF4-FFF2-40B4-BE49-F238E27FC236}">
                      <a16:creationId xmlns:a16="http://schemas.microsoft.com/office/drawing/2014/main" id="{E3225479-DD3E-B3F3-3331-414F9C4B0687}"/>
                    </a:ext>
                  </a:extLst>
                </p:cNvPr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1">
                  <a:extLst>
                    <a:ext uri="{FF2B5EF4-FFF2-40B4-BE49-F238E27FC236}">
                      <a16:creationId xmlns:a16="http://schemas.microsoft.com/office/drawing/2014/main" id="{9AB7628A-53AA-BE21-1C3B-187F534245AC}"/>
                    </a:ext>
                  </a:extLst>
                </p:cNvPr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1">
                  <a:extLst>
                    <a:ext uri="{FF2B5EF4-FFF2-40B4-BE49-F238E27FC236}">
                      <a16:creationId xmlns:a16="http://schemas.microsoft.com/office/drawing/2014/main" id="{7D8439A9-B700-DCD6-99C6-588FB38F8DEA}"/>
                    </a:ext>
                  </a:extLst>
                </p:cNvPr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1">
                  <a:extLst>
                    <a:ext uri="{FF2B5EF4-FFF2-40B4-BE49-F238E27FC236}">
                      <a16:creationId xmlns:a16="http://schemas.microsoft.com/office/drawing/2014/main" id="{0CFECCD7-AC37-0432-8166-DD2D53C8F043}"/>
                    </a:ext>
                  </a:extLst>
                </p:cNvPr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1">
                  <a:extLst>
                    <a:ext uri="{FF2B5EF4-FFF2-40B4-BE49-F238E27FC236}">
                      <a16:creationId xmlns:a16="http://schemas.microsoft.com/office/drawing/2014/main" id="{4667C389-73F4-46C6-6AB2-8CCCA1C41E79}"/>
                    </a:ext>
                  </a:extLst>
                </p:cNvPr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1">
                  <a:extLst>
                    <a:ext uri="{FF2B5EF4-FFF2-40B4-BE49-F238E27FC236}">
                      <a16:creationId xmlns:a16="http://schemas.microsoft.com/office/drawing/2014/main" id="{2FBF425C-5FC6-E2DE-61F1-0E324A34E707}"/>
                    </a:ext>
                  </a:extLst>
                </p:cNvPr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1">
                  <a:extLst>
                    <a:ext uri="{FF2B5EF4-FFF2-40B4-BE49-F238E27FC236}">
                      <a16:creationId xmlns:a16="http://schemas.microsoft.com/office/drawing/2014/main" id="{9D5C44F1-C1CA-74E1-3CF0-F4A2B0D784C4}"/>
                    </a:ext>
                  </a:extLst>
                </p:cNvPr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1">
                  <a:extLst>
                    <a:ext uri="{FF2B5EF4-FFF2-40B4-BE49-F238E27FC236}">
                      <a16:creationId xmlns:a16="http://schemas.microsoft.com/office/drawing/2014/main" id="{8D9568A0-61F5-04EC-1032-A7CF864A004E}"/>
                    </a:ext>
                  </a:extLst>
                </p:cNvPr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1">
                  <a:extLst>
                    <a:ext uri="{FF2B5EF4-FFF2-40B4-BE49-F238E27FC236}">
                      <a16:creationId xmlns:a16="http://schemas.microsoft.com/office/drawing/2014/main" id="{AEC4B90D-4FB0-E881-5654-6C6A835AFFFE}"/>
                    </a:ext>
                  </a:extLst>
                </p:cNvPr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1">
                  <a:extLst>
                    <a:ext uri="{FF2B5EF4-FFF2-40B4-BE49-F238E27FC236}">
                      <a16:creationId xmlns:a16="http://schemas.microsoft.com/office/drawing/2014/main" id="{2F20BF18-B0C3-3922-087C-918F6EFF8B6A}"/>
                    </a:ext>
                  </a:extLst>
                </p:cNvPr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1">
                  <a:extLst>
                    <a:ext uri="{FF2B5EF4-FFF2-40B4-BE49-F238E27FC236}">
                      <a16:creationId xmlns:a16="http://schemas.microsoft.com/office/drawing/2014/main" id="{0F32CBDF-E20C-C462-5808-ECFA5E885B3F}"/>
                    </a:ext>
                  </a:extLst>
                </p:cNvPr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1">
                  <a:extLst>
                    <a:ext uri="{FF2B5EF4-FFF2-40B4-BE49-F238E27FC236}">
                      <a16:creationId xmlns:a16="http://schemas.microsoft.com/office/drawing/2014/main" id="{32D57225-E18A-52CE-2B01-E8D2FEC8665C}"/>
                    </a:ext>
                  </a:extLst>
                </p:cNvPr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1">
                  <a:extLst>
                    <a:ext uri="{FF2B5EF4-FFF2-40B4-BE49-F238E27FC236}">
                      <a16:creationId xmlns:a16="http://schemas.microsoft.com/office/drawing/2014/main" id="{23FE757D-E668-2A39-615B-B5FC50E99D4D}"/>
                    </a:ext>
                  </a:extLst>
                </p:cNvPr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1">
                  <a:extLst>
                    <a:ext uri="{FF2B5EF4-FFF2-40B4-BE49-F238E27FC236}">
                      <a16:creationId xmlns:a16="http://schemas.microsoft.com/office/drawing/2014/main" id="{5C1A041F-9891-7B31-98A7-1E3AC3B5DE02}"/>
                    </a:ext>
                  </a:extLst>
                </p:cNvPr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1">
                  <a:extLst>
                    <a:ext uri="{FF2B5EF4-FFF2-40B4-BE49-F238E27FC236}">
                      <a16:creationId xmlns:a16="http://schemas.microsoft.com/office/drawing/2014/main" id="{FBBEB0D4-4967-AF86-5F6E-6C843DE841D1}"/>
                    </a:ext>
                  </a:extLst>
                </p:cNvPr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1">
                  <a:extLst>
                    <a:ext uri="{FF2B5EF4-FFF2-40B4-BE49-F238E27FC236}">
                      <a16:creationId xmlns:a16="http://schemas.microsoft.com/office/drawing/2014/main" id="{087E1E7B-F5B7-4330-6B20-6CEF74FDE1BB}"/>
                    </a:ext>
                  </a:extLst>
                </p:cNvPr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1">
                  <a:extLst>
                    <a:ext uri="{FF2B5EF4-FFF2-40B4-BE49-F238E27FC236}">
                      <a16:creationId xmlns:a16="http://schemas.microsoft.com/office/drawing/2014/main" id="{F0073E9A-8711-B90F-6DEE-23A922DC725B}"/>
                    </a:ext>
                  </a:extLst>
                </p:cNvPr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1">
                  <a:extLst>
                    <a:ext uri="{FF2B5EF4-FFF2-40B4-BE49-F238E27FC236}">
                      <a16:creationId xmlns:a16="http://schemas.microsoft.com/office/drawing/2014/main" id="{799FC1B0-A13E-DD40-7BB7-E39B0A4606C9}"/>
                    </a:ext>
                  </a:extLst>
                </p:cNvPr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1">
                  <a:extLst>
                    <a:ext uri="{FF2B5EF4-FFF2-40B4-BE49-F238E27FC236}">
                      <a16:creationId xmlns:a16="http://schemas.microsoft.com/office/drawing/2014/main" id="{22EDBDA0-99CA-C6C8-CB44-CF4A4615910F}"/>
                    </a:ext>
                  </a:extLst>
                </p:cNvPr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1">
                  <a:extLst>
                    <a:ext uri="{FF2B5EF4-FFF2-40B4-BE49-F238E27FC236}">
                      <a16:creationId xmlns:a16="http://schemas.microsoft.com/office/drawing/2014/main" id="{B4488042-2F17-6CC6-54C1-4CF42458E898}"/>
                    </a:ext>
                  </a:extLst>
                </p:cNvPr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1">
                  <a:extLst>
                    <a:ext uri="{FF2B5EF4-FFF2-40B4-BE49-F238E27FC236}">
                      <a16:creationId xmlns:a16="http://schemas.microsoft.com/office/drawing/2014/main" id="{916EDA47-F3FB-22F1-4ACA-B57CB08910F8}"/>
                    </a:ext>
                  </a:extLst>
                </p:cNvPr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1">
                  <a:extLst>
                    <a:ext uri="{FF2B5EF4-FFF2-40B4-BE49-F238E27FC236}">
                      <a16:creationId xmlns:a16="http://schemas.microsoft.com/office/drawing/2014/main" id="{6EB3AE6C-1CF0-5471-FBB4-E427946E1D18}"/>
                    </a:ext>
                  </a:extLst>
                </p:cNvPr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1">
                  <a:extLst>
                    <a:ext uri="{FF2B5EF4-FFF2-40B4-BE49-F238E27FC236}">
                      <a16:creationId xmlns:a16="http://schemas.microsoft.com/office/drawing/2014/main" id="{5EB8F89B-45E6-3597-B01F-75605C79E199}"/>
                    </a:ext>
                  </a:extLst>
                </p:cNvPr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1">
                  <a:extLst>
                    <a:ext uri="{FF2B5EF4-FFF2-40B4-BE49-F238E27FC236}">
                      <a16:creationId xmlns:a16="http://schemas.microsoft.com/office/drawing/2014/main" id="{F5ADAFA7-894E-1D20-E7A8-9E30D665FABD}"/>
                    </a:ext>
                  </a:extLst>
                </p:cNvPr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1">
                  <a:extLst>
                    <a:ext uri="{FF2B5EF4-FFF2-40B4-BE49-F238E27FC236}">
                      <a16:creationId xmlns:a16="http://schemas.microsoft.com/office/drawing/2014/main" id="{BB7E989F-4E77-6EAF-4569-E4D4F6D2C562}"/>
                    </a:ext>
                  </a:extLst>
                </p:cNvPr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1">
                  <a:extLst>
                    <a:ext uri="{FF2B5EF4-FFF2-40B4-BE49-F238E27FC236}">
                      <a16:creationId xmlns:a16="http://schemas.microsoft.com/office/drawing/2014/main" id="{96BA6A4B-96E7-631C-2F06-EFB0D941EC93}"/>
                    </a:ext>
                  </a:extLst>
                </p:cNvPr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1">
                  <a:extLst>
                    <a:ext uri="{FF2B5EF4-FFF2-40B4-BE49-F238E27FC236}">
                      <a16:creationId xmlns:a16="http://schemas.microsoft.com/office/drawing/2014/main" id="{A56366C1-C523-D3BB-BE63-B6B13E2EEC49}"/>
                    </a:ext>
                  </a:extLst>
                </p:cNvPr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1">
                  <a:extLst>
                    <a:ext uri="{FF2B5EF4-FFF2-40B4-BE49-F238E27FC236}">
                      <a16:creationId xmlns:a16="http://schemas.microsoft.com/office/drawing/2014/main" id="{6304A8A3-998F-9FE6-1BA9-841C830556D3}"/>
                    </a:ext>
                  </a:extLst>
                </p:cNvPr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1">
                  <a:extLst>
                    <a:ext uri="{FF2B5EF4-FFF2-40B4-BE49-F238E27FC236}">
                      <a16:creationId xmlns:a16="http://schemas.microsoft.com/office/drawing/2014/main" id="{266F9250-A429-FBBC-7522-612EC9B39C3A}"/>
                    </a:ext>
                  </a:extLst>
                </p:cNvPr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1">
                  <a:extLst>
                    <a:ext uri="{FF2B5EF4-FFF2-40B4-BE49-F238E27FC236}">
                      <a16:creationId xmlns:a16="http://schemas.microsoft.com/office/drawing/2014/main" id="{A81C9363-F7CC-5171-EC8E-0744EF736430}"/>
                    </a:ext>
                  </a:extLst>
                </p:cNvPr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1">
                  <a:extLst>
                    <a:ext uri="{FF2B5EF4-FFF2-40B4-BE49-F238E27FC236}">
                      <a16:creationId xmlns:a16="http://schemas.microsoft.com/office/drawing/2014/main" id="{70E10FE6-E682-D0B7-8D00-83E7C756FF1C}"/>
                    </a:ext>
                  </a:extLst>
                </p:cNvPr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1">
                  <a:extLst>
                    <a:ext uri="{FF2B5EF4-FFF2-40B4-BE49-F238E27FC236}">
                      <a16:creationId xmlns:a16="http://schemas.microsoft.com/office/drawing/2014/main" id="{944406A1-C423-DDE8-9DA1-24909AE7D654}"/>
                    </a:ext>
                  </a:extLst>
                </p:cNvPr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1">
                  <a:extLst>
                    <a:ext uri="{FF2B5EF4-FFF2-40B4-BE49-F238E27FC236}">
                      <a16:creationId xmlns:a16="http://schemas.microsoft.com/office/drawing/2014/main" id="{F821E4A9-B52F-4509-8D3B-5B9492A636F8}"/>
                    </a:ext>
                  </a:extLst>
                </p:cNvPr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1">
                  <a:extLst>
                    <a:ext uri="{FF2B5EF4-FFF2-40B4-BE49-F238E27FC236}">
                      <a16:creationId xmlns:a16="http://schemas.microsoft.com/office/drawing/2014/main" id="{3120540F-DE50-F736-BA85-DC631679FD58}"/>
                    </a:ext>
                  </a:extLst>
                </p:cNvPr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1">
                  <a:extLst>
                    <a:ext uri="{FF2B5EF4-FFF2-40B4-BE49-F238E27FC236}">
                      <a16:creationId xmlns:a16="http://schemas.microsoft.com/office/drawing/2014/main" id="{C389EF12-EFCF-B95D-B589-7BDCABB924B0}"/>
                    </a:ext>
                  </a:extLst>
                </p:cNvPr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1">
                  <a:extLst>
                    <a:ext uri="{FF2B5EF4-FFF2-40B4-BE49-F238E27FC236}">
                      <a16:creationId xmlns:a16="http://schemas.microsoft.com/office/drawing/2014/main" id="{6D94214C-D504-E39D-8E0F-A83BCAC2D1FC}"/>
                    </a:ext>
                  </a:extLst>
                </p:cNvPr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1">
                  <a:extLst>
                    <a:ext uri="{FF2B5EF4-FFF2-40B4-BE49-F238E27FC236}">
                      <a16:creationId xmlns:a16="http://schemas.microsoft.com/office/drawing/2014/main" id="{2228C460-614C-978A-0288-6AF374383FDF}"/>
                    </a:ext>
                  </a:extLst>
                </p:cNvPr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1">
                  <a:extLst>
                    <a:ext uri="{FF2B5EF4-FFF2-40B4-BE49-F238E27FC236}">
                      <a16:creationId xmlns:a16="http://schemas.microsoft.com/office/drawing/2014/main" id="{03A45021-BA30-14F1-54A8-F58718D6802F}"/>
                    </a:ext>
                  </a:extLst>
                </p:cNvPr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1">
                  <a:extLst>
                    <a:ext uri="{FF2B5EF4-FFF2-40B4-BE49-F238E27FC236}">
                      <a16:creationId xmlns:a16="http://schemas.microsoft.com/office/drawing/2014/main" id="{67EF1DC6-78C7-00D7-56D7-81293FB46401}"/>
                    </a:ext>
                  </a:extLst>
                </p:cNvPr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1">
                  <a:extLst>
                    <a:ext uri="{FF2B5EF4-FFF2-40B4-BE49-F238E27FC236}">
                      <a16:creationId xmlns:a16="http://schemas.microsoft.com/office/drawing/2014/main" id="{6E4A5765-1FB1-7D6E-9A50-B30A7E2BE09C}"/>
                    </a:ext>
                  </a:extLst>
                </p:cNvPr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1">
                  <a:extLst>
                    <a:ext uri="{FF2B5EF4-FFF2-40B4-BE49-F238E27FC236}">
                      <a16:creationId xmlns:a16="http://schemas.microsoft.com/office/drawing/2014/main" id="{729835B1-47A5-1F97-9AC8-C314B4ED1143}"/>
                    </a:ext>
                  </a:extLst>
                </p:cNvPr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1">
                  <a:extLst>
                    <a:ext uri="{FF2B5EF4-FFF2-40B4-BE49-F238E27FC236}">
                      <a16:creationId xmlns:a16="http://schemas.microsoft.com/office/drawing/2014/main" id="{6776F1DC-1392-4CC5-9DBF-7A42F1726D4A}"/>
                    </a:ext>
                  </a:extLst>
                </p:cNvPr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1">
                  <a:extLst>
                    <a:ext uri="{FF2B5EF4-FFF2-40B4-BE49-F238E27FC236}">
                      <a16:creationId xmlns:a16="http://schemas.microsoft.com/office/drawing/2014/main" id="{E669E8CD-AEDC-C8CE-EE50-869D9D632769}"/>
                    </a:ext>
                  </a:extLst>
                </p:cNvPr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1">
                  <a:extLst>
                    <a:ext uri="{FF2B5EF4-FFF2-40B4-BE49-F238E27FC236}">
                      <a16:creationId xmlns:a16="http://schemas.microsoft.com/office/drawing/2014/main" id="{8BB29158-FCC9-54F9-50D2-F41B471AAD53}"/>
                    </a:ext>
                  </a:extLst>
                </p:cNvPr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1">
                  <a:extLst>
                    <a:ext uri="{FF2B5EF4-FFF2-40B4-BE49-F238E27FC236}">
                      <a16:creationId xmlns:a16="http://schemas.microsoft.com/office/drawing/2014/main" id="{623B1555-FB3E-A821-F744-EE5E6F4F0CD5}"/>
                    </a:ext>
                  </a:extLst>
                </p:cNvPr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1">
                  <a:extLst>
                    <a:ext uri="{FF2B5EF4-FFF2-40B4-BE49-F238E27FC236}">
                      <a16:creationId xmlns:a16="http://schemas.microsoft.com/office/drawing/2014/main" id="{699F4DDA-C6CD-3824-4405-DE97D7ED2497}"/>
                    </a:ext>
                  </a:extLst>
                </p:cNvPr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1">
                  <a:extLst>
                    <a:ext uri="{FF2B5EF4-FFF2-40B4-BE49-F238E27FC236}">
                      <a16:creationId xmlns:a16="http://schemas.microsoft.com/office/drawing/2014/main" id="{9AFA942E-CAB7-75BB-29B8-FC61D78D0699}"/>
                    </a:ext>
                  </a:extLst>
                </p:cNvPr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1">
                  <a:extLst>
                    <a:ext uri="{FF2B5EF4-FFF2-40B4-BE49-F238E27FC236}">
                      <a16:creationId xmlns:a16="http://schemas.microsoft.com/office/drawing/2014/main" id="{B51A1C77-0668-7493-188F-FB707D530F45}"/>
                    </a:ext>
                  </a:extLst>
                </p:cNvPr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1">
                  <a:extLst>
                    <a:ext uri="{FF2B5EF4-FFF2-40B4-BE49-F238E27FC236}">
                      <a16:creationId xmlns:a16="http://schemas.microsoft.com/office/drawing/2014/main" id="{B96C5E20-038E-499E-641E-B8006A5A9DD0}"/>
                    </a:ext>
                  </a:extLst>
                </p:cNvPr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1">
                  <a:extLst>
                    <a:ext uri="{FF2B5EF4-FFF2-40B4-BE49-F238E27FC236}">
                      <a16:creationId xmlns:a16="http://schemas.microsoft.com/office/drawing/2014/main" id="{219D0E09-30F7-E5A2-EACE-2825F58174A2}"/>
                    </a:ext>
                  </a:extLst>
                </p:cNvPr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1">
                  <a:extLst>
                    <a:ext uri="{FF2B5EF4-FFF2-40B4-BE49-F238E27FC236}">
                      <a16:creationId xmlns:a16="http://schemas.microsoft.com/office/drawing/2014/main" id="{91EF01F7-EF9F-244A-CA2A-5F17D0F61879}"/>
                    </a:ext>
                  </a:extLst>
                </p:cNvPr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1">
                  <a:extLst>
                    <a:ext uri="{FF2B5EF4-FFF2-40B4-BE49-F238E27FC236}">
                      <a16:creationId xmlns:a16="http://schemas.microsoft.com/office/drawing/2014/main" id="{FA24A20C-2684-28CE-E736-9C6AE00A7C31}"/>
                    </a:ext>
                  </a:extLst>
                </p:cNvPr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1">
                  <a:extLst>
                    <a:ext uri="{FF2B5EF4-FFF2-40B4-BE49-F238E27FC236}">
                      <a16:creationId xmlns:a16="http://schemas.microsoft.com/office/drawing/2014/main" id="{5DB6DA77-F430-E1B0-E530-FEC3CF451E32}"/>
                    </a:ext>
                  </a:extLst>
                </p:cNvPr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1">
                  <a:extLst>
                    <a:ext uri="{FF2B5EF4-FFF2-40B4-BE49-F238E27FC236}">
                      <a16:creationId xmlns:a16="http://schemas.microsoft.com/office/drawing/2014/main" id="{EB3EE437-C3C3-6C97-AFB2-8D794F0133AB}"/>
                    </a:ext>
                  </a:extLst>
                </p:cNvPr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1">
                  <a:extLst>
                    <a:ext uri="{FF2B5EF4-FFF2-40B4-BE49-F238E27FC236}">
                      <a16:creationId xmlns:a16="http://schemas.microsoft.com/office/drawing/2014/main" id="{BACCC90F-8B29-6CF3-F655-CD9640661107}"/>
                    </a:ext>
                  </a:extLst>
                </p:cNvPr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1">
                  <a:extLst>
                    <a:ext uri="{FF2B5EF4-FFF2-40B4-BE49-F238E27FC236}">
                      <a16:creationId xmlns:a16="http://schemas.microsoft.com/office/drawing/2014/main" id="{4FC56B56-61AD-97D6-8FCE-1CBCE9F87353}"/>
                    </a:ext>
                  </a:extLst>
                </p:cNvPr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1">
                  <a:extLst>
                    <a:ext uri="{FF2B5EF4-FFF2-40B4-BE49-F238E27FC236}">
                      <a16:creationId xmlns:a16="http://schemas.microsoft.com/office/drawing/2014/main" id="{CB1910AF-E07E-F195-BBEB-4B97EA0B6B7A}"/>
                    </a:ext>
                  </a:extLst>
                </p:cNvPr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1">
                  <a:extLst>
                    <a:ext uri="{FF2B5EF4-FFF2-40B4-BE49-F238E27FC236}">
                      <a16:creationId xmlns:a16="http://schemas.microsoft.com/office/drawing/2014/main" id="{A68B9F77-DE83-4FAE-D1AA-98B5D105E18B}"/>
                    </a:ext>
                  </a:extLst>
                </p:cNvPr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1">
                  <a:extLst>
                    <a:ext uri="{FF2B5EF4-FFF2-40B4-BE49-F238E27FC236}">
                      <a16:creationId xmlns:a16="http://schemas.microsoft.com/office/drawing/2014/main" id="{2D40B15A-988E-0410-7EB7-5CCC9C53418E}"/>
                    </a:ext>
                  </a:extLst>
                </p:cNvPr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1">
                  <a:extLst>
                    <a:ext uri="{FF2B5EF4-FFF2-40B4-BE49-F238E27FC236}">
                      <a16:creationId xmlns:a16="http://schemas.microsoft.com/office/drawing/2014/main" id="{76BD4575-9524-34F6-F480-14D935ADD8D9}"/>
                    </a:ext>
                  </a:extLst>
                </p:cNvPr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1">
                  <a:extLst>
                    <a:ext uri="{FF2B5EF4-FFF2-40B4-BE49-F238E27FC236}">
                      <a16:creationId xmlns:a16="http://schemas.microsoft.com/office/drawing/2014/main" id="{8FB66C53-3D9D-FE2E-0DF5-D349620B1B4A}"/>
                    </a:ext>
                  </a:extLst>
                </p:cNvPr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1">
                  <a:extLst>
                    <a:ext uri="{FF2B5EF4-FFF2-40B4-BE49-F238E27FC236}">
                      <a16:creationId xmlns:a16="http://schemas.microsoft.com/office/drawing/2014/main" id="{6218459E-D9F3-5E80-EEAB-34AB73B7699D}"/>
                    </a:ext>
                  </a:extLst>
                </p:cNvPr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1">
                  <a:extLst>
                    <a:ext uri="{FF2B5EF4-FFF2-40B4-BE49-F238E27FC236}">
                      <a16:creationId xmlns:a16="http://schemas.microsoft.com/office/drawing/2014/main" id="{72BE799E-F1EC-1FC0-4CF3-C78250703435}"/>
                    </a:ext>
                  </a:extLst>
                </p:cNvPr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1">
                  <a:extLst>
                    <a:ext uri="{FF2B5EF4-FFF2-40B4-BE49-F238E27FC236}">
                      <a16:creationId xmlns:a16="http://schemas.microsoft.com/office/drawing/2014/main" id="{661211D7-AF2D-3A09-E893-BA320A49A31F}"/>
                    </a:ext>
                  </a:extLst>
                </p:cNvPr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1">
                  <a:extLst>
                    <a:ext uri="{FF2B5EF4-FFF2-40B4-BE49-F238E27FC236}">
                      <a16:creationId xmlns:a16="http://schemas.microsoft.com/office/drawing/2014/main" id="{DA9939FA-87CA-5AA2-CC42-5D2619333BB4}"/>
                    </a:ext>
                  </a:extLst>
                </p:cNvPr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1">
                  <a:extLst>
                    <a:ext uri="{FF2B5EF4-FFF2-40B4-BE49-F238E27FC236}">
                      <a16:creationId xmlns:a16="http://schemas.microsoft.com/office/drawing/2014/main" id="{B043DA71-2543-D8D3-D79B-4BCD9BDC45FF}"/>
                    </a:ext>
                  </a:extLst>
                </p:cNvPr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1">
                  <a:extLst>
                    <a:ext uri="{FF2B5EF4-FFF2-40B4-BE49-F238E27FC236}">
                      <a16:creationId xmlns:a16="http://schemas.microsoft.com/office/drawing/2014/main" id="{4C0489EE-5841-5668-0259-4AD0E08CA0A1}"/>
                    </a:ext>
                  </a:extLst>
                </p:cNvPr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1">
                  <a:extLst>
                    <a:ext uri="{FF2B5EF4-FFF2-40B4-BE49-F238E27FC236}">
                      <a16:creationId xmlns:a16="http://schemas.microsoft.com/office/drawing/2014/main" id="{DE92B0A7-E069-B7B0-A07D-3CD98D9F9727}"/>
                    </a:ext>
                  </a:extLst>
                </p:cNvPr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1">
                  <a:extLst>
                    <a:ext uri="{FF2B5EF4-FFF2-40B4-BE49-F238E27FC236}">
                      <a16:creationId xmlns:a16="http://schemas.microsoft.com/office/drawing/2014/main" id="{DC8268DF-0F71-F1ED-3C33-3D4EE7F14732}"/>
                    </a:ext>
                  </a:extLst>
                </p:cNvPr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1">
                  <a:extLst>
                    <a:ext uri="{FF2B5EF4-FFF2-40B4-BE49-F238E27FC236}">
                      <a16:creationId xmlns:a16="http://schemas.microsoft.com/office/drawing/2014/main" id="{8EA3E706-F535-02F9-3444-EB5FD1DB1B9A}"/>
                    </a:ext>
                  </a:extLst>
                </p:cNvPr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1">
                  <a:extLst>
                    <a:ext uri="{FF2B5EF4-FFF2-40B4-BE49-F238E27FC236}">
                      <a16:creationId xmlns:a16="http://schemas.microsoft.com/office/drawing/2014/main" id="{099A4643-0842-379F-3D33-EAD6968E4AE6}"/>
                    </a:ext>
                  </a:extLst>
                </p:cNvPr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1">
                  <a:extLst>
                    <a:ext uri="{FF2B5EF4-FFF2-40B4-BE49-F238E27FC236}">
                      <a16:creationId xmlns:a16="http://schemas.microsoft.com/office/drawing/2014/main" id="{E377D4AA-B7D3-CF9B-37C0-F0789058F7B6}"/>
                    </a:ext>
                  </a:extLst>
                </p:cNvPr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1">
                  <a:extLst>
                    <a:ext uri="{FF2B5EF4-FFF2-40B4-BE49-F238E27FC236}">
                      <a16:creationId xmlns:a16="http://schemas.microsoft.com/office/drawing/2014/main" id="{30E04E7B-07DE-19E4-657D-792E6147321B}"/>
                    </a:ext>
                  </a:extLst>
                </p:cNvPr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1">
                  <a:extLst>
                    <a:ext uri="{FF2B5EF4-FFF2-40B4-BE49-F238E27FC236}">
                      <a16:creationId xmlns:a16="http://schemas.microsoft.com/office/drawing/2014/main" id="{DB53217A-88F7-BC10-21FE-377724786105}"/>
                    </a:ext>
                  </a:extLst>
                </p:cNvPr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1">
                  <a:extLst>
                    <a:ext uri="{FF2B5EF4-FFF2-40B4-BE49-F238E27FC236}">
                      <a16:creationId xmlns:a16="http://schemas.microsoft.com/office/drawing/2014/main" id="{41C8D865-B57F-2C18-3057-67242C769115}"/>
                    </a:ext>
                  </a:extLst>
                </p:cNvPr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1">
                  <a:extLst>
                    <a:ext uri="{FF2B5EF4-FFF2-40B4-BE49-F238E27FC236}">
                      <a16:creationId xmlns:a16="http://schemas.microsoft.com/office/drawing/2014/main" id="{741BD0C7-3DD8-F54D-50D1-0A81AE39A70D}"/>
                    </a:ext>
                  </a:extLst>
                </p:cNvPr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1">
                  <a:extLst>
                    <a:ext uri="{FF2B5EF4-FFF2-40B4-BE49-F238E27FC236}">
                      <a16:creationId xmlns:a16="http://schemas.microsoft.com/office/drawing/2014/main" id="{87C8D51C-3093-6F53-C618-EF62F4D5E5DC}"/>
                    </a:ext>
                  </a:extLst>
                </p:cNvPr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1">
                  <a:extLst>
                    <a:ext uri="{FF2B5EF4-FFF2-40B4-BE49-F238E27FC236}">
                      <a16:creationId xmlns:a16="http://schemas.microsoft.com/office/drawing/2014/main" id="{28ED6BDB-3E0A-0DC5-761C-EE0D93D478B2}"/>
                    </a:ext>
                  </a:extLst>
                </p:cNvPr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1">
                  <a:extLst>
                    <a:ext uri="{FF2B5EF4-FFF2-40B4-BE49-F238E27FC236}">
                      <a16:creationId xmlns:a16="http://schemas.microsoft.com/office/drawing/2014/main" id="{DD8A734A-94B7-7320-F4EB-7046D58E611E}"/>
                    </a:ext>
                  </a:extLst>
                </p:cNvPr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1">
                  <a:extLst>
                    <a:ext uri="{FF2B5EF4-FFF2-40B4-BE49-F238E27FC236}">
                      <a16:creationId xmlns:a16="http://schemas.microsoft.com/office/drawing/2014/main" id="{B63727F4-993B-22BA-3E1F-4D27F820CFCF}"/>
                    </a:ext>
                  </a:extLst>
                </p:cNvPr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1">
                  <a:extLst>
                    <a:ext uri="{FF2B5EF4-FFF2-40B4-BE49-F238E27FC236}">
                      <a16:creationId xmlns:a16="http://schemas.microsoft.com/office/drawing/2014/main" id="{796AE9A4-2B04-DE0E-51FD-784FADEE3615}"/>
                    </a:ext>
                  </a:extLst>
                </p:cNvPr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1">
                  <a:extLst>
                    <a:ext uri="{FF2B5EF4-FFF2-40B4-BE49-F238E27FC236}">
                      <a16:creationId xmlns:a16="http://schemas.microsoft.com/office/drawing/2014/main" id="{036E58C2-F800-5A90-CAD0-3D0EFA5CDB80}"/>
                    </a:ext>
                  </a:extLst>
                </p:cNvPr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1">
                  <a:extLst>
                    <a:ext uri="{FF2B5EF4-FFF2-40B4-BE49-F238E27FC236}">
                      <a16:creationId xmlns:a16="http://schemas.microsoft.com/office/drawing/2014/main" id="{AFD042CF-215D-2893-D53C-DD07B3F5366D}"/>
                    </a:ext>
                  </a:extLst>
                </p:cNvPr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1">
                  <a:extLst>
                    <a:ext uri="{FF2B5EF4-FFF2-40B4-BE49-F238E27FC236}">
                      <a16:creationId xmlns:a16="http://schemas.microsoft.com/office/drawing/2014/main" id="{EC9D7F07-BB0E-D299-746D-2F4E8C019538}"/>
                    </a:ext>
                  </a:extLst>
                </p:cNvPr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1">
                  <a:extLst>
                    <a:ext uri="{FF2B5EF4-FFF2-40B4-BE49-F238E27FC236}">
                      <a16:creationId xmlns:a16="http://schemas.microsoft.com/office/drawing/2014/main" id="{1F450EB6-7383-3278-7C92-EDE18C0FBB5D}"/>
                    </a:ext>
                  </a:extLst>
                </p:cNvPr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1">
                  <a:extLst>
                    <a:ext uri="{FF2B5EF4-FFF2-40B4-BE49-F238E27FC236}">
                      <a16:creationId xmlns:a16="http://schemas.microsoft.com/office/drawing/2014/main" id="{A43AE80F-7310-524B-5E39-2135768E08D9}"/>
                    </a:ext>
                  </a:extLst>
                </p:cNvPr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1">
                  <a:extLst>
                    <a:ext uri="{FF2B5EF4-FFF2-40B4-BE49-F238E27FC236}">
                      <a16:creationId xmlns:a16="http://schemas.microsoft.com/office/drawing/2014/main" id="{E73D8F5C-4814-CFF9-DFFE-C3274011D272}"/>
                    </a:ext>
                  </a:extLst>
                </p:cNvPr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1">
                  <a:extLst>
                    <a:ext uri="{FF2B5EF4-FFF2-40B4-BE49-F238E27FC236}">
                      <a16:creationId xmlns:a16="http://schemas.microsoft.com/office/drawing/2014/main" id="{B0F7377D-4811-82FF-B45C-C3F58C4DE4BA}"/>
                    </a:ext>
                  </a:extLst>
                </p:cNvPr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1">
                  <a:extLst>
                    <a:ext uri="{FF2B5EF4-FFF2-40B4-BE49-F238E27FC236}">
                      <a16:creationId xmlns:a16="http://schemas.microsoft.com/office/drawing/2014/main" id="{7BB2176D-4735-C1E9-BF82-37A76AA7BA0C}"/>
                    </a:ext>
                  </a:extLst>
                </p:cNvPr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1">
                  <a:extLst>
                    <a:ext uri="{FF2B5EF4-FFF2-40B4-BE49-F238E27FC236}">
                      <a16:creationId xmlns:a16="http://schemas.microsoft.com/office/drawing/2014/main" id="{E332A0A3-2505-1FC6-D898-CF76DDA731DC}"/>
                    </a:ext>
                  </a:extLst>
                </p:cNvPr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1">
                  <a:extLst>
                    <a:ext uri="{FF2B5EF4-FFF2-40B4-BE49-F238E27FC236}">
                      <a16:creationId xmlns:a16="http://schemas.microsoft.com/office/drawing/2014/main" id="{33C7C8E2-1F9A-F155-5AC6-D4F825512616}"/>
                    </a:ext>
                  </a:extLst>
                </p:cNvPr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1">
                  <a:extLst>
                    <a:ext uri="{FF2B5EF4-FFF2-40B4-BE49-F238E27FC236}">
                      <a16:creationId xmlns:a16="http://schemas.microsoft.com/office/drawing/2014/main" id="{F6055211-1588-AD07-6DC7-94660B0099FA}"/>
                    </a:ext>
                  </a:extLst>
                </p:cNvPr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1">
                  <a:extLst>
                    <a:ext uri="{FF2B5EF4-FFF2-40B4-BE49-F238E27FC236}">
                      <a16:creationId xmlns:a16="http://schemas.microsoft.com/office/drawing/2014/main" id="{E7748A0B-B889-3620-9189-674DFC667B45}"/>
                    </a:ext>
                  </a:extLst>
                </p:cNvPr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1">
                  <a:extLst>
                    <a:ext uri="{FF2B5EF4-FFF2-40B4-BE49-F238E27FC236}">
                      <a16:creationId xmlns:a16="http://schemas.microsoft.com/office/drawing/2014/main" id="{F20EC005-6814-56A8-CA1C-BF076CB1CC07}"/>
                    </a:ext>
                  </a:extLst>
                </p:cNvPr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1">
                  <a:extLst>
                    <a:ext uri="{FF2B5EF4-FFF2-40B4-BE49-F238E27FC236}">
                      <a16:creationId xmlns:a16="http://schemas.microsoft.com/office/drawing/2014/main" id="{9CF9953C-3289-577D-7841-E5B59DD23235}"/>
                    </a:ext>
                  </a:extLst>
                </p:cNvPr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1">
                  <a:extLst>
                    <a:ext uri="{FF2B5EF4-FFF2-40B4-BE49-F238E27FC236}">
                      <a16:creationId xmlns:a16="http://schemas.microsoft.com/office/drawing/2014/main" id="{264418A3-854C-C043-DB66-0BEB82ED0124}"/>
                    </a:ext>
                  </a:extLst>
                </p:cNvPr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1">
                  <a:extLst>
                    <a:ext uri="{FF2B5EF4-FFF2-40B4-BE49-F238E27FC236}">
                      <a16:creationId xmlns:a16="http://schemas.microsoft.com/office/drawing/2014/main" id="{9CAD439B-5FD7-C6D4-431D-FC2E3D52858C}"/>
                    </a:ext>
                  </a:extLst>
                </p:cNvPr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1">
                  <a:extLst>
                    <a:ext uri="{FF2B5EF4-FFF2-40B4-BE49-F238E27FC236}">
                      <a16:creationId xmlns:a16="http://schemas.microsoft.com/office/drawing/2014/main" id="{25C5D47D-BF98-3720-840C-6184077DAF2B}"/>
                    </a:ext>
                  </a:extLst>
                </p:cNvPr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1">
                  <a:extLst>
                    <a:ext uri="{FF2B5EF4-FFF2-40B4-BE49-F238E27FC236}">
                      <a16:creationId xmlns:a16="http://schemas.microsoft.com/office/drawing/2014/main" id="{2028EED6-DCEB-5AE1-3B3C-0F85FF824651}"/>
                    </a:ext>
                  </a:extLst>
                </p:cNvPr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1">
                  <a:extLst>
                    <a:ext uri="{FF2B5EF4-FFF2-40B4-BE49-F238E27FC236}">
                      <a16:creationId xmlns:a16="http://schemas.microsoft.com/office/drawing/2014/main" id="{F44C6FD2-22C6-DFE8-7B76-99CE686D457F}"/>
                    </a:ext>
                  </a:extLst>
                </p:cNvPr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1">
                  <a:extLst>
                    <a:ext uri="{FF2B5EF4-FFF2-40B4-BE49-F238E27FC236}">
                      <a16:creationId xmlns:a16="http://schemas.microsoft.com/office/drawing/2014/main" id="{BFCE4303-5E2A-B9F7-0574-25B9739EFA58}"/>
                    </a:ext>
                  </a:extLst>
                </p:cNvPr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1">
                  <a:extLst>
                    <a:ext uri="{FF2B5EF4-FFF2-40B4-BE49-F238E27FC236}">
                      <a16:creationId xmlns:a16="http://schemas.microsoft.com/office/drawing/2014/main" id="{9CBFAC87-62ED-443D-D36A-F11A76D76F83}"/>
                    </a:ext>
                  </a:extLst>
                </p:cNvPr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1">
                  <a:extLst>
                    <a:ext uri="{FF2B5EF4-FFF2-40B4-BE49-F238E27FC236}">
                      <a16:creationId xmlns:a16="http://schemas.microsoft.com/office/drawing/2014/main" id="{44668E85-557D-D0B5-1DD2-87A4C036E1D4}"/>
                    </a:ext>
                  </a:extLst>
                </p:cNvPr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1">
                  <a:extLst>
                    <a:ext uri="{FF2B5EF4-FFF2-40B4-BE49-F238E27FC236}">
                      <a16:creationId xmlns:a16="http://schemas.microsoft.com/office/drawing/2014/main" id="{EED32DF0-1BC7-DBE3-772F-17875F5DA4BA}"/>
                    </a:ext>
                  </a:extLst>
                </p:cNvPr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1">
                  <a:extLst>
                    <a:ext uri="{FF2B5EF4-FFF2-40B4-BE49-F238E27FC236}">
                      <a16:creationId xmlns:a16="http://schemas.microsoft.com/office/drawing/2014/main" id="{33A39FFA-1AD9-BE69-116F-9A854894F8FC}"/>
                    </a:ext>
                  </a:extLst>
                </p:cNvPr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1">
                  <a:extLst>
                    <a:ext uri="{FF2B5EF4-FFF2-40B4-BE49-F238E27FC236}">
                      <a16:creationId xmlns:a16="http://schemas.microsoft.com/office/drawing/2014/main" id="{76A825BC-BCD1-9E1B-41F2-212A2A239B77}"/>
                    </a:ext>
                  </a:extLst>
                </p:cNvPr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1">
                  <a:extLst>
                    <a:ext uri="{FF2B5EF4-FFF2-40B4-BE49-F238E27FC236}">
                      <a16:creationId xmlns:a16="http://schemas.microsoft.com/office/drawing/2014/main" id="{46CA3A74-46E3-0073-C0C7-988BC25F32D1}"/>
                    </a:ext>
                  </a:extLst>
                </p:cNvPr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1">
                  <a:extLst>
                    <a:ext uri="{FF2B5EF4-FFF2-40B4-BE49-F238E27FC236}">
                      <a16:creationId xmlns:a16="http://schemas.microsoft.com/office/drawing/2014/main" id="{11767E20-5198-E4D2-771B-BBE797F333D8}"/>
                    </a:ext>
                  </a:extLst>
                </p:cNvPr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1">
                  <a:extLst>
                    <a:ext uri="{FF2B5EF4-FFF2-40B4-BE49-F238E27FC236}">
                      <a16:creationId xmlns:a16="http://schemas.microsoft.com/office/drawing/2014/main" id="{B9CD52EB-5B2F-F459-C461-DCF510DB02BC}"/>
                    </a:ext>
                  </a:extLst>
                </p:cNvPr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1">
                  <a:extLst>
                    <a:ext uri="{FF2B5EF4-FFF2-40B4-BE49-F238E27FC236}">
                      <a16:creationId xmlns:a16="http://schemas.microsoft.com/office/drawing/2014/main" id="{46033B20-4547-8984-ED6D-773F43547163}"/>
                    </a:ext>
                  </a:extLst>
                </p:cNvPr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1">
                  <a:extLst>
                    <a:ext uri="{FF2B5EF4-FFF2-40B4-BE49-F238E27FC236}">
                      <a16:creationId xmlns:a16="http://schemas.microsoft.com/office/drawing/2014/main" id="{C9FDFD51-7232-DC93-2BE2-20F981F909FC}"/>
                    </a:ext>
                  </a:extLst>
                </p:cNvPr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1">
                  <a:extLst>
                    <a:ext uri="{FF2B5EF4-FFF2-40B4-BE49-F238E27FC236}">
                      <a16:creationId xmlns:a16="http://schemas.microsoft.com/office/drawing/2014/main" id="{4BC09293-A714-5DD5-56F8-7B43DA78019A}"/>
                    </a:ext>
                  </a:extLst>
                </p:cNvPr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1">
                  <a:extLst>
                    <a:ext uri="{FF2B5EF4-FFF2-40B4-BE49-F238E27FC236}">
                      <a16:creationId xmlns:a16="http://schemas.microsoft.com/office/drawing/2014/main" id="{31B6E1A3-0E30-F758-141F-E7914FA4638F}"/>
                    </a:ext>
                  </a:extLst>
                </p:cNvPr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1">
                  <a:extLst>
                    <a:ext uri="{FF2B5EF4-FFF2-40B4-BE49-F238E27FC236}">
                      <a16:creationId xmlns:a16="http://schemas.microsoft.com/office/drawing/2014/main" id="{D17C0C94-8FFA-0507-A4AC-BE680FCCEF43}"/>
                    </a:ext>
                  </a:extLst>
                </p:cNvPr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1">
                  <a:extLst>
                    <a:ext uri="{FF2B5EF4-FFF2-40B4-BE49-F238E27FC236}">
                      <a16:creationId xmlns:a16="http://schemas.microsoft.com/office/drawing/2014/main" id="{C53B2959-BF52-7690-B794-E652AB9ABC7C}"/>
                    </a:ext>
                  </a:extLst>
                </p:cNvPr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1">
                  <a:extLst>
                    <a:ext uri="{FF2B5EF4-FFF2-40B4-BE49-F238E27FC236}">
                      <a16:creationId xmlns:a16="http://schemas.microsoft.com/office/drawing/2014/main" id="{5515C030-5C2B-E23E-0083-24B01DA48045}"/>
                    </a:ext>
                  </a:extLst>
                </p:cNvPr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1">
                  <a:extLst>
                    <a:ext uri="{FF2B5EF4-FFF2-40B4-BE49-F238E27FC236}">
                      <a16:creationId xmlns:a16="http://schemas.microsoft.com/office/drawing/2014/main" id="{6F136DB5-503C-CDB2-3C3B-CFF8FCBCFB09}"/>
                    </a:ext>
                  </a:extLst>
                </p:cNvPr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1">
                  <a:extLst>
                    <a:ext uri="{FF2B5EF4-FFF2-40B4-BE49-F238E27FC236}">
                      <a16:creationId xmlns:a16="http://schemas.microsoft.com/office/drawing/2014/main" id="{5EC9448D-72DB-2420-70A5-BEBFAFF6F750}"/>
                    </a:ext>
                  </a:extLst>
                </p:cNvPr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1">
                  <a:extLst>
                    <a:ext uri="{FF2B5EF4-FFF2-40B4-BE49-F238E27FC236}">
                      <a16:creationId xmlns:a16="http://schemas.microsoft.com/office/drawing/2014/main" id="{217757E0-2122-7490-9934-BAFD3DAA9C0E}"/>
                    </a:ext>
                  </a:extLst>
                </p:cNvPr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1">
                  <a:extLst>
                    <a:ext uri="{FF2B5EF4-FFF2-40B4-BE49-F238E27FC236}">
                      <a16:creationId xmlns:a16="http://schemas.microsoft.com/office/drawing/2014/main" id="{3D0D2DAA-0EC4-5E8F-FCF8-A3B1AB8FCDFB}"/>
                    </a:ext>
                  </a:extLst>
                </p:cNvPr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1">
                  <a:extLst>
                    <a:ext uri="{FF2B5EF4-FFF2-40B4-BE49-F238E27FC236}">
                      <a16:creationId xmlns:a16="http://schemas.microsoft.com/office/drawing/2014/main" id="{C3167D68-5436-4A1E-3E06-C09308FE7AC7}"/>
                    </a:ext>
                  </a:extLst>
                </p:cNvPr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1">
                  <a:extLst>
                    <a:ext uri="{FF2B5EF4-FFF2-40B4-BE49-F238E27FC236}">
                      <a16:creationId xmlns:a16="http://schemas.microsoft.com/office/drawing/2014/main" id="{477FF554-22AA-B24F-684B-5152A6977105}"/>
                    </a:ext>
                  </a:extLst>
                </p:cNvPr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1">
                  <a:extLst>
                    <a:ext uri="{FF2B5EF4-FFF2-40B4-BE49-F238E27FC236}">
                      <a16:creationId xmlns:a16="http://schemas.microsoft.com/office/drawing/2014/main" id="{BF61B7F4-2CC6-220E-DF83-03581B7E48D4}"/>
                    </a:ext>
                  </a:extLst>
                </p:cNvPr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1">
                  <a:extLst>
                    <a:ext uri="{FF2B5EF4-FFF2-40B4-BE49-F238E27FC236}">
                      <a16:creationId xmlns:a16="http://schemas.microsoft.com/office/drawing/2014/main" id="{B36E43B8-FC52-2104-7BCD-03BBD2BDF659}"/>
                    </a:ext>
                  </a:extLst>
                </p:cNvPr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1">
                  <a:extLst>
                    <a:ext uri="{FF2B5EF4-FFF2-40B4-BE49-F238E27FC236}">
                      <a16:creationId xmlns:a16="http://schemas.microsoft.com/office/drawing/2014/main" id="{3FA095A6-7140-DA7C-E606-3FE5AF917FD1}"/>
                    </a:ext>
                  </a:extLst>
                </p:cNvPr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1">
                  <a:extLst>
                    <a:ext uri="{FF2B5EF4-FFF2-40B4-BE49-F238E27FC236}">
                      <a16:creationId xmlns:a16="http://schemas.microsoft.com/office/drawing/2014/main" id="{1DDB07F4-5E15-6E85-DC2C-9F50BB9E6A0B}"/>
                    </a:ext>
                  </a:extLst>
                </p:cNvPr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1">
                  <a:extLst>
                    <a:ext uri="{FF2B5EF4-FFF2-40B4-BE49-F238E27FC236}">
                      <a16:creationId xmlns:a16="http://schemas.microsoft.com/office/drawing/2014/main" id="{8DE9F1CC-3378-5691-7AD1-A910C9AA6E59}"/>
                    </a:ext>
                  </a:extLst>
                </p:cNvPr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1">
                  <a:extLst>
                    <a:ext uri="{FF2B5EF4-FFF2-40B4-BE49-F238E27FC236}">
                      <a16:creationId xmlns:a16="http://schemas.microsoft.com/office/drawing/2014/main" id="{F2808331-309D-9741-1563-3EE0BBEFD58F}"/>
                    </a:ext>
                  </a:extLst>
                </p:cNvPr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1">
                  <a:extLst>
                    <a:ext uri="{FF2B5EF4-FFF2-40B4-BE49-F238E27FC236}">
                      <a16:creationId xmlns:a16="http://schemas.microsoft.com/office/drawing/2014/main" id="{DF2BA354-5B3D-17BF-9029-11A097CBC266}"/>
                    </a:ext>
                  </a:extLst>
                </p:cNvPr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1">
                  <a:extLst>
                    <a:ext uri="{FF2B5EF4-FFF2-40B4-BE49-F238E27FC236}">
                      <a16:creationId xmlns:a16="http://schemas.microsoft.com/office/drawing/2014/main" id="{44B08775-0C12-E7A2-A314-79015AC9CECA}"/>
                    </a:ext>
                  </a:extLst>
                </p:cNvPr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1">
                  <a:extLst>
                    <a:ext uri="{FF2B5EF4-FFF2-40B4-BE49-F238E27FC236}">
                      <a16:creationId xmlns:a16="http://schemas.microsoft.com/office/drawing/2014/main" id="{DBB776F1-A2A0-5DC2-6D00-462DC18F4126}"/>
                    </a:ext>
                  </a:extLst>
                </p:cNvPr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1">
                  <a:extLst>
                    <a:ext uri="{FF2B5EF4-FFF2-40B4-BE49-F238E27FC236}">
                      <a16:creationId xmlns:a16="http://schemas.microsoft.com/office/drawing/2014/main" id="{CDA379B6-DC1B-C046-6D0B-A299F8E7EF3A}"/>
                    </a:ext>
                  </a:extLst>
                </p:cNvPr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1">
                  <a:extLst>
                    <a:ext uri="{FF2B5EF4-FFF2-40B4-BE49-F238E27FC236}">
                      <a16:creationId xmlns:a16="http://schemas.microsoft.com/office/drawing/2014/main" id="{14EE8B60-ACD2-9630-122A-4271041C057A}"/>
                    </a:ext>
                  </a:extLst>
                </p:cNvPr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1">
                  <a:extLst>
                    <a:ext uri="{FF2B5EF4-FFF2-40B4-BE49-F238E27FC236}">
                      <a16:creationId xmlns:a16="http://schemas.microsoft.com/office/drawing/2014/main" id="{F696656E-E0BA-1BE6-55C8-6A9F22C188DD}"/>
                    </a:ext>
                  </a:extLst>
                </p:cNvPr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1">
                  <a:extLst>
                    <a:ext uri="{FF2B5EF4-FFF2-40B4-BE49-F238E27FC236}">
                      <a16:creationId xmlns:a16="http://schemas.microsoft.com/office/drawing/2014/main" id="{5A5CC4FD-75C5-EE6B-A49E-6EA158CE4558}"/>
                    </a:ext>
                  </a:extLst>
                </p:cNvPr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1">
                  <a:extLst>
                    <a:ext uri="{FF2B5EF4-FFF2-40B4-BE49-F238E27FC236}">
                      <a16:creationId xmlns:a16="http://schemas.microsoft.com/office/drawing/2014/main" id="{6E562C13-33C3-57AF-C02E-7B4B42C376D1}"/>
                    </a:ext>
                  </a:extLst>
                </p:cNvPr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1">
                  <a:extLst>
                    <a:ext uri="{FF2B5EF4-FFF2-40B4-BE49-F238E27FC236}">
                      <a16:creationId xmlns:a16="http://schemas.microsoft.com/office/drawing/2014/main" id="{9987090D-1667-55D0-30EA-D1ACAD09F68D}"/>
                    </a:ext>
                  </a:extLst>
                </p:cNvPr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1">
                  <a:extLst>
                    <a:ext uri="{FF2B5EF4-FFF2-40B4-BE49-F238E27FC236}">
                      <a16:creationId xmlns:a16="http://schemas.microsoft.com/office/drawing/2014/main" id="{F2D142AE-6B4B-BE04-28BE-003047B7F212}"/>
                    </a:ext>
                  </a:extLst>
                </p:cNvPr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1">
                  <a:extLst>
                    <a:ext uri="{FF2B5EF4-FFF2-40B4-BE49-F238E27FC236}">
                      <a16:creationId xmlns:a16="http://schemas.microsoft.com/office/drawing/2014/main" id="{F91E720F-D0E1-DEE2-1FB1-E449EEBF023C}"/>
                    </a:ext>
                  </a:extLst>
                </p:cNvPr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1">
                  <a:extLst>
                    <a:ext uri="{FF2B5EF4-FFF2-40B4-BE49-F238E27FC236}">
                      <a16:creationId xmlns:a16="http://schemas.microsoft.com/office/drawing/2014/main" id="{F7972C5E-0447-A637-E415-ACE932D3F27A}"/>
                    </a:ext>
                  </a:extLst>
                </p:cNvPr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1">
                  <a:extLst>
                    <a:ext uri="{FF2B5EF4-FFF2-40B4-BE49-F238E27FC236}">
                      <a16:creationId xmlns:a16="http://schemas.microsoft.com/office/drawing/2014/main" id="{E5D1138F-773A-E517-B146-E577CE444AC7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1">
                  <a:extLst>
                    <a:ext uri="{FF2B5EF4-FFF2-40B4-BE49-F238E27FC236}">
                      <a16:creationId xmlns:a16="http://schemas.microsoft.com/office/drawing/2014/main" id="{A9ECF65F-7A7F-2BFA-F533-D4A77A44285B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1">
                  <a:extLst>
                    <a:ext uri="{FF2B5EF4-FFF2-40B4-BE49-F238E27FC236}">
                      <a16:creationId xmlns:a16="http://schemas.microsoft.com/office/drawing/2014/main" id="{C00B0141-AF0E-9F70-2DF1-D901BDB3F7F3}"/>
                    </a:ext>
                  </a:extLst>
                </p:cNvPr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1">
                  <a:extLst>
                    <a:ext uri="{FF2B5EF4-FFF2-40B4-BE49-F238E27FC236}">
                      <a16:creationId xmlns:a16="http://schemas.microsoft.com/office/drawing/2014/main" id="{D966A96D-7142-B43B-D29B-34A5C3E6B863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1">
                  <a:extLst>
                    <a:ext uri="{FF2B5EF4-FFF2-40B4-BE49-F238E27FC236}">
                      <a16:creationId xmlns:a16="http://schemas.microsoft.com/office/drawing/2014/main" id="{AE5AB7E6-CE38-3119-C937-E8A3B4724AA2}"/>
                    </a:ext>
                  </a:extLst>
                </p:cNvPr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1">
                  <a:extLst>
                    <a:ext uri="{FF2B5EF4-FFF2-40B4-BE49-F238E27FC236}">
                      <a16:creationId xmlns:a16="http://schemas.microsoft.com/office/drawing/2014/main" id="{8BEDCAF2-E477-4D9F-E30D-8D7D52E6CC11}"/>
                    </a:ext>
                  </a:extLst>
                </p:cNvPr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1">
                  <a:extLst>
                    <a:ext uri="{FF2B5EF4-FFF2-40B4-BE49-F238E27FC236}">
                      <a16:creationId xmlns:a16="http://schemas.microsoft.com/office/drawing/2014/main" id="{35B3F11C-E458-FE9D-9DCE-734B982A0AE0}"/>
                    </a:ext>
                  </a:extLst>
                </p:cNvPr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1">
                  <a:extLst>
                    <a:ext uri="{FF2B5EF4-FFF2-40B4-BE49-F238E27FC236}">
                      <a16:creationId xmlns:a16="http://schemas.microsoft.com/office/drawing/2014/main" id="{84F25CED-970B-98BF-D378-8C7BAB75A39D}"/>
                    </a:ext>
                  </a:extLst>
                </p:cNvPr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1">
                  <a:extLst>
                    <a:ext uri="{FF2B5EF4-FFF2-40B4-BE49-F238E27FC236}">
                      <a16:creationId xmlns:a16="http://schemas.microsoft.com/office/drawing/2014/main" id="{56440CB3-A3E5-B523-7F62-69FC97A03425}"/>
                    </a:ext>
                  </a:extLst>
                </p:cNvPr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1">
                  <a:extLst>
                    <a:ext uri="{FF2B5EF4-FFF2-40B4-BE49-F238E27FC236}">
                      <a16:creationId xmlns:a16="http://schemas.microsoft.com/office/drawing/2014/main" id="{AF29EF86-AFC8-DDC1-5B63-2326347AB3BD}"/>
                    </a:ext>
                  </a:extLst>
                </p:cNvPr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1">
                  <a:extLst>
                    <a:ext uri="{FF2B5EF4-FFF2-40B4-BE49-F238E27FC236}">
                      <a16:creationId xmlns:a16="http://schemas.microsoft.com/office/drawing/2014/main" id="{E8C959AD-0635-A5C5-6D95-AA233F228A3B}"/>
                    </a:ext>
                  </a:extLst>
                </p:cNvPr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1">
                  <a:extLst>
                    <a:ext uri="{FF2B5EF4-FFF2-40B4-BE49-F238E27FC236}">
                      <a16:creationId xmlns:a16="http://schemas.microsoft.com/office/drawing/2014/main" id="{3FF380B2-26F4-CE5D-2BBC-93E7F4D54B38}"/>
                    </a:ext>
                  </a:extLst>
                </p:cNvPr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1">
                  <a:extLst>
                    <a:ext uri="{FF2B5EF4-FFF2-40B4-BE49-F238E27FC236}">
                      <a16:creationId xmlns:a16="http://schemas.microsoft.com/office/drawing/2014/main" id="{C3623331-8CEE-65DF-B4D0-B10686F217A6}"/>
                    </a:ext>
                  </a:extLst>
                </p:cNvPr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1">
                  <a:extLst>
                    <a:ext uri="{FF2B5EF4-FFF2-40B4-BE49-F238E27FC236}">
                      <a16:creationId xmlns:a16="http://schemas.microsoft.com/office/drawing/2014/main" id="{7BF1B738-C915-A457-1950-4050EBC8F27E}"/>
                    </a:ext>
                  </a:extLst>
                </p:cNvPr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1">
                  <a:extLst>
                    <a:ext uri="{FF2B5EF4-FFF2-40B4-BE49-F238E27FC236}">
                      <a16:creationId xmlns:a16="http://schemas.microsoft.com/office/drawing/2014/main" id="{98BE4EBD-878A-6D05-8CF1-F1F4935BB0AB}"/>
                    </a:ext>
                  </a:extLst>
                </p:cNvPr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1">
                  <a:extLst>
                    <a:ext uri="{FF2B5EF4-FFF2-40B4-BE49-F238E27FC236}">
                      <a16:creationId xmlns:a16="http://schemas.microsoft.com/office/drawing/2014/main" id="{2D98D45E-5DE7-D7DD-783E-E9C88A9370E2}"/>
                    </a:ext>
                  </a:extLst>
                </p:cNvPr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1">
                  <a:extLst>
                    <a:ext uri="{FF2B5EF4-FFF2-40B4-BE49-F238E27FC236}">
                      <a16:creationId xmlns:a16="http://schemas.microsoft.com/office/drawing/2014/main" id="{FA2F35C3-C2CA-B9DC-968B-362680049E67}"/>
                    </a:ext>
                  </a:extLst>
                </p:cNvPr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1">
                  <a:extLst>
                    <a:ext uri="{FF2B5EF4-FFF2-40B4-BE49-F238E27FC236}">
                      <a16:creationId xmlns:a16="http://schemas.microsoft.com/office/drawing/2014/main" id="{C492E7E4-33C5-DFB8-78A0-027C943EAB7D}"/>
                    </a:ext>
                  </a:extLst>
                </p:cNvPr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1">
                  <a:extLst>
                    <a:ext uri="{FF2B5EF4-FFF2-40B4-BE49-F238E27FC236}">
                      <a16:creationId xmlns:a16="http://schemas.microsoft.com/office/drawing/2014/main" id="{993B1638-7B32-EE0C-FC16-C5A3B50F9F98}"/>
                    </a:ext>
                  </a:extLst>
                </p:cNvPr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1">
                  <a:extLst>
                    <a:ext uri="{FF2B5EF4-FFF2-40B4-BE49-F238E27FC236}">
                      <a16:creationId xmlns:a16="http://schemas.microsoft.com/office/drawing/2014/main" id="{5F479DB6-B0E6-EC55-6CB9-28E0113008E5}"/>
                    </a:ext>
                  </a:extLst>
                </p:cNvPr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1">
                  <a:extLst>
                    <a:ext uri="{FF2B5EF4-FFF2-40B4-BE49-F238E27FC236}">
                      <a16:creationId xmlns:a16="http://schemas.microsoft.com/office/drawing/2014/main" id="{E92B4D55-9A46-EDA8-21BB-AC2F750E9B2B}"/>
                    </a:ext>
                  </a:extLst>
                </p:cNvPr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1">
                  <a:extLst>
                    <a:ext uri="{FF2B5EF4-FFF2-40B4-BE49-F238E27FC236}">
                      <a16:creationId xmlns:a16="http://schemas.microsoft.com/office/drawing/2014/main" id="{44325571-CC66-2EFE-7236-40BB9299DE82}"/>
                    </a:ext>
                  </a:extLst>
                </p:cNvPr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1">
                  <a:extLst>
                    <a:ext uri="{FF2B5EF4-FFF2-40B4-BE49-F238E27FC236}">
                      <a16:creationId xmlns:a16="http://schemas.microsoft.com/office/drawing/2014/main" id="{023A256F-D77A-4F9A-9291-415EE68790EC}"/>
                    </a:ext>
                  </a:extLst>
                </p:cNvPr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1">
                  <a:extLst>
                    <a:ext uri="{FF2B5EF4-FFF2-40B4-BE49-F238E27FC236}">
                      <a16:creationId xmlns:a16="http://schemas.microsoft.com/office/drawing/2014/main" id="{CE256E23-80D9-56B7-0A8A-0A1757660664}"/>
                    </a:ext>
                  </a:extLst>
                </p:cNvPr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31">
                  <a:extLst>
                    <a:ext uri="{FF2B5EF4-FFF2-40B4-BE49-F238E27FC236}">
                      <a16:creationId xmlns:a16="http://schemas.microsoft.com/office/drawing/2014/main" id="{DE316DA9-583D-CB81-E984-C2B315424A77}"/>
                    </a:ext>
                  </a:extLst>
                </p:cNvPr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1">
                  <a:extLst>
                    <a:ext uri="{FF2B5EF4-FFF2-40B4-BE49-F238E27FC236}">
                      <a16:creationId xmlns:a16="http://schemas.microsoft.com/office/drawing/2014/main" id="{2A17DB52-60DA-3B9E-7B80-AC7F1EFC5824}"/>
                    </a:ext>
                  </a:extLst>
                </p:cNvPr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1">
                  <a:extLst>
                    <a:ext uri="{FF2B5EF4-FFF2-40B4-BE49-F238E27FC236}">
                      <a16:creationId xmlns:a16="http://schemas.microsoft.com/office/drawing/2014/main" id="{D9513710-14E0-3EBB-21BB-32354DADF1CE}"/>
                    </a:ext>
                  </a:extLst>
                </p:cNvPr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1">
                  <a:extLst>
                    <a:ext uri="{FF2B5EF4-FFF2-40B4-BE49-F238E27FC236}">
                      <a16:creationId xmlns:a16="http://schemas.microsoft.com/office/drawing/2014/main" id="{A58266B5-36D8-53A1-F9FD-B3D3272FE7BB}"/>
                    </a:ext>
                  </a:extLst>
                </p:cNvPr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>
                  <a:extLst>
                    <a:ext uri="{FF2B5EF4-FFF2-40B4-BE49-F238E27FC236}">
                      <a16:creationId xmlns:a16="http://schemas.microsoft.com/office/drawing/2014/main" id="{E64041CB-1EF9-41C6-BE86-742EF1BB06A3}"/>
                    </a:ext>
                  </a:extLst>
                </p:cNvPr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1">
                  <a:extLst>
                    <a:ext uri="{FF2B5EF4-FFF2-40B4-BE49-F238E27FC236}">
                      <a16:creationId xmlns:a16="http://schemas.microsoft.com/office/drawing/2014/main" id="{1EC847E6-A25C-0C2F-063D-37C356F3BEA0}"/>
                    </a:ext>
                  </a:extLst>
                </p:cNvPr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1">
                  <a:extLst>
                    <a:ext uri="{FF2B5EF4-FFF2-40B4-BE49-F238E27FC236}">
                      <a16:creationId xmlns:a16="http://schemas.microsoft.com/office/drawing/2014/main" id="{7563D7CA-F94A-706B-93C2-6FB661C41BE7}"/>
                    </a:ext>
                  </a:extLst>
                </p:cNvPr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1">
                  <a:extLst>
                    <a:ext uri="{FF2B5EF4-FFF2-40B4-BE49-F238E27FC236}">
                      <a16:creationId xmlns:a16="http://schemas.microsoft.com/office/drawing/2014/main" id="{E105E46E-A8FF-701B-48A8-465B9173A60A}"/>
                    </a:ext>
                  </a:extLst>
                </p:cNvPr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1">
                  <a:extLst>
                    <a:ext uri="{FF2B5EF4-FFF2-40B4-BE49-F238E27FC236}">
                      <a16:creationId xmlns:a16="http://schemas.microsoft.com/office/drawing/2014/main" id="{78CF413C-0D1E-7665-91AA-A3ADBA2B7EE5}"/>
                    </a:ext>
                  </a:extLst>
                </p:cNvPr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1">
                  <a:extLst>
                    <a:ext uri="{FF2B5EF4-FFF2-40B4-BE49-F238E27FC236}">
                      <a16:creationId xmlns:a16="http://schemas.microsoft.com/office/drawing/2014/main" id="{D8FF4463-8815-B92E-C937-D6237551FD97}"/>
                    </a:ext>
                  </a:extLst>
                </p:cNvPr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1">
                  <a:extLst>
                    <a:ext uri="{FF2B5EF4-FFF2-40B4-BE49-F238E27FC236}">
                      <a16:creationId xmlns:a16="http://schemas.microsoft.com/office/drawing/2014/main" id="{B4B71EC9-4035-2CDB-74CD-2F5729D5E434}"/>
                    </a:ext>
                  </a:extLst>
                </p:cNvPr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1">
                  <a:extLst>
                    <a:ext uri="{FF2B5EF4-FFF2-40B4-BE49-F238E27FC236}">
                      <a16:creationId xmlns:a16="http://schemas.microsoft.com/office/drawing/2014/main" id="{5224BEC0-7DB2-FD15-E2DB-4D4BEBDE8584}"/>
                    </a:ext>
                  </a:extLst>
                </p:cNvPr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1">
                  <a:extLst>
                    <a:ext uri="{FF2B5EF4-FFF2-40B4-BE49-F238E27FC236}">
                      <a16:creationId xmlns:a16="http://schemas.microsoft.com/office/drawing/2014/main" id="{A98E9EC1-E4D8-B32B-56A0-952544A8ACB9}"/>
                    </a:ext>
                  </a:extLst>
                </p:cNvPr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>
                  <a:extLst>
                    <a:ext uri="{FF2B5EF4-FFF2-40B4-BE49-F238E27FC236}">
                      <a16:creationId xmlns:a16="http://schemas.microsoft.com/office/drawing/2014/main" id="{C0679529-B8D6-11EE-2FF8-D68D8AC5F302}"/>
                    </a:ext>
                  </a:extLst>
                </p:cNvPr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>
                  <a:extLst>
                    <a:ext uri="{FF2B5EF4-FFF2-40B4-BE49-F238E27FC236}">
                      <a16:creationId xmlns:a16="http://schemas.microsoft.com/office/drawing/2014/main" id="{7407779F-BC20-B0C0-658F-39DA3E28CDE1}"/>
                    </a:ext>
                  </a:extLst>
                </p:cNvPr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>
                  <a:extLst>
                    <a:ext uri="{FF2B5EF4-FFF2-40B4-BE49-F238E27FC236}">
                      <a16:creationId xmlns:a16="http://schemas.microsoft.com/office/drawing/2014/main" id="{32CEBEAA-540E-A1FB-A273-9DCB31B161FB}"/>
                    </a:ext>
                  </a:extLst>
                </p:cNvPr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>
                  <a:extLst>
                    <a:ext uri="{FF2B5EF4-FFF2-40B4-BE49-F238E27FC236}">
                      <a16:creationId xmlns:a16="http://schemas.microsoft.com/office/drawing/2014/main" id="{DE0FD445-338C-A6FA-9EE9-A1E382B38176}"/>
                    </a:ext>
                  </a:extLst>
                </p:cNvPr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>
                  <a:extLst>
                    <a:ext uri="{FF2B5EF4-FFF2-40B4-BE49-F238E27FC236}">
                      <a16:creationId xmlns:a16="http://schemas.microsoft.com/office/drawing/2014/main" id="{8C8EE580-3935-0524-3C00-22FBCE7DE56F}"/>
                    </a:ext>
                  </a:extLst>
                </p:cNvPr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>
                  <a:extLst>
                    <a:ext uri="{FF2B5EF4-FFF2-40B4-BE49-F238E27FC236}">
                      <a16:creationId xmlns:a16="http://schemas.microsoft.com/office/drawing/2014/main" id="{2FDEB463-6F69-6E4D-2F38-92AAE8DB6344}"/>
                    </a:ext>
                  </a:extLst>
                </p:cNvPr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>
                  <a:extLst>
                    <a:ext uri="{FF2B5EF4-FFF2-40B4-BE49-F238E27FC236}">
                      <a16:creationId xmlns:a16="http://schemas.microsoft.com/office/drawing/2014/main" id="{8423DC67-581A-D660-9C1E-B3A007CE68C0}"/>
                    </a:ext>
                  </a:extLst>
                </p:cNvPr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1">
                  <a:extLst>
                    <a:ext uri="{FF2B5EF4-FFF2-40B4-BE49-F238E27FC236}">
                      <a16:creationId xmlns:a16="http://schemas.microsoft.com/office/drawing/2014/main" id="{9A5A1468-5757-5E28-9122-62FAF351239C}"/>
                    </a:ext>
                  </a:extLst>
                </p:cNvPr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1">
                  <a:extLst>
                    <a:ext uri="{FF2B5EF4-FFF2-40B4-BE49-F238E27FC236}">
                      <a16:creationId xmlns:a16="http://schemas.microsoft.com/office/drawing/2014/main" id="{A1D457FC-5B45-ED0E-0046-E5A80A9F6C9F}"/>
                    </a:ext>
                  </a:extLst>
                </p:cNvPr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1">
                  <a:extLst>
                    <a:ext uri="{FF2B5EF4-FFF2-40B4-BE49-F238E27FC236}">
                      <a16:creationId xmlns:a16="http://schemas.microsoft.com/office/drawing/2014/main" id="{CE0E86CA-A584-B5D1-BC49-96FF0B390A41}"/>
                    </a:ext>
                  </a:extLst>
                </p:cNvPr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1">
                  <a:extLst>
                    <a:ext uri="{FF2B5EF4-FFF2-40B4-BE49-F238E27FC236}">
                      <a16:creationId xmlns:a16="http://schemas.microsoft.com/office/drawing/2014/main" id="{0402814A-6541-1999-CD01-D92E08EDBF11}"/>
                    </a:ext>
                  </a:extLst>
                </p:cNvPr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1">
                  <a:extLst>
                    <a:ext uri="{FF2B5EF4-FFF2-40B4-BE49-F238E27FC236}">
                      <a16:creationId xmlns:a16="http://schemas.microsoft.com/office/drawing/2014/main" id="{5FA9EF6E-5507-E81D-7C38-2802DD7BABD2}"/>
                    </a:ext>
                  </a:extLst>
                </p:cNvPr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1">
                  <a:extLst>
                    <a:ext uri="{FF2B5EF4-FFF2-40B4-BE49-F238E27FC236}">
                      <a16:creationId xmlns:a16="http://schemas.microsoft.com/office/drawing/2014/main" id="{159308C0-642B-591E-E04D-240D0FCFE99D}"/>
                    </a:ext>
                  </a:extLst>
                </p:cNvPr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1">
                  <a:extLst>
                    <a:ext uri="{FF2B5EF4-FFF2-40B4-BE49-F238E27FC236}">
                      <a16:creationId xmlns:a16="http://schemas.microsoft.com/office/drawing/2014/main" id="{1B3E4019-97F5-6676-356E-C0DD72515FD9}"/>
                    </a:ext>
                  </a:extLst>
                </p:cNvPr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1">
                  <a:extLst>
                    <a:ext uri="{FF2B5EF4-FFF2-40B4-BE49-F238E27FC236}">
                      <a16:creationId xmlns:a16="http://schemas.microsoft.com/office/drawing/2014/main" id="{988FD1AD-4719-9F3F-10BA-F8DC24BEB4D9}"/>
                    </a:ext>
                  </a:extLst>
                </p:cNvPr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1">
                  <a:extLst>
                    <a:ext uri="{FF2B5EF4-FFF2-40B4-BE49-F238E27FC236}">
                      <a16:creationId xmlns:a16="http://schemas.microsoft.com/office/drawing/2014/main" id="{8159282B-7414-10C2-4A79-2C4735BFA4A9}"/>
                    </a:ext>
                  </a:extLst>
                </p:cNvPr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1">
                  <a:extLst>
                    <a:ext uri="{FF2B5EF4-FFF2-40B4-BE49-F238E27FC236}">
                      <a16:creationId xmlns:a16="http://schemas.microsoft.com/office/drawing/2014/main" id="{0B75100E-F23E-C162-AC33-01D0AF14ABD4}"/>
                    </a:ext>
                  </a:extLst>
                </p:cNvPr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1">
                  <a:extLst>
                    <a:ext uri="{FF2B5EF4-FFF2-40B4-BE49-F238E27FC236}">
                      <a16:creationId xmlns:a16="http://schemas.microsoft.com/office/drawing/2014/main" id="{E237A9A7-5AF8-6831-C3CD-D9E86656FA31}"/>
                    </a:ext>
                  </a:extLst>
                </p:cNvPr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1">
                  <a:extLst>
                    <a:ext uri="{FF2B5EF4-FFF2-40B4-BE49-F238E27FC236}">
                      <a16:creationId xmlns:a16="http://schemas.microsoft.com/office/drawing/2014/main" id="{39C638E9-E30C-BB89-99C0-705E502BD263}"/>
                    </a:ext>
                  </a:extLst>
                </p:cNvPr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1">
                  <a:extLst>
                    <a:ext uri="{FF2B5EF4-FFF2-40B4-BE49-F238E27FC236}">
                      <a16:creationId xmlns:a16="http://schemas.microsoft.com/office/drawing/2014/main" id="{A9AA50D9-E7B5-6349-6111-718C53E7096C}"/>
                    </a:ext>
                  </a:extLst>
                </p:cNvPr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>
                  <a:extLst>
                    <a:ext uri="{FF2B5EF4-FFF2-40B4-BE49-F238E27FC236}">
                      <a16:creationId xmlns:a16="http://schemas.microsoft.com/office/drawing/2014/main" id="{B5E14F4F-631F-A174-73FA-5D1F282E9D2A}"/>
                    </a:ext>
                  </a:extLst>
                </p:cNvPr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>
                  <a:extLst>
                    <a:ext uri="{FF2B5EF4-FFF2-40B4-BE49-F238E27FC236}">
                      <a16:creationId xmlns:a16="http://schemas.microsoft.com/office/drawing/2014/main" id="{72862AC9-6824-5670-32C2-3B09F62D1E53}"/>
                    </a:ext>
                  </a:extLst>
                </p:cNvPr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>
                  <a:extLst>
                    <a:ext uri="{FF2B5EF4-FFF2-40B4-BE49-F238E27FC236}">
                      <a16:creationId xmlns:a16="http://schemas.microsoft.com/office/drawing/2014/main" id="{82989CEB-2C72-A50C-D5D2-7AEB0985D955}"/>
                    </a:ext>
                  </a:extLst>
                </p:cNvPr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>
                  <a:extLst>
                    <a:ext uri="{FF2B5EF4-FFF2-40B4-BE49-F238E27FC236}">
                      <a16:creationId xmlns:a16="http://schemas.microsoft.com/office/drawing/2014/main" id="{0780D45D-6807-C9D5-2799-667991BBF840}"/>
                    </a:ext>
                  </a:extLst>
                </p:cNvPr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>
                  <a:extLst>
                    <a:ext uri="{FF2B5EF4-FFF2-40B4-BE49-F238E27FC236}">
                      <a16:creationId xmlns:a16="http://schemas.microsoft.com/office/drawing/2014/main" id="{5DF59178-EA23-A0F3-046B-6862FA1C4BBE}"/>
                    </a:ext>
                  </a:extLst>
                </p:cNvPr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>
                  <a:extLst>
                    <a:ext uri="{FF2B5EF4-FFF2-40B4-BE49-F238E27FC236}">
                      <a16:creationId xmlns:a16="http://schemas.microsoft.com/office/drawing/2014/main" id="{AF67A6EC-03F3-0670-7854-5244618C2BC3}"/>
                    </a:ext>
                  </a:extLst>
                </p:cNvPr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>
                  <a:extLst>
                    <a:ext uri="{FF2B5EF4-FFF2-40B4-BE49-F238E27FC236}">
                      <a16:creationId xmlns:a16="http://schemas.microsoft.com/office/drawing/2014/main" id="{D8A16A93-AB8C-7232-EEF4-9E61270E49CD}"/>
                    </a:ext>
                  </a:extLst>
                </p:cNvPr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1">
                  <a:extLst>
                    <a:ext uri="{FF2B5EF4-FFF2-40B4-BE49-F238E27FC236}">
                      <a16:creationId xmlns:a16="http://schemas.microsoft.com/office/drawing/2014/main" id="{2583443D-65FC-B602-9EDD-85CACAFA3EB5}"/>
                    </a:ext>
                  </a:extLst>
                </p:cNvPr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1">
                  <a:extLst>
                    <a:ext uri="{FF2B5EF4-FFF2-40B4-BE49-F238E27FC236}">
                      <a16:creationId xmlns:a16="http://schemas.microsoft.com/office/drawing/2014/main" id="{7FDDC218-C3C6-7EA1-3ACC-E1BA476C1B5B}"/>
                    </a:ext>
                  </a:extLst>
                </p:cNvPr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1">
                  <a:extLst>
                    <a:ext uri="{FF2B5EF4-FFF2-40B4-BE49-F238E27FC236}">
                      <a16:creationId xmlns:a16="http://schemas.microsoft.com/office/drawing/2014/main" id="{C1759B0B-B55B-2DB8-4E65-A5A775FFB6C1}"/>
                    </a:ext>
                  </a:extLst>
                </p:cNvPr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1">
                  <a:extLst>
                    <a:ext uri="{FF2B5EF4-FFF2-40B4-BE49-F238E27FC236}">
                      <a16:creationId xmlns:a16="http://schemas.microsoft.com/office/drawing/2014/main" id="{87866BD3-B627-7D72-AEB8-10DF2080AC11}"/>
                    </a:ext>
                  </a:extLst>
                </p:cNvPr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1">
                  <a:extLst>
                    <a:ext uri="{FF2B5EF4-FFF2-40B4-BE49-F238E27FC236}">
                      <a16:creationId xmlns:a16="http://schemas.microsoft.com/office/drawing/2014/main" id="{024BA715-BADA-34B6-B097-182B4BD85DE6}"/>
                    </a:ext>
                  </a:extLst>
                </p:cNvPr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1">
                  <a:extLst>
                    <a:ext uri="{FF2B5EF4-FFF2-40B4-BE49-F238E27FC236}">
                      <a16:creationId xmlns:a16="http://schemas.microsoft.com/office/drawing/2014/main" id="{7A3E1DD0-41A5-A2D2-8F85-DCB110C87556}"/>
                    </a:ext>
                  </a:extLst>
                </p:cNvPr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1">
                  <a:extLst>
                    <a:ext uri="{FF2B5EF4-FFF2-40B4-BE49-F238E27FC236}">
                      <a16:creationId xmlns:a16="http://schemas.microsoft.com/office/drawing/2014/main" id="{C0BC20BE-86FB-A1B9-4896-9CDB9BA115C8}"/>
                    </a:ext>
                  </a:extLst>
                </p:cNvPr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1">
                  <a:extLst>
                    <a:ext uri="{FF2B5EF4-FFF2-40B4-BE49-F238E27FC236}">
                      <a16:creationId xmlns:a16="http://schemas.microsoft.com/office/drawing/2014/main" id="{560AF477-1787-FEB3-21FB-851C95D9BCB7}"/>
                    </a:ext>
                  </a:extLst>
                </p:cNvPr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1">
                  <a:extLst>
                    <a:ext uri="{FF2B5EF4-FFF2-40B4-BE49-F238E27FC236}">
                      <a16:creationId xmlns:a16="http://schemas.microsoft.com/office/drawing/2014/main" id="{4CD44359-F3C3-F06E-9676-63D40DB1C357}"/>
                    </a:ext>
                  </a:extLst>
                </p:cNvPr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1">
                  <a:extLst>
                    <a:ext uri="{FF2B5EF4-FFF2-40B4-BE49-F238E27FC236}">
                      <a16:creationId xmlns:a16="http://schemas.microsoft.com/office/drawing/2014/main" id="{EA20A60E-E911-35D7-3732-BDC9295B2C35}"/>
                    </a:ext>
                  </a:extLst>
                </p:cNvPr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1">
                  <a:extLst>
                    <a:ext uri="{FF2B5EF4-FFF2-40B4-BE49-F238E27FC236}">
                      <a16:creationId xmlns:a16="http://schemas.microsoft.com/office/drawing/2014/main" id="{5BC5ED56-4972-4E6D-DC15-CC96444441F4}"/>
                    </a:ext>
                  </a:extLst>
                </p:cNvPr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1">
                  <a:extLst>
                    <a:ext uri="{FF2B5EF4-FFF2-40B4-BE49-F238E27FC236}">
                      <a16:creationId xmlns:a16="http://schemas.microsoft.com/office/drawing/2014/main" id="{27A09DE9-EBAD-A42F-6DEE-DC9EE965B874}"/>
                    </a:ext>
                  </a:extLst>
                </p:cNvPr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1">
                  <a:extLst>
                    <a:ext uri="{FF2B5EF4-FFF2-40B4-BE49-F238E27FC236}">
                      <a16:creationId xmlns:a16="http://schemas.microsoft.com/office/drawing/2014/main" id="{E5AF8AF0-3F58-AB60-4CE6-13C0FE508617}"/>
                    </a:ext>
                  </a:extLst>
                </p:cNvPr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1">
                  <a:extLst>
                    <a:ext uri="{FF2B5EF4-FFF2-40B4-BE49-F238E27FC236}">
                      <a16:creationId xmlns:a16="http://schemas.microsoft.com/office/drawing/2014/main" id="{E1A7FADE-BE6B-2887-D589-CC4628D943AD}"/>
                    </a:ext>
                  </a:extLst>
                </p:cNvPr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1">
                  <a:extLst>
                    <a:ext uri="{FF2B5EF4-FFF2-40B4-BE49-F238E27FC236}">
                      <a16:creationId xmlns:a16="http://schemas.microsoft.com/office/drawing/2014/main" id="{6D663FDB-E9DA-2786-8B40-DDF4FECEFC6F}"/>
                    </a:ext>
                  </a:extLst>
                </p:cNvPr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1">
                  <a:extLst>
                    <a:ext uri="{FF2B5EF4-FFF2-40B4-BE49-F238E27FC236}">
                      <a16:creationId xmlns:a16="http://schemas.microsoft.com/office/drawing/2014/main" id="{943F3F3B-B4A7-5B84-FC25-00B5AE38E5DB}"/>
                    </a:ext>
                  </a:extLst>
                </p:cNvPr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1">
                  <a:extLst>
                    <a:ext uri="{FF2B5EF4-FFF2-40B4-BE49-F238E27FC236}">
                      <a16:creationId xmlns:a16="http://schemas.microsoft.com/office/drawing/2014/main" id="{5C64A88B-9399-ECE4-BB4E-0CCD63A246F9}"/>
                    </a:ext>
                  </a:extLst>
                </p:cNvPr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1">
                  <a:extLst>
                    <a:ext uri="{FF2B5EF4-FFF2-40B4-BE49-F238E27FC236}">
                      <a16:creationId xmlns:a16="http://schemas.microsoft.com/office/drawing/2014/main" id="{77144974-F692-70AC-B713-863919CF8931}"/>
                    </a:ext>
                  </a:extLst>
                </p:cNvPr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1">
                  <a:extLst>
                    <a:ext uri="{FF2B5EF4-FFF2-40B4-BE49-F238E27FC236}">
                      <a16:creationId xmlns:a16="http://schemas.microsoft.com/office/drawing/2014/main" id="{87FABC2C-3AE4-191D-8075-7A96B5627F27}"/>
                    </a:ext>
                  </a:extLst>
                </p:cNvPr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1">
                  <a:extLst>
                    <a:ext uri="{FF2B5EF4-FFF2-40B4-BE49-F238E27FC236}">
                      <a16:creationId xmlns:a16="http://schemas.microsoft.com/office/drawing/2014/main" id="{EC2B3E59-2324-73B5-D26B-F93D0EB21A8B}"/>
                    </a:ext>
                  </a:extLst>
                </p:cNvPr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1">
                  <a:extLst>
                    <a:ext uri="{FF2B5EF4-FFF2-40B4-BE49-F238E27FC236}">
                      <a16:creationId xmlns:a16="http://schemas.microsoft.com/office/drawing/2014/main" id="{523C6525-2920-BA0F-3AA4-6838FF5F2180}"/>
                    </a:ext>
                  </a:extLst>
                </p:cNvPr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1">
                  <a:extLst>
                    <a:ext uri="{FF2B5EF4-FFF2-40B4-BE49-F238E27FC236}">
                      <a16:creationId xmlns:a16="http://schemas.microsoft.com/office/drawing/2014/main" id="{F9309138-B292-4B22-2CF0-80F8A522CE83}"/>
                    </a:ext>
                  </a:extLst>
                </p:cNvPr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1">
                  <a:extLst>
                    <a:ext uri="{FF2B5EF4-FFF2-40B4-BE49-F238E27FC236}">
                      <a16:creationId xmlns:a16="http://schemas.microsoft.com/office/drawing/2014/main" id="{068623CC-C23D-EDF8-4861-63E8167A3E17}"/>
                    </a:ext>
                  </a:extLst>
                </p:cNvPr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1">
                  <a:extLst>
                    <a:ext uri="{FF2B5EF4-FFF2-40B4-BE49-F238E27FC236}">
                      <a16:creationId xmlns:a16="http://schemas.microsoft.com/office/drawing/2014/main" id="{4F657583-5B77-B428-73FC-4C30B6409786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1">
                  <a:extLst>
                    <a:ext uri="{FF2B5EF4-FFF2-40B4-BE49-F238E27FC236}">
                      <a16:creationId xmlns:a16="http://schemas.microsoft.com/office/drawing/2014/main" id="{D18A6E50-75D6-BB1A-BD08-B9C82A90233C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1">
                  <a:extLst>
                    <a:ext uri="{FF2B5EF4-FFF2-40B4-BE49-F238E27FC236}">
                      <a16:creationId xmlns:a16="http://schemas.microsoft.com/office/drawing/2014/main" id="{B050A38D-B09C-3BFA-1399-9FBB66A63703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1">
                  <a:extLst>
                    <a:ext uri="{FF2B5EF4-FFF2-40B4-BE49-F238E27FC236}">
                      <a16:creationId xmlns:a16="http://schemas.microsoft.com/office/drawing/2014/main" id="{87DBE662-59DC-7548-0CFF-C65B90FF162E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1">
                  <a:extLst>
                    <a:ext uri="{FF2B5EF4-FFF2-40B4-BE49-F238E27FC236}">
                      <a16:creationId xmlns:a16="http://schemas.microsoft.com/office/drawing/2014/main" id="{D1A4487D-433D-FB90-A5F2-A87B1984E14D}"/>
                    </a:ext>
                  </a:extLst>
                </p:cNvPr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1">
                  <a:extLst>
                    <a:ext uri="{FF2B5EF4-FFF2-40B4-BE49-F238E27FC236}">
                      <a16:creationId xmlns:a16="http://schemas.microsoft.com/office/drawing/2014/main" id="{0F6C3E1D-8AD5-B4B0-BD6A-691AF56479EB}"/>
                    </a:ext>
                  </a:extLst>
                </p:cNvPr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1">
                  <a:extLst>
                    <a:ext uri="{FF2B5EF4-FFF2-40B4-BE49-F238E27FC236}">
                      <a16:creationId xmlns:a16="http://schemas.microsoft.com/office/drawing/2014/main" id="{104C7F6E-93E0-AAA8-39C1-8DD872A9A815}"/>
                    </a:ext>
                  </a:extLst>
                </p:cNvPr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1">
                  <a:extLst>
                    <a:ext uri="{FF2B5EF4-FFF2-40B4-BE49-F238E27FC236}">
                      <a16:creationId xmlns:a16="http://schemas.microsoft.com/office/drawing/2014/main" id="{4AE438A2-E274-E683-ABDC-A3EE44A634B3}"/>
                    </a:ext>
                  </a:extLst>
                </p:cNvPr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1">
                  <a:extLst>
                    <a:ext uri="{FF2B5EF4-FFF2-40B4-BE49-F238E27FC236}">
                      <a16:creationId xmlns:a16="http://schemas.microsoft.com/office/drawing/2014/main" id="{6BD250F4-69B4-9890-8DF2-9F8BB9A653B1}"/>
                    </a:ext>
                  </a:extLst>
                </p:cNvPr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1">
                  <a:extLst>
                    <a:ext uri="{FF2B5EF4-FFF2-40B4-BE49-F238E27FC236}">
                      <a16:creationId xmlns:a16="http://schemas.microsoft.com/office/drawing/2014/main" id="{803A5246-BBFB-AF6A-0564-0E0A82C5D9F1}"/>
                    </a:ext>
                  </a:extLst>
                </p:cNvPr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1">
                  <a:extLst>
                    <a:ext uri="{FF2B5EF4-FFF2-40B4-BE49-F238E27FC236}">
                      <a16:creationId xmlns:a16="http://schemas.microsoft.com/office/drawing/2014/main" id="{99634EF2-3F54-460D-24BC-FAF241546A84}"/>
                    </a:ext>
                  </a:extLst>
                </p:cNvPr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1">
                  <a:extLst>
                    <a:ext uri="{FF2B5EF4-FFF2-40B4-BE49-F238E27FC236}">
                      <a16:creationId xmlns:a16="http://schemas.microsoft.com/office/drawing/2014/main" id="{E4A79768-CFB0-06F7-B19D-2AB1623B128A}"/>
                    </a:ext>
                  </a:extLst>
                </p:cNvPr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1">
                  <a:extLst>
                    <a:ext uri="{FF2B5EF4-FFF2-40B4-BE49-F238E27FC236}">
                      <a16:creationId xmlns:a16="http://schemas.microsoft.com/office/drawing/2014/main" id="{4D7AFACE-2487-CD79-ADC7-C43AADEC4512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1">
                  <a:extLst>
                    <a:ext uri="{FF2B5EF4-FFF2-40B4-BE49-F238E27FC236}">
                      <a16:creationId xmlns:a16="http://schemas.microsoft.com/office/drawing/2014/main" id="{29407BDB-307F-24EB-8CCB-5CAC13511180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1">
                  <a:extLst>
                    <a:ext uri="{FF2B5EF4-FFF2-40B4-BE49-F238E27FC236}">
                      <a16:creationId xmlns:a16="http://schemas.microsoft.com/office/drawing/2014/main" id="{0D302E44-5F04-67C9-39BA-03880CCE430F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1">
                  <a:extLst>
                    <a:ext uri="{FF2B5EF4-FFF2-40B4-BE49-F238E27FC236}">
                      <a16:creationId xmlns:a16="http://schemas.microsoft.com/office/drawing/2014/main" id="{9CC1534E-E3A3-F69E-D645-F5B098C7DFBF}"/>
                    </a:ext>
                  </a:extLst>
                </p:cNvPr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1">
                  <a:extLst>
                    <a:ext uri="{FF2B5EF4-FFF2-40B4-BE49-F238E27FC236}">
                      <a16:creationId xmlns:a16="http://schemas.microsoft.com/office/drawing/2014/main" id="{AB28624A-ED38-CCF3-68EB-08F6ED9950A0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1">
                  <a:extLst>
                    <a:ext uri="{FF2B5EF4-FFF2-40B4-BE49-F238E27FC236}">
                      <a16:creationId xmlns:a16="http://schemas.microsoft.com/office/drawing/2014/main" id="{6B7854DD-7A3C-0251-1ECB-AF9A2003826A}"/>
                    </a:ext>
                  </a:extLst>
                </p:cNvPr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1">
                  <a:extLst>
                    <a:ext uri="{FF2B5EF4-FFF2-40B4-BE49-F238E27FC236}">
                      <a16:creationId xmlns:a16="http://schemas.microsoft.com/office/drawing/2014/main" id="{A1BC945E-79BB-E091-A594-6477B57A56F3}"/>
                    </a:ext>
                  </a:extLst>
                </p:cNvPr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1">
                  <a:extLst>
                    <a:ext uri="{FF2B5EF4-FFF2-40B4-BE49-F238E27FC236}">
                      <a16:creationId xmlns:a16="http://schemas.microsoft.com/office/drawing/2014/main" id="{3092C9A1-B5EF-6DA0-DE62-5E7A45F3F3DB}"/>
                    </a:ext>
                  </a:extLst>
                </p:cNvPr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1">
                  <a:extLst>
                    <a:ext uri="{FF2B5EF4-FFF2-40B4-BE49-F238E27FC236}">
                      <a16:creationId xmlns:a16="http://schemas.microsoft.com/office/drawing/2014/main" id="{76F47D95-1C71-D26C-4645-5D0A5D54AF0D}"/>
                    </a:ext>
                  </a:extLst>
                </p:cNvPr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1">
                  <a:extLst>
                    <a:ext uri="{FF2B5EF4-FFF2-40B4-BE49-F238E27FC236}">
                      <a16:creationId xmlns:a16="http://schemas.microsoft.com/office/drawing/2014/main" id="{AC84DC4D-B345-2FE0-3CEF-05778D79ECD5}"/>
                    </a:ext>
                  </a:extLst>
                </p:cNvPr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1">
                  <a:extLst>
                    <a:ext uri="{FF2B5EF4-FFF2-40B4-BE49-F238E27FC236}">
                      <a16:creationId xmlns:a16="http://schemas.microsoft.com/office/drawing/2014/main" id="{9D6D9514-EC02-7711-272B-3870FDCD5B24}"/>
                    </a:ext>
                  </a:extLst>
                </p:cNvPr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1">
                  <a:extLst>
                    <a:ext uri="{FF2B5EF4-FFF2-40B4-BE49-F238E27FC236}">
                      <a16:creationId xmlns:a16="http://schemas.microsoft.com/office/drawing/2014/main" id="{66A3D7CB-98F6-B63E-A9AC-138CB067DA97}"/>
                    </a:ext>
                  </a:extLst>
                </p:cNvPr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1">
                  <a:extLst>
                    <a:ext uri="{FF2B5EF4-FFF2-40B4-BE49-F238E27FC236}">
                      <a16:creationId xmlns:a16="http://schemas.microsoft.com/office/drawing/2014/main" id="{116F5CAD-610C-4805-797E-D5D787693C44}"/>
                    </a:ext>
                  </a:extLst>
                </p:cNvPr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1">
                  <a:extLst>
                    <a:ext uri="{FF2B5EF4-FFF2-40B4-BE49-F238E27FC236}">
                      <a16:creationId xmlns:a16="http://schemas.microsoft.com/office/drawing/2014/main" id="{AA1C759E-C853-DBA8-D68A-AD3AA056B10A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1">
                  <a:extLst>
                    <a:ext uri="{FF2B5EF4-FFF2-40B4-BE49-F238E27FC236}">
                      <a16:creationId xmlns:a16="http://schemas.microsoft.com/office/drawing/2014/main" id="{3209CEEA-8EAC-90A8-EB68-31347D93DD2F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1">
                  <a:extLst>
                    <a:ext uri="{FF2B5EF4-FFF2-40B4-BE49-F238E27FC236}">
                      <a16:creationId xmlns:a16="http://schemas.microsoft.com/office/drawing/2014/main" id="{DF6024AE-011A-BDDF-49DD-4B5BC13091E6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BE75F9E5-BB5B-B264-7DE6-6BC99A11637A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8443B30C-8555-203A-88D9-C2530816CA47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52436884-D5F8-6621-9FD0-CE3A49EF3D6F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C792C1-91A0-D8B2-EC9C-BCFD5F529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767A3-1C51-E8D6-DB58-14743EF2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50" y="257175"/>
            <a:ext cx="4064868" cy="463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2052A-EB6A-0047-CA10-06B85E5AB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4422" y="200872"/>
            <a:ext cx="986983" cy="12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4D3E160A-AC19-C463-27B2-3ED066771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BFBC1CB1-51F9-56E0-51EA-38F180E2BD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99" y="2201900"/>
            <a:ext cx="4864151" cy="923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4800"/>
              <a:t>Südbahnhofmarkt</a:t>
            </a:r>
            <a:endParaRPr lang="en-US" sz="4800"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C6904A20-74BE-EFC9-7E72-BF032B3099D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D5169F-0584-E4D6-C43D-E83390665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F5E22-C762-3D88-1D0E-E90C5B742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773" r="353"/>
          <a:stretch>
            <a:fillRect/>
          </a:stretch>
        </p:blipFill>
        <p:spPr>
          <a:xfrm>
            <a:off x="5722161" y="851962"/>
            <a:ext cx="2364148" cy="39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4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ED98F3F4-A102-4C5E-D380-AB1B44EE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DAE98CD4-C6CA-C864-0DB7-202F72E777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1414" y="711398"/>
            <a:ext cx="4493504" cy="614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400"/>
              <a:t>Route über den Südbahnhofmarkt</a:t>
            </a:r>
          </a:p>
        </p:txBody>
      </p:sp>
      <p:sp>
        <p:nvSpPr>
          <p:cNvPr id="885" name="Google Shape;885;p31">
            <a:extLst>
              <a:ext uri="{FF2B5EF4-FFF2-40B4-BE49-F238E27FC236}">
                <a16:creationId xmlns:a16="http://schemas.microsoft.com/office/drawing/2014/main" id="{DACC2B30-84C9-1A9D-D710-D1D2E2EDD6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01329" y="1271389"/>
            <a:ext cx="1804413" cy="3411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/>
              <a:t>Linzer Hauptbahnhof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/>
              <a:t>Südbahnhofmarkt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/>
              <a:t>Medizinische Fakultät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/>
              <a:t>Krankenhaus UKH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/>
              <a:t>Stadtpark</a:t>
            </a:r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DC096806-01F9-B894-20FA-12BCFD71F1D9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52FC3E3E-4747-9F2D-D217-629B945372EB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" name="Google Shape;888;p31">
            <a:extLst>
              <a:ext uri="{FF2B5EF4-FFF2-40B4-BE49-F238E27FC236}">
                <a16:creationId xmlns:a16="http://schemas.microsoft.com/office/drawing/2014/main" id="{B4D17FB7-9D01-6240-C2B4-E7BF4ACE549C}"/>
              </a:ext>
            </a:extLst>
          </p:cNvPr>
          <p:cNvGrpSpPr/>
          <p:nvPr/>
        </p:nvGrpSpPr>
        <p:grpSpPr>
          <a:xfrm>
            <a:off x="416570" y="1288168"/>
            <a:ext cx="2252333" cy="2379898"/>
            <a:chOff x="416570" y="1304733"/>
            <a:chExt cx="3776332" cy="3299267"/>
          </a:xfrm>
        </p:grpSpPr>
        <p:sp>
          <p:nvSpPr>
            <p:cNvPr id="889" name="Google Shape;889;p31">
              <a:extLst>
                <a:ext uri="{FF2B5EF4-FFF2-40B4-BE49-F238E27FC236}">
                  <a16:creationId xmlns:a16="http://schemas.microsoft.com/office/drawing/2014/main" id="{C6EB7F90-162B-A249-74BB-1FCC6DF1A556}"/>
                </a:ext>
              </a:extLst>
            </p:cNvPr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0" name="Google Shape;890;p31">
              <a:extLst>
                <a:ext uri="{FF2B5EF4-FFF2-40B4-BE49-F238E27FC236}">
                  <a16:creationId xmlns:a16="http://schemas.microsoft.com/office/drawing/2014/main" id="{CE293413-C2BD-1B78-8D11-37EBBEE060A0}"/>
                </a:ext>
              </a:extLst>
            </p:cNvPr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891" name="Google Shape;891;p31">
                <a:extLst>
                  <a:ext uri="{FF2B5EF4-FFF2-40B4-BE49-F238E27FC236}">
                    <a16:creationId xmlns:a16="http://schemas.microsoft.com/office/drawing/2014/main" id="{9AC31A4F-F719-C01D-29C5-F16E399CD5C2}"/>
                  </a:ext>
                </a:extLst>
              </p:cNvPr>
              <p:cNvGrpSpPr/>
              <p:nvPr/>
            </p:nvGrpSpPr>
            <p:grpSpPr>
              <a:xfrm>
                <a:off x="1099490" y="2173849"/>
                <a:ext cx="210886" cy="2214031"/>
                <a:chOff x="-70650" y="394638"/>
                <a:chExt cx="116050" cy="1218375"/>
              </a:xfrm>
            </p:grpSpPr>
            <p:sp>
              <p:nvSpPr>
                <p:cNvPr id="892" name="Google Shape;892;p31">
                  <a:extLst>
                    <a:ext uri="{FF2B5EF4-FFF2-40B4-BE49-F238E27FC236}">
                      <a16:creationId xmlns:a16="http://schemas.microsoft.com/office/drawing/2014/main" id="{AF08AC25-A0E9-A419-D52B-3C6DC5F2E0F5}"/>
                    </a:ext>
                  </a:extLst>
                </p:cNvPr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1">
                  <a:extLst>
                    <a:ext uri="{FF2B5EF4-FFF2-40B4-BE49-F238E27FC236}">
                      <a16:creationId xmlns:a16="http://schemas.microsoft.com/office/drawing/2014/main" id="{93BDB027-465C-9B0B-B5AE-4CC2483D6AE8}"/>
                    </a:ext>
                  </a:extLst>
                </p:cNvPr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894;p31">
                <a:extLst>
                  <a:ext uri="{FF2B5EF4-FFF2-40B4-BE49-F238E27FC236}">
                    <a16:creationId xmlns:a16="http://schemas.microsoft.com/office/drawing/2014/main" id="{6D14DBDD-3917-FC8D-F21D-54E218E2D72D}"/>
                  </a:ext>
                </a:extLst>
              </p:cNvPr>
              <p:cNvGrpSpPr/>
              <p:nvPr/>
            </p:nvGrpSpPr>
            <p:grpSpPr>
              <a:xfrm>
                <a:off x="2720969" y="2173789"/>
                <a:ext cx="767764" cy="2213997"/>
                <a:chOff x="1964475" y="929475"/>
                <a:chExt cx="286800" cy="827075"/>
              </a:xfrm>
            </p:grpSpPr>
            <p:sp>
              <p:nvSpPr>
                <p:cNvPr id="895" name="Google Shape;895;p31">
                  <a:extLst>
                    <a:ext uri="{FF2B5EF4-FFF2-40B4-BE49-F238E27FC236}">
                      <a16:creationId xmlns:a16="http://schemas.microsoft.com/office/drawing/2014/main" id="{CBB9683D-6799-DC1C-F502-B264C9921584}"/>
                    </a:ext>
                  </a:extLst>
                </p:cNvPr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1">
                  <a:extLst>
                    <a:ext uri="{FF2B5EF4-FFF2-40B4-BE49-F238E27FC236}">
                      <a16:creationId xmlns:a16="http://schemas.microsoft.com/office/drawing/2014/main" id="{69783545-E287-38C3-B46B-AC2912EA1694}"/>
                    </a:ext>
                  </a:extLst>
                </p:cNvPr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1">
                  <a:extLst>
                    <a:ext uri="{FF2B5EF4-FFF2-40B4-BE49-F238E27FC236}">
                      <a16:creationId xmlns:a16="http://schemas.microsoft.com/office/drawing/2014/main" id="{F1218C27-D998-81D9-06C7-2EDD3F5BB7C6}"/>
                    </a:ext>
                  </a:extLst>
                </p:cNvPr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1">
                  <a:extLst>
                    <a:ext uri="{FF2B5EF4-FFF2-40B4-BE49-F238E27FC236}">
                      <a16:creationId xmlns:a16="http://schemas.microsoft.com/office/drawing/2014/main" id="{8C9A0F1D-6AFC-25BA-921E-CA3F9CC57447}"/>
                    </a:ext>
                  </a:extLst>
                </p:cNvPr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1">
                  <a:extLst>
                    <a:ext uri="{FF2B5EF4-FFF2-40B4-BE49-F238E27FC236}">
                      <a16:creationId xmlns:a16="http://schemas.microsoft.com/office/drawing/2014/main" id="{2311DB0C-54A8-71FE-F6B5-566A53C195AD}"/>
                    </a:ext>
                  </a:extLst>
                </p:cNvPr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1">
                  <a:extLst>
                    <a:ext uri="{FF2B5EF4-FFF2-40B4-BE49-F238E27FC236}">
                      <a16:creationId xmlns:a16="http://schemas.microsoft.com/office/drawing/2014/main" id="{D42DD1F4-23DD-D9D8-B17E-C15CB615389E}"/>
                    </a:ext>
                  </a:extLst>
                </p:cNvPr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1">
                  <a:extLst>
                    <a:ext uri="{FF2B5EF4-FFF2-40B4-BE49-F238E27FC236}">
                      <a16:creationId xmlns:a16="http://schemas.microsoft.com/office/drawing/2014/main" id="{0C464F62-EFA4-33E5-A49B-A17B3D695D87}"/>
                    </a:ext>
                  </a:extLst>
                </p:cNvPr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1">
                  <a:extLst>
                    <a:ext uri="{FF2B5EF4-FFF2-40B4-BE49-F238E27FC236}">
                      <a16:creationId xmlns:a16="http://schemas.microsoft.com/office/drawing/2014/main" id="{CA413007-E969-1F74-E945-C3463D6D63BC}"/>
                    </a:ext>
                  </a:extLst>
                </p:cNvPr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1">
                  <a:extLst>
                    <a:ext uri="{FF2B5EF4-FFF2-40B4-BE49-F238E27FC236}">
                      <a16:creationId xmlns:a16="http://schemas.microsoft.com/office/drawing/2014/main" id="{112699F0-4E48-4603-27FB-C9D1EE99CD6F}"/>
                    </a:ext>
                  </a:extLst>
                </p:cNvPr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1">
                  <a:extLst>
                    <a:ext uri="{FF2B5EF4-FFF2-40B4-BE49-F238E27FC236}">
                      <a16:creationId xmlns:a16="http://schemas.microsoft.com/office/drawing/2014/main" id="{D2B53F16-8C48-9B8B-CF9E-B43FC40ECCA4}"/>
                    </a:ext>
                  </a:extLst>
                </p:cNvPr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1">
                  <a:extLst>
                    <a:ext uri="{FF2B5EF4-FFF2-40B4-BE49-F238E27FC236}">
                      <a16:creationId xmlns:a16="http://schemas.microsoft.com/office/drawing/2014/main" id="{C0C5C201-7167-0063-52C8-DC01F51A1C7B}"/>
                    </a:ext>
                  </a:extLst>
                </p:cNvPr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1">
                  <a:extLst>
                    <a:ext uri="{FF2B5EF4-FFF2-40B4-BE49-F238E27FC236}">
                      <a16:creationId xmlns:a16="http://schemas.microsoft.com/office/drawing/2014/main" id="{BB67B620-3B49-178B-A899-B7C8E8F86079}"/>
                    </a:ext>
                  </a:extLst>
                </p:cNvPr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1">
                  <a:extLst>
                    <a:ext uri="{FF2B5EF4-FFF2-40B4-BE49-F238E27FC236}">
                      <a16:creationId xmlns:a16="http://schemas.microsoft.com/office/drawing/2014/main" id="{39A57057-1D27-6A4D-AF30-0E3AAD124C7B}"/>
                    </a:ext>
                  </a:extLst>
                </p:cNvPr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1">
                  <a:extLst>
                    <a:ext uri="{FF2B5EF4-FFF2-40B4-BE49-F238E27FC236}">
                      <a16:creationId xmlns:a16="http://schemas.microsoft.com/office/drawing/2014/main" id="{DCAA1236-1CED-ABC9-44BE-1FD0A521E8A8}"/>
                    </a:ext>
                  </a:extLst>
                </p:cNvPr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9" name="Google Shape;909;p31">
                <a:extLst>
                  <a:ext uri="{FF2B5EF4-FFF2-40B4-BE49-F238E27FC236}">
                    <a16:creationId xmlns:a16="http://schemas.microsoft.com/office/drawing/2014/main" id="{2CA26729-F7B8-66DE-B1EB-0FC90912E3B1}"/>
                  </a:ext>
                </a:extLst>
              </p:cNvPr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1">
                <a:extLst>
                  <a:ext uri="{FF2B5EF4-FFF2-40B4-BE49-F238E27FC236}">
                    <a16:creationId xmlns:a16="http://schemas.microsoft.com/office/drawing/2014/main" id="{FB27B68C-E31B-A9CC-B9B2-0961B1D90612}"/>
                  </a:ext>
                </a:extLst>
              </p:cNvPr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1">
                <a:extLst>
                  <a:ext uri="{FF2B5EF4-FFF2-40B4-BE49-F238E27FC236}">
                    <a16:creationId xmlns:a16="http://schemas.microsoft.com/office/drawing/2014/main" id="{F3FCF7BB-0142-A67F-EE88-1EB7B5B01801}"/>
                  </a:ext>
                </a:extLst>
              </p:cNvPr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2" name="Google Shape;912;p31">
                <a:extLst>
                  <a:ext uri="{FF2B5EF4-FFF2-40B4-BE49-F238E27FC236}">
                    <a16:creationId xmlns:a16="http://schemas.microsoft.com/office/drawing/2014/main" id="{DDDA9D8E-BC6F-E192-84CE-8CFF9616C1D0}"/>
                  </a:ext>
                </a:extLst>
              </p:cNvPr>
              <p:cNvGrpSpPr/>
              <p:nvPr/>
            </p:nvGrpSpPr>
            <p:grpSpPr>
              <a:xfrm>
                <a:off x="549909" y="4516728"/>
                <a:ext cx="3510906" cy="52"/>
                <a:chOff x="5162284" y="4516728"/>
                <a:chExt cx="3510906" cy="52"/>
              </a:xfrm>
            </p:grpSpPr>
            <p:sp>
              <p:nvSpPr>
                <p:cNvPr id="913" name="Google Shape;913;p31">
                  <a:extLst>
                    <a:ext uri="{FF2B5EF4-FFF2-40B4-BE49-F238E27FC236}">
                      <a16:creationId xmlns:a16="http://schemas.microsoft.com/office/drawing/2014/main" id="{66A08CCB-08B7-08B9-70D1-C6E8F3386B0D}"/>
                    </a:ext>
                  </a:extLst>
                </p:cNvPr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1">
                  <a:extLst>
                    <a:ext uri="{FF2B5EF4-FFF2-40B4-BE49-F238E27FC236}">
                      <a16:creationId xmlns:a16="http://schemas.microsoft.com/office/drawing/2014/main" id="{50FCCCE0-A1D8-8CBF-6728-EEC7E2341298}"/>
                    </a:ext>
                  </a:extLst>
                </p:cNvPr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1">
                  <a:extLst>
                    <a:ext uri="{FF2B5EF4-FFF2-40B4-BE49-F238E27FC236}">
                      <a16:creationId xmlns:a16="http://schemas.microsoft.com/office/drawing/2014/main" id="{D6217656-B3A0-5B68-B2B0-25DBBB0A7C32}"/>
                    </a:ext>
                  </a:extLst>
                </p:cNvPr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1">
                  <a:extLst>
                    <a:ext uri="{FF2B5EF4-FFF2-40B4-BE49-F238E27FC236}">
                      <a16:creationId xmlns:a16="http://schemas.microsoft.com/office/drawing/2014/main" id="{3B45D179-8CBE-D8F3-F8E8-D60659E78DD4}"/>
                    </a:ext>
                  </a:extLst>
                </p:cNvPr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1">
                  <a:extLst>
                    <a:ext uri="{FF2B5EF4-FFF2-40B4-BE49-F238E27FC236}">
                      <a16:creationId xmlns:a16="http://schemas.microsoft.com/office/drawing/2014/main" id="{8E6D77F9-6D5F-EDC8-1AC7-37D3796602FD}"/>
                    </a:ext>
                  </a:extLst>
                </p:cNvPr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1">
                  <a:extLst>
                    <a:ext uri="{FF2B5EF4-FFF2-40B4-BE49-F238E27FC236}">
                      <a16:creationId xmlns:a16="http://schemas.microsoft.com/office/drawing/2014/main" id="{FA442E39-A8E6-084C-1669-E71724ABC776}"/>
                    </a:ext>
                  </a:extLst>
                </p:cNvPr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1">
                  <a:extLst>
                    <a:ext uri="{FF2B5EF4-FFF2-40B4-BE49-F238E27FC236}">
                      <a16:creationId xmlns:a16="http://schemas.microsoft.com/office/drawing/2014/main" id="{33911978-2E23-2881-6AF5-2AE6EBC394C6}"/>
                    </a:ext>
                  </a:extLst>
                </p:cNvPr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1">
                  <a:extLst>
                    <a:ext uri="{FF2B5EF4-FFF2-40B4-BE49-F238E27FC236}">
                      <a16:creationId xmlns:a16="http://schemas.microsoft.com/office/drawing/2014/main" id="{D7DA8B73-5E3F-F2D2-B3DB-B7F67E13921B}"/>
                    </a:ext>
                  </a:extLst>
                </p:cNvPr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1">
                  <a:extLst>
                    <a:ext uri="{FF2B5EF4-FFF2-40B4-BE49-F238E27FC236}">
                      <a16:creationId xmlns:a16="http://schemas.microsoft.com/office/drawing/2014/main" id="{84081F82-F3B8-3AB4-2F58-59CDADA58357}"/>
                    </a:ext>
                  </a:extLst>
                </p:cNvPr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1">
                  <a:extLst>
                    <a:ext uri="{FF2B5EF4-FFF2-40B4-BE49-F238E27FC236}">
                      <a16:creationId xmlns:a16="http://schemas.microsoft.com/office/drawing/2014/main" id="{04BCFAD7-F974-A0B4-89EB-A9A4D1AE8A86}"/>
                    </a:ext>
                  </a:extLst>
                </p:cNvPr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1">
                  <a:extLst>
                    <a:ext uri="{FF2B5EF4-FFF2-40B4-BE49-F238E27FC236}">
                      <a16:creationId xmlns:a16="http://schemas.microsoft.com/office/drawing/2014/main" id="{5254876E-D021-CA48-BBA2-66C3D3EC647B}"/>
                    </a:ext>
                  </a:extLst>
                </p:cNvPr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1">
                  <a:extLst>
                    <a:ext uri="{FF2B5EF4-FFF2-40B4-BE49-F238E27FC236}">
                      <a16:creationId xmlns:a16="http://schemas.microsoft.com/office/drawing/2014/main" id="{2D909830-2C6B-8EC9-C217-B0AA7AECE3B9}"/>
                    </a:ext>
                  </a:extLst>
                </p:cNvPr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1">
                  <a:extLst>
                    <a:ext uri="{FF2B5EF4-FFF2-40B4-BE49-F238E27FC236}">
                      <a16:creationId xmlns:a16="http://schemas.microsoft.com/office/drawing/2014/main" id="{37D91391-B69C-69F0-8BA2-9C71BDA34E57}"/>
                    </a:ext>
                  </a:extLst>
                </p:cNvPr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1">
                  <a:extLst>
                    <a:ext uri="{FF2B5EF4-FFF2-40B4-BE49-F238E27FC236}">
                      <a16:creationId xmlns:a16="http://schemas.microsoft.com/office/drawing/2014/main" id="{2AAB47F5-D820-5BF2-3A50-25722345FDCF}"/>
                    </a:ext>
                  </a:extLst>
                </p:cNvPr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1">
                  <a:extLst>
                    <a:ext uri="{FF2B5EF4-FFF2-40B4-BE49-F238E27FC236}">
                      <a16:creationId xmlns:a16="http://schemas.microsoft.com/office/drawing/2014/main" id="{E041A1C4-E693-0BBE-917D-9FDD416C63C4}"/>
                    </a:ext>
                  </a:extLst>
                </p:cNvPr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1">
                  <a:extLst>
                    <a:ext uri="{FF2B5EF4-FFF2-40B4-BE49-F238E27FC236}">
                      <a16:creationId xmlns:a16="http://schemas.microsoft.com/office/drawing/2014/main" id="{7EB7A7EA-D0F7-298A-84C6-05AC86096631}"/>
                    </a:ext>
                  </a:extLst>
                </p:cNvPr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1">
                  <a:extLst>
                    <a:ext uri="{FF2B5EF4-FFF2-40B4-BE49-F238E27FC236}">
                      <a16:creationId xmlns:a16="http://schemas.microsoft.com/office/drawing/2014/main" id="{0E2AAEA1-1495-0C36-31F0-0390425157D2}"/>
                    </a:ext>
                  </a:extLst>
                </p:cNvPr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1">
                  <a:extLst>
                    <a:ext uri="{FF2B5EF4-FFF2-40B4-BE49-F238E27FC236}">
                      <a16:creationId xmlns:a16="http://schemas.microsoft.com/office/drawing/2014/main" id="{E2974FBF-32F1-C80A-19D5-D8CC5A502C7A}"/>
                    </a:ext>
                  </a:extLst>
                </p:cNvPr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1">
                  <a:extLst>
                    <a:ext uri="{FF2B5EF4-FFF2-40B4-BE49-F238E27FC236}">
                      <a16:creationId xmlns:a16="http://schemas.microsoft.com/office/drawing/2014/main" id="{440A6CF0-AD2B-D8E8-C4CC-396723348EE3}"/>
                    </a:ext>
                  </a:extLst>
                </p:cNvPr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1">
                  <a:extLst>
                    <a:ext uri="{FF2B5EF4-FFF2-40B4-BE49-F238E27FC236}">
                      <a16:creationId xmlns:a16="http://schemas.microsoft.com/office/drawing/2014/main" id="{A3CF0AE3-38C3-3773-903B-14986C2A4B7A}"/>
                    </a:ext>
                  </a:extLst>
                </p:cNvPr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1">
                  <a:extLst>
                    <a:ext uri="{FF2B5EF4-FFF2-40B4-BE49-F238E27FC236}">
                      <a16:creationId xmlns:a16="http://schemas.microsoft.com/office/drawing/2014/main" id="{1DD17712-8483-716E-341F-8C31126C7A06}"/>
                    </a:ext>
                  </a:extLst>
                </p:cNvPr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1">
                  <a:extLst>
                    <a:ext uri="{FF2B5EF4-FFF2-40B4-BE49-F238E27FC236}">
                      <a16:creationId xmlns:a16="http://schemas.microsoft.com/office/drawing/2014/main" id="{4AE9E0B9-FE10-98C2-F1FD-42CA1187E6EA}"/>
                    </a:ext>
                  </a:extLst>
                </p:cNvPr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1">
                  <a:extLst>
                    <a:ext uri="{FF2B5EF4-FFF2-40B4-BE49-F238E27FC236}">
                      <a16:creationId xmlns:a16="http://schemas.microsoft.com/office/drawing/2014/main" id="{19F84865-0A7A-0871-8018-BA9B348B3706}"/>
                    </a:ext>
                  </a:extLst>
                </p:cNvPr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36" name="Google Shape;936;p31">
                <a:extLst>
                  <a:ext uri="{FF2B5EF4-FFF2-40B4-BE49-F238E27FC236}">
                    <a16:creationId xmlns:a16="http://schemas.microsoft.com/office/drawing/2014/main" id="{2DF63758-3F7A-D2DB-BE3E-AC6FC62087F3}"/>
                  </a:ext>
                </a:extLst>
              </p:cNvPr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1">
                <a:extLst>
                  <a:ext uri="{FF2B5EF4-FFF2-40B4-BE49-F238E27FC236}">
                    <a16:creationId xmlns:a16="http://schemas.microsoft.com/office/drawing/2014/main" id="{951DD812-34DF-9F32-0E57-9814C31C2C6F}"/>
                  </a:ext>
                </a:extLst>
              </p:cNvPr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31">
                <a:extLst>
                  <a:ext uri="{FF2B5EF4-FFF2-40B4-BE49-F238E27FC236}">
                    <a16:creationId xmlns:a16="http://schemas.microsoft.com/office/drawing/2014/main" id="{290EC809-5441-1E1E-CBDA-F552B6D5AFA8}"/>
                  </a:ext>
                </a:extLst>
              </p:cNvPr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939" name="Google Shape;939;p31">
                  <a:extLst>
                    <a:ext uri="{FF2B5EF4-FFF2-40B4-BE49-F238E27FC236}">
                      <a16:creationId xmlns:a16="http://schemas.microsoft.com/office/drawing/2014/main" id="{A841ECCC-E7CF-44A6-1D21-2422C129BC01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1">
                  <a:extLst>
                    <a:ext uri="{FF2B5EF4-FFF2-40B4-BE49-F238E27FC236}">
                      <a16:creationId xmlns:a16="http://schemas.microsoft.com/office/drawing/2014/main" id="{29B3FB39-193A-F63E-A0CC-1ACC0E61C860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1">
                  <a:extLst>
                    <a:ext uri="{FF2B5EF4-FFF2-40B4-BE49-F238E27FC236}">
                      <a16:creationId xmlns:a16="http://schemas.microsoft.com/office/drawing/2014/main" id="{336ECEF3-4D62-20BD-40FB-B16E2FAFEF4D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1">
                  <a:extLst>
                    <a:ext uri="{FF2B5EF4-FFF2-40B4-BE49-F238E27FC236}">
                      <a16:creationId xmlns:a16="http://schemas.microsoft.com/office/drawing/2014/main" id="{6D6DD5CE-5612-5F1A-858C-98621944C9E9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1">
                  <a:extLst>
                    <a:ext uri="{FF2B5EF4-FFF2-40B4-BE49-F238E27FC236}">
                      <a16:creationId xmlns:a16="http://schemas.microsoft.com/office/drawing/2014/main" id="{138765FB-C160-4244-B04D-E6A2E7CA6FFC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1">
                  <a:extLst>
                    <a:ext uri="{FF2B5EF4-FFF2-40B4-BE49-F238E27FC236}">
                      <a16:creationId xmlns:a16="http://schemas.microsoft.com/office/drawing/2014/main" id="{CA204163-6767-237D-D12C-3CD9B46D66E7}"/>
                    </a:ext>
                  </a:extLst>
                </p:cNvPr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1">
                  <a:extLst>
                    <a:ext uri="{FF2B5EF4-FFF2-40B4-BE49-F238E27FC236}">
                      <a16:creationId xmlns:a16="http://schemas.microsoft.com/office/drawing/2014/main" id="{1529A6B6-39E8-7391-50CD-3F6207AC4763}"/>
                    </a:ext>
                  </a:extLst>
                </p:cNvPr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1">
                  <a:extLst>
                    <a:ext uri="{FF2B5EF4-FFF2-40B4-BE49-F238E27FC236}">
                      <a16:creationId xmlns:a16="http://schemas.microsoft.com/office/drawing/2014/main" id="{7FC29CF4-2A1E-B98C-0469-404C1F8FA481}"/>
                    </a:ext>
                  </a:extLst>
                </p:cNvPr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1">
                  <a:extLst>
                    <a:ext uri="{FF2B5EF4-FFF2-40B4-BE49-F238E27FC236}">
                      <a16:creationId xmlns:a16="http://schemas.microsoft.com/office/drawing/2014/main" id="{4AF781C5-EE06-DFCB-FD4D-538B6E982F6D}"/>
                    </a:ext>
                  </a:extLst>
                </p:cNvPr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1">
                  <a:extLst>
                    <a:ext uri="{FF2B5EF4-FFF2-40B4-BE49-F238E27FC236}">
                      <a16:creationId xmlns:a16="http://schemas.microsoft.com/office/drawing/2014/main" id="{5905F519-C150-D2D9-D765-2573ABB9A2A7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1">
                  <a:extLst>
                    <a:ext uri="{FF2B5EF4-FFF2-40B4-BE49-F238E27FC236}">
                      <a16:creationId xmlns:a16="http://schemas.microsoft.com/office/drawing/2014/main" id="{EFABBF17-D6BB-2739-AD5F-E14195D20A2A}"/>
                    </a:ext>
                  </a:extLst>
                </p:cNvPr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1">
                  <a:extLst>
                    <a:ext uri="{FF2B5EF4-FFF2-40B4-BE49-F238E27FC236}">
                      <a16:creationId xmlns:a16="http://schemas.microsoft.com/office/drawing/2014/main" id="{AF90A762-83D6-C0C5-F3B4-41C8FAD7C6A8}"/>
                    </a:ext>
                  </a:extLst>
                </p:cNvPr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1">
                  <a:extLst>
                    <a:ext uri="{FF2B5EF4-FFF2-40B4-BE49-F238E27FC236}">
                      <a16:creationId xmlns:a16="http://schemas.microsoft.com/office/drawing/2014/main" id="{074B8A35-A056-BC93-CA95-E02EC1FE6B12}"/>
                    </a:ext>
                  </a:extLst>
                </p:cNvPr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1">
                  <a:extLst>
                    <a:ext uri="{FF2B5EF4-FFF2-40B4-BE49-F238E27FC236}">
                      <a16:creationId xmlns:a16="http://schemas.microsoft.com/office/drawing/2014/main" id="{85EEA9EC-5E02-5344-F804-6485C7FF73E0}"/>
                    </a:ext>
                  </a:extLst>
                </p:cNvPr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1">
                  <a:extLst>
                    <a:ext uri="{FF2B5EF4-FFF2-40B4-BE49-F238E27FC236}">
                      <a16:creationId xmlns:a16="http://schemas.microsoft.com/office/drawing/2014/main" id="{F6655C42-6B97-2E4D-FD25-EFF8DB02D9A8}"/>
                    </a:ext>
                  </a:extLst>
                </p:cNvPr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1">
                  <a:extLst>
                    <a:ext uri="{FF2B5EF4-FFF2-40B4-BE49-F238E27FC236}">
                      <a16:creationId xmlns:a16="http://schemas.microsoft.com/office/drawing/2014/main" id="{DC7E3163-3CF4-9371-735D-BB12A71B3276}"/>
                    </a:ext>
                  </a:extLst>
                </p:cNvPr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1">
                  <a:extLst>
                    <a:ext uri="{FF2B5EF4-FFF2-40B4-BE49-F238E27FC236}">
                      <a16:creationId xmlns:a16="http://schemas.microsoft.com/office/drawing/2014/main" id="{792425A1-D4F0-741C-079E-1E8634832911}"/>
                    </a:ext>
                  </a:extLst>
                </p:cNvPr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1">
                  <a:extLst>
                    <a:ext uri="{FF2B5EF4-FFF2-40B4-BE49-F238E27FC236}">
                      <a16:creationId xmlns:a16="http://schemas.microsoft.com/office/drawing/2014/main" id="{13601BA5-F881-1AF2-A123-3A01D7331DE8}"/>
                    </a:ext>
                  </a:extLst>
                </p:cNvPr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1">
                  <a:extLst>
                    <a:ext uri="{FF2B5EF4-FFF2-40B4-BE49-F238E27FC236}">
                      <a16:creationId xmlns:a16="http://schemas.microsoft.com/office/drawing/2014/main" id="{7F1194C1-4C1E-7769-03B2-6027064C23B4}"/>
                    </a:ext>
                  </a:extLst>
                </p:cNvPr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1">
                  <a:extLst>
                    <a:ext uri="{FF2B5EF4-FFF2-40B4-BE49-F238E27FC236}">
                      <a16:creationId xmlns:a16="http://schemas.microsoft.com/office/drawing/2014/main" id="{2054DDD7-8717-C966-6C17-21D693303B45}"/>
                    </a:ext>
                  </a:extLst>
                </p:cNvPr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1">
                  <a:extLst>
                    <a:ext uri="{FF2B5EF4-FFF2-40B4-BE49-F238E27FC236}">
                      <a16:creationId xmlns:a16="http://schemas.microsoft.com/office/drawing/2014/main" id="{BB9F79F1-F619-46FF-3E18-582321B4208C}"/>
                    </a:ext>
                  </a:extLst>
                </p:cNvPr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1">
                  <a:extLst>
                    <a:ext uri="{FF2B5EF4-FFF2-40B4-BE49-F238E27FC236}">
                      <a16:creationId xmlns:a16="http://schemas.microsoft.com/office/drawing/2014/main" id="{34F455C3-63CD-9573-5F06-6D228AAF2B8D}"/>
                    </a:ext>
                  </a:extLst>
                </p:cNvPr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1">
                  <a:extLst>
                    <a:ext uri="{FF2B5EF4-FFF2-40B4-BE49-F238E27FC236}">
                      <a16:creationId xmlns:a16="http://schemas.microsoft.com/office/drawing/2014/main" id="{589A43E2-CC43-73CB-471F-BEFA55711D7A}"/>
                    </a:ext>
                  </a:extLst>
                </p:cNvPr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1">
                  <a:extLst>
                    <a:ext uri="{FF2B5EF4-FFF2-40B4-BE49-F238E27FC236}">
                      <a16:creationId xmlns:a16="http://schemas.microsoft.com/office/drawing/2014/main" id="{A2F6834F-6A48-73A1-45DE-B9D7D61AC807}"/>
                    </a:ext>
                  </a:extLst>
                </p:cNvPr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1">
                  <a:extLst>
                    <a:ext uri="{FF2B5EF4-FFF2-40B4-BE49-F238E27FC236}">
                      <a16:creationId xmlns:a16="http://schemas.microsoft.com/office/drawing/2014/main" id="{3663EC5D-64B2-1997-47D7-75F8F334163E}"/>
                    </a:ext>
                  </a:extLst>
                </p:cNvPr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1">
                  <a:extLst>
                    <a:ext uri="{FF2B5EF4-FFF2-40B4-BE49-F238E27FC236}">
                      <a16:creationId xmlns:a16="http://schemas.microsoft.com/office/drawing/2014/main" id="{30C90071-8F81-81F3-0C7B-EFE86F1F83BC}"/>
                    </a:ext>
                  </a:extLst>
                </p:cNvPr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1">
                  <a:extLst>
                    <a:ext uri="{FF2B5EF4-FFF2-40B4-BE49-F238E27FC236}">
                      <a16:creationId xmlns:a16="http://schemas.microsoft.com/office/drawing/2014/main" id="{12E66A68-A69D-0DDA-BB2C-3FA86A941F63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1">
                  <a:extLst>
                    <a:ext uri="{FF2B5EF4-FFF2-40B4-BE49-F238E27FC236}">
                      <a16:creationId xmlns:a16="http://schemas.microsoft.com/office/drawing/2014/main" id="{958B16F2-A63A-D53A-4A12-EA274291839E}"/>
                    </a:ext>
                  </a:extLst>
                </p:cNvPr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1">
                  <a:extLst>
                    <a:ext uri="{FF2B5EF4-FFF2-40B4-BE49-F238E27FC236}">
                      <a16:creationId xmlns:a16="http://schemas.microsoft.com/office/drawing/2014/main" id="{CC238497-AC20-5049-FF04-045A54F8D1A3}"/>
                    </a:ext>
                  </a:extLst>
                </p:cNvPr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1">
                  <a:extLst>
                    <a:ext uri="{FF2B5EF4-FFF2-40B4-BE49-F238E27FC236}">
                      <a16:creationId xmlns:a16="http://schemas.microsoft.com/office/drawing/2014/main" id="{EBDD2B07-57F3-A915-4BFD-439555B58369}"/>
                    </a:ext>
                  </a:extLst>
                </p:cNvPr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1">
                  <a:extLst>
                    <a:ext uri="{FF2B5EF4-FFF2-40B4-BE49-F238E27FC236}">
                      <a16:creationId xmlns:a16="http://schemas.microsoft.com/office/drawing/2014/main" id="{0E6AD0F1-A03B-DFB6-9AF9-3CEB581B42EA}"/>
                    </a:ext>
                  </a:extLst>
                </p:cNvPr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1">
                  <a:extLst>
                    <a:ext uri="{FF2B5EF4-FFF2-40B4-BE49-F238E27FC236}">
                      <a16:creationId xmlns:a16="http://schemas.microsoft.com/office/drawing/2014/main" id="{673FB9BA-72F0-6375-0DA8-B6F34AE2DA07}"/>
                    </a:ext>
                  </a:extLst>
                </p:cNvPr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1">
                  <a:extLst>
                    <a:ext uri="{FF2B5EF4-FFF2-40B4-BE49-F238E27FC236}">
                      <a16:creationId xmlns:a16="http://schemas.microsoft.com/office/drawing/2014/main" id="{88D6D317-D7F2-490E-1605-7B3DCAC0E6F4}"/>
                    </a:ext>
                  </a:extLst>
                </p:cNvPr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1">
                  <a:extLst>
                    <a:ext uri="{FF2B5EF4-FFF2-40B4-BE49-F238E27FC236}">
                      <a16:creationId xmlns:a16="http://schemas.microsoft.com/office/drawing/2014/main" id="{58DEF871-92A0-2FAF-0383-694A8B9E1BFA}"/>
                    </a:ext>
                  </a:extLst>
                </p:cNvPr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1">
                  <a:extLst>
                    <a:ext uri="{FF2B5EF4-FFF2-40B4-BE49-F238E27FC236}">
                      <a16:creationId xmlns:a16="http://schemas.microsoft.com/office/drawing/2014/main" id="{833FF141-4536-64FF-6A0D-9488FFE5329A}"/>
                    </a:ext>
                  </a:extLst>
                </p:cNvPr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1">
                  <a:extLst>
                    <a:ext uri="{FF2B5EF4-FFF2-40B4-BE49-F238E27FC236}">
                      <a16:creationId xmlns:a16="http://schemas.microsoft.com/office/drawing/2014/main" id="{8D4B7C6B-E38D-CBBC-F00C-7DDE53A05536}"/>
                    </a:ext>
                  </a:extLst>
                </p:cNvPr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1">
                  <a:extLst>
                    <a:ext uri="{FF2B5EF4-FFF2-40B4-BE49-F238E27FC236}">
                      <a16:creationId xmlns:a16="http://schemas.microsoft.com/office/drawing/2014/main" id="{587968AC-2E40-7530-E066-615A40D71296}"/>
                    </a:ext>
                  </a:extLst>
                </p:cNvPr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1">
                  <a:extLst>
                    <a:ext uri="{FF2B5EF4-FFF2-40B4-BE49-F238E27FC236}">
                      <a16:creationId xmlns:a16="http://schemas.microsoft.com/office/drawing/2014/main" id="{77688715-4898-9541-083A-E3E7E08EAD2A}"/>
                    </a:ext>
                  </a:extLst>
                </p:cNvPr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1">
                  <a:extLst>
                    <a:ext uri="{FF2B5EF4-FFF2-40B4-BE49-F238E27FC236}">
                      <a16:creationId xmlns:a16="http://schemas.microsoft.com/office/drawing/2014/main" id="{CFF44F40-308F-64F3-1E64-2C2B4F6E382F}"/>
                    </a:ext>
                  </a:extLst>
                </p:cNvPr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1">
                  <a:extLst>
                    <a:ext uri="{FF2B5EF4-FFF2-40B4-BE49-F238E27FC236}">
                      <a16:creationId xmlns:a16="http://schemas.microsoft.com/office/drawing/2014/main" id="{335DF7D5-6139-4AAC-3DDD-F59C0EE9AAFA}"/>
                    </a:ext>
                  </a:extLst>
                </p:cNvPr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1">
                  <a:extLst>
                    <a:ext uri="{FF2B5EF4-FFF2-40B4-BE49-F238E27FC236}">
                      <a16:creationId xmlns:a16="http://schemas.microsoft.com/office/drawing/2014/main" id="{305474BC-1EC2-8138-999A-ED00086A513D}"/>
                    </a:ext>
                  </a:extLst>
                </p:cNvPr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1">
                  <a:extLst>
                    <a:ext uri="{FF2B5EF4-FFF2-40B4-BE49-F238E27FC236}">
                      <a16:creationId xmlns:a16="http://schemas.microsoft.com/office/drawing/2014/main" id="{AABE166B-0374-9F3B-C210-EFD385E8F6CD}"/>
                    </a:ext>
                  </a:extLst>
                </p:cNvPr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1">
                  <a:extLst>
                    <a:ext uri="{FF2B5EF4-FFF2-40B4-BE49-F238E27FC236}">
                      <a16:creationId xmlns:a16="http://schemas.microsoft.com/office/drawing/2014/main" id="{C233AA66-CDEF-2104-470D-A2CBB426D3C2}"/>
                    </a:ext>
                  </a:extLst>
                </p:cNvPr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1">
                  <a:extLst>
                    <a:ext uri="{FF2B5EF4-FFF2-40B4-BE49-F238E27FC236}">
                      <a16:creationId xmlns:a16="http://schemas.microsoft.com/office/drawing/2014/main" id="{57BF1891-6BBC-0BBA-FB74-C841E00B822B}"/>
                    </a:ext>
                  </a:extLst>
                </p:cNvPr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1">
                  <a:extLst>
                    <a:ext uri="{FF2B5EF4-FFF2-40B4-BE49-F238E27FC236}">
                      <a16:creationId xmlns:a16="http://schemas.microsoft.com/office/drawing/2014/main" id="{0CC798C1-FEF1-CC4F-01E2-712B25C6EE90}"/>
                    </a:ext>
                  </a:extLst>
                </p:cNvPr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1">
                  <a:extLst>
                    <a:ext uri="{FF2B5EF4-FFF2-40B4-BE49-F238E27FC236}">
                      <a16:creationId xmlns:a16="http://schemas.microsoft.com/office/drawing/2014/main" id="{78CCFB00-CAF1-B38A-95BF-59D4E764C739}"/>
                    </a:ext>
                  </a:extLst>
                </p:cNvPr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1">
                  <a:extLst>
                    <a:ext uri="{FF2B5EF4-FFF2-40B4-BE49-F238E27FC236}">
                      <a16:creationId xmlns:a16="http://schemas.microsoft.com/office/drawing/2014/main" id="{2088C5A6-EC7F-6FCD-EBF7-CF156DFBFED8}"/>
                    </a:ext>
                  </a:extLst>
                </p:cNvPr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1">
                  <a:extLst>
                    <a:ext uri="{FF2B5EF4-FFF2-40B4-BE49-F238E27FC236}">
                      <a16:creationId xmlns:a16="http://schemas.microsoft.com/office/drawing/2014/main" id="{A34EB7E7-9ACB-E45A-FEB0-243EBA8EF449}"/>
                    </a:ext>
                  </a:extLst>
                </p:cNvPr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1">
                  <a:extLst>
                    <a:ext uri="{FF2B5EF4-FFF2-40B4-BE49-F238E27FC236}">
                      <a16:creationId xmlns:a16="http://schemas.microsoft.com/office/drawing/2014/main" id="{C6D54EC4-6B8C-2E94-9FAF-F3FEED9B2D78}"/>
                    </a:ext>
                  </a:extLst>
                </p:cNvPr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1">
                  <a:extLst>
                    <a:ext uri="{FF2B5EF4-FFF2-40B4-BE49-F238E27FC236}">
                      <a16:creationId xmlns:a16="http://schemas.microsoft.com/office/drawing/2014/main" id="{6193A743-67C8-3AD6-724A-6DDDB8DA16BD}"/>
                    </a:ext>
                  </a:extLst>
                </p:cNvPr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1">
                  <a:extLst>
                    <a:ext uri="{FF2B5EF4-FFF2-40B4-BE49-F238E27FC236}">
                      <a16:creationId xmlns:a16="http://schemas.microsoft.com/office/drawing/2014/main" id="{1B901F7C-6937-95D5-0A4D-E2B756295B67}"/>
                    </a:ext>
                  </a:extLst>
                </p:cNvPr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1">
                  <a:extLst>
                    <a:ext uri="{FF2B5EF4-FFF2-40B4-BE49-F238E27FC236}">
                      <a16:creationId xmlns:a16="http://schemas.microsoft.com/office/drawing/2014/main" id="{CECD7456-5770-6F6A-19D4-4F4094FC6833}"/>
                    </a:ext>
                  </a:extLst>
                </p:cNvPr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1">
                  <a:extLst>
                    <a:ext uri="{FF2B5EF4-FFF2-40B4-BE49-F238E27FC236}">
                      <a16:creationId xmlns:a16="http://schemas.microsoft.com/office/drawing/2014/main" id="{2181DA7F-2469-67D1-A964-4B6599279B0C}"/>
                    </a:ext>
                  </a:extLst>
                </p:cNvPr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1">
                  <a:extLst>
                    <a:ext uri="{FF2B5EF4-FFF2-40B4-BE49-F238E27FC236}">
                      <a16:creationId xmlns:a16="http://schemas.microsoft.com/office/drawing/2014/main" id="{0942DBE2-582D-3CB0-E622-D12DA8805448}"/>
                    </a:ext>
                  </a:extLst>
                </p:cNvPr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1">
                  <a:extLst>
                    <a:ext uri="{FF2B5EF4-FFF2-40B4-BE49-F238E27FC236}">
                      <a16:creationId xmlns:a16="http://schemas.microsoft.com/office/drawing/2014/main" id="{799E5CDD-1EE3-9D63-4D78-C800DB699D85}"/>
                    </a:ext>
                  </a:extLst>
                </p:cNvPr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1">
                  <a:extLst>
                    <a:ext uri="{FF2B5EF4-FFF2-40B4-BE49-F238E27FC236}">
                      <a16:creationId xmlns:a16="http://schemas.microsoft.com/office/drawing/2014/main" id="{CB531C20-D75E-B62F-BEBE-C88B2257DE22}"/>
                    </a:ext>
                  </a:extLst>
                </p:cNvPr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1">
                  <a:extLst>
                    <a:ext uri="{FF2B5EF4-FFF2-40B4-BE49-F238E27FC236}">
                      <a16:creationId xmlns:a16="http://schemas.microsoft.com/office/drawing/2014/main" id="{2ECF1DCA-44C4-8446-33D5-075D26491004}"/>
                    </a:ext>
                  </a:extLst>
                </p:cNvPr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1">
                  <a:extLst>
                    <a:ext uri="{FF2B5EF4-FFF2-40B4-BE49-F238E27FC236}">
                      <a16:creationId xmlns:a16="http://schemas.microsoft.com/office/drawing/2014/main" id="{75EAB730-E286-A6D7-7BF1-5C1945F7CE00}"/>
                    </a:ext>
                  </a:extLst>
                </p:cNvPr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1">
                  <a:extLst>
                    <a:ext uri="{FF2B5EF4-FFF2-40B4-BE49-F238E27FC236}">
                      <a16:creationId xmlns:a16="http://schemas.microsoft.com/office/drawing/2014/main" id="{DF61CF8B-C409-6853-CB0D-87B4A36FEE94}"/>
                    </a:ext>
                  </a:extLst>
                </p:cNvPr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1">
                  <a:extLst>
                    <a:ext uri="{FF2B5EF4-FFF2-40B4-BE49-F238E27FC236}">
                      <a16:creationId xmlns:a16="http://schemas.microsoft.com/office/drawing/2014/main" id="{9933B537-5E88-CE5B-CE11-98E8DDB39F46}"/>
                    </a:ext>
                  </a:extLst>
                </p:cNvPr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1">
                  <a:extLst>
                    <a:ext uri="{FF2B5EF4-FFF2-40B4-BE49-F238E27FC236}">
                      <a16:creationId xmlns:a16="http://schemas.microsoft.com/office/drawing/2014/main" id="{9262DF99-9D25-E617-8A6F-A5BCCF5F2161}"/>
                    </a:ext>
                  </a:extLst>
                </p:cNvPr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1">
                  <a:extLst>
                    <a:ext uri="{FF2B5EF4-FFF2-40B4-BE49-F238E27FC236}">
                      <a16:creationId xmlns:a16="http://schemas.microsoft.com/office/drawing/2014/main" id="{DE2F0439-03BF-DF50-D0C8-3BF46BC69291}"/>
                    </a:ext>
                  </a:extLst>
                </p:cNvPr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1">
                  <a:extLst>
                    <a:ext uri="{FF2B5EF4-FFF2-40B4-BE49-F238E27FC236}">
                      <a16:creationId xmlns:a16="http://schemas.microsoft.com/office/drawing/2014/main" id="{7EF00A6F-E3B4-6EFD-CFE7-DED1134F87A7}"/>
                    </a:ext>
                  </a:extLst>
                </p:cNvPr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1">
                  <a:extLst>
                    <a:ext uri="{FF2B5EF4-FFF2-40B4-BE49-F238E27FC236}">
                      <a16:creationId xmlns:a16="http://schemas.microsoft.com/office/drawing/2014/main" id="{D944C8E2-683A-002C-605D-D8E9829280CB}"/>
                    </a:ext>
                  </a:extLst>
                </p:cNvPr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1">
                  <a:extLst>
                    <a:ext uri="{FF2B5EF4-FFF2-40B4-BE49-F238E27FC236}">
                      <a16:creationId xmlns:a16="http://schemas.microsoft.com/office/drawing/2014/main" id="{86B46C8C-0C26-C5CA-41F4-95838C246C03}"/>
                    </a:ext>
                  </a:extLst>
                </p:cNvPr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1">
                  <a:extLst>
                    <a:ext uri="{FF2B5EF4-FFF2-40B4-BE49-F238E27FC236}">
                      <a16:creationId xmlns:a16="http://schemas.microsoft.com/office/drawing/2014/main" id="{3B55C199-7DFA-47CE-808D-8381B5E33BD0}"/>
                    </a:ext>
                  </a:extLst>
                </p:cNvPr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1">
                  <a:extLst>
                    <a:ext uri="{FF2B5EF4-FFF2-40B4-BE49-F238E27FC236}">
                      <a16:creationId xmlns:a16="http://schemas.microsoft.com/office/drawing/2014/main" id="{470CA398-770E-328B-870B-5717F7FA17C2}"/>
                    </a:ext>
                  </a:extLst>
                </p:cNvPr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1">
                  <a:extLst>
                    <a:ext uri="{FF2B5EF4-FFF2-40B4-BE49-F238E27FC236}">
                      <a16:creationId xmlns:a16="http://schemas.microsoft.com/office/drawing/2014/main" id="{49E873F3-16B0-7BBB-2880-6BB1C32CC9CE}"/>
                    </a:ext>
                  </a:extLst>
                </p:cNvPr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1">
                  <a:extLst>
                    <a:ext uri="{FF2B5EF4-FFF2-40B4-BE49-F238E27FC236}">
                      <a16:creationId xmlns:a16="http://schemas.microsoft.com/office/drawing/2014/main" id="{49779577-95E1-AB91-9C09-DE5969FA46FF}"/>
                    </a:ext>
                  </a:extLst>
                </p:cNvPr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1">
                  <a:extLst>
                    <a:ext uri="{FF2B5EF4-FFF2-40B4-BE49-F238E27FC236}">
                      <a16:creationId xmlns:a16="http://schemas.microsoft.com/office/drawing/2014/main" id="{27D37BC8-060E-F963-59DB-E76FC7728CEC}"/>
                    </a:ext>
                  </a:extLst>
                </p:cNvPr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1">
                  <a:extLst>
                    <a:ext uri="{FF2B5EF4-FFF2-40B4-BE49-F238E27FC236}">
                      <a16:creationId xmlns:a16="http://schemas.microsoft.com/office/drawing/2014/main" id="{A4971478-275E-AF8F-FBDE-44DA849E9F6F}"/>
                    </a:ext>
                  </a:extLst>
                </p:cNvPr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1">
                  <a:extLst>
                    <a:ext uri="{FF2B5EF4-FFF2-40B4-BE49-F238E27FC236}">
                      <a16:creationId xmlns:a16="http://schemas.microsoft.com/office/drawing/2014/main" id="{D3B582C9-C459-0DF9-A622-3A8471AF202B}"/>
                    </a:ext>
                  </a:extLst>
                </p:cNvPr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1">
                  <a:extLst>
                    <a:ext uri="{FF2B5EF4-FFF2-40B4-BE49-F238E27FC236}">
                      <a16:creationId xmlns:a16="http://schemas.microsoft.com/office/drawing/2014/main" id="{9DA614AD-AFFB-1911-0999-CD6E5D9E8623}"/>
                    </a:ext>
                  </a:extLst>
                </p:cNvPr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1">
                  <a:extLst>
                    <a:ext uri="{FF2B5EF4-FFF2-40B4-BE49-F238E27FC236}">
                      <a16:creationId xmlns:a16="http://schemas.microsoft.com/office/drawing/2014/main" id="{E50D71EF-13C8-1292-DD1E-DF038114661B}"/>
                    </a:ext>
                  </a:extLst>
                </p:cNvPr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1">
                  <a:extLst>
                    <a:ext uri="{FF2B5EF4-FFF2-40B4-BE49-F238E27FC236}">
                      <a16:creationId xmlns:a16="http://schemas.microsoft.com/office/drawing/2014/main" id="{BF36BCBC-5E0F-B39B-AE6E-A2863060031C}"/>
                    </a:ext>
                  </a:extLst>
                </p:cNvPr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1">
                  <a:extLst>
                    <a:ext uri="{FF2B5EF4-FFF2-40B4-BE49-F238E27FC236}">
                      <a16:creationId xmlns:a16="http://schemas.microsoft.com/office/drawing/2014/main" id="{2C0DE4A4-488A-5CAD-4CA7-746E8B1FED5A}"/>
                    </a:ext>
                  </a:extLst>
                </p:cNvPr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1">
                  <a:extLst>
                    <a:ext uri="{FF2B5EF4-FFF2-40B4-BE49-F238E27FC236}">
                      <a16:creationId xmlns:a16="http://schemas.microsoft.com/office/drawing/2014/main" id="{FF92644A-7579-0C6A-4F3A-8F66CBE7D3E8}"/>
                    </a:ext>
                  </a:extLst>
                </p:cNvPr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1">
                  <a:extLst>
                    <a:ext uri="{FF2B5EF4-FFF2-40B4-BE49-F238E27FC236}">
                      <a16:creationId xmlns:a16="http://schemas.microsoft.com/office/drawing/2014/main" id="{08D0186E-590A-C1E9-2CCD-A01CEA084541}"/>
                    </a:ext>
                  </a:extLst>
                </p:cNvPr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1">
                  <a:extLst>
                    <a:ext uri="{FF2B5EF4-FFF2-40B4-BE49-F238E27FC236}">
                      <a16:creationId xmlns:a16="http://schemas.microsoft.com/office/drawing/2014/main" id="{1FFC7D0B-BC78-8653-F0C9-19499CEEE6B9}"/>
                    </a:ext>
                  </a:extLst>
                </p:cNvPr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1">
                  <a:extLst>
                    <a:ext uri="{FF2B5EF4-FFF2-40B4-BE49-F238E27FC236}">
                      <a16:creationId xmlns:a16="http://schemas.microsoft.com/office/drawing/2014/main" id="{9F1F52EC-50B4-2748-B6C6-F0C351ED7FBF}"/>
                    </a:ext>
                  </a:extLst>
                </p:cNvPr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1">
                  <a:extLst>
                    <a:ext uri="{FF2B5EF4-FFF2-40B4-BE49-F238E27FC236}">
                      <a16:creationId xmlns:a16="http://schemas.microsoft.com/office/drawing/2014/main" id="{778836AF-FFA5-069A-B8E5-78BD77FA65D6}"/>
                    </a:ext>
                  </a:extLst>
                </p:cNvPr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1">
                  <a:extLst>
                    <a:ext uri="{FF2B5EF4-FFF2-40B4-BE49-F238E27FC236}">
                      <a16:creationId xmlns:a16="http://schemas.microsoft.com/office/drawing/2014/main" id="{1895083B-195C-5C6E-3E45-B6924C5AA06F}"/>
                    </a:ext>
                  </a:extLst>
                </p:cNvPr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1">
                  <a:extLst>
                    <a:ext uri="{FF2B5EF4-FFF2-40B4-BE49-F238E27FC236}">
                      <a16:creationId xmlns:a16="http://schemas.microsoft.com/office/drawing/2014/main" id="{7285D404-53C8-E8EC-9394-22B1E1987C0F}"/>
                    </a:ext>
                  </a:extLst>
                </p:cNvPr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1">
                  <a:extLst>
                    <a:ext uri="{FF2B5EF4-FFF2-40B4-BE49-F238E27FC236}">
                      <a16:creationId xmlns:a16="http://schemas.microsoft.com/office/drawing/2014/main" id="{AF2030E3-71FC-1845-877B-471F8FE0794D}"/>
                    </a:ext>
                  </a:extLst>
                </p:cNvPr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1">
                  <a:extLst>
                    <a:ext uri="{FF2B5EF4-FFF2-40B4-BE49-F238E27FC236}">
                      <a16:creationId xmlns:a16="http://schemas.microsoft.com/office/drawing/2014/main" id="{36C4A7E2-B7FD-AE7F-2496-44F5B5FA2AFE}"/>
                    </a:ext>
                  </a:extLst>
                </p:cNvPr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1">
                  <a:extLst>
                    <a:ext uri="{FF2B5EF4-FFF2-40B4-BE49-F238E27FC236}">
                      <a16:creationId xmlns:a16="http://schemas.microsoft.com/office/drawing/2014/main" id="{EA4E654F-9824-BB9F-3D49-B5CC56A57532}"/>
                    </a:ext>
                  </a:extLst>
                </p:cNvPr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1">
                  <a:extLst>
                    <a:ext uri="{FF2B5EF4-FFF2-40B4-BE49-F238E27FC236}">
                      <a16:creationId xmlns:a16="http://schemas.microsoft.com/office/drawing/2014/main" id="{E7952871-5EC9-10BA-B9F2-39968FDF6D1E}"/>
                    </a:ext>
                  </a:extLst>
                </p:cNvPr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1">
                  <a:extLst>
                    <a:ext uri="{FF2B5EF4-FFF2-40B4-BE49-F238E27FC236}">
                      <a16:creationId xmlns:a16="http://schemas.microsoft.com/office/drawing/2014/main" id="{64B3CF53-D27E-DFD0-8A7D-D49D6D8B4BB7}"/>
                    </a:ext>
                  </a:extLst>
                </p:cNvPr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1">
                  <a:extLst>
                    <a:ext uri="{FF2B5EF4-FFF2-40B4-BE49-F238E27FC236}">
                      <a16:creationId xmlns:a16="http://schemas.microsoft.com/office/drawing/2014/main" id="{5A016DFA-053C-94A8-8E2E-24D32A19B62B}"/>
                    </a:ext>
                  </a:extLst>
                </p:cNvPr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1">
                  <a:extLst>
                    <a:ext uri="{FF2B5EF4-FFF2-40B4-BE49-F238E27FC236}">
                      <a16:creationId xmlns:a16="http://schemas.microsoft.com/office/drawing/2014/main" id="{E2EBCE22-ED98-5A72-DC62-78000D36B66E}"/>
                    </a:ext>
                  </a:extLst>
                </p:cNvPr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1">
                  <a:extLst>
                    <a:ext uri="{FF2B5EF4-FFF2-40B4-BE49-F238E27FC236}">
                      <a16:creationId xmlns:a16="http://schemas.microsoft.com/office/drawing/2014/main" id="{5B99031C-ACB5-6085-8C0D-57C849554CD6}"/>
                    </a:ext>
                  </a:extLst>
                </p:cNvPr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1">
                  <a:extLst>
                    <a:ext uri="{FF2B5EF4-FFF2-40B4-BE49-F238E27FC236}">
                      <a16:creationId xmlns:a16="http://schemas.microsoft.com/office/drawing/2014/main" id="{2B76F598-0D91-0230-E2B9-8814C6D46CC6}"/>
                    </a:ext>
                  </a:extLst>
                </p:cNvPr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1">
                  <a:extLst>
                    <a:ext uri="{FF2B5EF4-FFF2-40B4-BE49-F238E27FC236}">
                      <a16:creationId xmlns:a16="http://schemas.microsoft.com/office/drawing/2014/main" id="{9F50C46F-CB4F-B19C-FD0B-FDCE74FAC988}"/>
                    </a:ext>
                  </a:extLst>
                </p:cNvPr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1">
                  <a:extLst>
                    <a:ext uri="{FF2B5EF4-FFF2-40B4-BE49-F238E27FC236}">
                      <a16:creationId xmlns:a16="http://schemas.microsoft.com/office/drawing/2014/main" id="{C05F5F18-7B36-BF55-7A27-A6D28784D996}"/>
                    </a:ext>
                  </a:extLst>
                </p:cNvPr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1">
                  <a:extLst>
                    <a:ext uri="{FF2B5EF4-FFF2-40B4-BE49-F238E27FC236}">
                      <a16:creationId xmlns:a16="http://schemas.microsoft.com/office/drawing/2014/main" id="{A7EB75CA-4C81-9EEA-4AD3-EA00612217CF}"/>
                    </a:ext>
                  </a:extLst>
                </p:cNvPr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1">
                  <a:extLst>
                    <a:ext uri="{FF2B5EF4-FFF2-40B4-BE49-F238E27FC236}">
                      <a16:creationId xmlns:a16="http://schemas.microsoft.com/office/drawing/2014/main" id="{2F9EF6BA-3B3D-0ABF-8A67-3E2F487ACF27}"/>
                    </a:ext>
                  </a:extLst>
                </p:cNvPr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1">
                  <a:extLst>
                    <a:ext uri="{FF2B5EF4-FFF2-40B4-BE49-F238E27FC236}">
                      <a16:creationId xmlns:a16="http://schemas.microsoft.com/office/drawing/2014/main" id="{70153E25-E1F7-F82C-F665-3B5CDB593FD5}"/>
                    </a:ext>
                  </a:extLst>
                </p:cNvPr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1">
                  <a:extLst>
                    <a:ext uri="{FF2B5EF4-FFF2-40B4-BE49-F238E27FC236}">
                      <a16:creationId xmlns:a16="http://schemas.microsoft.com/office/drawing/2014/main" id="{A31C2C2E-819A-8730-348E-651DFE11902B}"/>
                    </a:ext>
                  </a:extLst>
                </p:cNvPr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1">
                  <a:extLst>
                    <a:ext uri="{FF2B5EF4-FFF2-40B4-BE49-F238E27FC236}">
                      <a16:creationId xmlns:a16="http://schemas.microsoft.com/office/drawing/2014/main" id="{5D1C2118-F549-CF13-DD49-EABB05099D52}"/>
                    </a:ext>
                  </a:extLst>
                </p:cNvPr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1">
                  <a:extLst>
                    <a:ext uri="{FF2B5EF4-FFF2-40B4-BE49-F238E27FC236}">
                      <a16:creationId xmlns:a16="http://schemas.microsoft.com/office/drawing/2014/main" id="{B74E064A-B863-4B13-7EA1-EF9449987F26}"/>
                    </a:ext>
                  </a:extLst>
                </p:cNvPr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1">
                  <a:extLst>
                    <a:ext uri="{FF2B5EF4-FFF2-40B4-BE49-F238E27FC236}">
                      <a16:creationId xmlns:a16="http://schemas.microsoft.com/office/drawing/2014/main" id="{13428353-24D7-A679-B6E9-C7A84653E64E}"/>
                    </a:ext>
                  </a:extLst>
                </p:cNvPr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1">
                  <a:extLst>
                    <a:ext uri="{FF2B5EF4-FFF2-40B4-BE49-F238E27FC236}">
                      <a16:creationId xmlns:a16="http://schemas.microsoft.com/office/drawing/2014/main" id="{80AAA0BA-FC19-B5BE-37A8-14885D6F0792}"/>
                    </a:ext>
                  </a:extLst>
                </p:cNvPr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1">
                  <a:extLst>
                    <a:ext uri="{FF2B5EF4-FFF2-40B4-BE49-F238E27FC236}">
                      <a16:creationId xmlns:a16="http://schemas.microsoft.com/office/drawing/2014/main" id="{4F398B84-2C26-5C67-374B-8174858F013F}"/>
                    </a:ext>
                  </a:extLst>
                </p:cNvPr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1">
                  <a:extLst>
                    <a:ext uri="{FF2B5EF4-FFF2-40B4-BE49-F238E27FC236}">
                      <a16:creationId xmlns:a16="http://schemas.microsoft.com/office/drawing/2014/main" id="{BF241F30-E221-63B2-B4AE-C38D0FE1FE06}"/>
                    </a:ext>
                  </a:extLst>
                </p:cNvPr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1">
                  <a:extLst>
                    <a:ext uri="{FF2B5EF4-FFF2-40B4-BE49-F238E27FC236}">
                      <a16:creationId xmlns:a16="http://schemas.microsoft.com/office/drawing/2014/main" id="{7DB13838-4395-CC34-7610-F2FE2E32E841}"/>
                    </a:ext>
                  </a:extLst>
                </p:cNvPr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1">
                  <a:extLst>
                    <a:ext uri="{FF2B5EF4-FFF2-40B4-BE49-F238E27FC236}">
                      <a16:creationId xmlns:a16="http://schemas.microsoft.com/office/drawing/2014/main" id="{8AC00D23-0093-D64C-0E1B-7BC0C0FCB1C0}"/>
                    </a:ext>
                  </a:extLst>
                </p:cNvPr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1">
                  <a:extLst>
                    <a:ext uri="{FF2B5EF4-FFF2-40B4-BE49-F238E27FC236}">
                      <a16:creationId xmlns:a16="http://schemas.microsoft.com/office/drawing/2014/main" id="{966064D6-2A2D-2443-50A6-BA22B7A3B7E3}"/>
                    </a:ext>
                  </a:extLst>
                </p:cNvPr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1">
                  <a:extLst>
                    <a:ext uri="{FF2B5EF4-FFF2-40B4-BE49-F238E27FC236}">
                      <a16:creationId xmlns:a16="http://schemas.microsoft.com/office/drawing/2014/main" id="{BA495EE7-65EC-C2AF-A1C0-F6545A8BF974}"/>
                    </a:ext>
                  </a:extLst>
                </p:cNvPr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1">
                  <a:extLst>
                    <a:ext uri="{FF2B5EF4-FFF2-40B4-BE49-F238E27FC236}">
                      <a16:creationId xmlns:a16="http://schemas.microsoft.com/office/drawing/2014/main" id="{7DFEAFC2-4AD6-CDD9-7696-8BB842C3D716}"/>
                    </a:ext>
                  </a:extLst>
                </p:cNvPr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1">
                  <a:extLst>
                    <a:ext uri="{FF2B5EF4-FFF2-40B4-BE49-F238E27FC236}">
                      <a16:creationId xmlns:a16="http://schemas.microsoft.com/office/drawing/2014/main" id="{9513711A-8B61-0D4F-8214-91766ED9B7F3}"/>
                    </a:ext>
                  </a:extLst>
                </p:cNvPr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1">
                  <a:extLst>
                    <a:ext uri="{FF2B5EF4-FFF2-40B4-BE49-F238E27FC236}">
                      <a16:creationId xmlns:a16="http://schemas.microsoft.com/office/drawing/2014/main" id="{65FBB895-0CF9-C12A-AD6E-2DEFE38305E5}"/>
                    </a:ext>
                  </a:extLst>
                </p:cNvPr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1">
                  <a:extLst>
                    <a:ext uri="{FF2B5EF4-FFF2-40B4-BE49-F238E27FC236}">
                      <a16:creationId xmlns:a16="http://schemas.microsoft.com/office/drawing/2014/main" id="{76A53FAD-65EC-EDCD-9EA0-B7D8A1C6951B}"/>
                    </a:ext>
                  </a:extLst>
                </p:cNvPr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1">
                  <a:extLst>
                    <a:ext uri="{FF2B5EF4-FFF2-40B4-BE49-F238E27FC236}">
                      <a16:creationId xmlns:a16="http://schemas.microsoft.com/office/drawing/2014/main" id="{C7D0EC51-BE2F-ED08-95BA-CAD2406F5EA4}"/>
                    </a:ext>
                  </a:extLst>
                </p:cNvPr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1">
                  <a:extLst>
                    <a:ext uri="{FF2B5EF4-FFF2-40B4-BE49-F238E27FC236}">
                      <a16:creationId xmlns:a16="http://schemas.microsoft.com/office/drawing/2014/main" id="{464F5034-C9C5-4AD5-ED67-43AB8085173D}"/>
                    </a:ext>
                  </a:extLst>
                </p:cNvPr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1">
                  <a:extLst>
                    <a:ext uri="{FF2B5EF4-FFF2-40B4-BE49-F238E27FC236}">
                      <a16:creationId xmlns:a16="http://schemas.microsoft.com/office/drawing/2014/main" id="{4E246474-F779-97C1-6A48-ADAE8AB7999F}"/>
                    </a:ext>
                  </a:extLst>
                </p:cNvPr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1">
                  <a:extLst>
                    <a:ext uri="{FF2B5EF4-FFF2-40B4-BE49-F238E27FC236}">
                      <a16:creationId xmlns:a16="http://schemas.microsoft.com/office/drawing/2014/main" id="{AF7BA821-BE90-9D39-D7C6-482AB9C5D6CC}"/>
                    </a:ext>
                  </a:extLst>
                </p:cNvPr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1">
                  <a:extLst>
                    <a:ext uri="{FF2B5EF4-FFF2-40B4-BE49-F238E27FC236}">
                      <a16:creationId xmlns:a16="http://schemas.microsoft.com/office/drawing/2014/main" id="{FA613E6C-0ADA-E81B-5A6D-21DB3D16FFB3}"/>
                    </a:ext>
                  </a:extLst>
                </p:cNvPr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1">
                  <a:extLst>
                    <a:ext uri="{FF2B5EF4-FFF2-40B4-BE49-F238E27FC236}">
                      <a16:creationId xmlns:a16="http://schemas.microsoft.com/office/drawing/2014/main" id="{95F31686-89F9-2150-10F5-1FCCCCA7D730}"/>
                    </a:ext>
                  </a:extLst>
                </p:cNvPr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1">
                  <a:extLst>
                    <a:ext uri="{FF2B5EF4-FFF2-40B4-BE49-F238E27FC236}">
                      <a16:creationId xmlns:a16="http://schemas.microsoft.com/office/drawing/2014/main" id="{12B7A3ED-0F13-F07B-4501-FCBC24A3C6D0}"/>
                    </a:ext>
                  </a:extLst>
                </p:cNvPr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1">
                  <a:extLst>
                    <a:ext uri="{FF2B5EF4-FFF2-40B4-BE49-F238E27FC236}">
                      <a16:creationId xmlns:a16="http://schemas.microsoft.com/office/drawing/2014/main" id="{AA13DA18-8E69-D0F3-4A23-01CA8D429661}"/>
                    </a:ext>
                  </a:extLst>
                </p:cNvPr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1">
                  <a:extLst>
                    <a:ext uri="{FF2B5EF4-FFF2-40B4-BE49-F238E27FC236}">
                      <a16:creationId xmlns:a16="http://schemas.microsoft.com/office/drawing/2014/main" id="{4F4BBB1F-54ED-8E92-DF03-A257AE6F8B2E}"/>
                    </a:ext>
                  </a:extLst>
                </p:cNvPr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1">
                  <a:extLst>
                    <a:ext uri="{FF2B5EF4-FFF2-40B4-BE49-F238E27FC236}">
                      <a16:creationId xmlns:a16="http://schemas.microsoft.com/office/drawing/2014/main" id="{00340E2F-2C67-1116-EC04-5FC06B2F1324}"/>
                    </a:ext>
                  </a:extLst>
                </p:cNvPr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1">
                  <a:extLst>
                    <a:ext uri="{FF2B5EF4-FFF2-40B4-BE49-F238E27FC236}">
                      <a16:creationId xmlns:a16="http://schemas.microsoft.com/office/drawing/2014/main" id="{B3169713-101D-C09E-8DD3-E24723F012D4}"/>
                    </a:ext>
                  </a:extLst>
                </p:cNvPr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1">
                  <a:extLst>
                    <a:ext uri="{FF2B5EF4-FFF2-40B4-BE49-F238E27FC236}">
                      <a16:creationId xmlns:a16="http://schemas.microsoft.com/office/drawing/2014/main" id="{F6104655-6BA4-80E6-5917-7F2AE03FB665}"/>
                    </a:ext>
                  </a:extLst>
                </p:cNvPr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1">
                  <a:extLst>
                    <a:ext uri="{FF2B5EF4-FFF2-40B4-BE49-F238E27FC236}">
                      <a16:creationId xmlns:a16="http://schemas.microsoft.com/office/drawing/2014/main" id="{CF234ACC-F867-B8CF-D42A-618AA3F1D074}"/>
                    </a:ext>
                  </a:extLst>
                </p:cNvPr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1">
                  <a:extLst>
                    <a:ext uri="{FF2B5EF4-FFF2-40B4-BE49-F238E27FC236}">
                      <a16:creationId xmlns:a16="http://schemas.microsoft.com/office/drawing/2014/main" id="{7BADEC41-AAAF-0DC7-3168-05FC3F53E3E7}"/>
                    </a:ext>
                  </a:extLst>
                </p:cNvPr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1">
                  <a:extLst>
                    <a:ext uri="{FF2B5EF4-FFF2-40B4-BE49-F238E27FC236}">
                      <a16:creationId xmlns:a16="http://schemas.microsoft.com/office/drawing/2014/main" id="{149151D4-D9D3-CB56-90E6-A09805F37F63}"/>
                    </a:ext>
                  </a:extLst>
                </p:cNvPr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1">
                  <a:extLst>
                    <a:ext uri="{FF2B5EF4-FFF2-40B4-BE49-F238E27FC236}">
                      <a16:creationId xmlns:a16="http://schemas.microsoft.com/office/drawing/2014/main" id="{3E384812-6C57-6507-F517-C54E83EBB6B7}"/>
                    </a:ext>
                  </a:extLst>
                </p:cNvPr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1">
                  <a:extLst>
                    <a:ext uri="{FF2B5EF4-FFF2-40B4-BE49-F238E27FC236}">
                      <a16:creationId xmlns:a16="http://schemas.microsoft.com/office/drawing/2014/main" id="{E459438D-73A0-9B4B-5903-11589658A6CC}"/>
                    </a:ext>
                  </a:extLst>
                </p:cNvPr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1">
                  <a:extLst>
                    <a:ext uri="{FF2B5EF4-FFF2-40B4-BE49-F238E27FC236}">
                      <a16:creationId xmlns:a16="http://schemas.microsoft.com/office/drawing/2014/main" id="{874A2534-E0F3-BDC8-C376-FED62A4B930E}"/>
                    </a:ext>
                  </a:extLst>
                </p:cNvPr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1">
                  <a:extLst>
                    <a:ext uri="{FF2B5EF4-FFF2-40B4-BE49-F238E27FC236}">
                      <a16:creationId xmlns:a16="http://schemas.microsoft.com/office/drawing/2014/main" id="{8577A584-EDE1-F05C-CE33-86BB2A2569FE}"/>
                    </a:ext>
                  </a:extLst>
                </p:cNvPr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1">
                  <a:extLst>
                    <a:ext uri="{FF2B5EF4-FFF2-40B4-BE49-F238E27FC236}">
                      <a16:creationId xmlns:a16="http://schemas.microsoft.com/office/drawing/2014/main" id="{140E81D7-5A8A-7170-5AE3-9EF695464602}"/>
                    </a:ext>
                  </a:extLst>
                </p:cNvPr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1">
                  <a:extLst>
                    <a:ext uri="{FF2B5EF4-FFF2-40B4-BE49-F238E27FC236}">
                      <a16:creationId xmlns:a16="http://schemas.microsoft.com/office/drawing/2014/main" id="{F4B8B6FD-F834-49F6-3E3B-E9D006ABF03C}"/>
                    </a:ext>
                  </a:extLst>
                </p:cNvPr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1">
                  <a:extLst>
                    <a:ext uri="{FF2B5EF4-FFF2-40B4-BE49-F238E27FC236}">
                      <a16:creationId xmlns:a16="http://schemas.microsoft.com/office/drawing/2014/main" id="{F82A45ED-4574-7366-0C05-6104FD8107DE}"/>
                    </a:ext>
                  </a:extLst>
                </p:cNvPr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1">
                  <a:extLst>
                    <a:ext uri="{FF2B5EF4-FFF2-40B4-BE49-F238E27FC236}">
                      <a16:creationId xmlns:a16="http://schemas.microsoft.com/office/drawing/2014/main" id="{2D7B9D65-46A4-303E-0D2D-6089136828D9}"/>
                    </a:ext>
                  </a:extLst>
                </p:cNvPr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1">
                  <a:extLst>
                    <a:ext uri="{FF2B5EF4-FFF2-40B4-BE49-F238E27FC236}">
                      <a16:creationId xmlns:a16="http://schemas.microsoft.com/office/drawing/2014/main" id="{5A2A1FFB-A05C-6942-341C-C501D78E14F9}"/>
                    </a:ext>
                  </a:extLst>
                </p:cNvPr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1">
                  <a:extLst>
                    <a:ext uri="{FF2B5EF4-FFF2-40B4-BE49-F238E27FC236}">
                      <a16:creationId xmlns:a16="http://schemas.microsoft.com/office/drawing/2014/main" id="{50CB63FF-8EF8-09AE-4159-F631F173FB0D}"/>
                    </a:ext>
                  </a:extLst>
                </p:cNvPr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1">
                  <a:extLst>
                    <a:ext uri="{FF2B5EF4-FFF2-40B4-BE49-F238E27FC236}">
                      <a16:creationId xmlns:a16="http://schemas.microsoft.com/office/drawing/2014/main" id="{0323E941-B0FB-68B7-88C9-F8573CAB80ED}"/>
                    </a:ext>
                  </a:extLst>
                </p:cNvPr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1">
                  <a:extLst>
                    <a:ext uri="{FF2B5EF4-FFF2-40B4-BE49-F238E27FC236}">
                      <a16:creationId xmlns:a16="http://schemas.microsoft.com/office/drawing/2014/main" id="{B88F7450-353E-6D68-56AB-14CEBC6A433F}"/>
                    </a:ext>
                  </a:extLst>
                </p:cNvPr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1">
                  <a:extLst>
                    <a:ext uri="{FF2B5EF4-FFF2-40B4-BE49-F238E27FC236}">
                      <a16:creationId xmlns:a16="http://schemas.microsoft.com/office/drawing/2014/main" id="{201F07A8-F3C5-4125-5705-8E152547FA22}"/>
                    </a:ext>
                  </a:extLst>
                </p:cNvPr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1">
                  <a:extLst>
                    <a:ext uri="{FF2B5EF4-FFF2-40B4-BE49-F238E27FC236}">
                      <a16:creationId xmlns:a16="http://schemas.microsoft.com/office/drawing/2014/main" id="{0FFEAD28-CBA1-2404-3536-B34FE4906B72}"/>
                    </a:ext>
                  </a:extLst>
                </p:cNvPr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1">
                  <a:extLst>
                    <a:ext uri="{FF2B5EF4-FFF2-40B4-BE49-F238E27FC236}">
                      <a16:creationId xmlns:a16="http://schemas.microsoft.com/office/drawing/2014/main" id="{89A9015A-E16B-FB53-10B3-8551E5724892}"/>
                    </a:ext>
                  </a:extLst>
                </p:cNvPr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1">
                  <a:extLst>
                    <a:ext uri="{FF2B5EF4-FFF2-40B4-BE49-F238E27FC236}">
                      <a16:creationId xmlns:a16="http://schemas.microsoft.com/office/drawing/2014/main" id="{27CBD305-7AC3-C58D-1565-C0358E726752}"/>
                    </a:ext>
                  </a:extLst>
                </p:cNvPr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1">
                  <a:extLst>
                    <a:ext uri="{FF2B5EF4-FFF2-40B4-BE49-F238E27FC236}">
                      <a16:creationId xmlns:a16="http://schemas.microsoft.com/office/drawing/2014/main" id="{73D1A8DF-688B-A6F4-C0D8-0CD2DEA4C74D}"/>
                    </a:ext>
                  </a:extLst>
                </p:cNvPr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1">
                  <a:extLst>
                    <a:ext uri="{FF2B5EF4-FFF2-40B4-BE49-F238E27FC236}">
                      <a16:creationId xmlns:a16="http://schemas.microsoft.com/office/drawing/2014/main" id="{710A5896-191C-8927-DE40-0DAA69D13A94}"/>
                    </a:ext>
                  </a:extLst>
                </p:cNvPr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1">
                  <a:extLst>
                    <a:ext uri="{FF2B5EF4-FFF2-40B4-BE49-F238E27FC236}">
                      <a16:creationId xmlns:a16="http://schemas.microsoft.com/office/drawing/2014/main" id="{DCBBA4B6-6028-87EC-CAF9-A7AE4A9EF7B9}"/>
                    </a:ext>
                  </a:extLst>
                </p:cNvPr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1">
                  <a:extLst>
                    <a:ext uri="{FF2B5EF4-FFF2-40B4-BE49-F238E27FC236}">
                      <a16:creationId xmlns:a16="http://schemas.microsoft.com/office/drawing/2014/main" id="{980F760C-6C5A-2F44-16C6-C5006B5AD2FC}"/>
                    </a:ext>
                  </a:extLst>
                </p:cNvPr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1">
                  <a:extLst>
                    <a:ext uri="{FF2B5EF4-FFF2-40B4-BE49-F238E27FC236}">
                      <a16:creationId xmlns:a16="http://schemas.microsoft.com/office/drawing/2014/main" id="{AA38F18C-8A98-F56E-2C69-2364B47EC92B}"/>
                    </a:ext>
                  </a:extLst>
                </p:cNvPr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1">
                  <a:extLst>
                    <a:ext uri="{FF2B5EF4-FFF2-40B4-BE49-F238E27FC236}">
                      <a16:creationId xmlns:a16="http://schemas.microsoft.com/office/drawing/2014/main" id="{F978D966-5236-7D5E-E81B-75103F655F39}"/>
                    </a:ext>
                  </a:extLst>
                </p:cNvPr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1">
                  <a:extLst>
                    <a:ext uri="{FF2B5EF4-FFF2-40B4-BE49-F238E27FC236}">
                      <a16:creationId xmlns:a16="http://schemas.microsoft.com/office/drawing/2014/main" id="{46789BDA-E537-2FE5-BC25-85C86E598C97}"/>
                    </a:ext>
                  </a:extLst>
                </p:cNvPr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1">
                  <a:extLst>
                    <a:ext uri="{FF2B5EF4-FFF2-40B4-BE49-F238E27FC236}">
                      <a16:creationId xmlns:a16="http://schemas.microsoft.com/office/drawing/2014/main" id="{44B40B6E-B4F5-6E76-39C4-C0F7FC6DA7F7}"/>
                    </a:ext>
                  </a:extLst>
                </p:cNvPr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1">
                  <a:extLst>
                    <a:ext uri="{FF2B5EF4-FFF2-40B4-BE49-F238E27FC236}">
                      <a16:creationId xmlns:a16="http://schemas.microsoft.com/office/drawing/2014/main" id="{7A23305E-12FD-E5F0-0956-3C9024D4BCA1}"/>
                    </a:ext>
                  </a:extLst>
                </p:cNvPr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1">
                  <a:extLst>
                    <a:ext uri="{FF2B5EF4-FFF2-40B4-BE49-F238E27FC236}">
                      <a16:creationId xmlns:a16="http://schemas.microsoft.com/office/drawing/2014/main" id="{7B55FCFF-ED01-DDF8-799C-65C5B0194246}"/>
                    </a:ext>
                  </a:extLst>
                </p:cNvPr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1">
                  <a:extLst>
                    <a:ext uri="{FF2B5EF4-FFF2-40B4-BE49-F238E27FC236}">
                      <a16:creationId xmlns:a16="http://schemas.microsoft.com/office/drawing/2014/main" id="{5BFDB93F-BCBB-8298-D563-FAFAD044E61B}"/>
                    </a:ext>
                  </a:extLst>
                </p:cNvPr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1">
                  <a:extLst>
                    <a:ext uri="{FF2B5EF4-FFF2-40B4-BE49-F238E27FC236}">
                      <a16:creationId xmlns:a16="http://schemas.microsoft.com/office/drawing/2014/main" id="{FAC26256-B20C-9181-8EEA-0D65EB0BDC83}"/>
                    </a:ext>
                  </a:extLst>
                </p:cNvPr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1">
                  <a:extLst>
                    <a:ext uri="{FF2B5EF4-FFF2-40B4-BE49-F238E27FC236}">
                      <a16:creationId xmlns:a16="http://schemas.microsoft.com/office/drawing/2014/main" id="{4CAE357E-3071-AE0A-DB8F-634B3CDB6030}"/>
                    </a:ext>
                  </a:extLst>
                </p:cNvPr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1">
                  <a:extLst>
                    <a:ext uri="{FF2B5EF4-FFF2-40B4-BE49-F238E27FC236}">
                      <a16:creationId xmlns:a16="http://schemas.microsoft.com/office/drawing/2014/main" id="{7BCF7595-ED78-8121-8D00-6CDC442C2326}"/>
                    </a:ext>
                  </a:extLst>
                </p:cNvPr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1">
                  <a:extLst>
                    <a:ext uri="{FF2B5EF4-FFF2-40B4-BE49-F238E27FC236}">
                      <a16:creationId xmlns:a16="http://schemas.microsoft.com/office/drawing/2014/main" id="{481A9EE1-4C71-2253-BF93-F4A942EF4A4D}"/>
                    </a:ext>
                  </a:extLst>
                </p:cNvPr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1">
                  <a:extLst>
                    <a:ext uri="{FF2B5EF4-FFF2-40B4-BE49-F238E27FC236}">
                      <a16:creationId xmlns:a16="http://schemas.microsoft.com/office/drawing/2014/main" id="{2CA844CC-103A-05D3-2AEC-8BDC4719F313}"/>
                    </a:ext>
                  </a:extLst>
                </p:cNvPr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1">
                  <a:extLst>
                    <a:ext uri="{FF2B5EF4-FFF2-40B4-BE49-F238E27FC236}">
                      <a16:creationId xmlns:a16="http://schemas.microsoft.com/office/drawing/2014/main" id="{7A1F47A2-4C29-AE46-97FF-85D4DF010BD3}"/>
                    </a:ext>
                  </a:extLst>
                </p:cNvPr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1">
                  <a:extLst>
                    <a:ext uri="{FF2B5EF4-FFF2-40B4-BE49-F238E27FC236}">
                      <a16:creationId xmlns:a16="http://schemas.microsoft.com/office/drawing/2014/main" id="{22015605-7F62-924D-5729-D180B1F5810C}"/>
                    </a:ext>
                  </a:extLst>
                </p:cNvPr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1">
                  <a:extLst>
                    <a:ext uri="{FF2B5EF4-FFF2-40B4-BE49-F238E27FC236}">
                      <a16:creationId xmlns:a16="http://schemas.microsoft.com/office/drawing/2014/main" id="{95A5D923-AD3C-FB6C-9B18-87A8717DCBA7}"/>
                    </a:ext>
                  </a:extLst>
                </p:cNvPr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1">
                  <a:extLst>
                    <a:ext uri="{FF2B5EF4-FFF2-40B4-BE49-F238E27FC236}">
                      <a16:creationId xmlns:a16="http://schemas.microsoft.com/office/drawing/2014/main" id="{B1F737F0-7F90-629C-A18D-5D99CED66779}"/>
                    </a:ext>
                  </a:extLst>
                </p:cNvPr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1">
                  <a:extLst>
                    <a:ext uri="{FF2B5EF4-FFF2-40B4-BE49-F238E27FC236}">
                      <a16:creationId xmlns:a16="http://schemas.microsoft.com/office/drawing/2014/main" id="{2D0191D5-42E6-2BA5-A512-6E3E98C9A8C8}"/>
                    </a:ext>
                  </a:extLst>
                </p:cNvPr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1">
                  <a:extLst>
                    <a:ext uri="{FF2B5EF4-FFF2-40B4-BE49-F238E27FC236}">
                      <a16:creationId xmlns:a16="http://schemas.microsoft.com/office/drawing/2014/main" id="{43CE7C73-DC72-4905-7B1E-9957C4583B4B}"/>
                    </a:ext>
                  </a:extLst>
                </p:cNvPr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1">
                  <a:extLst>
                    <a:ext uri="{FF2B5EF4-FFF2-40B4-BE49-F238E27FC236}">
                      <a16:creationId xmlns:a16="http://schemas.microsoft.com/office/drawing/2014/main" id="{DA2005DF-C833-CE5D-A307-5D3BFA444BAD}"/>
                    </a:ext>
                  </a:extLst>
                </p:cNvPr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1">
                  <a:extLst>
                    <a:ext uri="{FF2B5EF4-FFF2-40B4-BE49-F238E27FC236}">
                      <a16:creationId xmlns:a16="http://schemas.microsoft.com/office/drawing/2014/main" id="{9A853D66-3CFE-52C3-0D22-C7DA7BB573B9}"/>
                    </a:ext>
                  </a:extLst>
                </p:cNvPr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1">
                  <a:extLst>
                    <a:ext uri="{FF2B5EF4-FFF2-40B4-BE49-F238E27FC236}">
                      <a16:creationId xmlns:a16="http://schemas.microsoft.com/office/drawing/2014/main" id="{45E5880B-6853-7AF3-CF7B-E5BB273C7581}"/>
                    </a:ext>
                  </a:extLst>
                </p:cNvPr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1">
                  <a:extLst>
                    <a:ext uri="{FF2B5EF4-FFF2-40B4-BE49-F238E27FC236}">
                      <a16:creationId xmlns:a16="http://schemas.microsoft.com/office/drawing/2014/main" id="{9D01B9DB-1818-2701-5A7D-609FD767BC8F}"/>
                    </a:ext>
                  </a:extLst>
                </p:cNvPr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1">
                  <a:extLst>
                    <a:ext uri="{FF2B5EF4-FFF2-40B4-BE49-F238E27FC236}">
                      <a16:creationId xmlns:a16="http://schemas.microsoft.com/office/drawing/2014/main" id="{B7B02B1E-5E3B-546F-583D-432F34A22EAA}"/>
                    </a:ext>
                  </a:extLst>
                </p:cNvPr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1">
                  <a:extLst>
                    <a:ext uri="{FF2B5EF4-FFF2-40B4-BE49-F238E27FC236}">
                      <a16:creationId xmlns:a16="http://schemas.microsoft.com/office/drawing/2014/main" id="{65ECFA90-101B-0DBC-6747-4A79161F6805}"/>
                    </a:ext>
                  </a:extLst>
                </p:cNvPr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1">
                  <a:extLst>
                    <a:ext uri="{FF2B5EF4-FFF2-40B4-BE49-F238E27FC236}">
                      <a16:creationId xmlns:a16="http://schemas.microsoft.com/office/drawing/2014/main" id="{82AE0D40-9C16-8414-60BB-F5CE246E3904}"/>
                    </a:ext>
                  </a:extLst>
                </p:cNvPr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1">
                  <a:extLst>
                    <a:ext uri="{FF2B5EF4-FFF2-40B4-BE49-F238E27FC236}">
                      <a16:creationId xmlns:a16="http://schemas.microsoft.com/office/drawing/2014/main" id="{1AD8F3BA-C873-9871-5D23-9AE6FDF6A4B1}"/>
                    </a:ext>
                  </a:extLst>
                </p:cNvPr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1">
                  <a:extLst>
                    <a:ext uri="{FF2B5EF4-FFF2-40B4-BE49-F238E27FC236}">
                      <a16:creationId xmlns:a16="http://schemas.microsoft.com/office/drawing/2014/main" id="{FBF325DC-49CC-0262-341F-1F11A0ED7BEF}"/>
                    </a:ext>
                  </a:extLst>
                </p:cNvPr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1">
                  <a:extLst>
                    <a:ext uri="{FF2B5EF4-FFF2-40B4-BE49-F238E27FC236}">
                      <a16:creationId xmlns:a16="http://schemas.microsoft.com/office/drawing/2014/main" id="{3120E597-4B92-5FB5-1D38-94DEEF22ED18}"/>
                    </a:ext>
                  </a:extLst>
                </p:cNvPr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1">
                  <a:extLst>
                    <a:ext uri="{FF2B5EF4-FFF2-40B4-BE49-F238E27FC236}">
                      <a16:creationId xmlns:a16="http://schemas.microsoft.com/office/drawing/2014/main" id="{C5D5BEFC-C866-5FA5-7A81-202699A4E3BE}"/>
                    </a:ext>
                  </a:extLst>
                </p:cNvPr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1">
                  <a:extLst>
                    <a:ext uri="{FF2B5EF4-FFF2-40B4-BE49-F238E27FC236}">
                      <a16:creationId xmlns:a16="http://schemas.microsoft.com/office/drawing/2014/main" id="{C17ED12F-A767-CE0E-966A-EFD35755AE9F}"/>
                    </a:ext>
                  </a:extLst>
                </p:cNvPr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1">
                  <a:extLst>
                    <a:ext uri="{FF2B5EF4-FFF2-40B4-BE49-F238E27FC236}">
                      <a16:creationId xmlns:a16="http://schemas.microsoft.com/office/drawing/2014/main" id="{6CBAD948-6B15-42A6-102E-F7CD7B33CA40}"/>
                    </a:ext>
                  </a:extLst>
                </p:cNvPr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1">
                  <a:extLst>
                    <a:ext uri="{FF2B5EF4-FFF2-40B4-BE49-F238E27FC236}">
                      <a16:creationId xmlns:a16="http://schemas.microsoft.com/office/drawing/2014/main" id="{4814A48D-CC75-E621-1184-C6A6A5632137}"/>
                    </a:ext>
                  </a:extLst>
                </p:cNvPr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1">
                  <a:extLst>
                    <a:ext uri="{FF2B5EF4-FFF2-40B4-BE49-F238E27FC236}">
                      <a16:creationId xmlns:a16="http://schemas.microsoft.com/office/drawing/2014/main" id="{FEF8FFDC-8832-AF26-A929-08E4F39F4B86}"/>
                    </a:ext>
                  </a:extLst>
                </p:cNvPr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1">
                  <a:extLst>
                    <a:ext uri="{FF2B5EF4-FFF2-40B4-BE49-F238E27FC236}">
                      <a16:creationId xmlns:a16="http://schemas.microsoft.com/office/drawing/2014/main" id="{D789607B-65A8-9243-965E-38DF2F140189}"/>
                    </a:ext>
                  </a:extLst>
                </p:cNvPr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1">
                  <a:extLst>
                    <a:ext uri="{FF2B5EF4-FFF2-40B4-BE49-F238E27FC236}">
                      <a16:creationId xmlns:a16="http://schemas.microsoft.com/office/drawing/2014/main" id="{C84FFF05-D7A8-F99C-DD20-2A75F93F0B89}"/>
                    </a:ext>
                  </a:extLst>
                </p:cNvPr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1">
                  <a:extLst>
                    <a:ext uri="{FF2B5EF4-FFF2-40B4-BE49-F238E27FC236}">
                      <a16:creationId xmlns:a16="http://schemas.microsoft.com/office/drawing/2014/main" id="{D478B717-5D33-953D-B88C-8DB7E4F2DFC7}"/>
                    </a:ext>
                  </a:extLst>
                </p:cNvPr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1">
                  <a:extLst>
                    <a:ext uri="{FF2B5EF4-FFF2-40B4-BE49-F238E27FC236}">
                      <a16:creationId xmlns:a16="http://schemas.microsoft.com/office/drawing/2014/main" id="{661C37A2-9FC3-C13D-3BEB-353C2EFB2756}"/>
                    </a:ext>
                  </a:extLst>
                </p:cNvPr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1">
                  <a:extLst>
                    <a:ext uri="{FF2B5EF4-FFF2-40B4-BE49-F238E27FC236}">
                      <a16:creationId xmlns:a16="http://schemas.microsoft.com/office/drawing/2014/main" id="{028A3B92-4FC5-5A65-E3CC-A49D86C4862F}"/>
                    </a:ext>
                  </a:extLst>
                </p:cNvPr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1">
                  <a:extLst>
                    <a:ext uri="{FF2B5EF4-FFF2-40B4-BE49-F238E27FC236}">
                      <a16:creationId xmlns:a16="http://schemas.microsoft.com/office/drawing/2014/main" id="{B024EF42-91E0-7FEE-B245-CF31580A158E}"/>
                    </a:ext>
                  </a:extLst>
                </p:cNvPr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1">
                  <a:extLst>
                    <a:ext uri="{FF2B5EF4-FFF2-40B4-BE49-F238E27FC236}">
                      <a16:creationId xmlns:a16="http://schemas.microsoft.com/office/drawing/2014/main" id="{6FBF7503-D199-0741-CE63-3B819FE99FC7}"/>
                    </a:ext>
                  </a:extLst>
                </p:cNvPr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1">
                  <a:extLst>
                    <a:ext uri="{FF2B5EF4-FFF2-40B4-BE49-F238E27FC236}">
                      <a16:creationId xmlns:a16="http://schemas.microsoft.com/office/drawing/2014/main" id="{F60A92B1-17F9-F1D8-4355-9A269C2D6491}"/>
                    </a:ext>
                  </a:extLst>
                </p:cNvPr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1">
                  <a:extLst>
                    <a:ext uri="{FF2B5EF4-FFF2-40B4-BE49-F238E27FC236}">
                      <a16:creationId xmlns:a16="http://schemas.microsoft.com/office/drawing/2014/main" id="{8B194E28-3283-3851-89DD-6FD71A179186}"/>
                    </a:ext>
                  </a:extLst>
                </p:cNvPr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1">
                  <a:extLst>
                    <a:ext uri="{FF2B5EF4-FFF2-40B4-BE49-F238E27FC236}">
                      <a16:creationId xmlns:a16="http://schemas.microsoft.com/office/drawing/2014/main" id="{A9CDA9B4-8206-9455-9E98-57FF50FB6D35}"/>
                    </a:ext>
                  </a:extLst>
                </p:cNvPr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1">
                  <a:extLst>
                    <a:ext uri="{FF2B5EF4-FFF2-40B4-BE49-F238E27FC236}">
                      <a16:creationId xmlns:a16="http://schemas.microsoft.com/office/drawing/2014/main" id="{218DE583-D1FF-ADE8-157F-7BA6370A0BD2}"/>
                    </a:ext>
                  </a:extLst>
                </p:cNvPr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1">
                  <a:extLst>
                    <a:ext uri="{FF2B5EF4-FFF2-40B4-BE49-F238E27FC236}">
                      <a16:creationId xmlns:a16="http://schemas.microsoft.com/office/drawing/2014/main" id="{22682220-7996-A825-0AB9-6D4575F05FF4}"/>
                    </a:ext>
                  </a:extLst>
                </p:cNvPr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1">
                  <a:extLst>
                    <a:ext uri="{FF2B5EF4-FFF2-40B4-BE49-F238E27FC236}">
                      <a16:creationId xmlns:a16="http://schemas.microsoft.com/office/drawing/2014/main" id="{8F230E94-7A67-15DA-5B9F-F8AC9667D64E}"/>
                    </a:ext>
                  </a:extLst>
                </p:cNvPr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1">
                  <a:extLst>
                    <a:ext uri="{FF2B5EF4-FFF2-40B4-BE49-F238E27FC236}">
                      <a16:creationId xmlns:a16="http://schemas.microsoft.com/office/drawing/2014/main" id="{19B560D6-E82E-7722-8DFA-7D2AB22DC033}"/>
                    </a:ext>
                  </a:extLst>
                </p:cNvPr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1">
                  <a:extLst>
                    <a:ext uri="{FF2B5EF4-FFF2-40B4-BE49-F238E27FC236}">
                      <a16:creationId xmlns:a16="http://schemas.microsoft.com/office/drawing/2014/main" id="{2AF3BE37-6A65-FE9E-06E5-3949506FF13C}"/>
                    </a:ext>
                  </a:extLst>
                </p:cNvPr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1">
                  <a:extLst>
                    <a:ext uri="{FF2B5EF4-FFF2-40B4-BE49-F238E27FC236}">
                      <a16:creationId xmlns:a16="http://schemas.microsoft.com/office/drawing/2014/main" id="{88BBE923-575F-0C99-97DD-9BC33B244B54}"/>
                    </a:ext>
                  </a:extLst>
                </p:cNvPr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1">
                  <a:extLst>
                    <a:ext uri="{FF2B5EF4-FFF2-40B4-BE49-F238E27FC236}">
                      <a16:creationId xmlns:a16="http://schemas.microsoft.com/office/drawing/2014/main" id="{C8B9020E-371E-92D8-A353-07F1274AEAA9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1">
                  <a:extLst>
                    <a:ext uri="{FF2B5EF4-FFF2-40B4-BE49-F238E27FC236}">
                      <a16:creationId xmlns:a16="http://schemas.microsoft.com/office/drawing/2014/main" id="{945C6191-C27D-63B4-D28B-C701A48F0453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1">
                  <a:extLst>
                    <a:ext uri="{FF2B5EF4-FFF2-40B4-BE49-F238E27FC236}">
                      <a16:creationId xmlns:a16="http://schemas.microsoft.com/office/drawing/2014/main" id="{F808FBB8-1053-B48A-C886-1556352993C4}"/>
                    </a:ext>
                  </a:extLst>
                </p:cNvPr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1">
                  <a:extLst>
                    <a:ext uri="{FF2B5EF4-FFF2-40B4-BE49-F238E27FC236}">
                      <a16:creationId xmlns:a16="http://schemas.microsoft.com/office/drawing/2014/main" id="{79402E99-B353-B4FD-FA7F-988E836522B3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1">
                  <a:extLst>
                    <a:ext uri="{FF2B5EF4-FFF2-40B4-BE49-F238E27FC236}">
                      <a16:creationId xmlns:a16="http://schemas.microsoft.com/office/drawing/2014/main" id="{99E93F13-0D34-7DE7-DF55-1AD1BF49E58E}"/>
                    </a:ext>
                  </a:extLst>
                </p:cNvPr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1">
                  <a:extLst>
                    <a:ext uri="{FF2B5EF4-FFF2-40B4-BE49-F238E27FC236}">
                      <a16:creationId xmlns:a16="http://schemas.microsoft.com/office/drawing/2014/main" id="{677F171B-1BCD-1DC5-38A0-BFCA12F8517B}"/>
                    </a:ext>
                  </a:extLst>
                </p:cNvPr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1">
                  <a:extLst>
                    <a:ext uri="{FF2B5EF4-FFF2-40B4-BE49-F238E27FC236}">
                      <a16:creationId xmlns:a16="http://schemas.microsoft.com/office/drawing/2014/main" id="{AE279F4F-A9AD-9E11-01A7-4B9B38577D14}"/>
                    </a:ext>
                  </a:extLst>
                </p:cNvPr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1">
                  <a:extLst>
                    <a:ext uri="{FF2B5EF4-FFF2-40B4-BE49-F238E27FC236}">
                      <a16:creationId xmlns:a16="http://schemas.microsoft.com/office/drawing/2014/main" id="{4D22970C-76D7-2007-87FC-01492EFC1141}"/>
                    </a:ext>
                  </a:extLst>
                </p:cNvPr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1">
                  <a:extLst>
                    <a:ext uri="{FF2B5EF4-FFF2-40B4-BE49-F238E27FC236}">
                      <a16:creationId xmlns:a16="http://schemas.microsoft.com/office/drawing/2014/main" id="{FECC03DA-93E4-FD5B-2B50-FDE65916169F}"/>
                    </a:ext>
                  </a:extLst>
                </p:cNvPr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1">
                  <a:extLst>
                    <a:ext uri="{FF2B5EF4-FFF2-40B4-BE49-F238E27FC236}">
                      <a16:creationId xmlns:a16="http://schemas.microsoft.com/office/drawing/2014/main" id="{DA9E3BD2-8C70-3812-D6AF-BB912C9EFAA5}"/>
                    </a:ext>
                  </a:extLst>
                </p:cNvPr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1">
                  <a:extLst>
                    <a:ext uri="{FF2B5EF4-FFF2-40B4-BE49-F238E27FC236}">
                      <a16:creationId xmlns:a16="http://schemas.microsoft.com/office/drawing/2014/main" id="{3635E462-9934-370E-2B2B-2F730C76ECD0}"/>
                    </a:ext>
                  </a:extLst>
                </p:cNvPr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1">
                  <a:extLst>
                    <a:ext uri="{FF2B5EF4-FFF2-40B4-BE49-F238E27FC236}">
                      <a16:creationId xmlns:a16="http://schemas.microsoft.com/office/drawing/2014/main" id="{0FE44F3E-0980-DDBB-D887-D82CAB1A702F}"/>
                    </a:ext>
                  </a:extLst>
                </p:cNvPr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1">
                  <a:extLst>
                    <a:ext uri="{FF2B5EF4-FFF2-40B4-BE49-F238E27FC236}">
                      <a16:creationId xmlns:a16="http://schemas.microsoft.com/office/drawing/2014/main" id="{2473FDF6-CA0D-A4D5-42A5-A464DA6418F4}"/>
                    </a:ext>
                  </a:extLst>
                </p:cNvPr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1">
                  <a:extLst>
                    <a:ext uri="{FF2B5EF4-FFF2-40B4-BE49-F238E27FC236}">
                      <a16:creationId xmlns:a16="http://schemas.microsoft.com/office/drawing/2014/main" id="{73ADA660-C10E-A436-6C8A-6D1E0B3AEFD7}"/>
                    </a:ext>
                  </a:extLst>
                </p:cNvPr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1">
                  <a:extLst>
                    <a:ext uri="{FF2B5EF4-FFF2-40B4-BE49-F238E27FC236}">
                      <a16:creationId xmlns:a16="http://schemas.microsoft.com/office/drawing/2014/main" id="{AA61CB26-EEC0-B79A-D7C6-05BB72717529}"/>
                    </a:ext>
                  </a:extLst>
                </p:cNvPr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1">
                  <a:extLst>
                    <a:ext uri="{FF2B5EF4-FFF2-40B4-BE49-F238E27FC236}">
                      <a16:creationId xmlns:a16="http://schemas.microsoft.com/office/drawing/2014/main" id="{E68D00B8-4EB7-B808-C969-D38EF01E63BE}"/>
                    </a:ext>
                  </a:extLst>
                </p:cNvPr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1">
                  <a:extLst>
                    <a:ext uri="{FF2B5EF4-FFF2-40B4-BE49-F238E27FC236}">
                      <a16:creationId xmlns:a16="http://schemas.microsoft.com/office/drawing/2014/main" id="{8C422AA7-3FA4-756F-0DDB-18FE8C3D3B44}"/>
                    </a:ext>
                  </a:extLst>
                </p:cNvPr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1">
                  <a:extLst>
                    <a:ext uri="{FF2B5EF4-FFF2-40B4-BE49-F238E27FC236}">
                      <a16:creationId xmlns:a16="http://schemas.microsoft.com/office/drawing/2014/main" id="{A6D2EE5A-686E-564E-D138-87D673E9CD68}"/>
                    </a:ext>
                  </a:extLst>
                </p:cNvPr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1">
                  <a:extLst>
                    <a:ext uri="{FF2B5EF4-FFF2-40B4-BE49-F238E27FC236}">
                      <a16:creationId xmlns:a16="http://schemas.microsoft.com/office/drawing/2014/main" id="{2F8B582A-81E3-78AE-7DF9-0EFF8B02E748}"/>
                    </a:ext>
                  </a:extLst>
                </p:cNvPr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1">
                  <a:extLst>
                    <a:ext uri="{FF2B5EF4-FFF2-40B4-BE49-F238E27FC236}">
                      <a16:creationId xmlns:a16="http://schemas.microsoft.com/office/drawing/2014/main" id="{1403106E-F3CE-5292-D844-AAEC92935169}"/>
                    </a:ext>
                  </a:extLst>
                </p:cNvPr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1">
                  <a:extLst>
                    <a:ext uri="{FF2B5EF4-FFF2-40B4-BE49-F238E27FC236}">
                      <a16:creationId xmlns:a16="http://schemas.microsoft.com/office/drawing/2014/main" id="{690FA0AB-9D14-BC69-C925-05E732DF501D}"/>
                    </a:ext>
                  </a:extLst>
                </p:cNvPr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1">
                  <a:extLst>
                    <a:ext uri="{FF2B5EF4-FFF2-40B4-BE49-F238E27FC236}">
                      <a16:creationId xmlns:a16="http://schemas.microsoft.com/office/drawing/2014/main" id="{A3C2DB76-E480-D3F3-6581-95332091C4F7}"/>
                    </a:ext>
                  </a:extLst>
                </p:cNvPr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1">
                  <a:extLst>
                    <a:ext uri="{FF2B5EF4-FFF2-40B4-BE49-F238E27FC236}">
                      <a16:creationId xmlns:a16="http://schemas.microsoft.com/office/drawing/2014/main" id="{D185A074-AC47-4889-2E7B-1CC6C47B9DF9}"/>
                    </a:ext>
                  </a:extLst>
                </p:cNvPr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1">
                  <a:extLst>
                    <a:ext uri="{FF2B5EF4-FFF2-40B4-BE49-F238E27FC236}">
                      <a16:creationId xmlns:a16="http://schemas.microsoft.com/office/drawing/2014/main" id="{FF2E223C-19E1-BA04-1C90-609531548685}"/>
                    </a:ext>
                  </a:extLst>
                </p:cNvPr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31">
                  <a:extLst>
                    <a:ext uri="{FF2B5EF4-FFF2-40B4-BE49-F238E27FC236}">
                      <a16:creationId xmlns:a16="http://schemas.microsoft.com/office/drawing/2014/main" id="{71E9B2AA-FE20-4866-47F7-205604145A8A}"/>
                    </a:ext>
                  </a:extLst>
                </p:cNvPr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1">
                  <a:extLst>
                    <a:ext uri="{FF2B5EF4-FFF2-40B4-BE49-F238E27FC236}">
                      <a16:creationId xmlns:a16="http://schemas.microsoft.com/office/drawing/2014/main" id="{2C0C47C1-E6C2-CCFC-0E27-1D9EE1CD12A1}"/>
                    </a:ext>
                  </a:extLst>
                </p:cNvPr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1">
                  <a:extLst>
                    <a:ext uri="{FF2B5EF4-FFF2-40B4-BE49-F238E27FC236}">
                      <a16:creationId xmlns:a16="http://schemas.microsoft.com/office/drawing/2014/main" id="{4B745744-60C5-1FED-4AA0-CE329783059A}"/>
                    </a:ext>
                  </a:extLst>
                </p:cNvPr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1">
                  <a:extLst>
                    <a:ext uri="{FF2B5EF4-FFF2-40B4-BE49-F238E27FC236}">
                      <a16:creationId xmlns:a16="http://schemas.microsoft.com/office/drawing/2014/main" id="{EFAAD790-F3B9-D373-EA3B-44A838C220AB}"/>
                    </a:ext>
                  </a:extLst>
                </p:cNvPr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>
                  <a:extLst>
                    <a:ext uri="{FF2B5EF4-FFF2-40B4-BE49-F238E27FC236}">
                      <a16:creationId xmlns:a16="http://schemas.microsoft.com/office/drawing/2014/main" id="{53A121CC-EDAA-78C8-036D-3507E90991BD}"/>
                    </a:ext>
                  </a:extLst>
                </p:cNvPr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1">
                  <a:extLst>
                    <a:ext uri="{FF2B5EF4-FFF2-40B4-BE49-F238E27FC236}">
                      <a16:creationId xmlns:a16="http://schemas.microsoft.com/office/drawing/2014/main" id="{0EAC66F0-A839-D8E1-86CE-80705A6E6A94}"/>
                    </a:ext>
                  </a:extLst>
                </p:cNvPr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1">
                  <a:extLst>
                    <a:ext uri="{FF2B5EF4-FFF2-40B4-BE49-F238E27FC236}">
                      <a16:creationId xmlns:a16="http://schemas.microsoft.com/office/drawing/2014/main" id="{1D49CFD0-746A-7DA1-FF43-F2F13DCB6D11}"/>
                    </a:ext>
                  </a:extLst>
                </p:cNvPr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1">
                  <a:extLst>
                    <a:ext uri="{FF2B5EF4-FFF2-40B4-BE49-F238E27FC236}">
                      <a16:creationId xmlns:a16="http://schemas.microsoft.com/office/drawing/2014/main" id="{E58D6857-4A8E-B753-DF82-5D7FAC9B08B3}"/>
                    </a:ext>
                  </a:extLst>
                </p:cNvPr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1">
                  <a:extLst>
                    <a:ext uri="{FF2B5EF4-FFF2-40B4-BE49-F238E27FC236}">
                      <a16:creationId xmlns:a16="http://schemas.microsoft.com/office/drawing/2014/main" id="{30E5B731-4E23-FE5C-42F6-CBDC14AF08BC}"/>
                    </a:ext>
                  </a:extLst>
                </p:cNvPr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1">
                  <a:extLst>
                    <a:ext uri="{FF2B5EF4-FFF2-40B4-BE49-F238E27FC236}">
                      <a16:creationId xmlns:a16="http://schemas.microsoft.com/office/drawing/2014/main" id="{32648FE0-47B5-8717-9D7B-0A73F91F5B24}"/>
                    </a:ext>
                  </a:extLst>
                </p:cNvPr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1">
                  <a:extLst>
                    <a:ext uri="{FF2B5EF4-FFF2-40B4-BE49-F238E27FC236}">
                      <a16:creationId xmlns:a16="http://schemas.microsoft.com/office/drawing/2014/main" id="{52E42B4D-26C5-0BA2-F730-6CE232283B9E}"/>
                    </a:ext>
                  </a:extLst>
                </p:cNvPr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1">
                  <a:extLst>
                    <a:ext uri="{FF2B5EF4-FFF2-40B4-BE49-F238E27FC236}">
                      <a16:creationId xmlns:a16="http://schemas.microsoft.com/office/drawing/2014/main" id="{CA10E61C-8331-FEC4-2DF2-FD1CFA4BF108}"/>
                    </a:ext>
                  </a:extLst>
                </p:cNvPr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1">
                  <a:extLst>
                    <a:ext uri="{FF2B5EF4-FFF2-40B4-BE49-F238E27FC236}">
                      <a16:creationId xmlns:a16="http://schemas.microsoft.com/office/drawing/2014/main" id="{5B0830B3-9634-A905-214C-E7831320489E}"/>
                    </a:ext>
                  </a:extLst>
                </p:cNvPr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>
                  <a:extLst>
                    <a:ext uri="{FF2B5EF4-FFF2-40B4-BE49-F238E27FC236}">
                      <a16:creationId xmlns:a16="http://schemas.microsoft.com/office/drawing/2014/main" id="{68135DFA-BB7A-E1A3-CEC0-DC09179EFEF3}"/>
                    </a:ext>
                  </a:extLst>
                </p:cNvPr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>
                  <a:extLst>
                    <a:ext uri="{FF2B5EF4-FFF2-40B4-BE49-F238E27FC236}">
                      <a16:creationId xmlns:a16="http://schemas.microsoft.com/office/drawing/2014/main" id="{90D82715-3500-6E0D-33E3-D52DD2A540D5}"/>
                    </a:ext>
                  </a:extLst>
                </p:cNvPr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>
                  <a:extLst>
                    <a:ext uri="{FF2B5EF4-FFF2-40B4-BE49-F238E27FC236}">
                      <a16:creationId xmlns:a16="http://schemas.microsoft.com/office/drawing/2014/main" id="{1099AED2-A9EA-E76D-2D0F-5046D5533163}"/>
                    </a:ext>
                  </a:extLst>
                </p:cNvPr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>
                  <a:extLst>
                    <a:ext uri="{FF2B5EF4-FFF2-40B4-BE49-F238E27FC236}">
                      <a16:creationId xmlns:a16="http://schemas.microsoft.com/office/drawing/2014/main" id="{70BC610C-DE4B-5875-1733-6659F556B443}"/>
                    </a:ext>
                  </a:extLst>
                </p:cNvPr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>
                  <a:extLst>
                    <a:ext uri="{FF2B5EF4-FFF2-40B4-BE49-F238E27FC236}">
                      <a16:creationId xmlns:a16="http://schemas.microsoft.com/office/drawing/2014/main" id="{A8B3CCB0-172C-B2CC-5C74-410DE2EADEB3}"/>
                    </a:ext>
                  </a:extLst>
                </p:cNvPr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>
                  <a:extLst>
                    <a:ext uri="{FF2B5EF4-FFF2-40B4-BE49-F238E27FC236}">
                      <a16:creationId xmlns:a16="http://schemas.microsoft.com/office/drawing/2014/main" id="{4B3BA686-2E3C-9360-F771-62325F132153}"/>
                    </a:ext>
                  </a:extLst>
                </p:cNvPr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>
                  <a:extLst>
                    <a:ext uri="{FF2B5EF4-FFF2-40B4-BE49-F238E27FC236}">
                      <a16:creationId xmlns:a16="http://schemas.microsoft.com/office/drawing/2014/main" id="{0AFD2496-4A91-ECC3-D4E6-C8B4EDDD9416}"/>
                    </a:ext>
                  </a:extLst>
                </p:cNvPr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1">
                  <a:extLst>
                    <a:ext uri="{FF2B5EF4-FFF2-40B4-BE49-F238E27FC236}">
                      <a16:creationId xmlns:a16="http://schemas.microsoft.com/office/drawing/2014/main" id="{4133FEEA-2CC4-BADB-728E-7DD329D63C84}"/>
                    </a:ext>
                  </a:extLst>
                </p:cNvPr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1">
                  <a:extLst>
                    <a:ext uri="{FF2B5EF4-FFF2-40B4-BE49-F238E27FC236}">
                      <a16:creationId xmlns:a16="http://schemas.microsoft.com/office/drawing/2014/main" id="{12B04921-0915-8207-5769-FF5ADAD69473}"/>
                    </a:ext>
                  </a:extLst>
                </p:cNvPr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1">
                  <a:extLst>
                    <a:ext uri="{FF2B5EF4-FFF2-40B4-BE49-F238E27FC236}">
                      <a16:creationId xmlns:a16="http://schemas.microsoft.com/office/drawing/2014/main" id="{A78E5799-98ED-ADE3-0AB3-65B92DF67FE8}"/>
                    </a:ext>
                  </a:extLst>
                </p:cNvPr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1">
                  <a:extLst>
                    <a:ext uri="{FF2B5EF4-FFF2-40B4-BE49-F238E27FC236}">
                      <a16:creationId xmlns:a16="http://schemas.microsoft.com/office/drawing/2014/main" id="{E747CB33-FB03-515F-0828-ECEFBA482A51}"/>
                    </a:ext>
                  </a:extLst>
                </p:cNvPr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1">
                  <a:extLst>
                    <a:ext uri="{FF2B5EF4-FFF2-40B4-BE49-F238E27FC236}">
                      <a16:creationId xmlns:a16="http://schemas.microsoft.com/office/drawing/2014/main" id="{95862AF7-9B85-3E39-D958-E84FD5BC2BBB}"/>
                    </a:ext>
                  </a:extLst>
                </p:cNvPr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1">
                  <a:extLst>
                    <a:ext uri="{FF2B5EF4-FFF2-40B4-BE49-F238E27FC236}">
                      <a16:creationId xmlns:a16="http://schemas.microsoft.com/office/drawing/2014/main" id="{8E947911-7452-C681-7818-A0028927BBC2}"/>
                    </a:ext>
                  </a:extLst>
                </p:cNvPr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1">
                  <a:extLst>
                    <a:ext uri="{FF2B5EF4-FFF2-40B4-BE49-F238E27FC236}">
                      <a16:creationId xmlns:a16="http://schemas.microsoft.com/office/drawing/2014/main" id="{A6305E58-87BF-A449-2364-478C370D3FAF}"/>
                    </a:ext>
                  </a:extLst>
                </p:cNvPr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1">
                  <a:extLst>
                    <a:ext uri="{FF2B5EF4-FFF2-40B4-BE49-F238E27FC236}">
                      <a16:creationId xmlns:a16="http://schemas.microsoft.com/office/drawing/2014/main" id="{50C0A7CD-01FB-30B1-4BEE-FD2412AA9967}"/>
                    </a:ext>
                  </a:extLst>
                </p:cNvPr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1">
                  <a:extLst>
                    <a:ext uri="{FF2B5EF4-FFF2-40B4-BE49-F238E27FC236}">
                      <a16:creationId xmlns:a16="http://schemas.microsoft.com/office/drawing/2014/main" id="{6A47B284-2502-F6AC-A5FB-7FBB114A9044}"/>
                    </a:ext>
                  </a:extLst>
                </p:cNvPr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1">
                  <a:extLst>
                    <a:ext uri="{FF2B5EF4-FFF2-40B4-BE49-F238E27FC236}">
                      <a16:creationId xmlns:a16="http://schemas.microsoft.com/office/drawing/2014/main" id="{92991EA1-15EE-8801-2D54-321D1C3E63BE}"/>
                    </a:ext>
                  </a:extLst>
                </p:cNvPr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1">
                  <a:extLst>
                    <a:ext uri="{FF2B5EF4-FFF2-40B4-BE49-F238E27FC236}">
                      <a16:creationId xmlns:a16="http://schemas.microsoft.com/office/drawing/2014/main" id="{367A0C3A-7856-AED4-A299-B820017EC45B}"/>
                    </a:ext>
                  </a:extLst>
                </p:cNvPr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1">
                  <a:extLst>
                    <a:ext uri="{FF2B5EF4-FFF2-40B4-BE49-F238E27FC236}">
                      <a16:creationId xmlns:a16="http://schemas.microsoft.com/office/drawing/2014/main" id="{9C9D80AA-0538-2BF5-BF82-7686D011B02A}"/>
                    </a:ext>
                  </a:extLst>
                </p:cNvPr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1">
                  <a:extLst>
                    <a:ext uri="{FF2B5EF4-FFF2-40B4-BE49-F238E27FC236}">
                      <a16:creationId xmlns:a16="http://schemas.microsoft.com/office/drawing/2014/main" id="{03881452-7134-0FE7-05AE-50CED40DAD6B}"/>
                    </a:ext>
                  </a:extLst>
                </p:cNvPr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>
                  <a:extLst>
                    <a:ext uri="{FF2B5EF4-FFF2-40B4-BE49-F238E27FC236}">
                      <a16:creationId xmlns:a16="http://schemas.microsoft.com/office/drawing/2014/main" id="{B2C4877C-AA0E-6034-E63A-98E4D4B2535A}"/>
                    </a:ext>
                  </a:extLst>
                </p:cNvPr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>
                  <a:extLst>
                    <a:ext uri="{FF2B5EF4-FFF2-40B4-BE49-F238E27FC236}">
                      <a16:creationId xmlns:a16="http://schemas.microsoft.com/office/drawing/2014/main" id="{8ED09C75-63F7-3E02-F3FD-ED1CD506474A}"/>
                    </a:ext>
                  </a:extLst>
                </p:cNvPr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>
                  <a:extLst>
                    <a:ext uri="{FF2B5EF4-FFF2-40B4-BE49-F238E27FC236}">
                      <a16:creationId xmlns:a16="http://schemas.microsoft.com/office/drawing/2014/main" id="{05C8EE52-CCA9-5860-D6B8-0D176D60A172}"/>
                    </a:ext>
                  </a:extLst>
                </p:cNvPr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>
                  <a:extLst>
                    <a:ext uri="{FF2B5EF4-FFF2-40B4-BE49-F238E27FC236}">
                      <a16:creationId xmlns:a16="http://schemas.microsoft.com/office/drawing/2014/main" id="{BF3254EB-96E4-71ED-CB9D-67502E4FB515}"/>
                    </a:ext>
                  </a:extLst>
                </p:cNvPr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>
                  <a:extLst>
                    <a:ext uri="{FF2B5EF4-FFF2-40B4-BE49-F238E27FC236}">
                      <a16:creationId xmlns:a16="http://schemas.microsoft.com/office/drawing/2014/main" id="{F24BBBA6-5DE0-E8F1-9BBA-D4021884E382}"/>
                    </a:ext>
                  </a:extLst>
                </p:cNvPr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>
                  <a:extLst>
                    <a:ext uri="{FF2B5EF4-FFF2-40B4-BE49-F238E27FC236}">
                      <a16:creationId xmlns:a16="http://schemas.microsoft.com/office/drawing/2014/main" id="{C72F0BFC-A625-4957-020B-9C9A66893FE1}"/>
                    </a:ext>
                  </a:extLst>
                </p:cNvPr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>
                  <a:extLst>
                    <a:ext uri="{FF2B5EF4-FFF2-40B4-BE49-F238E27FC236}">
                      <a16:creationId xmlns:a16="http://schemas.microsoft.com/office/drawing/2014/main" id="{3ED42C62-21E0-7612-9E46-B200D7745AA5}"/>
                    </a:ext>
                  </a:extLst>
                </p:cNvPr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1">
                  <a:extLst>
                    <a:ext uri="{FF2B5EF4-FFF2-40B4-BE49-F238E27FC236}">
                      <a16:creationId xmlns:a16="http://schemas.microsoft.com/office/drawing/2014/main" id="{B80CB604-33A7-BEA7-06A9-A214209C7214}"/>
                    </a:ext>
                  </a:extLst>
                </p:cNvPr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1">
                  <a:extLst>
                    <a:ext uri="{FF2B5EF4-FFF2-40B4-BE49-F238E27FC236}">
                      <a16:creationId xmlns:a16="http://schemas.microsoft.com/office/drawing/2014/main" id="{452813F7-AB07-8B55-4F70-E7EDC1FC0D37}"/>
                    </a:ext>
                  </a:extLst>
                </p:cNvPr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1">
                  <a:extLst>
                    <a:ext uri="{FF2B5EF4-FFF2-40B4-BE49-F238E27FC236}">
                      <a16:creationId xmlns:a16="http://schemas.microsoft.com/office/drawing/2014/main" id="{5CA63E71-6BB1-5E77-75A9-C37FCC7D5442}"/>
                    </a:ext>
                  </a:extLst>
                </p:cNvPr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1">
                  <a:extLst>
                    <a:ext uri="{FF2B5EF4-FFF2-40B4-BE49-F238E27FC236}">
                      <a16:creationId xmlns:a16="http://schemas.microsoft.com/office/drawing/2014/main" id="{5F2C41FE-6244-B535-2225-F90CE4902ABD}"/>
                    </a:ext>
                  </a:extLst>
                </p:cNvPr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1">
                  <a:extLst>
                    <a:ext uri="{FF2B5EF4-FFF2-40B4-BE49-F238E27FC236}">
                      <a16:creationId xmlns:a16="http://schemas.microsoft.com/office/drawing/2014/main" id="{514FB8BD-4619-522C-73FE-88A472D2C255}"/>
                    </a:ext>
                  </a:extLst>
                </p:cNvPr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1">
                  <a:extLst>
                    <a:ext uri="{FF2B5EF4-FFF2-40B4-BE49-F238E27FC236}">
                      <a16:creationId xmlns:a16="http://schemas.microsoft.com/office/drawing/2014/main" id="{96090E84-BA7D-5369-2E98-ACD09A64D1B1}"/>
                    </a:ext>
                  </a:extLst>
                </p:cNvPr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1">
                  <a:extLst>
                    <a:ext uri="{FF2B5EF4-FFF2-40B4-BE49-F238E27FC236}">
                      <a16:creationId xmlns:a16="http://schemas.microsoft.com/office/drawing/2014/main" id="{BCC3A45A-9B28-8137-522B-C1954F6AE12C}"/>
                    </a:ext>
                  </a:extLst>
                </p:cNvPr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1">
                  <a:extLst>
                    <a:ext uri="{FF2B5EF4-FFF2-40B4-BE49-F238E27FC236}">
                      <a16:creationId xmlns:a16="http://schemas.microsoft.com/office/drawing/2014/main" id="{A5EEB26A-BE40-F79D-8A85-CE232F488769}"/>
                    </a:ext>
                  </a:extLst>
                </p:cNvPr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1">
                  <a:extLst>
                    <a:ext uri="{FF2B5EF4-FFF2-40B4-BE49-F238E27FC236}">
                      <a16:creationId xmlns:a16="http://schemas.microsoft.com/office/drawing/2014/main" id="{AF8474F0-8259-8DDD-4334-99AA4E209C21}"/>
                    </a:ext>
                  </a:extLst>
                </p:cNvPr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1">
                  <a:extLst>
                    <a:ext uri="{FF2B5EF4-FFF2-40B4-BE49-F238E27FC236}">
                      <a16:creationId xmlns:a16="http://schemas.microsoft.com/office/drawing/2014/main" id="{4A60523E-C7B5-FEEE-182B-FF8583FD3C5C}"/>
                    </a:ext>
                  </a:extLst>
                </p:cNvPr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1">
                  <a:extLst>
                    <a:ext uri="{FF2B5EF4-FFF2-40B4-BE49-F238E27FC236}">
                      <a16:creationId xmlns:a16="http://schemas.microsoft.com/office/drawing/2014/main" id="{BF44F316-BCB9-DCBA-FF73-83F0ED7FBCC3}"/>
                    </a:ext>
                  </a:extLst>
                </p:cNvPr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1">
                  <a:extLst>
                    <a:ext uri="{FF2B5EF4-FFF2-40B4-BE49-F238E27FC236}">
                      <a16:creationId xmlns:a16="http://schemas.microsoft.com/office/drawing/2014/main" id="{55D131DE-74AB-7A09-8D24-14CB517C4AD8}"/>
                    </a:ext>
                  </a:extLst>
                </p:cNvPr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1">
                  <a:extLst>
                    <a:ext uri="{FF2B5EF4-FFF2-40B4-BE49-F238E27FC236}">
                      <a16:creationId xmlns:a16="http://schemas.microsoft.com/office/drawing/2014/main" id="{8891CF03-00F7-547E-08C7-C71806A41944}"/>
                    </a:ext>
                  </a:extLst>
                </p:cNvPr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1">
                  <a:extLst>
                    <a:ext uri="{FF2B5EF4-FFF2-40B4-BE49-F238E27FC236}">
                      <a16:creationId xmlns:a16="http://schemas.microsoft.com/office/drawing/2014/main" id="{8E707BE3-FD24-3212-4E59-0BFE9F82EA2D}"/>
                    </a:ext>
                  </a:extLst>
                </p:cNvPr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1">
                  <a:extLst>
                    <a:ext uri="{FF2B5EF4-FFF2-40B4-BE49-F238E27FC236}">
                      <a16:creationId xmlns:a16="http://schemas.microsoft.com/office/drawing/2014/main" id="{80E3D6DF-FB2A-8910-0856-C5F46440C304}"/>
                    </a:ext>
                  </a:extLst>
                </p:cNvPr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1">
                  <a:extLst>
                    <a:ext uri="{FF2B5EF4-FFF2-40B4-BE49-F238E27FC236}">
                      <a16:creationId xmlns:a16="http://schemas.microsoft.com/office/drawing/2014/main" id="{935BF6BC-53ED-9712-0504-5FD1A53517A8}"/>
                    </a:ext>
                  </a:extLst>
                </p:cNvPr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1">
                  <a:extLst>
                    <a:ext uri="{FF2B5EF4-FFF2-40B4-BE49-F238E27FC236}">
                      <a16:creationId xmlns:a16="http://schemas.microsoft.com/office/drawing/2014/main" id="{9001F3B7-3721-DBAC-A620-856270FDBDE2}"/>
                    </a:ext>
                  </a:extLst>
                </p:cNvPr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1">
                  <a:extLst>
                    <a:ext uri="{FF2B5EF4-FFF2-40B4-BE49-F238E27FC236}">
                      <a16:creationId xmlns:a16="http://schemas.microsoft.com/office/drawing/2014/main" id="{9B0C546E-5FB7-3DAA-9A68-D9B412025BE4}"/>
                    </a:ext>
                  </a:extLst>
                </p:cNvPr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1">
                  <a:extLst>
                    <a:ext uri="{FF2B5EF4-FFF2-40B4-BE49-F238E27FC236}">
                      <a16:creationId xmlns:a16="http://schemas.microsoft.com/office/drawing/2014/main" id="{86F17E5D-3B47-B672-9CE9-EC3FA0B73270}"/>
                    </a:ext>
                  </a:extLst>
                </p:cNvPr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1">
                  <a:extLst>
                    <a:ext uri="{FF2B5EF4-FFF2-40B4-BE49-F238E27FC236}">
                      <a16:creationId xmlns:a16="http://schemas.microsoft.com/office/drawing/2014/main" id="{32214392-73B8-A297-F82F-590364B83682}"/>
                    </a:ext>
                  </a:extLst>
                </p:cNvPr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1">
                  <a:extLst>
                    <a:ext uri="{FF2B5EF4-FFF2-40B4-BE49-F238E27FC236}">
                      <a16:creationId xmlns:a16="http://schemas.microsoft.com/office/drawing/2014/main" id="{46DF0643-5561-B173-DB20-3EFC280B6A93}"/>
                    </a:ext>
                  </a:extLst>
                </p:cNvPr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1">
                  <a:extLst>
                    <a:ext uri="{FF2B5EF4-FFF2-40B4-BE49-F238E27FC236}">
                      <a16:creationId xmlns:a16="http://schemas.microsoft.com/office/drawing/2014/main" id="{21E7BBFE-4AA9-77ED-203C-78BB41C09E24}"/>
                    </a:ext>
                  </a:extLst>
                </p:cNvPr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1">
                  <a:extLst>
                    <a:ext uri="{FF2B5EF4-FFF2-40B4-BE49-F238E27FC236}">
                      <a16:creationId xmlns:a16="http://schemas.microsoft.com/office/drawing/2014/main" id="{067185F2-E440-11AA-CD43-F60B6747B7C7}"/>
                    </a:ext>
                  </a:extLst>
                </p:cNvPr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1">
                  <a:extLst>
                    <a:ext uri="{FF2B5EF4-FFF2-40B4-BE49-F238E27FC236}">
                      <a16:creationId xmlns:a16="http://schemas.microsoft.com/office/drawing/2014/main" id="{3FFB86BD-D0B5-A65B-92BB-A9FE89DC9DFB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1">
                  <a:extLst>
                    <a:ext uri="{FF2B5EF4-FFF2-40B4-BE49-F238E27FC236}">
                      <a16:creationId xmlns:a16="http://schemas.microsoft.com/office/drawing/2014/main" id="{DB774876-4347-AD84-B90D-4C27EF102806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1">
                  <a:extLst>
                    <a:ext uri="{FF2B5EF4-FFF2-40B4-BE49-F238E27FC236}">
                      <a16:creationId xmlns:a16="http://schemas.microsoft.com/office/drawing/2014/main" id="{75996D42-4C70-5672-12E2-8E7A8CF48185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1">
                  <a:extLst>
                    <a:ext uri="{FF2B5EF4-FFF2-40B4-BE49-F238E27FC236}">
                      <a16:creationId xmlns:a16="http://schemas.microsoft.com/office/drawing/2014/main" id="{9C97E969-C6D4-4DA4-5B3A-A104DE62D8D0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1">
                  <a:extLst>
                    <a:ext uri="{FF2B5EF4-FFF2-40B4-BE49-F238E27FC236}">
                      <a16:creationId xmlns:a16="http://schemas.microsoft.com/office/drawing/2014/main" id="{6186775E-A651-46EC-B9A3-CF2376BC1B73}"/>
                    </a:ext>
                  </a:extLst>
                </p:cNvPr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1">
                  <a:extLst>
                    <a:ext uri="{FF2B5EF4-FFF2-40B4-BE49-F238E27FC236}">
                      <a16:creationId xmlns:a16="http://schemas.microsoft.com/office/drawing/2014/main" id="{ACBFCAD2-E3B8-0CA3-09A2-E9B0F09DFA6A}"/>
                    </a:ext>
                  </a:extLst>
                </p:cNvPr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1">
                  <a:extLst>
                    <a:ext uri="{FF2B5EF4-FFF2-40B4-BE49-F238E27FC236}">
                      <a16:creationId xmlns:a16="http://schemas.microsoft.com/office/drawing/2014/main" id="{2874F267-B796-25F6-1A9D-02E1CD883955}"/>
                    </a:ext>
                  </a:extLst>
                </p:cNvPr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1">
                  <a:extLst>
                    <a:ext uri="{FF2B5EF4-FFF2-40B4-BE49-F238E27FC236}">
                      <a16:creationId xmlns:a16="http://schemas.microsoft.com/office/drawing/2014/main" id="{08DE7DC2-9E80-9DE3-EB85-CC3623D39BAF}"/>
                    </a:ext>
                  </a:extLst>
                </p:cNvPr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1">
                  <a:extLst>
                    <a:ext uri="{FF2B5EF4-FFF2-40B4-BE49-F238E27FC236}">
                      <a16:creationId xmlns:a16="http://schemas.microsoft.com/office/drawing/2014/main" id="{C85FE295-1A25-46E7-3DFE-162BF474D895}"/>
                    </a:ext>
                  </a:extLst>
                </p:cNvPr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1">
                  <a:extLst>
                    <a:ext uri="{FF2B5EF4-FFF2-40B4-BE49-F238E27FC236}">
                      <a16:creationId xmlns:a16="http://schemas.microsoft.com/office/drawing/2014/main" id="{CC7EF4C0-00F0-C433-B875-966953955E76}"/>
                    </a:ext>
                  </a:extLst>
                </p:cNvPr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1">
                  <a:extLst>
                    <a:ext uri="{FF2B5EF4-FFF2-40B4-BE49-F238E27FC236}">
                      <a16:creationId xmlns:a16="http://schemas.microsoft.com/office/drawing/2014/main" id="{BB38C2D7-96EF-E92E-B6DA-D1C73C0DFDDB}"/>
                    </a:ext>
                  </a:extLst>
                </p:cNvPr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1">
                  <a:extLst>
                    <a:ext uri="{FF2B5EF4-FFF2-40B4-BE49-F238E27FC236}">
                      <a16:creationId xmlns:a16="http://schemas.microsoft.com/office/drawing/2014/main" id="{A8AC4695-C12C-0BF3-041C-E296742CAA94}"/>
                    </a:ext>
                  </a:extLst>
                </p:cNvPr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1">
                  <a:extLst>
                    <a:ext uri="{FF2B5EF4-FFF2-40B4-BE49-F238E27FC236}">
                      <a16:creationId xmlns:a16="http://schemas.microsoft.com/office/drawing/2014/main" id="{158E8631-74F1-87E3-1D80-03897DAC80BE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1">
                  <a:extLst>
                    <a:ext uri="{FF2B5EF4-FFF2-40B4-BE49-F238E27FC236}">
                      <a16:creationId xmlns:a16="http://schemas.microsoft.com/office/drawing/2014/main" id="{8E5D8EA7-F8E0-F7BD-D087-F1798FCD4041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1">
                  <a:extLst>
                    <a:ext uri="{FF2B5EF4-FFF2-40B4-BE49-F238E27FC236}">
                      <a16:creationId xmlns:a16="http://schemas.microsoft.com/office/drawing/2014/main" id="{68F346AB-64A8-3FD7-7657-F437589A476B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1">
                  <a:extLst>
                    <a:ext uri="{FF2B5EF4-FFF2-40B4-BE49-F238E27FC236}">
                      <a16:creationId xmlns:a16="http://schemas.microsoft.com/office/drawing/2014/main" id="{F1EF7CA6-0B8C-94B1-E813-992194C914B6}"/>
                    </a:ext>
                  </a:extLst>
                </p:cNvPr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1">
                  <a:extLst>
                    <a:ext uri="{FF2B5EF4-FFF2-40B4-BE49-F238E27FC236}">
                      <a16:creationId xmlns:a16="http://schemas.microsoft.com/office/drawing/2014/main" id="{0A945EE5-0EAC-5F1B-5119-DAAB74186FA0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1">
                  <a:extLst>
                    <a:ext uri="{FF2B5EF4-FFF2-40B4-BE49-F238E27FC236}">
                      <a16:creationId xmlns:a16="http://schemas.microsoft.com/office/drawing/2014/main" id="{95948626-56B8-1B31-AE24-2936BD5E0FB8}"/>
                    </a:ext>
                  </a:extLst>
                </p:cNvPr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1">
                  <a:extLst>
                    <a:ext uri="{FF2B5EF4-FFF2-40B4-BE49-F238E27FC236}">
                      <a16:creationId xmlns:a16="http://schemas.microsoft.com/office/drawing/2014/main" id="{A18CCB0B-64FD-2F45-BEEF-0E1C0C1C4619}"/>
                    </a:ext>
                  </a:extLst>
                </p:cNvPr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1">
                  <a:extLst>
                    <a:ext uri="{FF2B5EF4-FFF2-40B4-BE49-F238E27FC236}">
                      <a16:creationId xmlns:a16="http://schemas.microsoft.com/office/drawing/2014/main" id="{F12BB03D-130B-4D75-A407-2780ABB4F1C5}"/>
                    </a:ext>
                  </a:extLst>
                </p:cNvPr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1">
                  <a:extLst>
                    <a:ext uri="{FF2B5EF4-FFF2-40B4-BE49-F238E27FC236}">
                      <a16:creationId xmlns:a16="http://schemas.microsoft.com/office/drawing/2014/main" id="{83875289-FF9B-0892-A2AA-4A9544D4691A}"/>
                    </a:ext>
                  </a:extLst>
                </p:cNvPr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1">
                  <a:extLst>
                    <a:ext uri="{FF2B5EF4-FFF2-40B4-BE49-F238E27FC236}">
                      <a16:creationId xmlns:a16="http://schemas.microsoft.com/office/drawing/2014/main" id="{94851283-9B1E-85B7-E59F-514D4B05307A}"/>
                    </a:ext>
                  </a:extLst>
                </p:cNvPr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1">
                  <a:extLst>
                    <a:ext uri="{FF2B5EF4-FFF2-40B4-BE49-F238E27FC236}">
                      <a16:creationId xmlns:a16="http://schemas.microsoft.com/office/drawing/2014/main" id="{AEF4CDFB-7456-AF04-4368-7C363455F27C}"/>
                    </a:ext>
                  </a:extLst>
                </p:cNvPr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1">
                  <a:extLst>
                    <a:ext uri="{FF2B5EF4-FFF2-40B4-BE49-F238E27FC236}">
                      <a16:creationId xmlns:a16="http://schemas.microsoft.com/office/drawing/2014/main" id="{4D2932D4-E39E-D6F4-059F-3E1D4FED561A}"/>
                    </a:ext>
                  </a:extLst>
                </p:cNvPr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1">
                  <a:extLst>
                    <a:ext uri="{FF2B5EF4-FFF2-40B4-BE49-F238E27FC236}">
                      <a16:creationId xmlns:a16="http://schemas.microsoft.com/office/drawing/2014/main" id="{6E9A76AC-75C2-971B-657E-8691E3B8926F}"/>
                    </a:ext>
                  </a:extLst>
                </p:cNvPr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1">
                  <a:extLst>
                    <a:ext uri="{FF2B5EF4-FFF2-40B4-BE49-F238E27FC236}">
                      <a16:creationId xmlns:a16="http://schemas.microsoft.com/office/drawing/2014/main" id="{4CDA7743-B0A9-C87D-4C5B-01F570429050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1">
                  <a:extLst>
                    <a:ext uri="{FF2B5EF4-FFF2-40B4-BE49-F238E27FC236}">
                      <a16:creationId xmlns:a16="http://schemas.microsoft.com/office/drawing/2014/main" id="{2A5DBE04-33CA-E9D6-0B27-835AAD7D36AD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1">
                  <a:extLst>
                    <a:ext uri="{FF2B5EF4-FFF2-40B4-BE49-F238E27FC236}">
                      <a16:creationId xmlns:a16="http://schemas.microsoft.com/office/drawing/2014/main" id="{75CFDC5F-1DA9-E67E-C123-1029FB71E77D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45D4EC63-54A4-FD22-F64B-AAEF067E1749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8CFD54C6-FEB7-B60D-F39D-CB292B4B0EB4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FB5DC18C-B2EF-74EF-7B86-CAFE88454CB3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8F6EC5-7D1C-F10D-9819-C0D9C885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9571510-C05A-530C-54AB-99F595BA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39" t="11982" r="23199" b="8674"/>
          <a:stretch>
            <a:fillRect/>
          </a:stretch>
        </p:blipFill>
        <p:spPr>
          <a:xfrm>
            <a:off x="2787758" y="1280232"/>
            <a:ext cx="3678616" cy="3411750"/>
          </a:xfrm>
          <a:prstGeom prst="rect">
            <a:avLst/>
          </a:prstGeom>
        </p:spPr>
      </p:pic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63DC50A1-DA87-3789-4B16-DC366413EB43}"/>
              </a:ext>
            </a:extLst>
          </p:cNvPr>
          <p:cNvSpPr/>
          <p:nvPr/>
        </p:nvSpPr>
        <p:spPr>
          <a:xfrm>
            <a:off x="6885283" y="1603549"/>
            <a:ext cx="148916" cy="379113"/>
          </a:xfrm>
          <a:prstGeom prst="downArrow">
            <a:avLst>
              <a:gd name="adj1" fmla="val 50000"/>
              <a:gd name="adj2" fmla="val 108672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7B9870FD-7F61-51B5-621F-AD36D7FC31B9}"/>
              </a:ext>
            </a:extLst>
          </p:cNvPr>
          <p:cNvSpPr/>
          <p:nvPr/>
        </p:nvSpPr>
        <p:spPr>
          <a:xfrm>
            <a:off x="6885283" y="3817007"/>
            <a:ext cx="148916" cy="379113"/>
          </a:xfrm>
          <a:prstGeom prst="downArrow">
            <a:avLst>
              <a:gd name="adj1" fmla="val 50000"/>
              <a:gd name="adj2" fmla="val 108672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4910D3C7-E054-B954-F7D9-3B5CC54B9C7F}"/>
              </a:ext>
            </a:extLst>
          </p:cNvPr>
          <p:cNvSpPr/>
          <p:nvPr/>
        </p:nvSpPr>
        <p:spPr>
          <a:xfrm>
            <a:off x="6885283" y="2355012"/>
            <a:ext cx="148916" cy="379113"/>
          </a:xfrm>
          <a:prstGeom prst="downArrow">
            <a:avLst>
              <a:gd name="adj1" fmla="val 50000"/>
              <a:gd name="adj2" fmla="val 108672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000C1338-9D22-26DE-589D-72FA8CE99606}"/>
              </a:ext>
            </a:extLst>
          </p:cNvPr>
          <p:cNvSpPr/>
          <p:nvPr/>
        </p:nvSpPr>
        <p:spPr>
          <a:xfrm>
            <a:off x="6885283" y="3104559"/>
            <a:ext cx="148916" cy="379113"/>
          </a:xfrm>
          <a:prstGeom prst="downArrow">
            <a:avLst>
              <a:gd name="adj1" fmla="val 50000"/>
              <a:gd name="adj2" fmla="val 108672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56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81BE0588-C61F-487B-E4FF-A7ADA5DC7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60F5C8F4-662A-76C0-A2FC-BB3B9DBB1A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AT" err="1"/>
              <a:t>Bindermichl</a:t>
            </a:r>
            <a:r>
              <a:rPr lang="de-AT"/>
              <a:t> </a:t>
            </a:r>
            <a:endParaRPr lang="de-AT" sz="3200"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31020163-35D8-4C08-A3D8-AF9ED3791AB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0E051F-E097-C459-086F-FE1A2DD1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700A0-E2F1-32E0-98FF-93761868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33" t="19658" r="939"/>
          <a:stretch>
            <a:fillRect/>
          </a:stretch>
        </p:blipFill>
        <p:spPr>
          <a:xfrm>
            <a:off x="4569026" y="1207132"/>
            <a:ext cx="4016789" cy="32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D2830852-F539-ED0B-D872-170F38F5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2F0660B7-8A3F-AB71-B145-93000B04A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1250" y="444128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AT"/>
              <a:t>Routenplan</a:t>
            </a:r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7D842CBF-8D47-3ADA-9ABC-C9DDC1829094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5192565E-ED21-252D-E278-FCE37FE6A6EA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85FDE598-B898-1DB3-9261-94799A12D3DF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EB18BE2C-7E08-3A84-C435-0B2A355419E0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95B43399-3D69-B512-940A-DD4BA785D020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5AA84E-E624-6967-959E-94B05D50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17C7C1D-414B-158B-14BA-E0922D372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261201"/>
              </p:ext>
            </p:extLst>
          </p:nvPr>
        </p:nvGraphicFramePr>
        <p:xfrm>
          <a:off x="4109112" y="790791"/>
          <a:ext cx="4813012" cy="392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1C9DA61D-8FD8-3B9C-8272-CAA78BCCC5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25" y="211015"/>
            <a:ext cx="3830750" cy="47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A1C1BC09-C247-A85B-D2FA-006EA1EF5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34878589-967F-0019-B7F7-09351A50BA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Hafen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D1C32E7D-C5E5-8232-C9F6-E3097FEC208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grpSp>
        <p:nvGrpSpPr>
          <p:cNvPr id="681" name="Google Shape;681;p30">
            <a:extLst>
              <a:ext uri="{FF2B5EF4-FFF2-40B4-BE49-F238E27FC236}">
                <a16:creationId xmlns:a16="http://schemas.microsoft.com/office/drawing/2014/main" id="{FE80EDE5-9BDF-4938-43E4-9DF4EF007BD8}"/>
              </a:ext>
            </a:extLst>
          </p:cNvPr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>
              <a:extLst>
                <a:ext uri="{FF2B5EF4-FFF2-40B4-BE49-F238E27FC236}">
                  <a16:creationId xmlns:a16="http://schemas.microsoft.com/office/drawing/2014/main" id="{D7043995-0336-E6C3-676F-A69732C4287E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>
                <a:extLst>
                  <a:ext uri="{FF2B5EF4-FFF2-40B4-BE49-F238E27FC236}">
                    <a16:creationId xmlns:a16="http://schemas.microsoft.com/office/drawing/2014/main" id="{954A55FC-AAB3-2A0A-DFC3-A6CC416EE0A0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>
                <a:extLst>
                  <a:ext uri="{FF2B5EF4-FFF2-40B4-BE49-F238E27FC236}">
                    <a16:creationId xmlns:a16="http://schemas.microsoft.com/office/drawing/2014/main" id="{FAB24FDA-B3AA-977C-4AF9-4A457F184A93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>
              <a:extLst>
                <a:ext uri="{FF2B5EF4-FFF2-40B4-BE49-F238E27FC236}">
                  <a16:creationId xmlns:a16="http://schemas.microsoft.com/office/drawing/2014/main" id="{84E10BCD-EB04-697E-BA42-255EEB18778A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>
                <a:extLst>
                  <a:ext uri="{FF2B5EF4-FFF2-40B4-BE49-F238E27FC236}">
                    <a16:creationId xmlns:a16="http://schemas.microsoft.com/office/drawing/2014/main" id="{5A60D973-D60B-3020-09CA-BBF60A789854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>
                <a:extLst>
                  <a:ext uri="{FF2B5EF4-FFF2-40B4-BE49-F238E27FC236}">
                    <a16:creationId xmlns:a16="http://schemas.microsoft.com/office/drawing/2014/main" id="{CDE851FD-A10B-F486-4C19-34F99BB35036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>
                <a:extLst>
                  <a:ext uri="{FF2B5EF4-FFF2-40B4-BE49-F238E27FC236}">
                    <a16:creationId xmlns:a16="http://schemas.microsoft.com/office/drawing/2014/main" id="{F0C97ADD-D0A2-D69B-ED36-7C5E1FB0A9FA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>
                <a:extLst>
                  <a:ext uri="{FF2B5EF4-FFF2-40B4-BE49-F238E27FC236}">
                    <a16:creationId xmlns:a16="http://schemas.microsoft.com/office/drawing/2014/main" id="{0A353DC8-73DA-77CD-0D2C-17252B9DD94C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>
                <a:extLst>
                  <a:ext uri="{FF2B5EF4-FFF2-40B4-BE49-F238E27FC236}">
                    <a16:creationId xmlns:a16="http://schemas.microsoft.com/office/drawing/2014/main" id="{11D744E5-7C50-2872-5E0B-81724DFDD4FD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>
                <a:extLst>
                  <a:ext uri="{FF2B5EF4-FFF2-40B4-BE49-F238E27FC236}">
                    <a16:creationId xmlns:a16="http://schemas.microsoft.com/office/drawing/2014/main" id="{351FDF05-D845-093C-3A8D-C633F794E383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>
                <a:extLst>
                  <a:ext uri="{FF2B5EF4-FFF2-40B4-BE49-F238E27FC236}">
                    <a16:creationId xmlns:a16="http://schemas.microsoft.com/office/drawing/2014/main" id="{36E6C430-681F-7CCF-6589-4E08D589597D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>
                <a:extLst>
                  <a:ext uri="{FF2B5EF4-FFF2-40B4-BE49-F238E27FC236}">
                    <a16:creationId xmlns:a16="http://schemas.microsoft.com/office/drawing/2014/main" id="{0B3B701E-F4D3-CE76-D5CF-E4AF5B985E5E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>
                <a:extLst>
                  <a:ext uri="{FF2B5EF4-FFF2-40B4-BE49-F238E27FC236}">
                    <a16:creationId xmlns:a16="http://schemas.microsoft.com/office/drawing/2014/main" id="{07F2EE52-7D24-391A-1B0C-550A625D0DAB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>
                <a:extLst>
                  <a:ext uri="{FF2B5EF4-FFF2-40B4-BE49-F238E27FC236}">
                    <a16:creationId xmlns:a16="http://schemas.microsoft.com/office/drawing/2014/main" id="{231D9DAE-E567-63EC-E162-601CE620B8E6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>
                <a:extLst>
                  <a:ext uri="{FF2B5EF4-FFF2-40B4-BE49-F238E27FC236}">
                    <a16:creationId xmlns:a16="http://schemas.microsoft.com/office/drawing/2014/main" id="{9995417C-497F-5783-03BE-AC5651AE5086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>
                <a:extLst>
                  <a:ext uri="{FF2B5EF4-FFF2-40B4-BE49-F238E27FC236}">
                    <a16:creationId xmlns:a16="http://schemas.microsoft.com/office/drawing/2014/main" id="{80A26D80-5BDC-996D-875D-A0E572C2DB3E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>
                <a:extLst>
                  <a:ext uri="{FF2B5EF4-FFF2-40B4-BE49-F238E27FC236}">
                    <a16:creationId xmlns:a16="http://schemas.microsoft.com/office/drawing/2014/main" id="{BC9A6869-884A-730A-4416-93D8DF05E011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>
                <a:extLst>
                  <a:ext uri="{FF2B5EF4-FFF2-40B4-BE49-F238E27FC236}">
                    <a16:creationId xmlns:a16="http://schemas.microsoft.com/office/drawing/2014/main" id="{D57529A5-1C93-6331-6D7E-8337B4D0EE3E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>
                <a:extLst>
                  <a:ext uri="{FF2B5EF4-FFF2-40B4-BE49-F238E27FC236}">
                    <a16:creationId xmlns:a16="http://schemas.microsoft.com/office/drawing/2014/main" id="{36722F8D-A10B-DCB0-A86E-615937778F23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>
                <a:extLst>
                  <a:ext uri="{FF2B5EF4-FFF2-40B4-BE49-F238E27FC236}">
                    <a16:creationId xmlns:a16="http://schemas.microsoft.com/office/drawing/2014/main" id="{ADDFA125-6FAB-86BF-9684-6F54494D4FED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>
                <a:extLst>
                  <a:ext uri="{FF2B5EF4-FFF2-40B4-BE49-F238E27FC236}">
                    <a16:creationId xmlns:a16="http://schemas.microsoft.com/office/drawing/2014/main" id="{D6BC63C9-396F-120D-282E-C1281F869CE0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>
                <a:extLst>
                  <a:ext uri="{FF2B5EF4-FFF2-40B4-BE49-F238E27FC236}">
                    <a16:creationId xmlns:a16="http://schemas.microsoft.com/office/drawing/2014/main" id="{62531619-CB57-603D-A974-FDAD71C09064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>
                <a:extLst>
                  <a:ext uri="{FF2B5EF4-FFF2-40B4-BE49-F238E27FC236}">
                    <a16:creationId xmlns:a16="http://schemas.microsoft.com/office/drawing/2014/main" id="{FAE029ED-44B9-B359-928D-2FF4D9CF3939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>
                <a:extLst>
                  <a:ext uri="{FF2B5EF4-FFF2-40B4-BE49-F238E27FC236}">
                    <a16:creationId xmlns:a16="http://schemas.microsoft.com/office/drawing/2014/main" id="{DA40039E-A404-E9F1-79AD-1D89A10F4009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>
                <a:extLst>
                  <a:ext uri="{FF2B5EF4-FFF2-40B4-BE49-F238E27FC236}">
                    <a16:creationId xmlns:a16="http://schemas.microsoft.com/office/drawing/2014/main" id="{9E8571D7-41EE-2306-FB85-18E2D5457627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>
                <a:extLst>
                  <a:ext uri="{FF2B5EF4-FFF2-40B4-BE49-F238E27FC236}">
                    <a16:creationId xmlns:a16="http://schemas.microsoft.com/office/drawing/2014/main" id="{C2C87EED-E4D3-6915-CAFD-0D50993AD18A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>
                <a:extLst>
                  <a:ext uri="{FF2B5EF4-FFF2-40B4-BE49-F238E27FC236}">
                    <a16:creationId xmlns:a16="http://schemas.microsoft.com/office/drawing/2014/main" id="{B43879FF-8FCA-F50A-A0F4-94EE7FA0C616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>
                <a:extLst>
                  <a:ext uri="{FF2B5EF4-FFF2-40B4-BE49-F238E27FC236}">
                    <a16:creationId xmlns:a16="http://schemas.microsoft.com/office/drawing/2014/main" id="{4C963C5E-B7B7-D565-D833-291DCB5C50F0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>
                <a:extLst>
                  <a:ext uri="{FF2B5EF4-FFF2-40B4-BE49-F238E27FC236}">
                    <a16:creationId xmlns:a16="http://schemas.microsoft.com/office/drawing/2014/main" id="{91E46BEA-1198-1DBE-8538-9856AAEE5516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>
                <a:extLst>
                  <a:ext uri="{FF2B5EF4-FFF2-40B4-BE49-F238E27FC236}">
                    <a16:creationId xmlns:a16="http://schemas.microsoft.com/office/drawing/2014/main" id="{A663A915-0453-1B17-04AE-6AAADF15B994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>
                <a:extLst>
                  <a:ext uri="{FF2B5EF4-FFF2-40B4-BE49-F238E27FC236}">
                    <a16:creationId xmlns:a16="http://schemas.microsoft.com/office/drawing/2014/main" id="{5513372D-496A-1AC7-9D5B-F2FB4614BF33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>
                <a:extLst>
                  <a:ext uri="{FF2B5EF4-FFF2-40B4-BE49-F238E27FC236}">
                    <a16:creationId xmlns:a16="http://schemas.microsoft.com/office/drawing/2014/main" id="{0D685982-03D0-CBEA-5EDC-B91619569C59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>
                <a:extLst>
                  <a:ext uri="{FF2B5EF4-FFF2-40B4-BE49-F238E27FC236}">
                    <a16:creationId xmlns:a16="http://schemas.microsoft.com/office/drawing/2014/main" id="{77DFFB4C-1D43-9CA5-1780-06A3DD3E2603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>
              <a:extLst>
                <a:ext uri="{FF2B5EF4-FFF2-40B4-BE49-F238E27FC236}">
                  <a16:creationId xmlns:a16="http://schemas.microsoft.com/office/drawing/2014/main" id="{18E45C30-2312-ED83-D930-69E0C43DD88E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>
                <a:extLst>
                  <a:ext uri="{FF2B5EF4-FFF2-40B4-BE49-F238E27FC236}">
                    <a16:creationId xmlns:a16="http://schemas.microsoft.com/office/drawing/2014/main" id="{529EB11F-638E-6F62-DF48-A8F85D8A5D78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>
                <a:extLst>
                  <a:ext uri="{FF2B5EF4-FFF2-40B4-BE49-F238E27FC236}">
                    <a16:creationId xmlns:a16="http://schemas.microsoft.com/office/drawing/2014/main" id="{14D674F7-1C3D-05B8-0620-52288607B6A8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>
                <a:extLst>
                  <a:ext uri="{FF2B5EF4-FFF2-40B4-BE49-F238E27FC236}">
                    <a16:creationId xmlns:a16="http://schemas.microsoft.com/office/drawing/2014/main" id="{E9A8FE79-90FA-8C75-3D01-2B3F602AF6CD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>
                <a:extLst>
                  <a:ext uri="{FF2B5EF4-FFF2-40B4-BE49-F238E27FC236}">
                    <a16:creationId xmlns:a16="http://schemas.microsoft.com/office/drawing/2014/main" id="{FDB261E6-4779-B866-DE85-7E5336C923B1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>
              <a:extLst>
                <a:ext uri="{FF2B5EF4-FFF2-40B4-BE49-F238E27FC236}">
                  <a16:creationId xmlns:a16="http://schemas.microsoft.com/office/drawing/2014/main" id="{0B09FE7E-F354-38AA-2377-B06911674243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>
                <a:extLst>
                  <a:ext uri="{FF2B5EF4-FFF2-40B4-BE49-F238E27FC236}">
                    <a16:creationId xmlns:a16="http://schemas.microsoft.com/office/drawing/2014/main" id="{EBE580AB-4FD8-BCAE-9D27-6DA4EFD6C484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>
                <a:extLst>
                  <a:ext uri="{FF2B5EF4-FFF2-40B4-BE49-F238E27FC236}">
                    <a16:creationId xmlns:a16="http://schemas.microsoft.com/office/drawing/2014/main" id="{44A28C05-0D2E-95E0-3E6C-319384318AC1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>
                <a:extLst>
                  <a:ext uri="{FF2B5EF4-FFF2-40B4-BE49-F238E27FC236}">
                    <a16:creationId xmlns:a16="http://schemas.microsoft.com/office/drawing/2014/main" id="{544DA9E9-4FFA-3E95-2C4F-4CE5394D5055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>
                <a:extLst>
                  <a:ext uri="{FF2B5EF4-FFF2-40B4-BE49-F238E27FC236}">
                    <a16:creationId xmlns:a16="http://schemas.microsoft.com/office/drawing/2014/main" id="{660DC9E5-9248-3728-7640-0C81E8E5600F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>
                <a:extLst>
                  <a:ext uri="{FF2B5EF4-FFF2-40B4-BE49-F238E27FC236}">
                    <a16:creationId xmlns:a16="http://schemas.microsoft.com/office/drawing/2014/main" id="{831ABF7F-6423-32F3-F8B1-154B8A1F76B6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>
                <a:extLst>
                  <a:ext uri="{FF2B5EF4-FFF2-40B4-BE49-F238E27FC236}">
                    <a16:creationId xmlns:a16="http://schemas.microsoft.com/office/drawing/2014/main" id="{B55BC71F-FFF5-BAAF-F281-C150CB2076E0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>
                <a:extLst>
                  <a:ext uri="{FF2B5EF4-FFF2-40B4-BE49-F238E27FC236}">
                    <a16:creationId xmlns:a16="http://schemas.microsoft.com/office/drawing/2014/main" id="{5ECD79A0-FD04-5FAD-B490-E45F3D1E8FF7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>
                <a:extLst>
                  <a:ext uri="{FF2B5EF4-FFF2-40B4-BE49-F238E27FC236}">
                    <a16:creationId xmlns:a16="http://schemas.microsoft.com/office/drawing/2014/main" id="{1E6CA247-F108-7C6D-BF13-B1710C26418D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>
                <a:extLst>
                  <a:ext uri="{FF2B5EF4-FFF2-40B4-BE49-F238E27FC236}">
                    <a16:creationId xmlns:a16="http://schemas.microsoft.com/office/drawing/2014/main" id="{C09DF75A-50EB-BF2C-3D9D-0718B09A086D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>
                <a:extLst>
                  <a:ext uri="{FF2B5EF4-FFF2-40B4-BE49-F238E27FC236}">
                    <a16:creationId xmlns:a16="http://schemas.microsoft.com/office/drawing/2014/main" id="{69FCDEB7-40A8-E270-4A3C-B23ED5A09D0A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>
                <a:extLst>
                  <a:ext uri="{FF2B5EF4-FFF2-40B4-BE49-F238E27FC236}">
                    <a16:creationId xmlns:a16="http://schemas.microsoft.com/office/drawing/2014/main" id="{60C40643-6EBD-EB8A-AE8A-60DD0BE5B8F1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>
                <a:extLst>
                  <a:ext uri="{FF2B5EF4-FFF2-40B4-BE49-F238E27FC236}">
                    <a16:creationId xmlns:a16="http://schemas.microsoft.com/office/drawing/2014/main" id="{7FDDFEC9-82A6-135C-BA54-899E29EFBF48}"/>
                  </a:ext>
                </a:extLst>
              </p:cNvPr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>
                <a:extLst>
                  <a:ext uri="{FF2B5EF4-FFF2-40B4-BE49-F238E27FC236}">
                    <a16:creationId xmlns:a16="http://schemas.microsoft.com/office/drawing/2014/main" id="{ED091B98-331F-3829-CE65-B3678AEBEB6E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>
                <a:extLst>
                  <a:ext uri="{FF2B5EF4-FFF2-40B4-BE49-F238E27FC236}">
                    <a16:creationId xmlns:a16="http://schemas.microsoft.com/office/drawing/2014/main" id="{1FDEDFFD-1792-025E-7802-1A69056EC1A0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>
              <a:extLst>
                <a:ext uri="{FF2B5EF4-FFF2-40B4-BE49-F238E27FC236}">
                  <a16:creationId xmlns:a16="http://schemas.microsoft.com/office/drawing/2014/main" id="{32EAE6AC-414A-4117-4C36-469953A0207B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>
                <a:extLst>
                  <a:ext uri="{FF2B5EF4-FFF2-40B4-BE49-F238E27FC236}">
                    <a16:creationId xmlns:a16="http://schemas.microsoft.com/office/drawing/2014/main" id="{2542E06F-6072-81A0-E59F-7B4C822B1971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>
                <a:extLst>
                  <a:ext uri="{FF2B5EF4-FFF2-40B4-BE49-F238E27FC236}">
                    <a16:creationId xmlns:a16="http://schemas.microsoft.com/office/drawing/2014/main" id="{FA6005B5-F9BE-9968-8C21-0418D8EED90E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>
                <a:extLst>
                  <a:ext uri="{FF2B5EF4-FFF2-40B4-BE49-F238E27FC236}">
                    <a16:creationId xmlns:a16="http://schemas.microsoft.com/office/drawing/2014/main" id="{79888A6C-19B2-596D-205F-AFE42A781190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>
                <a:extLst>
                  <a:ext uri="{FF2B5EF4-FFF2-40B4-BE49-F238E27FC236}">
                    <a16:creationId xmlns:a16="http://schemas.microsoft.com/office/drawing/2014/main" id="{3F89FE16-75FD-4AD6-9D6D-0B44E417FD59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>
                <a:extLst>
                  <a:ext uri="{FF2B5EF4-FFF2-40B4-BE49-F238E27FC236}">
                    <a16:creationId xmlns:a16="http://schemas.microsoft.com/office/drawing/2014/main" id="{42AF2361-A201-8E62-9190-0E87FAD367D9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>
                <a:extLst>
                  <a:ext uri="{FF2B5EF4-FFF2-40B4-BE49-F238E27FC236}">
                    <a16:creationId xmlns:a16="http://schemas.microsoft.com/office/drawing/2014/main" id="{ECB676BF-AB3E-F37C-28FE-3C6A1B981201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>
                <a:extLst>
                  <a:ext uri="{FF2B5EF4-FFF2-40B4-BE49-F238E27FC236}">
                    <a16:creationId xmlns:a16="http://schemas.microsoft.com/office/drawing/2014/main" id="{D7C4AD3B-A874-F82C-B97D-82EB7B7904B6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>
                <a:extLst>
                  <a:ext uri="{FF2B5EF4-FFF2-40B4-BE49-F238E27FC236}">
                    <a16:creationId xmlns:a16="http://schemas.microsoft.com/office/drawing/2014/main" id="{6EB3CC2F-D147-F223-9296-0008D4429735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>
                <a:extLst>
                  <a:ext uri="{FF2B5EF4-FFF2-40B4-BE49-F238E27FC236}">
                    <a16:creationId xmlns:a16="http://schemas.microsoft.com/office/drawing/2014/main" id="{150E4601-E0F6-DA9C-5CD6-4D312939A48E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>
                <a:extLst>
                  <a:ext uri="{FF2B5EF4-FFF2-40B4-BE49-F238E27FC236}">
                    <a16:creationId xmlns:a16="http://schemas.microsoft.com/office/drawing/2014/main" id="{9A4DE697-45B6-3672-C992-16A0A43D232D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>
                <a:extLst>
                  <a:ext uri="{FF2B5EF4-FFF2-40B4-BE49-F238E27FC236}">
                    <a16:creationId xmlns:a16="http://schemas.microsoft.com/office/drawing/2014/main" id="{5795BE17-4849-E303-E897-A3A6152E447D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>
                <a:extLst>
                  <a:ext uri="{FF2B5EF4-FFF2-40B4-BE49-F238E27FC236}">
                    <a16:creationId xmlns:a16="http://schemas.microsoft.com/office/drawing/2014/main" id="{35707BCF-6090-6096-D37F-FAC436126135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>
                <a:extLst>
                  <a:ext uri="{FF2B5EF4-FFF2-40B4-BE49-F238E27FC236}">
                    <a16:creationId xmlns:a16="http://schemas.microsoft.com/office/drawing/2014/main" id="{21F5B087-21EB-432A-244A-1E3289D0866C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>
                <a:extLst>
                  <a:ext uri="{FF2B5EF4-FFF2-40B4-BE49-F238E27FC236}">
                    <a16:creationId xmlns:a16="http://schemas.microsoft.com/office/drawing/2014/main" id="{1B7CCD71-44EB-71CC-6B7E-8682F348D50C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>
                <a:extLst>
                  <a:ext uri="{FF2B5EF4-FFF2-40B4-BE49-F238E27FC236}">
                    <a16:creationId xmlns:a16="http://schemas.microsoft.com/office/drawing/2014/main" id="{202A95A3-2169-2E74-D8EA-E78622CF5796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>
                <a:extLst>
                  <a:ext uri="{FF2B5EF4-FFF2-40B4-BE49-F238E27FC236}">
                    <a16:creationId xmlns:a16="http://schemas.microsoft.com/office/drawing/2014/main" id="{5B3C7B85-051F-D31B-3D00-255234653753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>
                <a:extLst>
                  <a:ext uri="{FF2B5EF4-FFF2-40B4-BE49-F238E27FC236}">
                    <a16:creationId xmlns:a16="http://schemas.microsoft.com/office/drawing/2014/main" id="{BD3A5156-D8F3-3F67-A1A3-D619CC2DA0DB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>
                <a:extLst>
                  <a:ext uri="{FF2B5EF4-FFF2-40B4-BE49-F238E27FC236}">
                    <a16:creationId xmlns:a16="http://schemas.microsoft.com/office/drawing/2014/main" id="{884A9824-192C-880B-6352-19879BB159E2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>
                <a:extLst>
                  <a:ext uri="{FF2B5EF4-FFF2-40B4-BE49-F238E27FC236}">
                    <a16:creationId xmlns:a16="http://schemas.microsoft.com/office/drawing/2014/main" id="{3AB7A685-EEB1-8CCD-D90F-7205F78D3FBA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>
                <a:extLst>
                  <a:ext uri="{FF2B5EF4-FFF2-40B4-BE49-F238E27FC236}">
                    <a16:creationId xmlns:a16="http://schemas.microsoft.com/office/drawing/2014/main" id="{7158EDCE-83DC-3F4F-CE83-32CB4BE363BC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>
                <a:extLst>
                  <a:ext uri="{FF2B5EF4-FFF2-40B4-BE49-F238E27FC236}">
                    <a16:creationId xmlns:a16="http://schemas.microsoft.com/office/drawing/2014/main" id="{56F0FCBE-7EF9-5E0E-895F-8DA3A5AD708D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>
                <a:extLst>
                  <a:ext uri="{FF2B5EF4-FFF2-40B4-BE49-F238E27FC236}">
                    <a16:creationId xmlns:a16="http://schemas.microsoft.com/office/drawing/2014/main" id="{5C6A69FA-1BCD-A346-87E7-D22F61F48882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>
                <a:extLst>
                  <a:ext uri="{FF2B5EF4-FFF2-40B4-BE49-F238E27FC236}">
                    <a16:creationId xmlns:a16="http://schemas.microsoft.com/office/drawing/2014/main" id="{94AB1BC3-F8A1-910D-7847-A5DDC064D74A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>
                <a:extLst>
                  <a:ext uri="{FF2B5EF4-FFF2-40B4-BE49-F238E27FC236}">
                    <a16:creationId xmlns:a16="http://schemas.microsoft.com/office/drawing/2014/main" id="{0AC8A31C-6F3E-A31A-F347-40608CE4A6BE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>
                <a:extLst>
                  <a:ext uri="{FF2B5EF4-FFF2-40B4-BE49-F238E27FC236}">
                    <a16:creationId xmlns:a16="http://schemas.microsoft.com/office/drawing/2014/main" id="{2D565590-88F9-54CE-6D0A-8442F3489EAC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>
                <a:extLst>
                  <a:ext uri="{FF2B5EF4-FFF2-40B4-BE49-F238E27FC236}">
                    <a16:creationId xmlns:a16="http://schemas.microsoft.com/office/drawing/2014/main" id="{C541C83F-93C8-62E8-37D1-FBB3946C6FD7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>
                <a:extLst>
                  <a:ext uri="{FF2B5EF4-FFF2-40B4-BE49-F238E27FC236}">
                    <a16:creationId xmlns:a16="http://schemas.microsoft.com/office/drawing/2014/main" id="{F5B1B1ED-38B2-0DC9-9FD6-8C65525BCA68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>
                <a:extLst>
                  <a:ext uri="{FF2B5EF4-FFF2-40B4-BE49-F238E27FC236}">
                    <a16:creationId xmlns:a16="http://schemas.microsoft.com/office/drawing/2014/main" id="{33B4E958-44DC-9D9A-D5D1-6E9570B6CA9D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>
                <a:extLst>
                  <a:ext uri="{FF2B5EF4-FFF2-40B4-BE49-F238E27FC236}">
                    <a16:creationId xmlns:a16="http://schemas.microsoft.com/office/drawing/2014/main" id="{D587ADCF-0956-6377-62D3-63EC461BE30E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>
                <a:extLst>
                  <a:ext uri="{FF2B5EF4-FFF2-40B4-BE49-F238E27FC236}">
                    <a16:creationId xmlns:a16="http://schemas.microsoft.com/office/drawing/2014/main" id="{D4446E58-98AC-CBC0-A1EC-E82DE47A8608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>
                <a:extLst>
                  <a:ext uri="{FF2B5EF4-FFF2-40B4-BE49-F238E27FC236}">
                    <a16:creationId xmlns:a16="http://schemas.microsoft.com/office/drawing/2014/main" id="{29A1C4A7-6ADF-99D9-343A-82A288E03FBC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>
                <a:extLst>
                  <a:ext uri="{FF2B5EF4-FFF2-40B4-BE49-F238E27FC236}">
                    <a16:creationId xmlns:a16="http://schemas.microsoft.com/office/drawing/2014/main" id="{28FB4401-34D0-1925-01DC-0AC0115187CE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>
                <a:extLst>
                  <a:ext uri="{FF2B5EF4-FFF2-40B4-BE49-F238E27FC236}">
                    <a16:creationId xmlns:a16="http://schemas.microsoft.com/office/drawing/2014/main" id="{2DC4A470-17BF-0BC8-CEE9-2667D4A21107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>
                <a:extLst>
                  <a:ext uri="{FF2B5EF4-FFF2-40B4-BE49-F238E27FC236}">
                    <a16:creationId xmlns:a16="http://schemas.microsoft.com/office/drawing/2014/main" id="{13DB9D56-8555-927B-84EE-597B9CF679D3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>
                <a:extLst>
                  <a:ext uri="{FF2B5EF4-FFF2-40B4-BE49-F238E27FC236}">
                    <a16:creationId xmlns:a16="http://schemas.microsoft.com/office/drawing/2014/main" id="{7070635F-58E1-04BF-AB9B-7A5FE7BD1B33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>
                <a:extLst>
                  <a:ext uri="{FF2B5EF4-FFF2-40B4-BE49-F238E27FC236}">
                    <a16:creationId xmlns:a16="http://schemas.microsoft.com/office/drawing/2014/main" id="{32E65D61-F22A-6950-7F89-913467FDCDB9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>
                <a:extLst>
                  <a:ext uri="{FF2B5EF4-FFF2-40B4-BE49-F238E27FC236}">
                    <a16:creationId xmlns:a16="http://schemas.microsoft.com/office/drawing/2014/main" id="{3CA37467-D683-13D8-2701-46219CE04A5F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>
                <a:extLst>
                  <a:ext uri="{FF2B5EF4-FFF2-40B4-BE49-F238E27FC236}">
                    <a16:creationId xmlns:a16="http://schemas.microsoft.com/office/drawing/2014/main" id="{C5C1467F-3745-03E7-DEDB-5159BE0AB68B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>
                <a:extLst>
                  <a:ext uri="{FF2B5EF4-FFF2-40B4-BE49-F238E27FC236}">
                    <a16:creationId xmlns:a16="http://schemas.microsoft.com/office/drawing/2014/main" id="{56E96560-E172-FC88-1640-34407E3A0E0C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>
                <a:extLst>
                  <a:ext uri="{FF2B5EF4-FFF2-40B4-BE49-F238E27FC236}">
                    <a16:creationId xmlns:a16="http://schemas.microsoft.com/office/drawing/2014/main" id="{E782D436-1B47-0392-2B10-8523BEBAFBE9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>
                <a:extLst>
                  <a:ext uri="{FF2B5EF4-FFF2-40B4-BE49-F238E27FC236}">
                    <a16:creationId xmlns:a16="http://schemas.microsoft.com/office/drawing/2014/main" id="{C8269449-EAD0-BEEB-CB44-F4BB62D58453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>
                <a:extLst>
                  <a:ext uri="{FF2B5EF4-FFF2-40B4-BE49-F238E27FC236}">
                    <a16:creationId xmlns:a16="http://schemas.microsoft.com/office/drawing/2014/main" id="{25673C87-8BA7-0BB1-1685-F75EFD762256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>
                <a:extLst>
                  <a:ext uri="{FF2B5EF4-FFF2-40B4-BE49-F238E27FC236}">
                    <a16:creationId xmlns:a16="http://schemas.microsoft.com/office/drawing/2014/main" id="{63472757-2721-2A95-A5F9-263561FCF6BC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>
                <a:extLst>
                  <a:ext uri="{FF2B5EF4-FFF2-40B4-BE49-F238E27FC236}">
                    <a16:creationId xmlns:a16="http://schemas.microsoft.com/office/drawing/2014/main" id="{C034FCF8-89A0-B1CC-B43D-6BCBDF75A622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>
                <a:extLst>
                  <a:ext uri="{FF2B5EF4-FFF2-40B4-BE49-F238E27FC236}">
                    <a16:creationId xmlns:a16="http://schemas.microsoft.com/office/drawing/2014/main" id="{DCEBA47F-1266-F35F-B65E-067E62A4F924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>
                <a:extLst>
                  <a:ext uri="{FF2B5EF4-FFF2-40B4-BE49-F238E27FC236}">
                    <a16:creationId xmlns:a16="http://schemas.microsoft.com/office/drawing/2014/main" id="{AC447FFA-9F94-70CF-07CA-725651F6E0B2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>
                <a:extLst>
                  <a:ext uri="{FF2B5EF4-FFF2-40B4-BE49-F238E27FC236}">
                    <a16:creationId xmlns:a16="http://schemas.microsoft.com/office/drawing/2014/main" id="{9F2BA2A1-40DC-74EF-A0CC-124F35179C33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>
                <a:extLst>
                  <a:ext uri="{FF2B5EF4-FFF2-40B4-BE49-F238E27FC236}">
                    <a16:creationId xmlns:a16="http://schemas.microsoft.com/office/drawing/2014/main" id="{2100955F-69F5-7865-D078-EA0CAC4D1C0D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>
                <a:extLst>
                  <a:ext uri="{FF2B5EF4-FFF2-40B4-BE49-F238E27FC236}">
                    <a16:creationId xmlns:a16="http://schemas.microsoft.com/office/drawing/2014/main" id="{221346E5-097F-4CAE-0BD1-88C25FA5D6C3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>
                <a:extLst>
                  <a:ext uri="{FF2B5EF4-FFF2-40B4-BE49-F238E27FC236}">
                    <a16:creationId xmlns:a16="http://schemas.microsoft.com/office/drawing/2014/main" id="{687A3AD2-9AFB-098C-E861-F5013BFF60F2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>
                <a:extLst>
                  <a:ext uri="{FF2B5EF4-FFF2-40B4-BE49-F238E27FC236}">
                    <a16:creationId xmlns:a16="http://schemas.microsoft.com/office/drawing/2014/main" id="{1857B0EA-6171-67B4-73AF-6C58A1948131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>
                <a:extLst>
                  <a:ext uri="{FF2B5EF4-FFF2-40B4-BE49-F238E27FC236}">
                    <a16:creationId xmlns:a16="http://schemas.microsoft.com/office/drawing/2014/main" id="{4E1C6629-6687-9174-7979-77BB55FCCABE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>
                <a:extLst>
                  <a:ext uri="{FF2B5EF4-FFF2-40B4-BE49-F238E27FC236}">
                    <a16:creationId xmlns:a16="http://schemas.microsoft.com/office/drawing/2014/main" id="{E8CF7211-B0F3-1372-758F-E95C8EC3C99A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>
                <a:extLst>
                  <a:ext uri="{FF2B5EF4-FFF2-40B4-BE49-F238E27FC236}">
                    <a16:creationId xmlns:a16="http://schemas.microsoft.com/office/drawing/2014/main" id="{96843C97-899D-67AF-61F7-A99021DAF48F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>
                <a:extLst>
                  <a:ext uri="{FF2B5EF4-FFF2-40B4-BE49-F238E27FC236}">
                    <a16:creationId xmlns:a16="http://schemas.microsoft.com/office/drawing/2014/main" id="{334F970B-89BD-7B93-69A1-B3A254679A53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>
                <a:extLst>
                  <a:ext uri="{FF2B5EF4-FFF2-40B4-BE49-F238E27FC236}">
                    <a16:creationId xmlns:a16="http://schemas.microsoft.com/office/drawing/2014/main" id="{9B63B74C-E483-7B66-B5E4-A5A8B2FB34ED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>
                <a:extLst>
                  <a:ext uri="{FF2B5EF4-FFF2-40B4-BE49-F238E27FC236}">
                    <a16:creationId xmlns:a16="http://schemas.microsoft.com/office/drawing/2014/main" id="{A9AFD282-843F-8116-D580-238DC7792E6A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>
                <a:extLst>
                  <a:ext uri="{FF2B5EF4-FFF2-40B4-BE49-F238E27FC236}">
                    <a16:creationId xmlns:a16="http://schemas.microsoft.com/office/drawing/2014/main" id="{57BF9DF4-1E40-3A25-30A8-5B2F95881017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>
                <a:extLst>
                  <a:ext uri="{FF2B5EF4-FFF2-40B4-BE49-F238E27FC236}">
                    <a16:creationId xmlns:a16="http://schemas.microsoft.com/office/drawing/2014/main" id="{2C9CF951-B206-7F98-55D6-024C696DF2FA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>
                <a:extLst>
                  <a:ext uri="{FF2B5EF4-FFF2-40B4-BE49-F238E27FC236}">
                    <a16:creationId xmlns:a16="http://schemas.microsoft.com/office/drawing/2014/main" id="{D0B51821-154F-E7BD-1BA6-E746AE67B9D0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>
                <a:extLst>
                  <a:ext uri="{FF2B5EF4-FFF2-40B4-BE49-F238E27FC236}">
                    <a16:creationId xmlns:a16="http://schemas.microsoft.com/office/drawing/2014/main" id="{B98EF82B-5A72-1B12-19C3-402FD4CC1F18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>
                <a:extLst>
                  <a:ext uri="{FF2B5EF4-FFF2-40B4-BE49-F238E27FC236}">
                    <a16:creationId xmlns:a16="http://schemas.microsoft.com/office/drawing/2014/main" id="{1CCD7270-C3BE-E21E-1ACF-DD61AE14E871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>
                <a:extLst>
                  <a:ext uri="{FF2B5EF4-FFF2-40B4-BE49-F238E27FC236}">
                    <a16:creationId xmlns:a16="http://schemas.microsoft.com/office/drawing/2014/main" id="{8F5EFEF6-1815-2DFD-CC6B-10B58832FCFD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>
                <a:extLst>
                  <a:ext uri="{FF2B5EF4-FFF2-40B4-BE49-F238E27FC236}">
                    <a16:creationId xmlns:a16="http://schemas.microsoft.com/office/drawing/2014/main" id="{4EC47FBE-7A13-AC98-279B-A42593F2D1A1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>
                <a:extLst>
                  <a:ext uri="{FF2B5EF4-FFF2-40B4-BE49-F238E27FC236}">
                    <a16:creationId xmlns:a16="http://schemas.microsoft.com/office/drawing/2014/main" id="{7970741F-DE2B-FE91-4BC2-C8F164FD8D37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>
                <a:extLst>
                  <a:ext uri="{FF2B5EF4-FFF2-40B4-BE49-F238E27FC236}">
                    <a16:creationId xmlns:a16="http://schemas.microsoft.com/office/drawing/2014/main" id="{26F192C5-A44C-F7EF-DD85-BB7CFDDD8330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>
                <a:extLst>
                  <a:ext uri="{FF2B5EF4-FFF2-40B4-BE49-F238E27FC236}">
                    <a16:creationId xmlns:a16="http://schemas.microsoft.com/office/drawing/2014/main" id="{DC1E8B9F-24B1-1536-BFDD-3BC3F9ACDD96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>
                <a:extLst>
                  <a:ext uri="{FF2B5EF4-FFF2-40B4-BE49-F238E27FC236}">
                    <a16:creationId xmlns:a16="http://schemas.microsoft.com/office/drawing/2014/main" id="{94A5B8CD-F289-C705-9AB6-4202063FF1F0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>
                <a:extLst>
                  <a:ext uri="{FF2B5EF4-FFF2-40B4-BE49-F238E27FC236}">
                    <a16:creationId xmlns:a16="http://schemas.microsoft.com/office/drawing/2014/main" id="{039E7CE5-2E19-01A7-6614-5AE8FAB8DB12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>
                <a:extLst>
                  <a:ext uri="{FF2B5EF4-FFF2-40B4-BE49-F238E27FC236}">
                    <a16:creationId xmlns:a16="http://schemas.microsoft.com/office/drawing/2014/main" id="{C33541DA-5C87-DFDE-CA9B-AE4B18D71B81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>
                <a:extLst>
                  <a:ext uri="{FF2B5EF4-FFF2-40B4-BE49-F238E27FC236}">
                    <a16:creationId xmlns:a16="http://schemas.microsoft.com/office/drawing/2014/main" id="{F12E3980-7A7B-0FA6-D26C-A48969F66D2B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>
                <a:extLst>
                  <a:ext uri="{FF2B5EF4-FFF2-40B4-BE49-F238E27FC236}">
                    <a16:creationId xmlns:a16="http://schemas.microsoft.com/office/drawing/2014/main" id="{32305FB6-10D6-EEA2-60E0-07830865967B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>
                <a:extLst>
                  <a:ext uri="{FF2B5EF4-FFF2-40B4-BE49-F238E27FC236}">
                    <a16:creationId xmlns:a16="http://schemas.microsoft.com/office/drawing/2014/main" id="{F236D7B6-ED66-44DE-26D2-46CDE39D15F2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>
                <a:extLst>
                  <a:ext uri="{FF2B5EF4-FFF2-40B4-BE49-F238E27FC236}">
                    <a16:creationId xmlns:a16="http://schemas.microsoft.com/office/drawing/2014/main" id="{07B57106-1069-4E55-B8AF-8579DDBF506A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>
                <a:extLst>
                  <a:ext uri="{FF2B5EF4-FFF2-40B4-BE49-F238E27FC236}">
                    <a16:creationId xmlns:a16="http://schemas.microsoft.com/office/drawing/2014/main" id="{5F5161E3-3FBC-9010-C0E3-CCEB234C34C5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>
                <a:extLst>
                  <a:ext uri="{FF2B5EF4-FFF2-40B4-BE49-F238E27FC236}">
                    <a16:creationId xmlns:a16="http://schemas.microsoft.com/office/drawing/2014/main" id="{A5F76205-7543-46B2-4C2A-B162479EABDC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>
                <a:extLst>
                  <a:ext uri="{FF2B5EF4-FFF2-40B4-BE49-F238E27FC236}">
                    <a16:creationId xmlns:a16="http://schemas.microsoft.com/office/drawing/2014/main" id="{F6899F9E-BCD1-9A5C-0543-591785F7AB42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>
                <a:extLst>
                  <a:ext uri="{FF2B5EF4-FFF2-40B4-BE49-F238E27FC236}">
                    <a16:creationId xmlns:a16="http://schemas.microsoft.com/office/drawing/2014/main" id="{70C8C65F-5519-6E0B-F9C4-4703AEC09C65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>
                <a:extLst>
                  <a:ext uri="{FF2B5EF4-FFF2-40B4-BE49-F238E27FC236}">
                    <a16:creationId xmlns:a16="http://schemas.microsoft.com/office/drawing/2014/main" id="{6A853B0B-B307-66AB-3703-F15EFA2F2ABE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>
                <a:extLst>
                  <a:ext uri="{FF2B5EF4-FFF2-40B4-BE49-F238E27FC236}">
                    <a16:creationId xmlns:a16="http://schemas.microsoft.com/office/drawing/2014/main" id="{8060013F-9AFA-B34D-2C1F-904CA1DCF5A0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>
                <a:extLst>
                  <a:ext uri="{FF2B5EF4-FFF2-40B4-BE49-F238E27FC236}">
                    <a16:creationId xmlns:a16="http://schemas.microsoft.com/office/drawing/2014/main" id="{CA0330AE-5FE5-1EE3-DA23-CA0854D0DBD4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>
                <a:extLst>
                  <a:ext uri="{FF2B5EF4-FFF2-40B4-BE49-F238E27FC236}">
                    <a16:creationId xmlns:a16="http://schemas.microsoft.com/office/drawing/2014/main" id="{CBAC1FDD-23C5-BF76-998D-559BF41DE678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>
                <a:extLst>
                  <a:ext uri="{FF2B5EF4-FFF2-40B4-BE49-F238E27FC236}">
                    <a16:creationId xmlns:a16="http://schemas.microsoft.com/office/drawing/2014/main" id="{B4711636-A9F4-05EE-3118-213EEB40BE2C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>
                <a:extLst>
                  <a:ext uri="{FF2B5EF4-FFF2-40B4-BE49-F238E27FC236}">
                    <a16:creationId xmlns:a16="http://schemas.microsoft.com/office/drawing/2014/main" id="{6BD1911F-0A57-BBD5-68C0-6DEAF808C875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>
                <a:extLst>
                  <a:ext uri="{FF2B5EF4-FFF2-40B4-BE49-F238E27FC236}">
                    <a16:creationId xmlns:a16="http://schemas.microsoft.com/office/drawing/2014/main" id="{4747A4C3-0264-D125-C5B7-8405C0AE5671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>
                <a:extLst>
                  <a:ext uri="{FF2B5EF4-FFF2-40B4-BE49-F238E27FC236}">
                    <a16:creationId xmlns:a16="http://schemas.microsoft.com/office/drawing/2014/main" id="{29E3DEB6-CBDC-F3C6-9D87-14C285B1F7D7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>
                <a:extLst>
                  <a:ext uri="{FF2B5EF4-FFF2-40B4-BE49-F238E27FC236}">
                    <a16:creationId xmlns:a16="http://schemas.microsoft.com/office/drawing/2014/main" id="{D33ABECC-7EF1-DA0E-1134-4771D6F50BF4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>
                <a:extLst>
                  <a:ext uri="{FF2B5EF4-FFF2-40B4-BE49-F238E27FC236}">
                    <a16:creationId xmlns:a16="http://schemas.microsoft.com/office/drawing/2014/main" id="{2EC85507-414B-7C10-05F1-5DEBE2B45666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>
                <a:extLst>
                  <a:ext uri="{FF2B5EF4-FFF2-40B4-BE49-F238E27FC236}">
                    <a16:creationId xmlns:a16="http://schemas.microsoft.com/office/drawing/2014/main" id="{280765EA-021B-501C-225A-BE7C45C96985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>
                <a:extLst>
                  <a:ext uri="{FF2B5EF4-FFF2-40B4-BE49-F238E27FC236}">
                    <a16:creationId xmlns:a16="http://schemas.microsoft.com/office/drawing/2014/main" id="{B0B86FC1-C7CB-8986-663C-446743D236C5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>
                <a:extLst>
                  <a:ext uri="{FF2B5EF4-FFF2-40B4-BE49-F238E27FC236}">
                    <a16:creationId xmlns:a16="http://schemas.microsoft.com/office/drawing/2014/main" id="{A275186F-1C31-19A0-FDC4-BC347164DE91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>
                <a:extLst>
                  <a:ext uri="{FF2B5EF4-FFF2-40B4-BE49-F238E27FC236}">
                    <a16:creationId xmlns:a16="http://schemas.microsoft.com/office/drawing/2014/main" id="{9D197049-1172-C1B3-BE80-1E0A6B79D421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>
                <a:extLst>
                  <a:ext uri="{FF2B5EF4-FFF2-40B4-BE49-F238E27FC236}">
                    <a16:creationId xmlns:a16="http://schemas.microsoft.com/office/drawing/2014/main" id="{AB708E1B-295A-12B6-5AC7-16ACEADF9DB0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>
                <a:extLst>
                  <a:ext uri="{FF2B5EF4-FFF2-40B4-BE49-F238E27FC236}">
                    <a16:creationId xmlns:a16="http://schemas.microsoft.com/office/drawing/2014/main" id="{FA66B312-27B5-4A6D-9E4B-CF9FB0D8E72F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>
                <a:extLst>
                  <a:ext uri="{FF2B5EF4-FFF2-40B4-BE49-F238E27FC236}">
                    <a16:creationId xmlns:a16="http://schemas.microsoft.com/office/drawing/2014/main" id="{32BEB0D3-BFD1-B13B-FD4E-BAC9005BB3FF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>
                <a:extLst>
                  <a:ext uri="{FF2B5EF4-FFF2-40B4-BE49-F238E27FC236}">
                    <a16:creationId xmlns:a16="http://schemas.microsoft.com/office/drawing/2014/main" id="{ECB12984-707A-647F-CF40-A8D6F79B9568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>
                <a:extLst>
                  <a:ext uri="{FF2B5EF4-FFF2-40B4-BE49-F238E27FC236}">
                    <a16:creationId xmlns:a16="http://schemas.microsoft.com/office/drawing/2014/main" id="{5EC9B13A-BC13-FAF1-61D9-AA498E50CBF9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>
                <a:extLst>
                  <a:ext uri="{FF2B5EF4-FFF2-40B4-BE49-F238E27FC236}">
                    <a16:creationId xmlns:a16="http://schemas.microsoft.com/office/drawing/2014/main" id="{3500F404-BFF4-A841-3BEA-D619E13F3951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>
                <a:extLst>
                  <a:ext uri="{FF2B5EF4-FFF2-40B4-BE49-F238E27FC236}">
                    <a16:creationId xmlns:a16="http://schemas.microsoft.com/office/drawing/2014/main" id="{21349EEF-86AE-3E62-3E3D-1B36812611E4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>
                <a:extLst>
                  <a:ext uri="{FF2B5EF4-FFF2-40B4-BE49-F238E27FC236}">
                    <a16:creationId xmlns:a16="http://schemas.microsoft.com/office/drawing/2014/main" id="{B35A5FB7-D1D9-79E2-9DD1-7636FABE1288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>
                <a:extLst>
                  <a:ext uri="{FF2B5EF4-FFF2-40B4-BE49-F238E27FC236}">
                    <a16:creationId xmlns:a16="http://schemas.microsoft.com/office/drawing/2014/main" id="{BA23FDB3-9A60-4234-FF03-C30B0E0B688D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>
                <a:extLst>
                  <a:ext uri="{FF2B5EF4-FFF2-40B4-BE49-F238E27FC236}">
                    <a16:creationId xmlns:a16="http://schemas.microsoft.com/office/drawing/2014/main" id="{03F0C325-F304-29A5-DE9D-80F11CD3F25D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>
                <a:extLst>
                  <a:ext uri="{FF2B5EF4-FFF2-40B4-BE49-F238E27FC236}">
                    <a16:creationId xmlns:a16="http://schemas.microsoft.com/office/drawing/2014/main" id="{79799699-137F-CE3B-38C8-BD0AA3684EB4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>
                <a:extLst>
                  <a:ext uri="{FF2B5EF4-FFF2-40B4-BE49-F238E27FC236}">
                    <a16:creationId xmlns:a16="http://schemas.microsoft.com/office/drawing/2014/main" id="{FDE9B397-C6A9-4052-BF5A-02A1DE0E1414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>
                <a:extLst>
                  <a:ext uri="{FF2B5EF4-FFF2-40B4-BE49-F238E27FC236}">
                    <a16:creationId xmlns:a16="http://schemas.microsoft.com/office/drawing/2014/main" id="{ADD2B6F8-37F1-A43C-8B53-56E6EEE9DE2B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>
                <a:extLst>
                  <a:ext uri="{FF2B5EF4-FFF2-40B4-BE49-F238E27FC236}">
                    <a16:creationId xmlns:a16="http://schemas.microsoft.com/office/drawing/2014/main" id="{40116E17-536E-6B9F-1277-FCA47874D37B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>
                <a:extLst>
                  <a:ext uri="{FF2B5EF4-FFF2-40B4-BE49-F238E27FC236}">
                    <a16:creationId xmlns:a16="http://schemas.microsoft.com/office/drawing/2014/main" id="{F3184815-866D-8C15-8951-5C278CF57E23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>
                <a:extLst>
                  <a:ext uri="{FF2B5EF4-FFF2-40B4-BE49-F238E27FC236}">
                    <a16:creationId xmlns:a16="http://schemas.microsoft.com/office/drawing/2014/main" id="{359D04F9-6BA0-AB8D-C805-B9900BADC9DF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>
                <a:extLst>
                  <a:ext uri="{FF2B5EF4-FFF2-40B4-BE49-F238E27FC236}">
                    <a16:creationId xmlns:a16="http://schemas.microsoft.com/office/drawing/2014/main" id="{1BBECC1F-919E-B07A-C991-4A917B0B701B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>
                <a:extLst>
                  <a:ext uri="{FF2B5EF4-FFF2-40B4-BE49-F238E27FC236}">
                    <a16:creationId xmlns:a16="http://schemas.microsoft.com/office/drawing/2014/main" id="{BF50D9CC-CDB8-C934-1EB7-4D4E302828F7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>
                <a:extLst>
                  <a:ext uri="{FF2B5EF4-FFF2-40B4-BE49-F238E27FC236}">
                    <a16:creationId xmlns:a16="http://schemas.microsoft.com/office/drawing/2014/main" id="{64EE71C8-D75A-4195-AB25-E5224EC07DB6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>
                <a:extLst>
                  <a:ext uri="{FF2B5EF4-FFF2-40B4-BE49-F238E27FC236}">
                    <a16:creationId xmlns:a16="http://schemas.microsoft.com/office/drawing/2014/main" id="{1A1A34C9-642D-7C31-9FBE-8A1D78B87AE4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>
                <a:extLst>
                  <a:ext uri="{FF2B5EF4-FFF2-40B4-BE49-F238E27FC236}">
                    <a16:creationId xmlns:a16="http://schemas.microsoft.com/office/drawing/2014/main" id="{5BC2E40A-BC0F-72C7-A337-D76F68FA7BB0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>
                <a:extLst>
                  <a:ext uri="{FF2B5EF4-FFF2-40B4-BE49-F238E27FC236}">
                    <a16:creationId xmlns:a16="http://schemas.microsoft.com/office/drawing/2014/main" id="{3E32AC21-B954-F050-786D-1F8B9AB69852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>
                <a:extLst>
                  <a:ext uri="{FF2B5EF4-FFF2-40B4-BE49-F238E27FC236}">
                    <a16:creationId xmlns:a16="http://schemas.microsoft.com/office/drawing/2014/main" id="{6E672196-CF1A-8994-D238-8E536E759BCB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>
              <a:extLst>
                <a:ext uri="{FF2B5EF4-FFF2-40B4-BE49-F238E27FC236}">
                  <a16:creationId xmlns:a16="http://schemas.microsoft.com/office/drawing/2014/main" id="{A4E758D9-C8DE-E4D9-989F-787E8828A7EF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>
              <a:extLst>
                <a:ext uri="{FF2B5EF4-FFF2-40B4-BE49-F238E27FC236}">
                  <a16:creationId xmlns:a16="http://schemas.microsoft.com/office/drawing/2014/main" id="{EF0AA9F8-99B4-9340-F299-44047DAC8AAA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>
              <a:extLst>
                <a:ext uri="{FF2B5EF4-FFF2-40B4-BE49-F238E27FC236}">
                  <a16:creationId xmlns:a16="http://schemas.microsoft.com/office/drawing/2014/main" id="{CCFEBFFD-FA71-4E7B-ADE1-4B57F208A7E5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>
              <a:extLst>
                <a:ext uri="{FF2B5EF4-FFF2-40B4-BE49-F238E27FC236}">
                  <a16:creationId xmlns:a16="http://schemas.microsoft.com/office/drawing/2014/main" id="{09CFA661-8EBF-9D49-6776-599BD42CDA5D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>
              <a:extLst>
                <a:ext uri="{FF2B5EF4-FFF2-40B4-BE49-F238E27FC236}">
                  <a16:creationId xmlns:a16="http://schemas.microsoft.com/office/drawing/2014/main" id="{C072D0DD-BE0F-3CB4-4DB8-727CD30070FB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>
              <a:extLst>
                <a:ext uri="{FF2B5EF4-FFF2-40B4-BE49-F238E27FC236}">
                  <a16:creationId xmlns:a16="http://schemas.microsoft.com/office/drawing/2014/main" id="{D6175178-8167-B419-9ADA-C4BDADFE02A5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>
              <a:extLst>
                <a:ext uri="{FF2B5EF4-FFF2-40B4-BE49-F238E27FC236}">
                  <a16:creationId xmlns:a16="http://schemas.microsoft.com/office/drawing/2014/main" id="{378F9308-99B4-00EA-F67A-F18104E15818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>
              <a:extLst>
                <a:ext uri="{FF2B5EF4-FFF2-40B4-BE49-F238E27FC236}">
                  <a16:creationId xmlns:a16="http://schemas.microsoft.com/office/drawing/2014/main" id="{02200BC8-9834-7B06-35CD-0EE4183108FD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>
              <a:extLst>
                <a:ext uri="{FF2B5EF4-FFF2-40B4-BE49-F238E27FC236}">
                  <a16:creationId xmlns:a16="http://schemas.microsoft.com/office/drawing/2014/main" id="{0A049B32-F5C1-FBC6-DC4F-4BAC7A235367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>
              <a:extLst>
                <a:ext uri="{FF2B5EF4-FFF2-40B4-BE49-F238E27FC236}">
                  <a16:creationId xmlns:a16="http://schemas.microsoft.com/office/drawing/2014/main" id="{6FA1BAF1-BEAD-2B49-605B-2E3CCA979420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>
              <a:extLst>
                <a:ext uri="{FF2B5EF4-FFF2-40B4-BE49-F238E27FC236}">
                  <a16:creationId xmlns:a16="http://schemas.microsoft.com/office/drawing/2014/main" id="{234A2ED8-EA79-277D-9989-5667B4A42EA5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>
              <a:extLst>
                <a:ext uri="{FF2B5EF4-FFF2-40B4-BE49-F238E27FC236}">
                  <a16:creationId xmlns:a16="http://schemas.microsoft.com/office/drawing/2014/main" id="{00452517-CEF6-E313-10D3-BC0ECA6CAC04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>
              <a:extLst>
                <a:ext uri="{FF2B5EF4-FFF2-40B4-BE49-F238E27FC236}">
                  <a16:creationId xmlns:a16="http://schemas.microsoft.com/office/drawing/2014/main" id="{5CD8EEC8-2E27-7E99-A12F-53198C88E6A8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>
              <a:extLst>
                <a:ext uri="{FF2B5EF4-FFF2-40B4-BE49-F238E27FC236}">
                  <a16:creationId xmlns:a16="http://schemas.microsoft.com/office/drawing/2014/main" id="{7AD85380-1A5F-08E1-459D-E190C2699FED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>
              <a:extLst>
                <a:ext uri="{FF2B5EF4-FFF2-40B4-BE49-F238E27FC236}">
                  <a16:creationId xmlns:a16="http://schemas.microsoft.com/office/drawing/2014/main" id="{A9C878AA-602B-319F-134C-75B1C29CC551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>
              <a:extLst>
                <a:ext uri="{FF2B5EF4-FFF2-40B4-BE49-F238E27FC236}">
                  <a16:creationId xmlns:a16="http://schemas.microsoft.com/office/drawing/2014/main" id="{11C38984-BDA5-673A-89C1-8EB7C795F57D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>
              <a:extLst>
                <a:ext uri="{FF2B5EF4-FFF2-40B4-BE49-F238E27FC236}">
                  <a16:creationId xmlns:a16="http://schemas.microsoft.com/office/drawing/2014/main" id="{1662FA23-1269-5DCE-BFA7-47E805FB24C4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>
              <a:extLst>
                <a:ext uri="{FF2B5EF4-FFF2-40B4-BE49-F238E27FC236}">
                  <a16:creationId xmlns:a16="http://schemas.microsoft.com/office/drawing/2014/main" id="{CF7CAB8D-4707-0EDD-27D3-8F2544574498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>
              <a:extLst>
                <a:ext uri="{FF2B5EF4-FFF2-40B4-BE49-F238E27FC236}">
                  <a16:creationId xmlns:a16="http://schemas.microsoft.com/office/drawing/2014/main" id="{FB221F48-D596-585F-BC57-A1BA1B812A42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>
              <a:extLst>
                <a:ext uri="{FF2B5EF4-FFF2-40B4-BE49-F238E27FC236}">
                  <a16:creationId xmlns:a16="http://schemas.microsoft.com/office/drawing/2014/main" id="{69B6E9D5-8262-6296-187D-FD1060A64604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>
              <a:extLst>
                <a:ext uri="{FF2B5EF4-FFF2-40B4-BE49-F238E27FC236}">
                  <a16:creationId xmlns:a16="http://schemas.microsoft.com/office/drawing/2014/main" id="{7C141398-6350-0D01-57B5-84C0641E65CA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>
              <a:extLst>
                <a:ext uri="{FF2B5EF4-FFF2-40B4-BE49-F238E27FC236}">
                  <a16:creationId xmlns:a16="http://schemas.microsoft.com/office/drawing/2014/main" id="{D4105D86-4FAF-0EA2-690F-BF3D2590F6C8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>
              <a:extLst>
                <a:ext uri="{FF2B5EF4-FFF2-40B4-BE49-F238E27FC236}">
                  <a16:creationId xmlns:a16="http://schemas.microsoft.com/office/drawing/2014/main" id="{7AE276F2-2E66-910C-C1B1-7455A4A86BA0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>
              <a:extLst>
                <a:ext uri="{FF2B5EF4-FFF2-40B4-BE49-F238E27FC236}">
                  <a16:creationId xmlns:a16="http://schemas.microsoft.com/office/drawing/2014/main" id="{AFEF9A79-D324-E716-C142-02538834000F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>
              <a:extLst>
                <a:ext uri="{FF2B5EF4-FFF2-40B4-BE49-F238E27FC236}">
                  <a16:creationId xmlns:a16="http://schemas.microsoft.com/office/drawing/2014/main" id="{C889C52C-4A06-F025-CD09-ED49B8BDF032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>
              <a:extLst>
                <a:ext uri="{FF2B5EF4-FFF2-40B4-BE49-F238E27FC236}">
                  <a16:creationId xmlns:a16="http://schemas.microsoft.com/office/drawing/2014/main" id="{D2DA78B4-5BF3-7C77-056C-D373E26FEF22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>
              <a:extLst>
                <a:ext uri="{FF2B5EF4-FFF2-40B4-BE49-F238E27FC236}">
                  <a16:creationId xmlns:a16="http://schemas.microsoft.com/office/drawing/2014/main" id="{423CBD3A-7E64-8D5B-85B1-203BD10F3E2D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>
                <a:extLst>
                  <a:ext uri="{FF2B5EF4-FFF2-40B4-BE49-F238E27FC236}">
                    <a16:creationId xmlns:a16="http://schemas.microsoft.com/office/drawing/2014/main" id="{8CED0C8C-F5D5-EC5D-95AA-27EDDD899238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>
                <a:extLst>
                  <a:ext uri="{FF2B5EF4-FFF2-40B4-BE49-F238E27FC236}">
                    <a16:creationId xmlns:a16="http://schemas.microsoft.com/office/drawing/2014/main" id="{782C45A1-67FA-EFBC-5DF2-22BB978345D6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A8A14E71-E847-DF38-D030-9E7C602A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 descr="Ein Bild, das Person, Menschliches Gesicht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5323367E-4664-3CAF-B273-8BC1EB16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939" y="2938568"/>
            <a:ext cx="1735770" cy="1781046"/>
          </a:xfrm>
          <a:prstGeom prst="rect">
            <a:avLst/>
          </a:prstGeom>
        </p:spPr>
      </p:pic>
      <p:pic>
        <p:nvPicPr>
          <p:cNvPr id="4" name="Grafik 3" descr="Ein Bild, das Menschliches Gesicht, Lächel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CA237973-A2B2-6748-43A0-CE12D4CFCF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8" r="532" b="1499"/>
          <a:stretch>
            <a:fillRect/>
          </a:stretch>
        </p:blipFill>
        <p:spPr>
          <a:xfrm>
            <a:off x="2942978" y="695317"/>
            <a:ext cx="1404475" cy="18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7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F61FF8FD-70DC-1E0D-97FD-DCEAAAC5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F64CB895-86E0-4E75-0A54-F9FCB6822448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D29811A-622D-83ED-4A54-A91C15B2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CD878381-186C-B0F3-0F27-60E09F8241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438218"/>
              </p:ext>
            </p:extLst>
          </p:nvPr>
        </p:nvGraphicFramePr>
        <p:xfrm>
          <a:off x="4305825" y="1032615"/>
          <a:ext cx="4376278" cy="3732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Grafik 3" descr="Ein Bild, das Karte, Atlas, Text enthält.&#10;&#10;KI-generierte Inhalte können fehlerhaft sein.">
            <a:extLst>
              <a:ext uri="{FF2B5EF4-FFF2-40B4-BE49-F238E27FC236}">
                <a16:creationId xmlns:a16="http://schemas.microsoft.com/office/drawing/2014/main" id="{E1341060-7372-90F1-88F9-B50A4F0D6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20" y="289665"/>
            <a:ext cx="4266560" cy="455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5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343AD104-F247-48A6-730C-39A0DDFE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2D90D26C-F010-9D9F-2A11-336999524B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Altstadt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DEB6050A-E983-BB95-BE7E-E21B25BC33E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grpSp>
        <p:nvGrpSpPr>
          <p:cNvPr id="681" name="Google Shape;681;p30">
            <a:extLst>
              <a:ext uri="{FF2B5EF4-FFF2-40B4-BE49-F238E27FC236}">
                <a16:creationId xmlns:a16="http://schemas.microsoft.com/office/drawing/2014/main" id="{6B991314-2FC1-11DA-BA56-AFBF945190F5}"/>
              </a:ext>
            </a:extLst>
          </p:cNvPr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>
              <a:extLst>
                <a:ext uri="{FF2B5EF4-FFF2-40B4-BE49-F238E27FC236}">
                  <a16:creationId xmlns:a16="http://schemas.microsoft.com/office/drawing/2014/main" id="{47B1F48E-895B-44D5-7461-742F0D0B3097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>
                <a:extLst>
                  <a:ext uri="{FF2B5EF4-FFF2-40B4-BE49-F238E27FC236}">
                    <a16:creationId xmlns:a16="http://schemas.microsoft.com/office/drawing/2014/main" id="{06BA2A49-5100-11D0-368D-569D0C8BADBC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>
                <a:extLst>
                  <a:ext uri="{FF2B5EF4-FFF2-40B4-BE49-F238E27FC236}">
                    <a16:creationId xmlns:a16="http://schemas.microsoft.com/office/drawing/2014/main" id="{DA714667-C10E-08D9-734B-824A7E470F78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>
              <a:extLst>
                <a:ext uri="{FF2B5EF4-FFF2-40B4-BE49-F238E27FC236}">
                  <a16:creationId xmlns:a16="http://schemas.microsoft.com/office/drawing/2014/main" id="{441EDDF6-A960-3BA5-8918-CC2B903E1628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>
                <a:extLst>
                  <a:ext uri="{FF2B5EF4-FFF2-40B4-BE49-F238E27FC236}">
                    <a16:creationId xmlns:a16="http://schemas.microsoft.com/office/drawing/2014/main" id="{5C218726-A7A9-93F4-53E7-51AFACBB5A03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>
                <a:extLst>
                  <a:ext uri="{FF2B5EF4-FFF2-40B4-BE49-F238E27FC236}">
                    <a16:creationId xmlns:a16="http://schemas.microsoft.com/office/drawing/2014/main" id="{049E1E69-6BD4-E01F-B6FF-CCE4BE65E1AC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>
                <a:extLst>
                  <a:ext uri="{FF2B5EF4-FFF2-40B4-BE49-F238E27FC236}">
                    <a16:creationId xmlns:a16="http://schemas.microsoft.com/office/drawing/2014/main" id="{A445D2D6-9AB5-EC9A-08D3-6362CAF6D5B0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>
                <a:extLst>
                  <a:ext uri="{FF2B5EF4-FFF2-40B4-BE49-F238E27FC236}">
                    <a16:creationId xmlns:a16="http://schemas.microsoft.com/office/drawing/2014/main" id="{6FAFD0D1-EF04-C124-C84C-AA114F06D9EB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>
                <a:extLst>
                  <a:ext uri="{FF2B5EF4-FFF2-40B4-BE49-F238E27FC236}">
                    <a16:creationId xmlns:a16="http://schemas.microsoft.com/office/drawing/2014/main" id="{38A04F35-6690-4DFF-17C9-E16EB151DCC1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>
                <a:extLst>
                  <a:ext uri="{FF2B5EF4-FFF2-40B4-BE49-F238E27FC236}">
                    <a16:creationId xmlns:a16="http://schemas.microsoft.com/office/drawing/2014/main" id="{9A222BED-E7B5-1073-539B-43D6E066044E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>
                <a:extLst>
                  <a:ext uri="{FF2B5EF4-FFF2-40B4-BE49-F238E27FC236}">
                    <a16:creationId xmlns:a16="http://schemas.microsoft.com/office/drawing/2014/main" id="{59E2B900-FC5C-56F5-1DA7-68F69D65F87C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>
                <a:extLst>
                  <a:ext uri="{FF2B5EF4-FFF2-40B4-BE49-F238E27FC236}">
                    <a16:creationId xmlns:a16="http://schemas.microsoft.com/office/drawing/2014/main" id="{C9B51961-EDFB-FEA2-1085-538FDB18463F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>
                <a:extLst>
                  <a:ext uri="{FF2B5EF4-FFF2-40B4-BE49-F238E27FC236}">
                    <a16:creationId xmlns:a16="http://schemas.microsoft.com/office/drawing/2014/main" id="{15B2B24F-E5B6-7F5A-45F1-2193AC416C96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>
                <a:extLst>
                  <a:ext uri="{FF2B5EF4-FFF2-40B4-BE49-F238E27FC236}">
                    <a16:creationId xmlns:a16="http://schemas.microsoft.com/office/drawing/2014/main" id="{6B9B8BB1-5346-F9C0-FA3B-C9CF84D28E1D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>
                <a:extLst>
                  <a:ext uri="{FF2B5EF4-FFF2-40B4-BE49-F238E27FC236}">
                    <a16:creationId xmlns:a16="http://schemas.microsoft.com/office/drawing/2014/main" id="{094E4C7A-BB15-FBED-FF9A-0474F5269980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>
                <a:extLst>
                  <a:ext uri="{FF2B5EF4-FFF2-40B4-BE49-F238E27FC236}">
                    <a16:creationId xmlns:a16="http://schemas.microsoft.com/office/drawing/2014/main" id="{9DCC8820-6DB7-10C0-192A-D95487286136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>
                <a:extLst>
                  <a:ext uri="{FF2B5EF4-FFF2-40B4-BE49-F238E27FC236}">
                    <a16:creationId xmlns:a16="http://schemas.microsoft.com/office/drawing/2014/main" id="{25C57E90-5F1D-B16C-A12A-A3DBC7F32172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>
                <a:extLst>
                  <a:ext uri="{FF2B5EF4-FFF2-40B4-BE49-F238E27FC236}">
                    <a16:creationId xmlns:a16="http://schemas.microsoft.com/office/drawing/2014/main" id="{4405C5BD-B827-D0AF-7052-BF5478414CA5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>
                <a:extLst>
                  <a:ext uri="{FF2B5EF4-FFF2-40B4-BE49-F238E27FC236}">
                    <a16:creationId xmlns:a16="http://schemas.microsoft.com/office/drawing/2014/main" id="{70C0F1C7-C203-D96F-D3BA-8AA373EC21ED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>
                <a:extLst>
                  <a:ext uri="{FF2B5EF4-FFF2-40B4-BE49-F238E27FC236}">
                    <a16:creationId xmlns:a16="http://schemas.microsoft.com/office/drawing/2014/main" id="{EF990DED-5EAA-35AA-FD85-FFEBE3FF456F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>
                <a:extLst>
                  <a:ext uri="{FF2B5EF4-FFF2-40B4-BE49-F238E27FC236}">
                    <a16:creationId xmlns:a16="http://schemas.microsoft.com/office/drawing/2014/main" id="{884925B3-4579-3712-8E65-FA36B45CA8F9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>
                <a:extLst>
                  <a:ext uri="{FF2B5EF4-FFF2-40B4-BE49-F238E27FC236}">
                    <a16:creationId xmlns:a16="http://schemas.microsoft.com/office/drawing/2014/main" id="{B7E4D91B-8577-DAF4-5D9C-832C5F8C0894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>
                <a:extLst>
                  <a:ext uri="{FF2B5EF4-FFF2-40B4-BE49-F238E27FC236}">
                    <a16:creationId xmlns:a16="http://schemas.microsoft.com/office/drawing/2014/main" id="{4EDA1CE8-7F6D-4C3D-6AEC-546226136E4D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>
                <a:extLst>
                  <a:ext uri="{FF2B5EF4-FFF2-40B4-BE49-F238E27FC236}">
                    <a16:creationId xmlns:a16="http://schemas.microsoft.com/office/drawing/2014/main" id="{2FD74CA5-EA20-B675-7C60-D188CDAA0DB5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>
                <a:extLst>
                  <a:ext uri="{FF2B5EF4-FFF2-40B4-BE49-F238E27FC236}">
                    <a16:creationId xmlns:a16="http://schemas.microsoft.com/office/drawing/2014/main" id="{BC24E218-099B-C4FB-30A0-DFEA6E5FC4F3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>
                <a:extLst>
                  <a:ext uri="{FF2B5EF4-FFF2-40B4-BE49-F238E27FC236}">
                    <a16:creationId xmlns:a16="http://schemas.microsoft.com/office/drawing/2014/main" id="{E64E6F1B-37B8-50A9-76CF-990EB46BAE65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>
                <a:extLst>
                  <a:ext uri="{FF2B5EF4-FFF2-40B4-BE49-F238E27FC236}">
                    <a16:creationId xmlns:a16="http://schemas.microsoft.com/office/drawing/2014/main" id="{4F911EFE-24D1-91A1-30F6-6E129C3D0E0B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>
                <a:extLst>
                  <a:ext uri="{FF2B5EF4-FFF2-40B4-BE49-F238E27FC236}">
                    <a16:creationId xmlns:a16="http://schemas.microsoft.com/office/drawing/2014/main" id="{BEF9A326-B2B2-3E97-3A2B-13C4AE02D0FC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>
                <a:extLst>
                  <a:ext uri="{FF2B5EF4-FFF2-40B4-BE49-F238E27FC236}">
                    <a16:creationId xmlns:a16="http://schemas.microsoft.com/office/drawing/2014/main" id="{08D3AD54-D672-A900-F25F-394C920D18B8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>
                <a:extLst>
                  <a:ext uri="{FF2B5EF4-FFF2-40B4-BE49-F238E27FC236}">
                    <a16:creationId xmlns:a16="http://schemas.microsoft.com/office/drawing/2014/main" id="{57D4577D-19DC-61CD-5B1A-CF9A3491B3A2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>
                <a:extLst>
                  <a:ext uri="{FF2B5EF4-FFF2-40B4-BE49-F238E27FC236}">
                    <a16:creationId xmlns:a16="http://schemas.microsoft.com/office/drawing/2014/main" id="{B9511048-DFE3-9C19-8100-5BD706502C5B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>
                <a:extLst>
                  <a:ext uri="{FF2B5EF4-FFF2-40B4-BE49-F238E27FC236}">
                    <a16:creationId xmlns:a16="http://schemas.microsoft.com/office/drawing/2014/main" id="{C4D7C191-AD55-10D3-ADD1-FA0A44385782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>
                <a:extLst>
                  <a:ext uri="{FF2B5EF4-FFF2-40B4-BE49-F238E27FC236}">
                    <a16:creationId xmlns:a16="http://schemas.microsoft.com/office/drawing/2014/main" id="{A9540B3C-AB93-FE31-023B-2ACA4540F285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>
              <a:extLst>
                <a:ext uri="{FF2B5EF4-FFF2-40B4-BE49-F238E27FC236}">
                  <a16:creationId xmlns:a16="http://schemas.microsoft.com/office/drawing/2014/main" id="{7686B23C-30D5-DB44-51D5-0BE0200B2D48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>
                <a:extLst>
                  <a:ext uri="{FF2B5EF4-FFF2-40B4-BE49-F238E27FC236}">
                    <a16:creationId xmlns:a16="http://schemas.microsoft.com/office/drawing/2014/main" id="{356072C4-74D2-138B-3D94-6A94BF008AAE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>
                <a:extLst>
                  <a:ext uri="{FF2B5EF4-FFF2-40B4-BE49-F238E27FC236}">
                    <a16:creationId xmlns:a16="http://schemas.microsoft.com/office/drawing/2014/main" id="{8A6FC477-B60B-C0D3-4A44-E79D218B7EF3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>
                <a:extLst>
                  <a:ext uri="{FF2B5EF4-FFF2-40B4-BE49-F238E27FC236}">
                    <a16:creationId xmlns:a16="http://schemas.microsoft.com/office/drawing/2014/main" id="{76EBD937-7EED-D67E-97A5-4483E273C36A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>
                <a:extLst>
                  <a:ext uri="{FF2B5EF4-FFF2-40B4-BE49-F238E27FC236}">
                    <a16:creationId xmlns:a16="http://schemas.microsoft.com/office/drawing/2014/main" id="{66145949-7ECE-C4C5-6C99-16121BE23897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>
              <a:extLst>
                <a:ext uri="{FF2B5EF4-FFF2-40B4-BE49-F238E27FC236}">
                  <a16:creationId xmlns:a16="http://schemas.microsoft.com/office/drawing/2014/main" id="{E369070B-6830-DED7-A3A4-2F2FA158D1D2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>
                <a:extLst>
                  <a:ext uri="{FF2B5EF4-FFF2-40B4-BE49-F238E27FC236}">
                    <a16:creationId xmlns:a16="http://schemas.microsoft.com/office/drawing/2014/main" id="{87397572-8029-BEC5-41DA-E1E2523BD27A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>
                <a:extLst>
                  <a:ext uri="{FF2B5EF4-FFF2-40B4-BE49-F238E27FC236}">
                    <a16:creationId xmlns:a16="http://schemas.microsoft.com/office/drawing/2014/main" id="{02D708BD-7034-851A-3D0C-4051243C7578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>
                <a:extLst>
                  <a:ext uri="{FF2B5EF4-FFF2-40B4-BE49-F238E27FC236}">
                    <a16:creationId xmlns:a16="http://schemas.microsoft.com/office/drawing/2014/main" id="{A4AC917B-DE3E-D1B3-86DD-B60FE826E075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>
                <a:extLst>
                  <a:ext uri="{FF2B5EF4-FFF2-40B4-BE49-F238E27FC236}">
                    <a16:creationId xmlns:a16="http://schemas.microsoft.com/office/drawing/2014/main" id="{C505B44F-D50B-372C-66AD-5B4D5BC113E8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>
                <a:extLst>
                  <a:ext uri="{FF2B5EF4-FFF2-40B4-BE49-F238E27FC236}">
                    <a16:creationId xmlns:a16="http://schemas.microsoft.com/office/drawing/2014/main" id="{CFD46186-0D35-A4CD-A5E9-13DC0D833033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>
                <a:extLst>
                  <a:ext uri="{FF2B5EF4-FFF2-40B4-BE49-F238E27FC236}">
                    <a16:creationId xmlns:a16="http://schemas.microsoft.com/office/drawing/2014/main" id="{7EB4E654-18BE-D7C8-4B78-1DED05EC6507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>
                <a:extLst>
                  <a:ext uri="{FF2B5EF4-FFF2-40B4-BE49-F238E27FC236}">
                    <a16:creationId xmlns:a16="http://schemas.microsoft.com/office/drawing/2014/main" id="{AA47178D-0DB3-4A28-B757-71448C5536D6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>
                <a:extLst>
                  <a:ext uri="{FF2B5EF4-FFF2-40B4-BE49-F238E27FC236}">
                    <a16:creationId xmlns:a16="http://schemas.microsoft.com/office/drawing/2014/main" id="{75CED474-5E01-73A0-896C-5E792CA66EA3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>
                <a:extLst>
                  <a:ext uri="{FF2B5EF4-FFF2-40B4-BE49-F238E27FC236}">
                    <a16:creationId xmlns:a16="http://schemas.microsoft.com/office/drawing/2014/main" id="{4F88CB52-3067-44A8-0910-883F1C8AA4FA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>
                <a:extLst>
                  <a:ext uri="{FF2B5EF4-FFF2-40B4-BE49-F238E27FC236}">
                    <a16:creationId xmlns:a16="http://schemas.microsoft.com/office/drawing/2014/main" id="{BEA6EF11-7FEA-2DAC-D853-78C0612B8542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>
                <a:extLst>
                  <a:ext uri="{FF2B5EF4-FFF2-40B4-BE49-F238E27FC236}">
                    <a16:creationId xmlns:a16="http://schemas.microsoft.com/office/drawing/2014/main" id="{6244B31F-75CD-C2FB-5716-24FDC7902DBF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>
                <a:extLst>
                  <a:ext uri="{FF2B5EF4-FFF2-40B4-BE49-F238E27FC236}">
                    <a16:creationId xmlns:a16="http://schemas.microsoft.com/office/drawing/2014/main" id="{B9D06D5D-C774-5BB5-4DF1-9F23C2375458}"/>
                  </a:ext>
                </a:extLst>
              </p:cNvPr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>
                <a:extLst>
                  <a:ext uri="{FF2B5EF4-FFF2-40B4-BE49-F238E27FC236}">
                    <a16:creationId xmlns:a16="http://schemas.microsoft.com/office/drawing/2014/main" id="{8EAF40DF-99B9-50E6-5256-6BE226428761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>
                <a:extLst>
                  <a:ext uri="{FF2B5EF4-FFF2-40B4-BE49-F238E27FC236}">
                    <a16:creationId xmlns:a16="http://schemas.microsoft.com/office/drawing/2014/main" id="{291A493B-B1F6-FD33-774A-F10E010A8E30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>
              <a:extLst>
                <a:ext uri="{FF2B5EF4-FFF2-40B4-BE49-F238E27FC236}">
                  <a16:creationId xmlns:a16="http://schemas.microsoft.com/office/drawing/2014/main" id="{88D4786A-FE7D-B853-721E-7F42B7F5DC9D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>
                <a:extLst>
                  <a:ext uri="{FF2B5EF4-FFF2-40B4-BE49-F238E27FC236}">
                    <a16:creationId xmlns:a16="http://schemas.microsoft.com/office/drawing/2014/main" id="{323FB095-4695-96D3-B858-A0106BB7F90E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>
                <a:extLst>
                  <a:ext uri="{FF2B5EF4-FFF2-40B4-BE49-F238E27FC236}">
                    <a16:creationId xmlns:a16="http://schemas.microsoft.com/office/drawing/2014/main" id="{5CC7E8C8-481F-DF08-69BA-6BE5EFAFDF3D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>
                <a:extLst>
                  <a:ext uri="{FF2B5EF4-FFF2-40B4-BE49-F238E27FC236}">
                    <a16:creationId xmlns:a16="http://schemas.microsoft.com/office/drawing/2014/main" id="{C31E71D8-71B9-E140-B6B8-FF2D412B5148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>
                <a:extLst>
                  <a:ext uri="{FF2B5EF4-FFF2-40B4-BE49-F238E27FC236}">
                    <a16:creationId xmlns:a16="http://schemas.microsoft.com/office/drawing/2014/main" id="{88D60466-341A-49F3-912C-993841AA1324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>
                <a:extLst>
                  <a:ext uri="{FF2B5EF4-FFF2-40B4-BE49-F238E27FC236}">
                    <a16:creationId xmlns:a16="http://schemas.microsoft.com/office/drawing/2014/main" id="{27F62677-0F36-6D94-DC0D-926C5BB7F15E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>
                <a:extLst>
                  <a:ext uri="{FF2B5EF4-FFF2-40B4-BE49-F238E27FC236}">
                    <a16:creationId xmlns:a16="http://schemas.microsoft.com/office/drawing/2014/main" id="{D89CD8C6-B5E1-4CF3-7DDD-A7F58E7F6A9C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>
                <a:extLst>
                  <a:ext uri="{FF2B5EF4-FFF2-40B4-BE49-F238E27FC236}">
                    <a16:creationId xmlns:a16="http://schemas.microsoft.com/office/drawing/2014/main" id="{BEF04772-923D-B84B-D92E-95E5028BCD7E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>
                <a:extLst>
                  <a:ext uri="{FF2B5EF4-FFF2-40B4-BE49-F238E27FC236}">
                    <a16:creationId xmlns:a16="http://schemas.microsoft.com/office/drawing/2014/main" id="{2323AE05-4D64-4593-A4B8-27C632C0B739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>
                <a:extLst>
                  <a:ext uri="{FF2B5EF4-FFF2-40B4-BE49-F238E27FC236}">
                    <a16:creationId xmlns:a16="http://schemas.microsoft.com/office/drawing/2014/main" id="{9B3CABF3-E298-B733-BD6A-5A44004ECF22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>
                <a:extLst>
                  <a:ext uri="{FF2B5EF4-FFF2-40B4-BE49-F238E27FC236}">
                    <a16:creationId xmlns:a16="http://schemas.microsoft.com/office/drawing/2014/main" id="{8669E3F0-7452-DDCA-AF10-0E49E0F36D98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>
                <a:extLst>
                  <a:ext uri="{FF2B5EF4-FFF2-40B4-BE49-F238E27FC236}">
                    <a16:creationId xmlns:a16="http://schemas.microsoft.com/office/drawing/2014/main" id="{E827AE2C-CEA9-9359-BD9A-A9C8948152D5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>
                <a:extLst>
                  <a:ext uri="{FF2B5EF4-FFF2-40B4-BE49-F238E27FC236}">
                    <a16:creationId xmlns:a16="http://schemas.microsoft.com/office/drawing/2014/main" id="{0E735CA7-788E-181A-30F0-58983CB56DB4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>
                <a:extLst>
                  <a:ext uri="{FF2B5EF4-FFF2-40B4-BE49-F238E27FC236}">
                    <a16:creationId xmlns:a16="http://schemas.microsoft.com/office/drawing/2014/main" id="{86EB61E9-2FBE-8518-3F23-4CF878C3D7E9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>
                <a:extLst>
                  <a:ext uri="{FF2B5EF4-FFF2-40B4-BE49-F238E27FC236}">
                    <a16:creationId xmlns:a16="http://schemas.microsoft.com/office/drawing/2014/main" id="{C3BBB427-0461-B16F-E4F3-F7F989B03EB2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>
                <a:extLst>
                  <a:ext uri="{FF2B5EF4-FFF2-40B4-BE49-F238E27FC236}">
                    <a16:creationId xmlns:a16="http://schemas.microsoft.com/office/drawing/2014/main" id="{099232F4-4554-534F-1D2C-23649B4581E2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>
                <a:extLst>
                  <a:ext uri="{FF2B5EF4-FFF2-40B4-BE49-F238E27FC236}">
                    <a16:creationId xmlns:a16="http://schemas.microsoft.com/office/drawing/2014/main" id="{B3CECC41-5187-92D4-7787-A6D42EF4F861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>
                <a:extLst>
                  <a:ext uri="{FF2B5EF4-FFF2-40B4-BE49-F238E27FC236}">
                    <a16:creationId xmlns:a16="http://schemas.microsoft.com/office/drawing/2014/main" id="{0FA4EE48-1812-B127-82C9-55C91B5BAECC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>
                <a:extLst>
                  <a:ext uri="{FF2B5EF4-FFF2-40B4-BE49-F238E27FC236}">
                    <a16:creationId xmlns:a16="http://schemas.microsoft.com/office/drawing/2014/main" id="{15656C7B-FBF2-3959-ADC1-309337D554B9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>
                <a:extLst>
                  <a:ext uri="{FF2B5EF4-FFF2-40B4-BE49-F238E27FC236}">
                    <a16:creationId xmlns:a16="http://schemas.microsoft.com/office/drawing/2014/main" id="{5C111DEC-44B9-A14E-B113-FA9AA5F259FC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>
                <a:extLst>
                  <a:ext uri="{FF2B5EF4-FFF2-40B4-BE49-F238E27FC236}">
                    <a16:creationId xmlns:a16="http://schemas.microsoft.com/office/drawing/2014/main" id="{56D275E4-C3A8-BEE9-B86E-BEC4B104375C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>
                <a:extLst>
                  <a:ext uri="{FF2B5EF4-FFF2-40B4-BE49-F238E27FC236}">
                    <a16:creationId xmlns:a16="http://schemas.microsoft.com/office/drawing/2014/main" id="{0CB3A3D5-3802-6C7C-F228-BFF96DCA19F0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>
                <a:extLst>
                  <a:ext uri="{FF2B5EF4-FFF2-40B4-BE49-F238E27FC236}">
                    <a16:creationId xmlns:a16="http://schemas.microsoft.com/office/drawing/2014/main" id="{E8B065F0-28B6-E05F-4C9B-B19DA5BF08BF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>
                <a:extLst>
                  <a:ext uri="{FF2B5EF4-FFF2-40B4-BE49-F238E27FC236}">
                    <a16:creationId xmlns:a16="http://schemas.microsoft.com/office/drawing/2014/main" id="{EB68F10E-AC24-81DA-DAF4-C1CC31EB90FB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>
                <a:extLst>
                  <a:ext uri="{FF2B5EF4-FFF2-40B4-BE49-F238E27FC236}">
                    <a16:creationId xmlns:a16="http://schemas.microsoft.com/office/drawing/2014/main" id="{BC259AE7-FD1E-D59E-9A50-07AE6425C133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>
                <a:extLst>
                  <a:ext uri="{FF2B5EF4-FFF2-40B4-BE49-F238E27FC236}">
                    <a16:creationId xmlns:a16="http://schemas.microsoft.com/office/drawing/2014/main" id="{94DD922B-4966-A27F-7C0D-93CE8C34F255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>
                <a:extLst>
                  <a:ext uri="{FF2B5EF4-FFF2-40B4-BE49-F238E27FC236}">
                    <a16:creationId xmlns:a16="http://schemas.microsoft.com/office/drawing/2014/main" id="{D6D4DDE7-2822-4606-2249-314EBF4CEE29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>
                <a:extLst>
                  <a:ext uri="{FF2B5EF4-FFF2-40B4-BE49-F238E27FC236}">
                    <a16:creationId xmlns:a16="http://schemas.microsoft.com/office/drawing/2014/main" id="{8ED79F38-BDEE-A281-F22D-142A3D5553A0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>
                <a:extLst>
                  <a:ext uri="{FF2B5EF4-FFF2-40B4-BE49-F238E27FC236}">
                    <a16:creationId xmlns:a16="http://schemas.microsoft.com/office/drawing/2014/main" id="{A0D3E6ED-2616-3B8C-C03F-2D96C9880B31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>
                <a:extLst>
                  <a:ext uri="{FF2B5EF4-FFF2-40B4-BE49-F238E27FC236}">
                    <a16:creationId xmlns:a16="http://schemas.microsoft.com/office/drawing/2014/main" id="{495A2CCD-74B2-D9DE-8C3B-61E44F5504B9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>
                <a:extLst>
                  <a:ext uri="{FF2B5EF4-FFF2-40B4-BE49-F238E27FC236}">
                    <a16:creationId xmlns:a16="http://schemas.microsoft.com/office/drawing/2014/main" id="{81B46CC6-D347-0A46-7ABB-E9FB7389156B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>
                <a:extLst>
                  <a:ext uri="{FF2B5EF4-FFF2-40B4-BE49-F238E27FC236}">
                    <a16:creationId xmlns:a16="http://schemas.microsoft.com/office/drawing/2014/main" id="{5B5C62E2-73BA-32F6-7018-A53A322A6A6A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>
                <a:extLst>
                  <a:ext uri="{FF2B5EF4-FFF2-40B4-BE49-F238E27FC236}">
                    <a16:creationId xmlns:a16="http://schemas.microsoft.com/office/drawing/2014/main" id="{8AFFDB07-407C-7E60-9428-45738A1DE937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>
                <a:extLst>
                  <a:ext uri="{FF2B5EF4-FFF2-40B4-BE49-F238E27FC236}">
                    <a16:creationId xmlns:a16="http://schemas.microsoft.com/office/drawing/2014/main" id="{30D356DD-1D83-03C7-7E26-DFD0718391EC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>
                <a:extLst>
                  <a:ext uri="{FF2B5EF4-FFF2-40B4-BE49-F238E27FC236}">
                    <a16:creationId xmlns:a16="http://schemas.microsoft.com/office/drawing/2014/main" id="{54091B82-630D-89E2-A5F1-B8A6D0AEF237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>
                <a:extLst>
                  <a:ext uri="{FF2B5EF4-FFF2-40B4-BE49-F238E27FC236}">
                    <a16:creationId xmlns:a16="http://schemas.microsoft.com/office/drawing/2014/main" id="{4A047B2F-29DE-BD93-4DE1-8FB40652F1DA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>
                <a:extLst>
                  <a:ext uri="{FF2B5EF4-FFF2-40B4-BE49-F238E27FC236}">
                    <a16:creationId xmlns:a16="http://schemas.microsoft.com/office/drawing/2014/main" id="{E6F68F5F-71D2-225B-F73D-734F2DF72C07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>
                <a:extLst>
                  <a:ext uri="{FF2B5EF4-FFF2-40B4-BE49-F238E27FC236}">
                    <a16:creationId xmlns:a16="http://schemas.microsoft.com/office/drawing/2014/main" id="{43EB6C09-4F1D-DE9C-4E34-A30EE7008A05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>
                <a:extLst>
                  <a:ext uri="{FF2B5EF4-FFF2-40B4-BE49-F238E27FC236}">
                    <a16:creationId xmlns:a16="http://schemas.microsoft.com/office/drawing/2014/main" id="{72DFD4D0-018A-271F-1AA2-73E4ECDF30C5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>
                <a:extLst>
                  <a:ext uri="{FF2B5EF4-FFF2-40B4-BE49-F238E27FC236}">
                    <a16:creationId xmlns:a16="http://schemas.microsoft.com/office/drawing/2014/main" id="{362372A4-4434-5C15-3673-4CE8931938F5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>
                <a:extLst>
                  <a:ext uri="{FF2B5EF4-FFF2-40B4-BE49-F238E27FC236}">
                    <a16:creationId xmlns:a16="http://schemas.microsoft.com/office/drawing/2014/main" id="{BCEF0D46-0009-99AA-0EAD-F6757A621097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>
                <a:extLst>
                  <a:ext uri="{FF2B5EF4-FFF2-40B4-BE49-F238E27FC236}">
                    <a16:creationId xmlns:a16="http://schemas.microsoft.com/office/drawing/2014/main" id="{C2E4AAB2-9C96-FEE5-7A89-1F09D05CDA0F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>
                <a:extLst>
                  <a:ext uri="{FF2B5EF4-FFF2-40B4-BE49-F238E27FC236}">
                    <a16:creationId xmlns:a16="http://schemas.microsoft.com/office/drawing/2014/main" id="{895A3E00-7079-CDC2-28BA-964FB057FA4D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>
                <a:extLst>
                  <a:ext uri="{FF2B5EF4-FFF2-40B4-BE49-F238E27FC236}">
                    <a16:creationId xmlns:a16="http://schemas.microsoft.com/office/drawing/2014/main" id="{AEC54E82-BA56-6215-9BF7-7784CA845016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>
                <a:extLst>
                  <a:ext uri="{FF2B5EF4-FFF2-40B4-BE49-F238E27FC236}">
                    <a16:creationId xmlns:a16="http://schemas.microsoft.com/office/drawing/2014/main" id="{747B4181-7906-B27E-C56F-85293DCB0B87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>
                <a:extLst>
                  <a:ext uri="{FF2B5EF4-FFF2-40B4-BE49-F238E27FC236}">
                    <a16:creationId xmlns:a16="http://schemas.microsoft.com/office/drawing/2014/main" id="{9EF5066F-77ED-1B7B-5CE4-D6DA153B1438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>
                <a:extLst>
                  <a:ext uri="{FF2B5EF4-FFF2-40B4-BE49-F238E27FC236}">
                    <a16:creationId xmlns:a16="http://schemas.microsoft.com/office/drawing/2014/main" id="{3964EFD6-D488-929C-548D-226113833DC1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>
                <a:extLst>
                  <a:ext uri="{FF2B5EF4-FFF2-40B4-BE49-F238E27FC236}">
                    <a16:creationId xmlns:a16="http://schemas.microsoft.com/office/drawing/2014/main" id="{7EEE7703-0220-5CCA-94E0-387A78E614F2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>
                <a:extLst>
                  <a:ext uri="{FF2B5EF4-FFF2-40B4-BE49-F238E27FC236}">
                    <a16:creationId xmlns:a16="http://schemas.microsoft.com/office/drawing/2014/main" id="{B3AA0841-D678-C429-CD6A-76D1F4D11D03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>
                <a:extLst>
                  <a:ext uri="{FF2B5EF4-FFF2-40B4-BE49-F238E27FC236}">
                    <a16:creationId xmlns:a16="http://schemas.microsoft.com/office/drawing/2014/main" id="{3EC697DB-4AC6-0886-F9F5-A2ED072E2ACC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>
                <a:extLst>
                  <a:ext uri="{FF2B5EF4-FFF2-40B4-BE49-F238E27FC236}">
                    <a16:creationId xmlns:a16="http://schemas.microsoft.com/office/drawing/2014/main" id="{E31A5BCA-8E78-6998-C4BE-F36CFA18B8BE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>
                <a:extLst>
                  <a:ext uri="{FF2B5EF4-FFF2-40B4-BE49-F238E27FC236}">
                    <a16:creationId xmlns:a16="http://schemas.microsoft.com/office/drawing/2014/main" id="{1D6CDD7F-E2A5-A911-FE8E-8FA5A3F722A0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>
                <a:extLst>
                  <a:ext uri="{FF2B5EF4-FFF2-40B4-BE49-F238E27FC236}">
                    <a16:creationId xmlns:a16="http://schemas.microsoft.com/office/drawing/2014/main" id="{C5DF27A6-FCA7-7C22-4B2E-D1D66014033C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>
                <a:extLst>
                  <a:ext uri="{FF2B5EF4-FFF2-40B4-BE49-F238E27FC236}">
                    <a16:creationId xmlns:a16="http://schemas.microsoft.com/office/drawing/2014/main" id="{533F91DA-D23F-BF03-B456-EF585107A4BC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>
                <a:extLst>
                  <a:ext uri="{FF2B5EF4-FFF2-40B4-BE49-F238E27FC236}">
                    <a16:creationId xmlns:a16="http://schemas.microsoft.com/office/drawing/2014/main" id="{77E8C553-2559-4E65-EDD7-5BBFC827C414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>
                <a:extLst>
                  <a:ext uri="{FF2B5EF4-FFF2-40B4-BE49-F238E27FC236}">
                    <a16:creationId xmlns:a16="http://schemas.microsoft.com/office/drawing/2014/main" id="{8F0B1884-7B93-7429-28D1-04FFCCCEAD84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>
                <a:extLst>
                  <a:ext uri="{FF2B5EF4-FFF2-40B4-BE49-F238E27FC236}">
                    <a16:creationId xmlns:a16="http://schemas.microsoft.com/office/drawing/2014/main" id="{22BFA882-CCBC-ECA3-B797-B73741B92F1D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>
                <a:extLst>
                  <a:ext uri="{FF2B5EF4-FFF2-40B4-BE49-F238E27FC236}">
                    <a16:creationId xmlns:a16="http://schemas.microsoft.com/office/drawing/2014/main" id="{916BF966-A3F9-AE1A-DD9C-D2D334B30A2F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>
                <a:extLst>
                  <a:ext uri="{FF2B5EF4-FFF2-40B4-BE49-F238E27FC236}">
                    <a16:creationId xmlns:a16="http://schemas.microsoft.com/office/drawing/2014/main" id="{C6E03017-724F-5C9C-007B-E6458F7C0B9A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>
                <a:extLst>
                  <a:ext uri="{FF2B5EF4-FFF2-40B4-BE49-F238E27FC236}">
                    <a16:creationId xmlns:a16="http://schemas.microsoft.com/office/drawing/2014/main" id="{353D8A66-887C-03FA-F6DA-1F3F293F9001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>
                <a:extLst>
                  <a:ext uri="{FF2B5EF4-FFF2-40B4-BE49-F238E27FC236}">
                    <a16:creationId xmlns:a16="http://schemas.microsoft.com/office/drawing/2014/main" id="{8A72F4B3-AD6D-E076-5226-45B5D95C7476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>
                <a:extLst>
                  <a:ext uri="{FF2B5EF4-FFF2-40B4-BE49-F238E27FC236}">
                    <a16:creationId xmlns:a16="http://schemas.microsoft.com/office/drawing/2014/main" id="{6CFB7D95-0233-7341-19D5-D45F081E670E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>
                <a:extLst>
                  <a:ext uri="{FF2B5EF4-FFF2-40B4-BE49-F238E27FC236}">
                    <a16:creationId xmlns:a16="http://schemas.microsoft.com/office/drawing/2014/main" id="{0661FAEF-E882-04A4-A500-900F39CE1E07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>
                <a:extLst>
                  <a:ext uri="{FF2B5EF4-FFF2-40B4-BE49-F238E27FC236}">
                    <a16:creationId xmlns:a16="http://schemas.microsoft.com/office/drawing/2014/main" id="{C7D0F595-39E4-EEC5-FF89-F84C1274F4DA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>
                <a:extLst>
                  <a:ext uri="{FF2B5EF4-FFF2-40B4-BE49-F238E27FC236}">
                    <a16:creationId xmlns:a16="http://schemas.microsoft.com/office/drawing/2014/main" id="{D898BDDC-24C6-D820-44F7-7383555758A0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>
                <a:extLst>
                  <a:ext uri="{FF2B5EF4-FFF2-40B4-BE49-F238E27FC236}">
                    <a16:creationId xmlns:a16="http://schemas.microsoft.com/office/drawing/2014/main" id="{EE56728E-A31E-51D2-C8A7-64F487F543C8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>
                <a:extLst>
                  <a:ext uri="{FF2B5EF4-FFF2-40B4-BE49-F238E27FC236}">
                    <a16:creationId xmlns:a16="http://schemas.microsoft.com/office/drawing/2014/main" id="{45A503FE-08E9-9A31-C0CF-3DABE52F1CE8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>
                <a:extLst>
                  <a:ext uri="{FF2B5EF4-FFF2-40B4-BE49-F238E27FC236}">
                    <a16:creationId xmlns:a16="http://schemas.microsoft.com/office/drawing/2014/main" id="{32B7E344-38EA-AAAC-0A89-3C52BF172BEB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>
                <a:extLst>
                  <a:ext uri="{FF2B5EF4-FFF2-40B4-BE49-F238E27FC236}">
                    <a16:creationId xmlns:a16="http://schemas.microsoft.com/office/drawing/2014/main" id="{E3EA9F06-CC6B-839D-E4F1-FB876101C21C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>
                <a:extLst>
                  <a:ext uri="{FF2B5EF4-FFF2-40B4-BE49-F238E27FC236}">
                    <a16:creationId xmlns:a16="http://schemas.microsoft.com/office/drawing/2014/main" id="{F19EF539-5E7B-38EE-6430-F2F34C980849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>
                <a:extLst>
                  <a:ext uri="{FF2B5EF4-FFF2-40B4-BE49-F238E27FC236}">
                    <a16:creationId xmlns:a16="http://schemas.microsoft.com/office/drawing/2014/main" id="{D5BA39EC-42A0-B835-6B58-719DC0AD520C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>
                <a:extLst>
                  <a:ext uri="{FF2B5EF4-FFF2-40B4-BE49-F238E27FC236}">
                    <a16:creationId xmlns:a16="http://schemas.microsoft.com/office/drawing/2014/main" id="{367F7D13-4112-3561-079E-179D7BA41FC9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>
                <a:extLst>
                  <a:ext uri="{FF2B5EF4-FFF2-40B4-BE49-F238E27FC236}">
                    <a16:creationId xmlns:a16="http://schemas.microsoft.com/office/drawing/2014/main" id="{B56463C3-5847-B2B9-4479-26494B756295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>
                <a:extLst>
                  <a:ext uri="{FF2B5EF4-FFF2-40B4-BE49-F238E27FC236}">
                    <a16:creationId xmlns:a16="http://schemas.microsoft.com/office/drawing/2014/main" id="{485D15C5-4038-D7DC-2E8E-501274453C72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>
                <a:extLst>
                  <a:ext uri="{FF2B5EF4-FFF2-40B4-BE49-F238E27FC236}">
                    <a16:creationId xmlns:a16="http://schemas.microsoft.com/office/drawing/2014/main" id="{AA671F37-169D-C610-F673-32045A314757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>
                <a:extLst>
                  <a:ext uri="{FF2B5EF4-FFF2-40B4-BE49-F238E27FC236}">
                    <a16:creationId xmlns:a16="http://schemas.microsoft.com/office/drawing/2014/main" id="{EBDAC511-00C2-E529-E8FF-2A145AFFA1FE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>
                <a:extLst>
                  <a:ext uri="{FF2B5EF4-FFF2-40B4-BE49-F238E27FC236}">
                    <a16:creationId xmlns:a16="http://schemas.microsoft.com/office/drawing/2014/main" id="{B0F84E68-922D-5CE8-03DD-581744493714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>
                <a:extLst>
                  <a:ext uri="{FF2B5EF4-FFF2-40B4-BE49-F238E27FC236}">
                    <a16:creationId xmlns:a16="http://schemas.microsoft.com/office/drawing/2014/main" id="{AE4AB8D2-CD2A-DD53-252B-1FAEA9958587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>
                <a:extLst>
                  <a:ext uri="{FF2B5EF4-FFF2-40B4-BE49-F238E27FC236}">
                    <a16:creationId xmlns:a16="http://schemas.microsoft.com/office/drawing/2014/main" id="{54186850-11A8-5FA8-860A-2448619CE01B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>
                <a:extLst>
                  <a:ext uri="{FF2B5EF4-FFF2-40B4-BE49-F238E27FC236}">
                    <a16:creationId xmlns:a16="http://schemas.microsoft.com/office/drawing/2014/main" id="{EA8BBB89-73CE-BF1E-CDDE-2FC5C5351CE7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>
                <a:extLst>
                  <a:ext uri="{FF2B5EF4-FFF2-40B4-BE49-F238E27FC236}">
                    <a16:creationId xmlns:a16="http://schemas.microsoft.com/office/drawing/2014/main" id="{22895B44-916F-8663-CBF1-DAAFF43C9C52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>
                <a:extLst>
                  <a:ext uri="{FF2B5EF4-FFF2-40B4-BE49-F238E27FC236}">
                    <a16:creationId xmlns:a16="http://schemas.microsoft.com/office/drawing/2014/main" id="{A58B86F0-428F-FFF3-CCCB-A64E525E8229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>
                <a:extLst>
                  <a:ext uri="{FF2B5EF4-FFF2-40B4-BE49-F238E27FC236}">
                    <a16:creationId xmlns:a16="http://schemas.microsoft.com/office/drawing/2014/main" id="{7FDA478D-D675-6B98-778A-009E9569052E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>
                <a:extLst>
                  <a:ext uri="{FF2B5EF4-FFF2-40B4-BE49-F238E27FC236}">
                    <a16:creationId xmlns:a16="http://schemas.microsoft.com/office/drawing/2014/main" id="{C18070CC-AB3E-1B1A-D54A-FB946D561F26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>
                <a:extLst>
                  <a:ext uri="{FF2B5EF4-FFF2-40B4-BE49-F238E27FC236}">
                    <a16:creationId xmlns:a16="http://schemas.microsoft.com/office/drawing/2014/main" id="{BCD66D33-5716-3643-6485-F2C2F813DE2E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>
                <a:extLst>
                  <a:ext uri="{FF2B5EF4-FFF2-40B4-BE49-F238E27FC236}">
                    <a16:creationId xmlns:a16="http://schemas.microsoft.com/office/drawing/2014/main" id="{29FA140D-0212-7F5D-8B9D-BEA4AB7D7D69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>
                <a:extLst>
                  <a:ext uri="{FF2B5EF4-FFF2-40B4-BE49-F238E27FC236}">
                    <a16:creationId xmlns:a16="http://schemas.microsoft.com/office/drawing/2014/main" id="{0638332F-6E49-9FEE-D5D3-29C1E97CC932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>
                <a:extLst>
                  <a:ext uri="{FF2B5EF4-FFF2-40B4-BE49-F238E27FC236}">
                    <a16:creationId xmlns:a16="http://schemas.microsoft.com/office/drawing/2014/main" id="{34DEBB67-6C2F-E2FD-4AE8-2E2DD95AC221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>
                <a:extLst>
                  <a:ext uri="{FF2B5EF4-FFF2-40B4-BE49-F238E27FC236}">
                    <a16:creationId xmlns:a16="http://schemas.microsoft.com/office/drawing/2014/main" id="{409150B2-ADB5-44E2-F66A-519553B7FB6F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>
                <a:extLst>
                  <a:ext uri="{FF2B5EF4-FFF2-40B4-BE49-F238E27FC236}">
                    <a16:creationId xmlns:a16="http://schemas.microsoft.com/office/drawing/2014/main" id="{ADCCFBE6-FA91-834E-9D5E-CE51C35A888B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>
                <a:extLst>
                  <a:ext uri="{FF2B5EF4-FFF2-40B4-BE49-F238E27FC236}">
                    <a16:creationId xmlns:a16="http://schemas.microsoft.com/office/drawing/2014/main" id="{E40288B6-71FA-A7BB-6D02-503390C4C675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>
                <a:extLst>
                  <a:ext uri="{FF2B5EF4-FFF2-40B4-BE49-F238E27FC236}">
                    <a16:creationId xmlns:a16="http://schemas.microsoft.com/office/drawing/2014/main" id="{35521467-4D8C-3CF1-C06C-D7949767B18D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>
                <a:extLst>
                  <a:ext uri="{FF2B5EF4-FFF2-40B4-BE49-F238E27FC236}">
                    <a16:creationId xmlns:a16="http://schemas.microsoft.com/office/drawing/2014/main" id="{B784E36B-F276-7C90-3077-FA10E9BF5834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>
                <a:extLst>
                  <a:ext uri="{FF2B5EF4-FFF2-40B4-BE49-F238E27FC236}">
                    <a16:creationId xmlns:a16="http://schemas.microsoft.com/office/drawing/2014/main" id="{2A22AB62-675B-C78E-C55B-3A7807EB438D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>
                <a:extLst>
                  <a:ext uri="{FF2B5EF4-FFF2-40B4-BE49-F238E27FC236}">
                    <a16:creationId xmlns:a16="http://schemas.microsoft.com/office/drawing/2014/main" id="{3DA0EF5C-6004-93C1-D4FE-64E6823D69E8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>
                <a:extLst>
                  <a:ext uri="{FF2B5EF4-FFF2-40B4-BE49-F238E27FC236}">
                    <a16:creationId xmlns:a16="http://schemas.microsoft.com/office/drawing/2014/main" id="{FD9832EF-1E8C-4188-9A38-5E8B3773C046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>
                <a:extLst>
                  <a:ext uri="{FF2B5EF4-FFF2-40B4-BE49-F238E27FC236}">
                    <a16:creationId xmlns:a16="http://schemas.microsoft.com/office/drawing/2014/main" id="{D142BE3E-1B6C-1C13-F9B2-96DDC4492778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>
                <a:extLst>
                  <a:ext uri="{FF2B5EF4-FFF2-40B4-BE49-F238E27FC236}">
                    <a16:creationId xmlns:a16="http://schemas.microsoft.com/office/drawing/2014/main" id="{3AF37BCA-0E62-E480-6A43-91DFDA4692EA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>
                <a:extLst>
                  <a:ext uri="{FF2B5EF4-FFF2-40B4-BE49-F238E27FC236}">
                    <a16:creationId xmlns:a16="http://schemas.microsoft.com/office/drawing/2014/main" id="{CFD96FAC-629E-C833-4318-C9342A1C0DDD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>
                <a:extLst>
                  <a:ext uri="{FF2B5EF4-FFF2-40B4-BE49-F238E27FC236}">
                    <a16:creationId xmlns:a16="http://schemas.microsoft.com/office/drawing/2014/main" id="{2E3A9367-185F-A563-0E88-9B5CEE41D1DC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>
                <a:extLst>
                  <a:ext uri="{FF2B5EF4-FFF2-40B4-BE49-F238E27FC236}">
                    <a16:creationId xmlns:a16="http://schemas.microsoft.com/office/drawing/2014/main" id="{E9D2429D-090B-82DD-04C2-68D70DD8ABDA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>
                <a:extLst>
                  <a:ext uri="{FF2B5EF4-FFF2-40B4-BE49-F238E27FC236}">
                    <a16:creationId xmlns:a16="http://schemas.microsoft.com/office/drawing/2014/main" id="{45BDCED7-C226-2DEF-700F-F0ABBDBB4153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>
                <a:extLst>
                  <a:ext uri="{FF2B5EF4-FFF2-40B4-BE49-F238E27FC236}">
                    <a16:creationId xmlns:a16="http://schemas.microsoft.com/office/drawing/2014/main" id="{155F67FF-0F05-A967-BC56-A6973B10BD69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>
                <a:extLst>
                  <a:ext uri="{FF2B5EF4-FFF2-40B4-BE49-F238E27FC236}">
                    <a16:creationId xmlns:a16="http://schemas.microsoft.com/office/drawing/2014/main" id="{2B8AC648-A251-8AB0-59F6-7CE96F737B46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>
                <a:extLst>
                  <a:ext uri="{FF2B5EF4-FFF2-40B4-BE49-F238E27FC236}">
                    <a16:creationId xmlns:a16="http://schemas.microsoft.com/office/drawing/2014/main" id="{023BDC5F-60E1-33B2-84F9-FC6B70456FB9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>
                <a:extLst>
                  <a:ext uri="{FF2B5EF4-FFF2-40B4-BE49-F238E27FC236}">
                    <a16:creationId xmlns:a16="http://schemas.microsoft.com/office/drawing/2014/main" id="{2F6744AD-966C-034E-7E11-4289877B1DD7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>
                <a:extLst>
                  <a:ext uri="{FF2B5EF4-FFF2-40B4-BE49-F238E27FC236}">
                    <a16:creationId xmlns:a16="http://schemas.microsoft.com/office/drawing/2014/main" id="{FE98433C-A13A-22F7-E4EC-CD9756E0CFEE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>
                <a:extLst>
                  <a:ext uri="{FF2B5EF4-FFF2-40B4-BE49-F238E27FC236}">
                    <a16:creationId xmlns:a16="http://schemas.microsoft.com/office/drawing/2014/main" id="{D21A1FE6-A6DE-AC0F-E1BA-339DBBFA2979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>
                <a:extLst>
                  <a:ext uri="{FF2B5EF4-FFF2-40B4-BE49-F238E27FC236}">
                    <a16:creationId xmlns:a16="http://schemas.microsoft.com/office/drawing/2014/main" id="{80096BAC-E8BC-5429-3012-9D0175AF7ACD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>
                <a:extLst>
                  <a:ext uri="{FF2B5EF4-FFF2-40B4-BE49-F238E27FC236}">
                    <a16:creationId xmlns:a16="http://schemas.microsoft.com/office/drawing/2014/main" id="{21E82A35-1A78-2A65-93A9-D3758381B6E3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>
                <a:extLst>
                  <a:ext uri="{FF2B5EF4-FFF2-40B4-BE49-F238E27FC236}">
                    <a16:creationId xmlns:a16="http://schemas.microsoft.com/office/drawing/2014/main" id="{466DC5BC-B469-BF94-3466-BC3E8BBADF48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>
                <a:extLst>
                  <a:ext uri="{FF2B5EF4-FFF2-40B4-BE49-F238E27FC236}">
                    <a16:creationId xmlns:a16="http://schemas.microsoft.com/office/drawing/2014/main" id="{CBA2D773-0443-C11B-44AA-61B417B500A8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>
                <a:extLst>
                  <a:ext uri="{FF2B5EF4-FFF2-40B4-BE49-F238E27FC236}">
                    <a16:creationId xmlns:a16="http://schemas.microsoft.com/office/drawing/2014/main" id="{80CD89D7-A3B4-9E6B-5F70-4DBB97E19B04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>
                <a:extLst>
                  <a:ext uri="{FF2B5EF4-FFF2-40B4-BE49-F238E27FC236}">
                    <a16:creationId xmlns:a16="http://schemas.microsoft.com/office/drawing/2014/main" id="{26FFC9FD-C1E1-BE30-85C0-1AF888022398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>
                <a:extLst>
                  <a:ext uri="{FF2B5EF4-FFF2-40B4-BE49-F238E27FC236}">
                    <a16:creationId xmlns:a16="http://schemas.microsoft.com/office/drawing/2014/main" id="{CB9A6ACD-9216-5AB1-3B6B-CC83779B756D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>
                <a:extLst>
                  <a:ext uri="{FF2B5EF4-FFF2-40B4-BE49-F238E27FC236}">
                    <a16:creationId xmlns:a16="http://schemas.microsoft.com/office/drawing/2014/main" id="{B3C00269-3491-1A98-7308-9DA61BB79D68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>
              <a:extLst>
                <a:ext uri="{FF2B5EF4-FFF2-40B4-BE49-F238E27FC236}">
                  <a16:creationId xmlns:a16="http://schemas.microsoft.com/office/drawing/2014/main" id="{D77719CF-440A-653B-6FFC-698C46430D7B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>
              <a:extLst>
                <a:ext uri="{FF2B5EF4-FFF2-40B4-BE49-F238E27FC236}">
                  <a16:creationId xmlns:a16="http://schemas.microsoft.com/office/drawing/2014/main" id="{7BE94FEA-7C5B-00F7-6179-CBC65A83EA18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>
              <a:extLst>
                <a:ext uri="{FF2B5EF4-FFF2-40B4-BE49-F238E27FC236}">
                  <a16:creationId xmlns:a16="http://schemas.microsoft.com/office/drawing/2014/main" id="{9DBA331B-35F8-23AD-7629-EF7877995718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>
              <a:extLst>
                <a:ext uri="{FF2B5EF4-FFF2-40B4-BE49-F238E27FC236}">
                  <a16:creationId xmlns:a16="http://schemas.microsoft.com/office/drawing/2014/main" id="{73DB3EBC-8D89-D93C-5EF9-57F819B48315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>
              <a:extLst>
                <a:ext uri="{FF2B5EF4-FFF2-40B4-BE49-F238E27FC236}">
                  <a16:creationId xmlns:a16="http://schemas.microsoft.com/office/drawing/2014/main" id="{D13933E4-ECED-D164-F856-DCC87F1D72A2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>
              <a:extLst>
                <a:ext uri="{FF2B5EF4-FFF2-40B4-BE49-F238E27FC236}">
                  <a16:creationId xmlns:a16="http://schemas.microsoft.com/office/drawing/2014/main" id="{FCB8F794-A0CF-6102-4848-7DD6F0009F41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>
              <a:extLst>
                <a:ext uri="{FF2B5EF4-FFF2-40B4-BE49-F238E27FC236}">
                  <a16:creationId xmlns:a16="http://schemas.microsoft.com/office/drawing/2014/main" id="{3A38D03D-EC56-F9E9-1275-6E37403ACC4F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>
              <a:extLst>
                <a:ext uri="{FF2B5EF4-FFF2-40B4-BE49-F238E27FC236}">
                  <a16:creationId xmlns:a16="http://schemas.microsoft.com/office/drawing/2014/main" id="{F8733B83-1774-B98B-7BAA-C96F813922EF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>
              <a:extLst>
                <a:ext uri="{FF2B5EF4-FFF2-40B4-BE49-F238E27FC236}">
                  <a16:creationId xmlns:a16="http://schemas.microsoft.com/office/drawing/2014/main" id="{E4BD5639-78CD-A0D9-D090-660F722F167E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>
              <a:extLst>
                <a:ext uri="{FF2B5EF4-FFF2-40B4-BE49-F238E27FC236}">
                  <a16:creationId xmlns:a16="http://schemas.microsoft.com/office/drawing/2014/main" id="{FCF84043-B7E3-D2C9-6AE7-F920BB30E555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>
              <a:extLst>
                <a:ext uri="{FF2B5EF4-FFF2-40B4-BE49-F238E27FC236}">
                  <a16:creationId xmlns:a16="http://schemas.microsoft.com/office/drawing/2014/main" id="{3EED478E-94EB-9C3B-2E9D-4CA27311D9DA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>
              <a:extLst>
                <a:ext uri="{FF2B5EF4-FFF2-40B4-BE49-F238E27FC236}">
                  <a16:creationId xmlns:a16="http://schemas.microsoft.com/office/drawing/2014/main" id="{0CD03A98-EAB5-777A-9DDD-26E566164BFB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>
              <a:extLst>
                <a:ext uri="{FF2B5EF4-FFF2-40B4-BE49-F238E27FC236}">
                  <a16:creationId xmlns:a16="http://schemas.microsoft.com/office/drawing/2014/main" id="{334DE611-B47B-54CB-B634-4C6BCF9B93EF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>
              <a:extLst>
                <a:ext uri="{FF2B5EF4-FFF2-40B4-BE49-F238E27FC236}">
                  <a16:creationId xmlns:a16="http://schemas.microsoft.com/office/drawing/2014/main" id="{44DA1CCE-47E6-C5A0-33FC-6EA58E2FAF22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>
              <a:extLst>
                <a:ext uri="{FF2B5EF4-FFF2-40B4-BE49-F238E27FC236}">
                  <a16:creationId xmlns:a16="http://schemas.microsoft.com/office/drawing/2014/main" id="{45F964B9-0494-E0E6-2C60-D0B7455F5D5E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>
              <a:extLst>
                <a:ext uri="{FF2B5EF4-FFF2-40B4-BE49-F238E27FC236}">
                  <a16:creationId xmlns:a16="http://schemas.microsoft.com/office/drawing/2014/main" id="{39F61C31-17A2-4086-7400-F0D1CC701BE3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>
              <a:extLst>
                <a:ext uri="{FF2B5EF4-FFF2-40B4-BE49-F238E27FC236}">
                  <a16:creationId xmlns:a16="http://schemas.microsoft.com/office/drawing/2014/main" id="{2FEEEE53-B925-BB5A-663C-961D9F6965DC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>
              <a:extLst>
                <a:ext uri="{FF2B5EF4-FFF2-40B4-BE49-F238E27FC236}">
                  <a16:creationId xmlns:a16="http://schemas.microsoft.com/office/drawing/2014/main" id="{5D873490-EEA7-6EE0-EAD8-E15879BF0BBA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>
              <a:extLst>
                <a:ext uri="{FF2B5EF4-FFF2-40B4-BE49-F238E27FC236}">
                  <a16:creationId xmlns:a16="http://schemas.microsoft.com/office/drawing/2014/main" id="{D2718245-753C-7A52-9995-7A42BAF4EEDB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>
              <a:extLst>
                <a:ext uri="{FF2B5EF4-FFF2-40B4-BE49-F238E27FC236}">
                  <a16:creationId xmlns:a16="http://schemas.microsoft.com/office/drawing/2014/main" id="{10546A3E-F75F-1776-2FA8-AA5C9E7B8AB2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>
              <a:extLst>
                <a:ext uri="{FF2B5EF4-FFF2-40B4-BE49-F238E27FC236}">
                  <a16:creationId xmlns:a16="http://schemas.microsoft.com/office/drawing/2014/main" id="{9F21F26C-717F-9D23-D97D-6D7772C1BDA5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>
              <a:extLst>
                <a:ext uri="{FF2B5EF4-FFF2-40B4-BE49-F238E27FC236}">
                  <a16:creationId xmlns:a16="http://schemas.microsoft.com/office/drawing/2014/main" id="{D1BF698B-7627-36D8-C0A2-328B2472FF55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>
              <a:extLst>
                <a:ext uri="{FF2B5EF4-FFF2-40B4-BE49-F238E27FC236}">
                  <a16:creationId xmlns:a16="http://schemas.microsoft.com/office/drawing/2014/main" id="{3C2648B5-22ED-68A1-671C-A8920DF50D60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>
              <a:extLst>
                <a:ext uri="{FF2B5EF4-FFF2-40B4-BE49-F238E27FC236}">
                  <a16:creationId xmlns:a16="http://schemas.microsoft.com/office/drawing/2014/main" id="{A8CABC20-8D6F-7241-0ADC-BA11CB317C59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>
              <a:extLst>
                <a:ext uri="{FF2B5EF4-FFF2-40B4-BE49-F238E27FC236}">
                  <a16:creationId xmlns:a16="http://schemas.microsoft.com/office/drawing/2014/main" id="{38CDF89F-E7B1-DB0B-2823-61B5A81E71AD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>
              <a:extLst>
                <a:ext uri="{FF2B5EF4-FFF2-40B4-BE49-F238E27FC236}">
                  <a16:creationId xmlns:a16="http://schemas.microsoft.com/office/drawing/2014/main" id="{328B0307-9B40-DEB3-2A9A-B05218F0AC22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>
              <a:extLst>
                <a:ext uri="{FF2B5EF4-FFF2-40B4-BE49-F238E27FC236}">
                  <a16:creationId xmlns:a16="http://schemas.microsoft.com/office/drawing/2014/main" id="{08667013-55F6-D187-7D6A-694E788E13B8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>
                <a:extLst>
                  <a:ext uri="{FF2B5EF4-FFF2-40B4-BE49-F238E27FC236}">
                    <a16:creationId xmlns:a16="http://schemas.microsoft.com/office/drawing/2014/main" id="{540DC8A2-A57D-3916-A3B2-FDEFA586D3CE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>
                <a:extLst>
                  <a:ext uri="{FF2B5EF4-FFF2-40B4-BE49-F238E27FC236}">
                    <a16:creationId xmlns:a16="http://schemas.microsoft.com/office/drawing/2014/main" id="{60FDE463-B8B3-3E73-0886-926FDBB8D937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339932A-DE20-173D-B062-8DA188CC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03F8EAF3-8128-4618-4E71-877A82912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03" y="278780"/>
            <a:ext cx="1344056" cy="2011867"/>
          </a:xfrm>
          <a:prstGeom prst="rect">
            <a:avLst/>
          </a:prstGeom>
        </p:spPr>
      </p:pic>
      <p:pic>
        <p:nvPicPr>
          <p:cNvPr id="4" name="Grafik 3" descr="Ein Bild, das Brille, Sweater, Person, Wand enthält.&#10;&#10;KI-generierte Inhalte können fehlerhaft sein.">
            <a:extLst>
              <a:ext uri="{FF2B5EF4-FFF2-40B4-BE49-F238E27FC236}">
                <a16:creationId xmlns:a16="http://schemas.microsoft.com/office/drawing/2014/main" id="{C82B4681-2EFF-1C39-AD84-6EFDE027A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304" y="2327817"/>
            <a:ext cx="1344051" cy="22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87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6D1D717A-F86F-A4BF-9B88-4A91CADA6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B9DA8E58-E52F-E866-9519-E8EE9226A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4125" y="1057650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Routenplanung</a:t>
            </a:r>
          </a:p>
        </p:txBody>
      </p:sp>
      <p:sp>
        <p:nvSpPr>
          <p:cNvPr id="885" name="Google Shape;885;p31">
            <a:extLst>
              <a:ext uri="{FF2B5EF4-FFF2-40B4-BE49-F238E27FC236}">
                <a16:creationId xmlns:a16="http://schemas.microsoft.com/office/drawing/2014/main" id="{F3F4E80E-A66E-B707-B18C-265C7060D3B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34125" y="17436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  <a:buNone/>
            </a:pPr>
            <a:r>
              <a:rPr lang="de-AT"/>
              <a:t>Finanzamt</a:t>
            </a:r>
            <a:endParaRPr lang="de-DE"/>
          </a:p>
          <a:p>
            <a:pPr marL="0" indent="0">
              <a:buSzPts val="1100"/>
              <a:buNone/>
            </a:pPr>
            <a:endParaRPr lang="de-AT"/>
          </a:p>
          <a:p>
            <a:pPr marL="0" indent="0">
              <a:buSzPts val="1100"/>
              <a:buNone/>
            </a:pPr>
            <a:r>
              <a:rPr lang="de-AT"/>
              <a:t>Bezirkshauptmannschaft</a:t>
            </a:r>
          </a:p>
          <a:p>
            <a:pPr marL="0" indent="0">
              <a:buSzPts val="1100"/>
              <a:buNone/>
            </a:pPr>
            <a:endParaRPr lang="de-AT"/>
          </a:p>
          <a:p>
            <a:pPr marL="0" indent="0">
              <a:buSzPts val="1100"/>
              <a:buNone/>
            </a:pPr>
            <a:r>
              <a:rPr lang="de-AT"/>
              <a:t>AK: Arbeiterkammer</a:t>
            </a:r>
          </a:p>
          <a:p>
            <a:pPr marL="0" indent="0">
              <a:buSzPts val="1100"/>
              <a:buNone/>
            </a:pPr>
            <a:endParaRPr lang="de-AT">
              <a:solidFill>
                <a:srgbClr val="6B4036"/>
              </a:solidFill>
            </a:endParaRPr>
          </a:p>
          <a:p>
            <a:pPr marL="0" indent="0">
              <a:buSzPts val="1100"/>
              <a:buNone/>
            </a:pPr>
            <a:r>
              <a:rPr lang="de-AT">
                <a:solidFill>
                  <a:srgbClr val="6B4036"/>
                </a:solidFill>
              </a:rPr>
              <a:t>Gewerkschaftshaus Linz</a:t>
            </a:r>
          </a:p>
          <a:p>
            <a:pPr marL="0" indent="0">
              <a:buSzPts val="1100"/>
              <a:buNone/>
            </a:pPr>
            <a:endParaRPr lang="de-AT">
              <a:solidFill>
                <a:srgbClr val="6B4036"/>
              </a:solidFill>
            </a:endParaRPr>
          </a:p>
          <a:p>
            <a:pPr marL="0" indent="0">
              <a:buSzPts val="1100"/>
              <a:buNone/>
            </a:pPr>
            <a:r>
              <a:rPr lang="de-AT">
                <a:solidFill>
                  <a:srgbClr val="6B4036"/>
                </a:solidFill>
              </a:rPr>
              <a:t>Volksgartenstraße</a:t>
            </a:r>
          </a:p>
          <a:p>
            <a:pPr marL="0" indent="0">
              <a:buSzPts val="1100"/>
              <a:buNone/>
            </a:pPr>
            <a:endParaRPr lang="de-AT">
              <a:solidFill>
                <a:srgbClr val="6B4036"/>
              </a:solidFill>
            </a:endParaRPr>
          </a:p>
          <a:p>
            <a:pPr marL="0" indent="0">
              <a:buSzPts val="1100"/>
              <a:buNone/>
            </a:pPr>
            <a:r>
              <a:rPr lang="de-AT">
                <a:solidFill>
                  <a:srgbClr val="6B4036"/>
                </a:solidFill>
              </a:rPr>
              <a:t>Herrenstraße</a:t>
            </a:r>
          </a:p>
          <a:p>
            <a:pPr marL="0" indent="0">
              <a:buSzPts val="1100"/>
              <a:buNone/>
            </a:pPr>
            <a:endParaRPr lang="de-AT">
              <a:solidFill>
                <a:srgbClr val="6B4036"/>
              </a:solidFill>
            </a:endParaRPr>
          </a:p>
          <a:p>
            <a:pPr marL="0" indent="0">
              <a:buSzPts val="1100"/>
              <a:buNone/>
            </a:pPr>
            <a:r>
              <a:rPr lang="de-AT">
                <a:solidFill>
                  <a:srgbClr val="6B4036"/>
                </a:solidFill>
              </a:rPr>
              <a:t>Neues Landhaus</a:t>
            </a:r>
          </a:p>
          <a:p>
            <a:pPr marL="0" indent="0">
              <a:buSzPts val="1100"/>
              <a:buNone/>
            </a:pPr>
            <a:endParaRPr lang="de-AT">
              <a:solidFill>
                <a:srgbClr val="6B4036"/>
              </a:solidFill>
            </a:endParaRPr>
          </a:p>
          <a:p>
            <a:pPr marL="342900" indent="-342900"/>
            <a:endParaRPr lang="de-AT"/>
          </a:p>
          <a:p>
            <a:pPr marL="228600" indent="-228600">
              <a:buSzPts val="1100"/>
            </a:pPr>
            <a:endParaRPr lang="de-AT"/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BA31A37B-E68D-13E0-7A26-474DDF1B8D75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5A122227-37A3-0FF2-B83C-49A44A5FA6C8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302B886D-866F-AFF0-0E1C-E0B26B385372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216EBD55-7D4A-2BFB-DFEA-343AD549A9B2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C31CFADD-97E9-6831-103A-67556ED1B844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A01DD5B-DE5E-A573-C048-017AC65B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 descr="Ein Bild, das Text, Karte, Screenshot enthält.&#10;&#10;KI-generierte Inhalte können fehlerhaft sein.">
            <a:extLst>
              <a:ext uri="{FF2B5EF4-FFF2-40B4-BE49-F238E27FC236}">
                <a16:creationId xmlns:a16="http://schemas.microsoft.com/office/drawing/2014/main" id="{4BE52B52-CEC4-0AB4-27F6-DAC1AC7AE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18" y="461842"/>
            <a:ext cx="2330396" cy="421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1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Routenübersicht</a:t>
            </a:r>
            <a:endParaRPr/>
          </a:p>
        </p:txBody>
      </p:sp>
      <p:sp>
        <p:nvSpPr>
          <p:cNvPr id="650" name="Google Shape;650;p29"/>
          <p:cNvSpPr txBox="1">
            <a:spLocks noGrp="1"/>
          </p:cNvSpPr>
          <p:nvPr>
            <p:ph type="title" idx="2"/>
          </p:nvPr>
        </p:nvSpPr>
        <p:spPr>
          <a:xfrm>
            <a:off x="1669500" y="1557075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51" name="Google Shape;651;p29"/>
          <p:cNvSpPr txBox="1">
            <a:spLocks noGrp="1"/>
          </p:cNvSpPr>
          <p:nvPr>
            <p:ph type="title" idx="3"/>
          </p:nvPr>
        </p:nvSpPr>
        <p:spPr>
          <a:xfrm>
            <a:off x="1669500" y="2990496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52" name="Google Shape;652;p29"/>
          <p:cNvSpPr txBox="1">
            <a:spLocks noGrp="1"/>
          </p:cNvSpPr>
          <p:nvPr>
            <p:ph type="title" idx="4"/>
          </p:nvPr>
        </p:nvSpPr>
        <p:spPr>
          <a:xfrm>
            <a:off x="4255500" y="1557075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53" name="Google Shape;653;p29"/>
          <p:cNvSpPr txBox="1">
            <a:spLocks noGrp="1"/>
          </p:cNvSpPr>
          <p:nvPr>
            <p:ph type="title" idx="5"/>
          </p:nvPr>
        </p:nvSpPr>
        <p:spPr>
          <a:xfrm>
            <a:off x="4255500" y="2990496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54" name="Google Shape;654;p29"/>
          <p:cNvSpPr txBox="1">
            <a:spLocks noGrp="1"/>
          </p:cNvSpPr>
          <p:nvPr>
            <p:ph type="title" idx="6"/>
          </p:nvPr>
        </p:nvSpPr>
        <p:spPr>
          <a:xfrm>
            <a:off x="6841500" y="1557075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55" name="Google Shape;655;p29"/>
          <p:cNvSpPr txBox="1">
            <a:spLocks noGrp="1"/>
          </p:cNvSpPr>
          <p:nvPr>
            <p:ph type="title" idx="7"/>
          </p:nvPr>
        </p:nvSpPr>
        <p:spPr>
          <a:xfrm>
            <a:off x="6841500" y="2990496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818519" y="2041773"/>
            <a:ext cx="238896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Route 1 - </a:t>
            </a:r>
            <a:r>
              <a:rPr lang="en" err="1">
                <a:solidFill>
                  <a:schemeClr val="dk1"/>
                </a:solidFill>
              </a:rPr>
              <a:t>Froschberg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7" name="Google Shape;657;p29"/>
          <p:cNvSpPr txBox="1">
            <a:spLocks noGrp="1"/>
          </p:cNvSpPr>
          <p:nvPr>
            <p:ph type="subTitle" idx="8"/>
          </p:nvPr>
        </p:nvSpPr>
        <p:spPr>
          <a:xfrm>
            <a:off x="3350522" y="2041773"/>
            <a:ext cx="2586001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>
                <a:solidFill>
                  <a:schemeClr val="dk1"/>
                </a:solidFill>
              </a:rPr>
              <a:t>Route 2 - Urfahrrunde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8" name="Google Shape;658;p29"/>
          <p:cNvSpPr txBox="1">
            <a:spLocks noGrp="1"/>
          </p:cNvSpPr>
          <p:nvPr>
            <p:ph type="subTitle" idx="9"/>
          </p:nvPr>
        </p:nvSpPr>
        <p:spPr>
          <a:xfrm>
            <a:off x="5892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>
                <a:solidFill>
                  <a:schemeClr val="dk1"/>
                </a:solidFill>
              </a:rPr>
              <a:t>Route 3 – </a:t>
            </a:r>
          </a:p>
          <a:p>
            <a:pPr marL="0" indent="0"/>
            <a:r>
              <a:rPr lang="de-AT">
                <a:solidFill>
                  <a:schemeClr val="dk1"/>
                </a:solidFill>
              </a:rPr>
              <a:t>Donauufer</a:t>
            </a:r>
          </a:p>
        </p:txBody>
      </p:sp>
      <p:sp>
        <p:nvSpPr>
          <p:cNvPr id="659" name="Google Shape;659;p29"/>
          <p:cNvSpPr txBox="1">
            <a:spLocks noGrp="1"/>
          </p:cNvSpPr>
          <p:nvPr>
            <p:ph type="subTitle" idx="13"/>
          </p:nvPr>
        </p:nvSpPr>
        <p:spPr>
          <a:xfrm>
            <a:off x="720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Route 4 - </a:t>
            </a:r>
            <a:r>
              <a:rPr lang="en" err="1">
                <a:solidFill>
                  <a:schemeClr val="dk1"/>
                </a:solidFill>
              </a:rPr>
              <a:t>Landstraße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29"/>
          <p:cNvSpPr txBox="1">
            <a:spLocks noGrp="1"/>
          </p:cNvSpPr>
          <p:nvPr>
            <p:ph type="subTitle" idx="14"/>
          </p:nvPr>
        </p:nvSpPr>
        <p:spPr>
          <a:xfrm>
            <a:off x="3306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Runde 5 - </a:t>
            </a:r>
            <a:r>
              <a:rPr lang="en" err="1">
                <a:solidFill>
                  <a:schemeClr val="dk1"/>
                </a:solidFill>
              </a:rPr>
              <a:t>Südbahnhofmarkt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1" name="Google Shape;661;p29"/>
          <p:cNvSpPr txBox="1">
            <a:spLocks noGrp="1"/>
          </p:cNvSpPr>
          <p:nvPr>
            <p:ph type="subTitle" idx="15"/>
          </p:nvPr>
        </p:nvSpPr>
        <p:spPr>
          <a:xfrm>
            <a:off x="5892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Route 6 - </a:t>
            </a:r>
            <a:r>
              <a:rPr lang="en" err="1">
                <a:solidFill>
                  <a:schemeClr val="dk1"/>
                </a:solidFill>
              </a:rPr>
              <a:t>Bindermichl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662" name="Google Shape;662;p29"/>
          <p:cNvGrpSpPr/>
          <p:nvPr/>
        </p:nvGrpSpPr>
        <p:grpSpPr>
          <a:xfrm>
            <a:off x="8556746" y="3783993"/>
            <a:ext cx="1125135" cy="356313"/>
            <a:chOff x="5762775" y="261825"/>
            <a:chExt cx="564600" cy="178800"/>
          </a:xfrm>
        </p:grpSpPr>
        <p:sp>
          <p:nvSpPr>
            <p:cNvPr id="663" name="Google Shape;663;p2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5" name="Google Shape;665;p29"/>
          <p:cNvSpPr/>
          <p:nvPr/>
        </p:nvSpPr>
        <p:spPr>
          <a:xfrm>
            <a:off x="8556760" y="2712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/>
          <p:cNvSpPr/>
          <p:nvPr/>
        </p:nvSpPr>
        <p:spPr>
          <a:xfrm>
            <a:off x="8258170" y="36118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" name="Google Shape;667;p29"/>
          <p:cNvGrpSpPr/>
          <p:nvPr/>
        </p:nvGrpSpPr>
        <p:grpSpPr>
          <a:xfrm>
            <a:off x="-735881" y="2835681"/>
            <a:ext cx="1752143" cy="550210"/>
            <a:chOff x="4626925" y="135475"/>
            <a:chExt cx="973900" cy="305825"/>
          </a:xfrm>
        </p:grpSpPr>
        <p:sp>
          <p:nvSpPr>
            <p:cNvPr id="668" name="Google Shape;668;p2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29"/>
          <p:cNvSpPr/>
          <p:nvPr/>
        </p:nvSpPr>
        <p:spPr>
          <a:xfrm>
            <a:off x="5838011" y="3613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71365ED-94C5-15D4-6B43-EB508BE8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2A8047AB-D476-BAAF-013C-E8A4A87ED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A65460BA-9819-327E-F92E-E11E6D756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462" y="2212105"/>
            <a:ext cx="5648465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Mühlkreisbahnhof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09A2D63F-A561-0CA1-A802-1634A61E812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09</a:t>
            </a: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3C4575-0433-631E-97C5-383ADEE03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 descr="Ein Bild, das Menschliches Gesicht, Person, Wand, Kinn enthält.&#10;&#10;KI-generierte Inhalte können fehlerhaft sein.">
            <a:extLst>
              <a:ext uri="{FF2B5EF4-FFF2-40B4-BE49-F238E27FC236}">
                <a16:creationId xmlns:a16="http://schemas.microsoft.com/office/drawing/2014/main" id="{81CE550E-1B7A-C31A-86D6-4C8A12631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113" y="2777621"/>
            <a:ext cx="1668732" cy="2111742"/>
          </a:xfrm>
          <a:prstGeom prst="rect">
            <a:avLst/>
          </a:prstGeom>
        </p:spPr>
      </p:pic>
      <p:pic>
        <p:nvPicPr>
          <p:cNvPr id="4" name="Grafik 3" descr="Ein Bild, das Person, Menschliches Gesicht, Kleidung, Mann enthält.&#10;&#10;KI-generierte Inhalte können fehlerhaft sein.">
            <a:extLst>
              <a:ext uri="{FF2B5EF4-FFF2-40B4-BE49-F238E27FC236}">
                <a16:creationId xmlns:a16="http://schemas.microsoft.com/office/drawing/2014/main" id="{35B1A2CF-292D-B545-B405-069A46E1A8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747" t="-3553" r="21157" b="23454"/>
          <a:stretch>
            <a:fillRect/>
          </a:stretch>
        </p:blipFill>
        <p:spPr>
          <a:xfrm>
            <a:off x="5948235" y="599698"/>
            <a:ext cx="1668272" cy="19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1B8429BE-E41B-BF5C-6987-1BFCB827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607F4C28-6A6B-38D5-7589-671F4F4334CE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5192E1B9-FFD3-BCB8-297A-CFDC715F0D2D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" name="Google Shape;888;p31">
            <a:extLst>
              <a:ext uri="{FF2B5EF4-FFF2-40B4-BE49-F238E27FC236}">
                <a16:creationId xmlns:a16="http://schemas.microsoft.com/office/drawing/2014/main" id="{763B0263-7CE7-5E56-89E2-49179E9ED3FE}"/>
              </a:ext>
            </a:extLst>
          </p:cNvPr>
          <p:cNvGrpSpPr/>
          <p:nvPr/>
        </p:nvGrpSpPr>
        <p:grpSpPr>
          <a:xfrm>
            <a:off x="416573" y="2330228"/>
            <a:ext cx="2900401" cy="2273773"/>
            <a:chOff x="416570" y="1304733"/>
            <a:chExt cx="3776332" cy="3299267"/>
          </a:xfrm>
        </p:grpSpPr>
        <p:sp>
          <p:nvSpPr>
            <p:cNvPr id="889" name="Google Shape;889;p31">
              <a:extLst>
                <a:ext uri="{FF2B5EF4-FFF2-40B4-BE49-F238E27FC236}">
                  <a16:creationId xmlns:a16="http://schemas.microsoft.com/office/drawing/2014/main" id="{B8921763-EA9A-D7FF-4883-1CCB6666C571}"/>
                </a:ext>
              </a:extLst>
            </p:cNvPr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0" name="Google Shape;890;p31">
              <a:extLst>
                <a:ext uri="{FF2B5EF4-FFF2-40B4-BE49-F238E27FC236}">
                  <a16:creationId xmlns:a16="http://schemas.microsoft.com/office/drawing/2014/main" id="{D57217C2-F09B-8FF6-8491-7A12891E6219}"/>
                </a:ext>
              </a:extLst>
            </p:cNvPr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891" name="Google Shape;891;p31">
                <a:extLst>
                  <a:ext uri="{FF2B5EF4-FFF2-40B4-BE49-F238E27FC236}">
                    <a16:creationId xmlns:a16="http://schemas.microsoft.com/office/drawing/2014/main" id="{D2FE2402-5CE1-8534-8CB8-1275D34B7CB3}"/>
                  </a:ext>
                </a:extLst>
              </p:cNvPr>
              <p:cNvGrpSpPr/>
              <p:nvPr/>
            </p:nvGrpSpPr>
            <p:grpSpPr>
              <a:xfrm>
                <a:off x="1099490" y="2173849"/>
                <a:ext cx="210887" cy="2214031"/>
                <a:chOff x="-70650" y="394638"/>
                <a:chExt cx="116050" cy="1218375"/>
              </a:xfrm>
            </p:grpSpPr>
            <p:sp>
              <p:nvSpPr>
                <p:cNvPr id="892" name="Google Shape;892;p31">
                  <a:extLst>
                    <a:ext uri="{FF2B5EF4-FFF2-40B4-BE49-F238E27FC236}">
                      <a16:creationId xmlns:a16="http://schemas.microsoft.com/office/drawing/2014/main" id="{5FDE7641-394E-35C5-C982-FD3422EA0FA7}"/>
                    </a:ext>
                  </a:extLst>
                </p:cNvPr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1">
                  <a:extLst>
                    <a:ext uri="{FF2B5EF4-FFF2-40B4-BE49-F238E27FC236}">
                      <a16:creationId xmlns:a16="http://schemas.microsoft.com/office/drawing/2014/main" id="{2A106D2F-8D8D-ADEC-CCFF-B1CD3E9C705D}"/>
                    </a:ext>
                  </a:extLst>
                </p:cNvPr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894;p31">
                <a:extLst>
                  <a:ext uri="{FF2B5EF4-FFF2-40B4-BE49-F238E27FC236}">
                    <a16:creationId xmlns:a16="http://schemas.microsoft.com/office/drawing/2014/main" id="{5F0E7653-D96A-9275-5675-9530DFAC0CD3}"/>
                  </a:ext>
                </a:extLst>
              </p:cNvPr>
              <p:cNvGrpSpPr/>
              <p:nvPr/>
            </p:nvGrpSpPr>
            <p:grpSpPr>
              <a:xfrm>
                <a:off x="2720969" y="2173784"/>
                <a:ext cx="767764" cy="2213993"/>
                <a:chOff x="1964475" y="929475"/>
                <a:chExt cx="286800" cy="827075"/>
              </a:xfrm>
            </p:grpSpPr>
            <p:sp>
              <p:nvSpPr>
                <p:cNvPr id="895" name="Google Shape;895;p31">
                  <a:extLst>
                    <a:ext uri="{FF2B5EF4-FFF2-40B4-BE49-F238E27FC236}">
                      <a16:creationId xmlns:a16="http://schemas.microsoft.com/office/drawing/2014/main" id="{1E538887-6927-8FFF-C926-378B87C0E2F5}"/>
                    </a:ext>
                  </a:extLst>
                </p:cNvPr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1">
                  <a:extLst>
                    <a:ext uri="{FF2B5EF4-FFF2-40B4-BE49-F238E27FC236}">
                      <a16:creationId xmlns:a16="http://schemas.microsoft.com/office/drawing/2014/main" id="{36101075-EC2A-A553-B9F2-0EF5D61C0824}"/>
                    </a:ext>
                  </a:extLst>
                </p:cNvPr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1">
                  <a:extLst>
                    <a:ext uri="{FF2B5EF4-FFF2-40B4-BE49-F238E27FC236}">
                      <a16:creationId xmlns:a16="http://schemas.microsoft.com/office/drawing/2014/main" id="{A43EB5FC-A320-F1DE-6661-69805C4F12AF}"/>
                    </a:ext>
                  </a:extLst>
                </p:cNvPr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1">
                  <a:extLst>
                    <a:ext uri="{FF2B5EF4-FFF2-40B4-BE49-F238E27FC236}">
                      <a16:creationId xmlns:a16="http://schemas.microsoft.com/office/drawing/2014/main" id="{7B0EA675-8AB2-ECC6-7702-63DEBFEA47DF}"/>
                    </a:ext>
                  </a:extLst>
                </p:cNvPr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1">
                  <a:extLst>
                    <a:ext uri="{FF2B5EF4-FFF2-40B4-BE49-F238E27FC236}">
                      <a16:creationId xmlns:a16="http://schemas.microsoft.com/office/drawing/2014/main" id="{1B5F093F-2498-0EED-393D-E62A4D7D123C}"/>
                    </a:ext>
                  </a:extLst>
                </p:cNvPr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1">
                  <a:extLst>
                    <a:ext uri="{FF2B5EF4-FFF2-40B4-BE49-F238E27FC236}">
                      <a16:creationId xmlns:a16="http://schemas.microsoft.com/office/drawing/2014/main" id="{C5596F73-9C75-C1D7-07D5-067C193657AE}"/>
                    </a:ext>
                  </a:extLst>
                </p:cNvPr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1">
                  <a:extLst>
                    <a:ext uri="{FF2B5EF4-FFF2-40B4-BE49-F238E27FC236}">
                      <a16:creationId xmlns:a16="http://schemas.microsoft.com/office/drawing/2014/main" id="{85DB9838-02A7-D7DA-86A6-79B0B979E070}"/>
                    </a:ext>
                  </a:extLst>
                </p:cNvPr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1">
                  <a:extLst>
                    <a:ext uri="{FF2B5EF4-FFF2-40B4-BE49-F238E27FC236}">
                      <a16:creationId xmlns:a16="http://schemas.microsoft.com/office/drawing/2014/main" id="{D2A0BADB-A50E-7A65-5EB6-6F9E62C81693}"/>
                    </a:ext>
                  </a:extLst>
                </p:cNvPr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1">
                  <a:extLst>
                    <a:ext uri="{FF2B5EF4-FFF2-40B4-BE49-F238E27FC236}">
                      <a16:creationId xmlns:a16="http://schemas.microsoft.com/office/drawing/2014/main" id="{517DA3F6-7730-ECC0-7A91-B5304D48AA41}"/>
                    </a:ext>
                  </a:extLst>
                </p:cNvPr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1">
                  <a:extLst>
                    <a:ext uri="{FF2B5EF4-FFF2-40B4-BE49-F238E27FC236}">
                      <a16:creationId xmlns:a16="http://schemas.microsoft.com/office/drawing/2014/main" id="{2E325013-AFDE-E448-AA00-7F3E984DEAD2}"/>
                    </a:ext>
                  </a:extLst>
                </p:cNvPr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1">
                  <a:extLst>
                    <a:ext uri="{FF2B5EF4-FFF2-40B4-BE49-F238E27FC236}">
                      <a16:creationId xmlns:a16="http://schemas.microsoft.com/office/drawing/2014/main" id="{43A73F0B-49E6-E7C0-E2C5-5DC72B5167F4}"/>
                    </a:ext>
                  </a:extLst>
                </p:cNvPr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1">
                  <a:extLst>
                    <a:ext uri="{FF2B5EF4-FFF2-40B4-BE49-F238E27FC236}">
                      <a16:creationId xmlns:a16="http://schemas.microsoft.com/office/drawing/2014/main" id="{CE184A9B-EBD3-6228-7DC9-9BFD4EED72F0}"/>
                    </a:ext>
                  </a:extLst>
                </p:cNvPr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1">
                  <a:extLst>
                    <a:ext uri="{FF2B5EF4-FFF2-40B4-BE49-F238E27FC236}">
                      <a16:creationId xmlns:a16="http://schemas.microsoft.com/office/drawing/2014/main" id="{8CEB9FB0-727E-971E-A424-97AB93D6DBD0}"/>
                    </a:ext>
                  </a:extLst>
                </p:cNvPr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1">
                  <a:extLst>
                    <a:ext uri="{FF2B5EF4-FFF2-40B4-BE49-F238E27FC236}">
                      <a16:creationId xmlns:a16="http://schemas.microsoft.com/office/drawing/2014/main" id="{7451EBE7-EAB0-5833-7307-3C9780551C3F}"/>
                    </a:ext>
                  </a:extLst>
                </p:cNvPr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9" name="Google Shape;909;p31">
                <a:extLst>
                  <a:ext uri="{FF2B5EF4-FFF2-40B4-BE49-F238E27FC236}">
                    <a16:creationId xmlns:a16="http://schemas.microsoft.com/office/drawing/2014/main" id="{053108F1-A069-F7ED-9F94-88427379315D}"/>
                  </a:ext>
                </a:extLst>
              </p:cNvPr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1">
                <a:extLst>
                  <a:ext uri="{FF2B5EF4-FFF2-40B4-BE49-F238E27FC236}">
                    <a16:creationId xmlns:a16="http://schemas.microsoft.com/office/drawing/2014/main" id="{C36C1E64-8EEC-17E8-4BF2-0F4AB790D8A1}"/>
                  </a:ext>
                </a:extLst>
              </p:cNvPr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1">
                <a:extLst>
                  <a:ext uri="{FF2B5EF4-FFF2-40B4-BE49-F238E27FC236}">
                    <a16:creationId xmlns:a16="http://schemas.microsoft.com/office/drawing/2014/main" id="{B62A71BA-C687-7C44-9082-C2756CA49B27}"/>
                  </a:ext>
                </a:extLst>
              </p:cNvPr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2" name="Google Shape;912;p31">
                <a:extLst>
                  <a:ext uri="{FF2B5EF4-FFF2-40B4-BE49-F238E27FC236}">
                    <a16:creationId xmlns:a16="http://schemas.microsoft.com/office/drawing/2014/main" id="{92751804-2E75-707F-CA35-04F7F2B573B6}"/>
                  </a:ext>
                </a:extLst>
              </p:cNvPr>
              <p:cNvGrpSpPr/>
              <p:nvPr/>
            </p:nvGrpSpPr>
            <p:grpSpPr>
              <a:xfrm>
                <a:off x="549909" y="4516728"/>
                <a:ext cx="3510907" cy="52"/>
                <a:chOff x="5162284" y="4516728"/>
                <a:chExt cx="3510907" cy="52"/>
              </a:xfrm>
            </p:grpSpPr>
            <p:sp>
              <p:nvSpPr>
                <p:cNvPr id="913" name="Google Shape;913;p31">
                  <a:extLst>
                    <a:ext uri="{FF2B5EF4-FFF2-40B4-BE49-F238E27FC236}">
                      <a16:creationId xmlns:a16="http://schemas.microsoft.com/office/drawing/2014/main" id="{DDB0FF66-A722-ECA5-FABE-6A65EBCEEBB3}"/>
                    </a:ext>
                  </a:extLst>
                </p:cNvPr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1">
                  <a:extLst>
                    <a:ext uri="{FF2B5EF4-FFF2-40B4-BE49-F238E27FC236}">
                      <a16:creationId xmlns:a16="http://schemas.microsoft.com/office/drawing/2014/main" id="{D01490AB-9ED6-A0AB-2E91-0CF7314C32A2}"/>
                    </a:ext>
                  </a:extLst>
                </p:cNvPr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1">
                  <a:extLst>
                    <a:ext uri="{FF2B5EF4-FFF2-40B4-BE49-F238E27FC236}">
                      <a16:creationId xmlns:a16="http://schemas.microsoft.com/office/drawing/2014/main" id="{5BD0D4EC-85C2-237D-F0A2-86E3DA39F78C}"/>
                    </a:ext>
                  </a:extLst>
                </p:cNvPr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1">
                  <a:extLst>
                    <a:ext uri="{FF2B5EF4-FFF2-40B4-BE49-F238E27FC236}">
                      <a16:creationId xmlns:a16="http://schemas.microsoft.com/office/drawing/2014/main" id="{4AFE7236-C1F6-5066-D889-CDDB32D60D06}"/>
                    </a:ext>
                  </a:extLst>
                </p:cNvPr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1">
                  <a:extLst>
                    <a:ext uri="{FF2B5EF4-FFF2-40B4-BE49-F238E27FC236}">
                      <a16:creationId xmlns:a16="http://schemas.microsoft.com/office/drawing/2014/main" id="{7D5C8BBF-21F6-2F45-C7DA-A2E2A40A89C4}"/>
                    </a:ext>
                  </a:extLst>
                </p:cNvPr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1">
                  <a:extLst>
                    <a:ext uri="{FF2B5EF4-FFF2-40B4-BE49-F238E27FC236}">
                      <a16:creationId xmlns:a16="http://schemas.microsoft.com/office/drawing/2014/main" id="{62041045-146C-E063-2C52-41D0BD838AAC}"/>
                    </a:ext>
                  </a:extLst>
                </p:cNvPr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1">
                  <a:extLst>
                    <a:ext uri="{FF2B5EF4-FFF2-40B4-BE49-F238E27FC236}">
                      <a16:creationId xmlns:a16="http://schemas.microsoft.com/office/drawing/2014/main" id="{853706AF-987B-8BFE-03EC-E50B1A04B64D}"/>
                    </a:ext>
                  </a:extLst>
                </p:cNvPr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1">
                  <a:extLst>
                    <a:ext uri="{FF2B5EF4-FFF2-40B4-BE49-F238E27FC236}">
                      <a16:creationId xmlns:a16="http://schemas.microsoft.com/office/drawing/2014/main" id="{56C092D2-8F88-9F24-B13A-CB63FBEABE8E}"/>
                    </a:ext>
                  </a:extLst>
                </p:cNvPr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1">
                  <a:extLst>
                    <a:ext uri="{FF2B5EF4-FFF2-40B4-BE49-F238E27FC236}">
                      <a16:creationId xmlns:a16="http://schemas.microsoft.com/office/drawing/2014/main" id="{628B1848-EC5E-846F-3923-314B19D6C200}"/>
                    </a:ext>
                  </a:extLst>
                </p:cNvPr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1">
                  <a:extLst>
                    <a:ext uri="{FF2B5EF4-FFF2-40B4-BE49-F238E27FC236}">
                      <a16:creationId xmlns:a16="http://schemas.microsoft.com/office/drawing/2014/main" id="{89D39ACC-40D8-4BC7-2C5C-E3CE0CAE5AB5}"/>
                    </a:ext>
                  </a:extLst>
                </p:cNvPr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1">
                  <a:extLst>
                    <a:ext uri="{FF2B5EF4-FFF2-40B4-BE49-F238E27FC236}">
                      <a16:creationId xmlns:a16="http://schemas.microsoft.com/office/drawing/2014/main" id="{540E784A-40AC-6C11-96A8-1EA18BD8DB8D}"/>
                    </a:ext>
                  </a:extLst>
                </p:cNvPr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1">
                  <a:extLst>
                    <a:ext uri="{FF2B5EF4-FFF2-40B4-BE49-F238E27FC236}">
                      <a16:creationId xmlns:a16="http://schemas.microsoft.com/office/drawing/2014/main" id="{A180C713-C4AD-71DE-E62B-D7C298AB2CF7}"/>
                    </a:ext>
                  </a:extLst>
                </p:cNvPr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1">
                  <a:extLst>
                    <a:ext uri="{FF2B5EF4-FFF2-40B4-BE49-F238E27FC236}">
                      <a16:creationId xmlns:a16="http://schemas.microsoft.com/office/drawing/2014/main" id="{E29AAA93-AFFB-2F6F-F1D5-36F8B4298114}"/>
                    </a:ext>
                  </a:extLst>
                </p:cNvPr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1">
                  <a:extLst>
                    <a:ext uri="{FF2B5EF4-FFF2-40B4-BE49-F238E27FC236}">
                      <a16:creationId xmlns:a16="http://schemas.microsoft.com/office/drawing/2014/main" id="{A006D1EE-A884-4AE7-FCB7-8033E1446020}"/>
                    </a:ext>
                  </a:extLst>
                </p:cNvPr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1">
                  <a:extLst>
                    <a:ext uri="{FF2B5EF4-FFF2-40B4-BE49-F238E27FC236}">
                      <a16:creationId xmlns:a16="http://schemas.microsoft.com/office/drawing/2014/main" id="{C70491A0-6162-1252-8693-48C566E6F5F4}"/>
                    </a:ext>
                  </a:extLst>
                </p:cNvPr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1">
                  <a:extLst>
                    <a:ext uri="{FF2B5EF4-FFF2-40B4-BE49-F238E27FC236}">
                      <a16:creationId xmlns:a16="http://schemas.microsoft.com/office/drawing/2014/main" id="{AFAFB99E-613D-63C9-8129-A515CDBFB457}"/>
                    </a:ext>
                  </a:extLst>
                </p:cNvPr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1">
                  <a:extLst>
                    <a:ext uri="{FF2B5EF4-FFF2-40B4-BE49-F238E27FC236}">
                      <a16:creationId xmlns:a16="http://schemas.microsoft.com/office/drawing/2014/main" id="{89738A56-8EF5-F571-41E0-C6525C178F8D}"/>
                    </a:ext>
                  </a:extLst>
                </p:cNvPr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1">
                  <a:extLst>
                    <a:ext uri="{FF2B5EF4-FFF2-40B4-BE49-F238E27FC236}">
                      <a16:creationId xmlns:a16="http://schemas.microsoft.com/office/drawing/2014/main" id="{FB7A6544-6CD7-E010-D110-6874B16909D3}"/>
                    </a:ext>
                  </a:extLst>
                </p:cNvPr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1">
                  <a:extLst>
                    <a:ext uri="{FF2B5EF4-FFF2-40B4-BE49-F238E27FC236}">
                      <a16:creationId xmlns:a16="http://schemas.microsoft.com/office/drawing/2014/main" id="{108D0BA8-7483-EEC2-57C2-48B8995DD4E4}"/>
                    </a:ext>
                  </a:extLst>
                </p:cNvPr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1">
                  <a:extLst>
                    <a:ext uri="{FF2B5EF4-FFF2-40B4-BE49-F238E27FC236}">
                      <a16:creationId xmlns:a16="http://schemas.microsoft.com/office/drawing/2014/main" id="{CA536E8F-E1BB-47C8-1A79-4E31968A44A5}"/>
                    </a:ext>
                  </a:extLst>
                </p:cNvPr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1">
                  <a:extLst>
                    <a:ext uri="{FF2B5EF4-FFF2-40B4-BE49-F238E27FC236}">
                      <a16:creationId xmlns:a16="http://schemas.microsoft.com/office/drawing/2014/main" id="{15B5083D-A6D8-3A77-3B41-31C528CBD70C}"/>
                    </a:ext>
                  </a:extLst>
                </p:cNvPr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1">
                  <a:extLst>
                    <a:ext uri="{FF2B5EF4-FFF2-40B4-BE49-F238E27FC236}">
                      <a16:creationId xmlns:a16="http://schemas.microsoft.com/office/drawing/2014/main" id="{EED8691D-A699-5F8D-05F6-645BB42A0656}"/>
                    </a:ext>
                  </a:extLst>
                </p:cNvPr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1">
                  <a:extLst>
                    <a:ext uri="{FF2B5EF4-FFF2-40B4-BE49-F238E27FC236}">
                      <a16:creationId xmlns:a16="http://schemas.microsoft.com/office/drawing/2014/main" id="{48C6C908-9FD7-E9DF-06F4-9399C5F74BB7}"/>
                    </a:ext>
                  </a:extLst>
                </p:cNvPr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36" name="Google Shape;936;p31">
                <a:extLst>
                  <a:ext uri="{FF2B5EF4-FFF2-40B4-BE49-F238E27FC236}">
                    <a16:creationId xmlns:a16="http://schemas.microsoft.com/office/drawing/2014/main" id="{452E5C30-4359-6806-E04D-0FF9821AEC36}"/>
                  </a:ext>
                </a:extLst>
              </p:cNvPr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1">
                <a:extLst>
                  <a:ext uri="{FF2B5EF4-FFF2-40B4-BE49-F238E27FC236}">
                    <a16:creationId xmlns:a16="http://schemas.microsoft.com/office/drawing/2014/main" id="{4D79F1EB-D124-9786-4B16-FE81F14A5D11}"/>
                  </a:ext>
                </a:extLst>
              </p:cNvPr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31">
                <a:extLst>
                  <a:ext uri="{FF2B5EF4-FFF2-40B4-BE49-F238E27FC236}">
                    <a16:creationId xmlns:a16="http://schemas.microsoft.com/office/drawing/2014/main" id="{A34E86CE-0F7C-ADEE-139C-2EAF2BD96B97}"/>
                  </a:ext>
                </a:extLst>
              </p:cNvPr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939" name="Google Shape;939;p31">
                  <a:extLst>
                    <a:ext uri="{FF2B5EF4-FFF2-40B4-BE49-F238E27FC236}">
                      <a16:creationId xmlns:a16="http://schemas.microsoft.com/office/drawing/2014/main" id="{E6001221-62B0-735B-E035-18279B12516A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1">
                  <a:extLst>
                    <a:ext uri="{FF2B5EF4-FFF2-40B4-BE49-F238E27FC236}">
                      <a16:creationId xmlns:a16="http://schemas.microsoft.com/office/drawing/2014/main" id="{3AF3106B-CFCF-E0F1-9A58-7D8479B36A2F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1">
                  <a:extLst>
                    <a:ext uri="{FF2B5EF4-FFF2-40B4-BE49-F238E27FC236}">
                      <a16:creationId xmlns:a16="http://schemas.microsoft.com/office/drawing/2014/main" id="{1796B296-97D6-27B9-9777-0D08388868FE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1">
                  <a:extLst>
                    <a:ext uri="{FF2B5EF4-FFF2-40B4-BE49-F238E27FC236}">
                      <a16:creationId xmlns:a16="http://schemas.microsoft.com/office/drawing/2014/main" id="{938400B1-15AB-48A1-3DAA-637F58A5020A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1">
                  <a:extLst>
                    <a:ext uri="{FF2B5EF4-FFF2-40B4-BE49-F238E27FC236}">
                      <a16:creationId xmlns:a16="http://schemas.microsoft.com/office/drawing/2014/main" id="{E2F9AC6F-3F66-2E95-4675-AC7BF96F72FE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1">
                  <a:extLst>
                    <a:ext uri="{FF2B5EF4-FFF2-40B4-BE49-F238E27FC236}">
                      <a16:creationId xmlns:a16="http://schemas.microsoft.com/office/drawing/2014/main" id="{AAD33A86-EE5A-FC6F-B025-22789E8D82C5}"/>
                    </a:ext>
                  </a:extLst>
                </p:cNvPr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1">
                  <a:extLst>
                    <a:ext uri="{FF2B5EF4-FFF2-40B4-BE49-F238E27FC236}">
                      <a16:creationId xmlns:a16="http://schemas.microsoft.com/office/drawing/2014/main" id="{F983EC33-873A-559D-2B58-FFC44CF2AE20}"/>
                    </a:ext>
                  </a:extLst>
                </p:cNvPr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1">
                  <a:extLst>
                    <a:ext uri="{FF2B5EF4-FFF2-40B4-BE49-F238E27FC236}">
                      <a16:creationId xmlns:a16="http://schemas.microsoft.com/office/drawing/2014/main" id="{74C01AEF-81AE-32DD-BD03-F607CF9DD4B0}"/>
                    </a:ext>
                  </a:extLst>
                </p:cNvPr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1">
                  <a:extLst>
                    <a:ext uri="{FF2B5EF4-FFF2-40B4-BE49-F238E27FC236}">
                      <a16:creationId xmlns:a16="http://schemas.microsoft.com/office/drawing/2014/main" id="{C634A7E2-EC0D-CCC9-43AB-3F6D8D720E58}"/>
                    </a:ext>
                  </a:extLst>
                </p:cNvPr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1">
                  <a:extLst>
                    <a:ext uri="{FF2B5EF4-FFF2-40B4-BE49-F238E27FC236}">
                      <a16:creationId xmlns:a16="http://schemas.microsoft.com/office/drawing/2014/main" id="{C375A5D5-A579-77C2-6F93-0985CCB61803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1">
                  <a:extLst>
                    <a:ext uri="{FF2B5EF4-FFF2-40B4-BE49-F238E27FC236}">
                      <a16:creationId xmlns:a16="http://schemas.microsoft.com/office/drawing/2014/main" id="{30004726-9488-6927-42F6-48ACB4BDF4C1}"/>
                    </a:ext>
                  </a:extLst>
                </p:cNvPr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1">
                  <a:extLst>
                    <a:ext uri="{FF2B5EF4-FFF2-40B4-BE49-F238E27FC236}">
                      <a16:creationId xmlns:a16="http://schemas.microsoft.com/office/drawing/2014/main" id="{B8B65964-CBF1-F13C-505D-08B092E266FD}"/>
                    </a:ext>
                  </a:extLst>
                </p:cNvPr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1">
                  <a:extLst>
                    <a:ext uri="{FF2B5EF4-FFF2-40B4-BE49-F238E27FC236}">
                      <a16:creationId xmlns:a16="http://schemas.microsoft.com/office/drawing/2014/main" id="{0C35F054-4CC4-567F-619B-6F2FD6F6AC96}"/>
                    </a:ext>
                  </a:extLst>
                </p:cNvPr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1">
                  <a:extLst>
                    <a:ext uri="{FF2B5EF4-FFF2-40B4-BE49-F238E27FC236}">
                      <a16:creationId xmlns:a16="http://schemas.microsoft.com/office/drawing/2014/main" id="{32E44AED-296A-4CBE-FC7B-ADC407E740DA}"/>
                    </a:ext>
                  </a:extLst>
                </p:cNvPr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1">
                  <a:extLst>
                    <a:ext uri="{FF2B5EF4-FFF2-40B4-BE49-F238E27FC236}">
                      <a16:creationId xmlns:a16="http://schemas.microsoft.com/office/drawing/2014/main" id="{1AADA7F4-1199-FF3A-28B0-1D6FD663DF39}"/>
                    </a:ext>
                  </a:extLst>
                </p:cNvPr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1">
                  <a:extLst>
                    <a:ext uri="{FF2B5EF4-FFF2-40B4-BE49-F238E27FC236}">
                      <a16:creationId xmlns:a16="http://schemas.microsoft.com/office/drawing/2014/main" id="{A3350002-ABBD-6632-CBDE-7568C32FF75E}"/>
                    </a:ext>
                  </a:extLst>
                </p:cNvPr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1">
                  <a:extLst>
                    <a:ext uri="{FF2B5EF4-FFF2-40B4-BE49-F238E27FC236}">
                      <a16:creationId xmlns:a16="http://schemas.microsoft.com/office/drawing/2014/main" id="{5653B7A3-3E43-0715-7A1D-0CBAB8DD6DBF}"/>
                    </a:ext>
                  </a:extLst>
                </p:cNvPr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1">
                  <a:extLst>
                    <a:ext uri="{FF2B5EF4-FFF2-40B4-BE49-F238E27FC236}">
                      <a16:creationId xmlns:a16="http://schemas.microsoft.com/office/drawing/2014/main" id="{6B1E8A04-5FF6-6C50-5446-53D5D8D443D6}"/>
                    </a:ext>
                  </a:extLst>
                </p:cNvPr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1">
                  <a:extLst>
                    <a:ext uri="{FF2B5EF4-FFF2-40B4-BE49-F238E27FC236}">
                      <a16:creationId xmlns:a16="http://schemas.microsoft.com/office/drawing/2014/main" id="{EC3E91D9-1175-56DD-78D9-9929EC6E6A45}"/>
                    </a:ext>
                  </a:extLst>
                </p:cNvPr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1">
                  <a:extLst>
                    <a:ext uri="{FF2B5EF4-FFF2-40B4-BE49-F238E27FC236}">
                      <a16:creationId xmlns:a16="http://schemas.microsoft.com/office/drawing/2014/main" id="{0112E9C8-12AF-93BE-CD11-5A652335F3E2}"/>
                    </a:ext>
                  </a:extLst>
                </p:cNvPr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1">
                  <a:extLst>
                    <a:ext uri="{FF2B5EF4-FFF2-40B4-BE49-F238E27FC236}">
                      <a16:creationId xmlns:a16="http://schemas.microsoft.com/office/drawing/2014/main" id="{BFFFAA15-1D4C-B1F3-EF63-1C4B59D1BDCD}"/>
                    </a:ext>
                  </a:extLst>
                </p:cNvPr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1">
                  <a:extLst>
                    <a:ext uri="{FF2B5EF4-FFF2-40B4-BE49-F238E27FC236}">
                      <a16:creationId xmlns:a16="http://schemas.microsoft.com/office/drawing/2014/main" id="{56B13093-5A06-7384-F3B1-BEC251A07670}"/>
                    </a:ext>
                  </a:extLst>
                </p:cNvPr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1">
                  <a:extLst>
                    <a:ext uri="{FF2B5EF4-FFF2-40B4-BE49-F238E27FC236}">
                      <a16:creationId xmlns:a16="http://schemas.microsoft.com/office/drawing/2014/main" id="{79C661FD-9647-6725-FBC0-2E1D3023050D}"/>
                    </a:ext>
                  </a:extLst>
                </p:cNvPr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1">
                  <a:extLst>
                    <a:ext uri="{FF2B5EF4-FFF2-40B4-BE49-F238E27FC236}">
                      <a16:creationId xmlns:a16="http://schemas.microsoft.com/office/drawing/2014/main" id="{0AD12FEA-3EE2-33B4-2EA1-B0D02838006E}"/>
                    </a:ext>
                  </a:extLst>
                </p:cNvPr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1">
                  <a:extLst>
                    <a:ext uri="{FF2B5EF4-FFF2-40B4-BE49-F238E27FC236}">
                      <a16:creationId xmlns:a16="http://schemas.microsoft.com/office/drawing/2014/main" id="{83982117-B00B-DF42-AA62-FA71AF7879C2}"/>
                    </a:ext>
                  </a:extLst>
                </p:cNvPr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1">
                  <a:extLst>
                    <a:ext uri="{FF2B5EF4-FFF2-40B4-BE49-F238E27FC236}">
                      <a16:creationId xmlns:a16="http://schemas.microsoft.com/office/drawing/2014/main" id="{A1A2DF40-BCCE-0A0E-9D13-9A1C216536AD}"/>
                    </a:ext>
                  </a:extLst>
                </p:cNvPr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1">
                  <a:extLst>
                    <a:ext uri="{FF2B5EF4-FFF2-40B4-BE49-F238E27FC236}">
                      <a16:creationId xmlns:a16="http://schemas.microsoft.com/office/drawing/2014/main" id="{C4E1F15E-D9EC-3102-6276-C6F8F9CF566C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1">
                  <a:extLst>
                    <a:ext uri="{FF2B5EF4-FFF2-40B4-BE49-F238E27FC236}">
                      <a16:creationId xmlns:a16="http://schemas.microsoft.com/office/drawing/2014/main" id="{F320ABF7-7550-323F-2F7D-311A4F90A33C}"/>
                    </a:ext>
                  </a:extLst>
                </p:cNvPr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1">
                  <a:extLst>
                    <a:ext uri="{FF2B5EF4-FFF2-40B4-BE49-F238E27FC236}">
                      <a16:creationId xmlns:a16="http://schemas.microsoft.com/office/drawing/2014/main" id="{C5528235-2C3B-B61E-28B0-8729D04EF160}"/>
                    </a:ext>
                  </a:extLst>
                </p:cNvPr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1">
                  <a:extLst>
                    <a:ext uri="{FF2B5EF4-FFF2-40B4-BE49-F238E27FC236}">
                      <a16:creationId xmlns:a16="http://schemas.microsoft.com/office/drawing/2014/main" id="{B125F8C4-D036-9491-854F-A04ED06AF224}"/>
                    </a:ext>
                  </a:extLst>
                </p:cNvPr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1">
                  <a:extLst>
                    <a:ext uri="{FF2B5EF4-FFF2-40B4-BE49-F238E27FC236}">
                      <a16:creationId xmlns:a16="http://schemas.microsoft.com/office/drawing/2014/main" id="{6AC919EC-6C4E-C001-6066-CD5D0E749DF4}"/>
                    </a:ext>
                  </a:extLst>
                </p:cNvPr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1">
                  <a:extLst>
                    <a:ext uri="{FF2B5EF4-FFF2-40B4-BE49-F238E27FC236}">
                      <a16:creationId xmlns:a16="http://schemas.microsoft.com/office/drawing/2014/main" id="{41580A3B-DE59-19BF-FD0D-2099FCA043FA}"/>
                    </a:ext>
                  </a:extLst>
                </p:cNvPr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1">
                  <a:extLst>
                    <a:ext uri="{FF2B5EF4-FFF2-40B4-BE49-F238E27FC236}">
                      <a16:creationId xmlns:a16="http://schemas.microsoft.com/office/drawing/2014/main" id="{17A5B331-D9AC-F599-24E8-56009B17F715}"/>
                    </a:ext>
                  </a:extLst>
                </p:cNvPr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1">
                  <a:extLst>
                    <a:ext uri="{FF2B5EF4-FFF2-40B4-BE49-F238E27FC236}">
                      <a16:creationId xmlns:a16="http://schemas.microsoft.com/office/drawing/2014/main" id="{C6B9B8CF-3C3F-3AE7-C883-6815CDA88DF5}"/>
                    </a:ext>
                  </a:extLst>
                </p:cNvPr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1">
                  <a:extLst>
                    <a:ext uri="{FF2B5EF4-FFF2-40B4-BE49-F238E27FC236}">
                      <a16:creationId xmlns:a16="http://schemas.microsoft.com/office/drawing/2014/main" id="{F016775C-9773-5426-7ADC-2C705A86262C}"/>
                    </a:ext>
                  </a:extLst>
                </p:cNvPr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1">
                  <a:extLst>
                    <a:ext uri="{FF2B5EF4-FFF2-40B4-BE49-F238E27FC236}">
                      <a16:creationId xmlns:a16="http://schemas.microsoft.com/office/drawing/2014/main" id="{CA7350C1-E0E7-DA48-3C8C-B3B452AF0359}"/>
                    </a:ext>
                  </a:extLst>
                </p:cNvPr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1">
                  <a:extLst>
                    <a:ext uri="{FF2B5EF4-FFF2-40B4-BE49-F238E27FC236}">
                      <a16:creationId xmlns:a16="http://schemas.microsoft.com/office/drawing/2014/main" id="{6F7EB183-DCC7-9B40-CA06-1A6F2B36A0B1}"/>
                    </a:ext>
                  </a:extLst>
                </p:cNvPr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1">
                  <a:extLst>
                    <a:ext uri="{FF2B5EF4-FFF2-40B4-BE49-F238E27FC236}">
                      <a16:creationId xmlns:a16="http://schemas.microsoft.com/office/drawing/2014/main" id="{33CA3B0E-0F84-8DC2-169F-F8149B330518}"/>
                    </a:ext>
                  </a:extLst>
                </p:cNvPr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1">
                  <a:extLst>
                    <a:ext uri="{FF2B5EF4-FFF2-40B4-BE49-F238E27FC236}">
                      <a16:creationId xmlns:a16="http://schemas.microsoft.com/office/drawing/2014/main" id="{52A4A464-E32F-B10D-AC82-19BA24968947}"/>
                    </a:ext>
                  </a:extLst>
                </p:cNvPr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1">
                  <a:extLst>
                    <a:ext uri="{FF2B5EF4-FFF2-40B4-BE49-F238E27FC236}">
                      <a16:creationId xmlns:a16="http://schemas.microsoft.com/office/drawing/2014/main" id="{832FC400-4C50-12C3-B2E8-3E8B7102D78F}"/>
                    </a:ext>
                  </a:extLst>
                </p:cNvPr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1">
                  <a:extLst>
                    <a:ext uri="{FF2B5EF4-FFF2-40B4-BE49-F238E27FC236}">
                      <a16:creationId xmlns:a16="http://schemas.microsoft.com/office/drawing/2014/main" id="{A282E0C3-5935-0FDC-A0EF-B0F10F684C08}"/>
                    </a:ext>
                  </a:extLst>
                </p:cNvPr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1">
                  <a:extLst>
                    <a:ext uri="{FF2B5EF4-FFF2-40B4-BE49-F238E27FC236}">
                      <a16:creationId xmlns:a16="http://schemas.microsoft.com/office/drawing/2014/main" id="{E7F4FE64-9B43-D75F-1CCB-19577A845523}"/>
                    </a:ext>
                  </a:extLst>
                </p:cNvPr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1">
                  <a:extLst>
                    <a:ext uri="{FF2B5EF4-FFF2-40B4-BE49-F238E27FC236}">
                      <a16:creationId xmlns:a16="http://schemas.microsoft.com/office/drawing/2014/main" id="{F7CBB2D4-2CF3-E053-A5D3-549CBAF79498}"/>
                    </a:ext>
                  </a:extLst>
                </p:cNvPr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1">
                  <a:extLst>
                    <a:ext uri="{FF2B5EF4-FFF2-40B4-BE49-F238E27FC236}">
                      <a16:creationId xmlns:a16="http://schemas.microsoft.com/office/drawing/2014/main" id="{4EFC6F3B-9324-471A-37E6-EE0D5618A33D}"/>
                    </a:ext>
                  </a:extLst>
                </p:cNvPr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1">
                  <a:extLst>
                    <a:ext uri="{FF2B5EF4-FFF2-40B4-BE49-F238E27FC236}">
                      <a16:creationId xmlns:a16="http://schemas.microsoft.com/office/drawing/2014/main" id="{4379AACD-209D-DB24-CB3B-300A1F257B36}"/>
                    </a:ext>
                  </a:extLst>
                </p:cNvPr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1">
                  <a:extLst>
                    <a:ext uri="{FF2B5EF4-FFF2-40B4-BE49-F238E27FC236}">
                      <a16:creationId xmlns:a16="http://schemas.microsoft.com/office/drawing/2014/main" id="{AE24AD34-6D42-8680-5F0F-D40F2862596F}"/>
                    </a:ext>
                  </a:extLst>
                </p:cNvPr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1">
                  <a:extLst>
                    <a:ext uri="{FF2B5EF4-FFF2-40B4-BE49-F238E27FC236}">
                      <a16:creationId xmlns:a16="http://schemas.microsoft.com/office/drawing/2014/main" id="{FF801840-BA09-A765-7F87-405221743222}"/>
                    </a:ext>
                  </a:extLst>
                </p:cNvPr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1">
                  <a:extLst>
                    <a:ext uri="{FF2B5EF4-FFF2-40B4-BE49-F238E27FC236}">
                      <a16:creationId xmlns:a16="http://schemas.microsoft.com/office/drawing/2014/main" id="{DDF68D25-1F10-D0B0-5F1B-E89E002E9966}"/>
                    </a:ext>
                  </a:extLst>
                </p:cNvPr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1">
                  <a:extLst>
                    <a:ext uri="{FF2B5EF4-FFF2-40B4-BE49-F238E27FC236}">
                      <a16:creationId xmlns:a16="http://schemas.microsoft.com/office/drawing/2014/main" id="{D5B30E43-579F-3B7B-8289-ACD0987C36C5}"/>
                    </a:ext>
                  </a:extLst>
                </p:cNvPr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1">
                  <a:extLst>
                    <a:ext uri="{FF2B5EF4-FFF2-40B4-BE49-F238E27FC236}">
                      <a16:creationId xmlns:a16="http://schemas.microsoft.com/office/drawing/2014/main" id="{E0347D27-A9AE-2B50-2AC5-4B671A0362AB}"/>
                    </a:ext>
                  </a:extLst>
                </p:cNvPr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1">
                  <a:extLst>
                    <a:ext uri="{FF2B5EF4-FFF2-40B4-BE49-F238E27FC236}">
                      <a16:creationId xmlns:a16="http://schemas.microsoft.com/office/drawing/2014/main" id="{3DD205FB-4D34-5879-E1BA-BF580FEA67DC}"/>
                    </a:ext>
                  </a:extLst>
                </p:cNvPr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1">
                  <a:extLst>
                    <a:ext uri="{FF2B5EF4-FFF2-40B4-BE49-F238E27FC236}">
                      <a16:creationId xmlns:a16="http://schemas.microsoft.com/office/drawing/2014/main" id="{97E3114D-68FF-AD17-935C-AD22AF749D2A}"/>
                    </a:ext>
                  </a:extLst>
                </p:cNvPr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1">
                  <a:extLst>
                    <a:ext uri="{FF2B5EF4-FFF2-40B4-BE49-F238E27FC236}">
                      <a16:creationId xmlns:a16="http://schemas.microsoft.com/office/drawing/2014/main" id="{A4E92736-7614-934E-A526-CC31EF9C71E1}"/>
                    </a:ext>
                  </a:extLst>
                </p:cNvPr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1">
                  <a:extLst>
                    <a:ext uri="{FF2B5EF4-FFF2-40B4-BE49-F238E27FC236}">
                      <a16:creationId xmlns:a16="http://schemas.microsoft.com/office/drawing/2014/main" id="{A1A20CA8-40BB-19BF-24FE-30EDE021629F}"/>
                    </a:ext>
                  </a:extLst>
                </p:cNvPr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1">
                  <a:extLst>
                    <a:ext uri="{FF2B5EF4-FFF2-40B4-BE49-F238E27FC236}">
                      <a16:creationId xmlns:a16="http://schemas.microsoft.com/office/drawing/2014/main" id="{72DBC711-F4E0-E95D-2B46-118394C49578}"/>
                    </a:ext>
                  </a:extLst>
                </p:cNvPr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1">
                  <a:extLst>
                    <a:ext uri="{FF2B5EF4-FFF2-40B4-BE49-F238E27FC236}">
                      <a16:creationId xmlns:a16="http://schemas.microsoft.com/office/drawing/2014/main" id="{205EEDB0-3EBE-E23C-2332-872E9B879FAA}"/>
                    </a:ext>
                  </a:extLst>
                </p:cNvPr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1">
                  <a:extLst>
                    <a:ext uri="{FF2B5EF4-FFF2-40B4-BE49-F238E27FC236}">
                      <a16:creationId xmlns:a16="http://schemas.microsoft.com/office/drawing/2014/main" id="{FA6E1498-BB82-E03A-7223-910AC9421FF1}"/>
                    </a:ext>
                  </a:extLst>
                </p:cNvPr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1">
                  <a:extLst>
                    <a:ext uri="{FF2B5EF4-FFF2-40B4-BE49-F238E27FC236}">
                      <a16:creationId xmlns:a16="http://schemas.microsoft.com/office/drawing/2014/main" id="{E3E2A003-E885-1B0C-ADF4-570B92805AEE}"/>
                    </a:ext>
                  </a:extLst>
                </p:cNvPr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1">
                  <a:extLst>
                    <a:ext uri="{FF2B5EF4-FFF2-40B4-BE49-F238E27FC236}">
                      <a16:creationId xmlns:a16="http://schemas.microsoft.com/office/drawing/2014/main" id="{6922312B-D735-2956-8B15-A1289D6EEF3D}"/>
                    </a:ext>
                  </a:extLst>
                </p:cNvPr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1">
                  <a:extLst>
                    <a:ext uri="{FF2B5EF4-FFF2-40B4-BE49-F238E27FC236}">
                      <a16:creationId xmlns:a16="http://schemas.microsoft.com/office/drawing/2014/main" id="{66A4B876-DC99-DCCE-3EAB-FE53DC9A17A0}"/>
                    </a:ext>
                  </a:extLst>
                </p:cNvPr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1">
                  <a:extLst>
                    <a:ext uri="{FF2B5EF4-FFF2-40B4-BE49-F238E27FC236}">
                      <a16:creationId xmlns:a16="http://schemas.microsoft.com/office/drawing/2014/main" id="{73745F5F-09DE-7F3D-CB87-E8807586D95F}"/>
                    </a:ext>
                  </a:extLst>
                </p:cNvPr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1">
                  <a:extLst>
                    <a:ext uri="{FF2B5EF4-FFF2-40B4-BE49-F238E27FC236}">
                      <a16:creationId xmlns:a16="http://schemas.microsoft.com/office/drawing/2014/main" id="{72CE5E4A-A40B-B356-2399-6BFD91210255}"/>
                    </a:ext>
                  </a:extLst>
                </p:cNvPr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1">
                  <a:extLst>
                    <a:ext uri="{FF2B5EF4-FFF2-40B4-BE49-F238E27FC236}">
                      <a16:creationId xmlns:a16="http://schemas.microsoft.com/office/drawing/2014/main" id="{5BE36C1D-2583-1E20-F968-496132A9839A}"/>
                    </a:ext>
                  </a:extLst>
                </p:cNvPr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1">
                  <a:extLst>
                    <a:ext uri="{FF2B5EF4-FFF2-40B4-BE49-F238E27FC236}">
                      <a16:creationId xmlns:a16="http://schemas.microsoft.com/office/drawing/2014/main" id="{44F083DC-9691-BF1D-4583-9499193B83EB}"/>
                    </a:ext>
                  </a:extLst>
                </p:cNvPr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1">
                  <a:extLst>
                    <a:ext uri="{FF2B5EF4-FFF2-40B4-BE49-F238E27FC236}">
                      <a16:creationId xmlns:a16="http://schemas.microsoft.com/office/drawing/2014/main" id="{436C8B0D-CC1A-3FDA-E2E1-AE37A9115EA2}"/>
                    </a:ext>
                  </a:extLst>
                </p:cNvPr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1">
                  <a:extLst>
                    <a:ext uri="{FF2B5EF4-FFF2-40B4-BE49-F238E27FC236}">
                      <a16:creationId xmlns:a16="http://schemas.microsoft.com/office/drawing/2014/main" id="{C21FB71C-2F07-D2C7-0957-56AFC4BE4FF3}"/>
                    </a:ext>
                  </a:extLst>
                </p:cNvPr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1">
                  <a:extLst>
                    <a:ext uri="{FF2B5EF4-FFF2-40B4-BE49-F238E27FC236}">
                      <a16:creationId xmlns:a16="http://schemas.microsoft.com/office/drawing/2014/main" id="{C864E703-D402-CB0B-C3EB-02A5D5C100D4}"/>
                    </a:ext>
                  </a:extLst>
                </p:cNvPr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1">
                  <a:extLst>
                    <a:ext uri="{FF2B5EF4-FFF2-40B4-BE49-F238E27FC236}">
                      <a16:creationId xmlns:a16="http://schemas.microsoft.com/office/drawing/2014/main" id="{78965A60-A2EB-6E75-3950-81D348C60F19}"/>
                    </a:ext>
                  </a:extLst>
                </p:cNvPr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1">
                  <a:extLst>
                    <a:ext uri="{FF2B5EF4-FFF2-40B4-BE49-F238E27FC236}">
                      <a16:creationId xmlns:a16="http://schemas.microsoft.com/office/drawing/2014/main" id="{F0EFFE96-80BC-569B-025D-380E0D6815B7}"/>
                    </a:ext>
                  </a:extLst>
                </p:cNvPr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1">
                  <a:extLst>
                    <a:ext uri="{FF2B5EF4-FFF2-40B4-BE49-F238E27FC236}">
                      <a16:creationId xmlns:a16="http://schemas.microsoft.com/office/drawing/2014/main" id="{42F72910-F94B-762C-BBA7-CD1CB142B7BF}"/>
                    </a:ext>
                  </a:extLst>
                </p:cNvPr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1">
                  <a:extLst>
                    <a:ext uri="{FF2B5EF4-FFF2-40B4-BE49-F238E27FC236}">
                      <a16:creationId xmlns:a16="http://schemas.microsoft.com/office/drawing/2014/main" id="{36B9DC2A-656F-5CEB-9FBD-E2B69DECC545}"/>
                    </a:ext>
                  </a:extLst>
                </p:cNvPr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1">
                  <a:extLst>
                    <a:ext uri="{FF2B5EF4-FFF2-40B4-BE49-F238E27FC236}">
                      <a16:creationId xmlns:a16="http://schemas.microsoft.com/office/drawing/2014/main" id="{4C32B15C-9097-25AE-8B40-32BE7E57F06E}"/>
                    </a:ext>
                  </a:extLst>
                </p:cNvPr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1">
                  <a:extLst>
                    <a:ext uri="{FF2B5EF4-FFF2-40B4-BE49-F238E27FC236}">
                      <a16:creationId xmlns:a16="http://schemas.microsoft.com/office/drawing/2014/main" id="{2BC56B25-E76F-A85A-3ECC-DA3E2D847666}"/>
                    </a:ext>
                  </a:extLst>
                </p:cNvPr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1">
                  <a:extLst>
                    <a:ext uri="{FF2B5EF4-FFF2-40B4-BE49-F238E27FC236}">
                      <a16:creationId xmlns:a16="http://schemas.microsoft.com/office/drawing/2014/main" id="{47555885-2540-AC0C-68AC-976ADA9ACBA2}"/>
                    </a:ext>
                  </a:extLst>
                </p:cNvPr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1">
                  <a:extLst>
                    <a:ext uri="{FF2B5EF4-FFF2-40B4-BE49-F238E27FC236}">
                      <a16:creationId xmlns:a16="http://schemas.microsoft.com/office/drawing/2014/main" id="{2BF8B4A0-32F7-EE5C-067C-F65C99E66FFC}"/>
                    </a:ext>
                  </a:extLst>
                </p:cNvPr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1">
                  <a:extLst>
                    <a:ext uri="{FF2B5EF4-FFF2-40B4-BE49-F238E27FC236}">
                      <a16:creationId xmlns:a16="http://schemas.microsoft.com/office/drawing/2014/main" id="{C76DBDF1-D63C-17E3-2B61-9746B0665F71}"/>
                    </a:ext>
                  </a:extLst>
                </p:cNvPr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1">
                  <a:extLst>
                    <a:ext uri="{FF2B5EF4-FFF2-40B4-BE49-F238E27FC236}">
                      <a16:creationId xmlns:a16="http://schemas.microsoft.com/office/drawing/2014/main" id="{86695FF5-7147-B03F-8520-6C2986EBF5A4}"/>
                    </a:ext>
                  </a:extLst>
                </p:cNvPr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1">
                  <a:extLst>
                    <a:ext uri="{FF2B5EF4-FFF2-40B4-BE49-F238E27FC236}">
                      <a16:creationId xmlns:a16="http://schemas.microsoft.com/office/drawing/2014/main" id="{661EA983-2D3F-440A-FD2B-F96176C1630E}"/>
                    </a:ext>
                  </a:extLst>
                </p:cNvPr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1">
                  <a:extLst>
                    <a:ext uri="{FF2B5EF4-FFF2-40B4-BE49-F238E27FC236}">
                      <a16:creationId xmlns:a16="http://schemas.microsoft.com/office/drawing/2014/main" id="{49BAEA61-7175-5CCD-A150-2A72F6B42946}"/>
                    </a:ext>
                  </a:extLst>
                </p:cNvPr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1">
                  <a:extLst>
                    <a:ext uri="{FF2B5EF4-FFF2-40B4-BE49-F238E27FC236}">
                      <a16:creationId xmlns:a16="http://schemas.microsoft.com/office/drawing/2014/main" id="{F2AF8622-7C0E-E9FB-E77A-69702AD48743}"/>
                    </a:ext>
                  </a:extLst>
                </p:cNvPr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1">
                  <a:extLst>
                    <a:ext uri="{FF2B5EF4-FFF2-40B4-BE49-F238E27FC236}">
                      <a16:creationId xmlns:a16="http://schemas.microsoft.com/office/drawing/2014/main" id="{2D679EB2-51CC-C81D-12E0-46EA20038D7A}"/>
                    </a:ext>
                  </a:extLst>
                </p:cNvPr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1">
                  <a:extLst>
                    <a:ext uri="{FF2B5EF4-FFF2-40B4-BE49-F238E27FC236}">
                      <a16:creationId xmlns:a16="http://schemas.microsoft.com/office/drawing/2014/main" id="{299278F2-659A-0D49-A4C9-DAABC863A4A5}"/>
                    </a:ext>
                  </a:extLst>
                </p:cNvPr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1">
                  <a:extLst>
                    <a:ext uri="{FF2B5EF4-FFF2-40B4-BE49-F238E27FC236}">
                      <a16:creationId xmlns:a16="http://schemas.microsoft.com/office/drawing/2014/main" id="{A8AF4680-B6B9-05BF-46F5-B12734D61CCF}"/>
                    </a:ext>
                  </a:extLst>
                </p:cNvPr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1">
                  <a:extLst>
                    <a:ext uri="{FF2B5EF4-FFF2-40B4-BE49-F238E27FC236}">
                      <a16:creationId xmlns:a16="http://schemas.microsoft.com/office/drawing/2014/main" id="{D3D01EF1-9950-70A2-8FBB-5804EF325B97}"/>
                    </a:ext>
                  </a:extLst>
                </p:cNvPr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1">
                  <a:extLst>
                    <a:ext uri="{FF2B5EF4-FFF2-40B4-BE49-F238E27FC236}">
                      <a16:creationId xmlns:a16="http://schemas.microsoft.com/office/drawing/2014/main" id="{127E0EA3-6C05-763B-2840-66516597678A}"/>
                    </a:ext>
                  </a:extLst>
                </p:cNvPr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1">
                  <a:extLst>
                    <a:ext uri="{FF2B5EF4-FFF2-40B4-BE49-F238E27FC236}">
                      <a16:creationId xmlns:a16="http://schemas.microsoft.com/office/drawing/2014/main" id="{BAC6F15B-564F-9FB3-406F-D9EE810FCB42}"/>
                    </a:ext>
                  </a:extLst>
                </p:cNvPr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1">
                  <a:extLst>
                    <a:ext uri="{FF2B5EF4-FFF2-40B4-BE49-F238E27FC236}">
                      <a16:creationId xmlns:a16="http://schemas.microsoft.com/office/drawing/2014/main" id="{5B26D9BB-07D2-20F8-939C-FF5934A3A1C8}"/>
                    </a:ext>
                  </a:extLst>
                </p:cNvPr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1">
                  <a:extLst>
                    <a:ext uri="{FF2B5EF4-FFF2-40B4-BE49-F238E27FC236}">
                      <a16:creationId xmlns:a16="http://schemas.microsoft.com/office/drawing/2014/main" id="{9576453F-AF1F-7900-6E1A-3798570A6824}"/>
                    </a:ext>
                  </a:extLst>
                </p:cNvPr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1">
                  <a:extLst>
                    <a:ext uri="{FF2B5EF4-FFF2-40B4-BE49-F238E27FC236}">
                      <a16:creationId xmlns:a16="http://schemas.microsoft.com/office/drawing/2014/main" id="{5746AAF2-8D2A-D23D-AA1E-CD2BF08B6B34}"/>
                    </a:ext>
                  </a:extLst>
                </p:cNvPr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1">
                  <a:extLst>
                    <a:ext uri="{FF2B5EF4-FFF2-40B4-BE49-F238E27FC236}">
                      <a16:creationId xmlns:a16="http://schemas.microsoft.com/office/drawing/2014/main" id="{E0C8B632-F188-6E4E-272E-96602BF37858}"/>
                    </a:ext>
                  </a:extLst>
                </p:cNvPr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1">
                  <a:extLst>
                    <a:ext uri="{FF2B5EF4-FFF2-40B4-BE49-F238E27FC236}">
                      <a16:creationId xmlns:a16="http://schemas.microsoft.com/office/drawing/2014/main" id="{39632878-9653-8013-0337-1521A3E8A1DE}"/>
                    </a:ext>
                  </a:extLst>
                </p:cNvPr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1">
                  <a:extLst>
                    <a:ext uri="{FF2B5EF4-FFF2-40B4-BE49-F238E27FC236}">
                      <a16:creationId xmlns:a16="http://schemas.microsoft.com/office/drawing/2014/main" id="{7E121090-D8B5-05E2-4D84-F1D1A254D2F1}"/>
                    </a:ext>
                  </a:extLst>
                </p:cNvPr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1">
                  <a:extLst>
                    <a:ext uri="{FF2B5EF4-FFF2-40B4-BE49-F238E27FC236}">
                      <a16:creationId xmlns:a16="http://schemas.microsoft.com/office/drawing/2014/main" id="{66633FF3-EA77-5DB8-2A01-C58950BA2EE3}"/>
                    </a:ext>
                  </a:extLst>
                </p:cNvPr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1">
                  <a:extLst>
                    <a:ext uri="{FF2B5EF4-FFF2-40B4-BE49-F238E27FC236}">
                      <a16:creationId xmlns:a16="http://schemas.microsoft.com/office/drawing/2014/main" id="{B25DCC12-8B04-66C6-D73B-70C160D2A85C}"/>
                    </a:ext>
                  </a:extLst>
                </p:cNvPr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1">
                  <a:extLst>
                    <a:ext uri="{FF2B5EF4-FFF2-40B4-BE49-F238E27FC236}">
                      <a16:creationId xmlns:a16="http://schemas.microsoft.com/office/drawing/2014/main" id="{E8614F34-0F6D-CD23-6BA9-4230CE2D9601}"/>
                    </a:ext>
                  </a:extLst>
                </p:cNvPr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1">
                  <a:extLst>
                    <a:ext uri="{FF2B5EF4-FFF2-40B4-BE49-F238E27FC236}">
                      <a16:creationId xmlns:a16="http://schemas.microsoft.com/office/drawing/2014/main" id="{66E1E4E7-0370-EF1A-B07A-1217025DCDE6}"/>
                    </a:ext>
                  </a:extLst>
                </p:cNvPr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1">
                  <a:extLst>
                    <a:ext uri="{FF2B5EF4-FFF2-40B4-BE49-F238E27FC236}">
                      <a16:creationId xmlns:a16="http://schemas.microsoft.com/office/drawing/2014/main" id="{0B1E49F7-C9F9-86EE-0CB0-8E0645D09935}"/>
                    </a:ext>
                  </a:extLst>
                </p:cNvPr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1">
                  <a:extLst>
                    <a:ext uri="{FF2B5EF4-FFF2-40B4-BE49-F238E27FC236}">
                      <a16:creationId xmlns:a16="http://schemas.microsoft.com/office/drawing/2014/main" id="{589FCBD1-D511-1227-4845-C916410B9129}"/>
                    </a:ext>
                  </a:extLst>
                </p:cNvPr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1">
                  <a:extLst>
                    <a:ext uri="{FF2B5EF4-FFF2-40B4-BE49-F238E27FC236}">
                      <a16:creationId xmlns:a16="http://schemas.microsoft.com/office/drawing/2014/main" id="{BAA37C26-F1B4-08F6-1D8E-53B7DC5DB086}"/>
                    </a:ext>
                  </a:extLst>
                </p:cNvPr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1">
                  <a:extLst>
                    <a:ext uri="{FF2B5EF4-FFF2-40B4-BE49-F238E27FC236}">
                      <a16:creationId xmlns:a16="http://schemas.microsoft.com/office/drawing/2014/main" id="{9A504461-ED9F-DA06-5F74-2630617FF7CE}"/>
                    </a:ext>
                  </a:extLst>
                </p:cNvPr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1">
                  <a:extLst>
                    <a:ext uri="{FF2B5EF4-FFF2-40B4-BE49-F238E27FC236}">
                      <a16:creationId xmlns:a16="http://schemas.microsoft.com/office/drawing/2014/main" id="{D93F3E57-239B-4D31-56B7-56A7843DCE51}"/>
                    </a:ext>
                  </a:extLst>
                </p:cNvPr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1">
                  <a:extLst>
                    <a:ext uri="{FF2B5EF4-FFF2-40B4-BE49-F238E27FC236}">
                      <a16:creationId xmlns:a16="http://schemas.microsoft.com/office/drawing/2014/main" id="{F6DF9463-D8D8-E981-DF0F-B0762FDCFDCE}"/>
                    </a:ext>
                  </a:extLst>
                </p:cNvPr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1">
                  <a:extLst>
                    <a:ext uri="{FF2B5EF4-FFF2-40B4-BE49-F238E27FC236}">
                      <a16:creationId xmlns:a16="http://schemas.microsoft.com/office/drawing/2014/main" id="{C0D2DBC7-9FFC-4AB6-4F72-C1B519AA2EBA}"/>
                    </a:ext>
                  </a:extLst>
                </p:cNvPr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1">
                  <a:extLst>
                    <a:ext uri="{FF2B5EF4-FFF2-40B4-BE49-F238E27FC236}">
                      <a16:creationId xmlns:a16="http://schemas.microsoft.com/office/drawing/2014/main" id="{A8D5BA3A-01AF-BF69-AF48-F0849994D0D4}"/>
                    </a:ext>
                  </a:extLst>
                </p:cNvPr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1">
                  <a:extLst>
                    <a:ext uri="{FF2B5EF4-FFF2-40B4-BE49-F238E27FC236}">
                      <a16:creationId xmlns:a16="http://schemas.microsoft.com/office/drawing/2014/main" id="{B9CA5233-0631-0BBD-91DA-4E976EFC12C2}"/>
                    </a:ext>
                  </a:extLst>
                </p:cNvPr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1">
                  <a:extLst>
                    <a:ext uri="{FF2B5EF4-FFF2-40B4-BE49-F238E27FC236}">
                      <a16:creationId xmlns:a16="http://schemas.microsoft.com/office/drawing/2014/main" id="{C7D12307-4370-74E6-6A11-4E5E9A1BAAD4}"/>
                    </a:ext>
                  </a:extLst>
                </p:cNvPr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1">
                  <a:extLst>
                    <a:ext uri="{FF2B5EF4-FFF2-40B4-BE49-F238E27FC236}">
                      <a16:creationId xmlns:a16="http://schemas.microsoft.com/office/drawing/2014/main" id="{D70CFA95-F9A3-5BBA-2482-E490968F4D3C}"/>
                    </a:ext>
                  </a:extLst>
                </p:cNvPr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1">
                  <a:extLst>
                    <a:ext uri="{FF2B5EF4-FFF2-40B4-BE49-F238E27FC236}">
                      <a16:creationId xmlns:a16="http://schemas.microsoft.com/office/drawing/2014/main" id="{E5BD683F-0DC6-7DC3-629C-6B240B58DD10}"/>
                    </a:ext>
                  </a:extLst>
                </p:cNvPr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1">
                  <a:extLst>
                    <a:ext uri="{FF2B5EF4-FFF2-40B4-BE49-F238E27FC236}">
                      <a16:creationId xmlns:a16="http://schemas.microsoft.com/office/drawing/2014/main" id="{F00D775E-B420-7F02-BBFE-3684A20C6AD2}"/>
                    </a:ext>
                  </a:extLst>
                </p:cNvPr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1">
                  <a:extLst>
                    <a:ext uri="{FF2B5EF4-FFF2-40B4-BE49-F238E27FC236}">
                      <a16:creationId xmlns:a16="http://schemas.microsoft.com/office/drawing/2014/main" id="{9860538D-6A0E-4C2D-BB4B-D5AB66140DE3}"/>
                    </a:ext>
                  </a:extLst>
                </p:cNvPr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1">
                  <a:extLst>
                    <a:ext uri="{FF2B5EF4-FFF2-40B4-BE49-F238E27FC236}">
                      <a16:creationId xmlns:a16="http://schemas.microsoft.com/office/drawing/2014/main" id="{04DF5D1B-FDF9-ACAD-4E6B-28166620947B}"/>
                    </a:ext>
                  </a:extLst>
                </p:cNvPr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1">
                  <a:extLst>
                    <a:ext uri="{FF2B5EF4-FFF2-40B4-BE49-F238E27FC236}">
                      <a16:creationId xmlns:a16="http://schemas.microsoft.com/office/drawing/2014/main" id="{9B47D64E-4A22-6026-977E-EF94C647C90F}"/>
                    </a:ext>
                  </a:extLst>
                </p:cNvPr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1">
                  <a:extLst>
                    <a:ext uri="{FF2B5EF4-FFF2-40B4-BE49-F238E27FC236}">
                      <a16:creationId xmlns:a16="http://schemas.microsoft.com/office/drawing/2014/main" id="{DC93E43D-6AE8-79A6-DDA1-4E799D350EBF}"/>
                    </a:ext>
                  </a:extLst>
                </p:cNvPr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1">
                  <a:extLst>
                    <a:ext uri="{FF2B5EF4-FFF2-40B4-BE49-F238E27FC236}">
                      <a16:creationId xmlns:a16="http://schemas.microsoft.com/office/drawing/2014/main" id="{75096FD4-0674-4096-5848-F45F45D88820}"/>
                    </a:ext>
                  </a:extLst>
                </p:cNvPr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1">
                  <a:extLst>
                    <a:ext uri="{FF2B5EF4-FFF2-40B4-BE49-F238E27FC236}">
                      <a16:creationId xmlns:a16="http://schemas.microsoft.com/office/drawing/2014/main" id="{B5BA5FF1-CCD4-2E83-8E0B-1C17A50BB54E}"/>
                    </a:ext>
                  </a:extLst>
                </p:cNvPr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1">
                  <a:extLst>
                    <a:ext uri="{FF2B5EF4-FFF2-40B4-BE49-F238E27FC236}">
                      <a16:creationId xmlns:a16="http://schemas.microsoft.com/office/drawing/2014/main" id="{E5EDCF32-C401-4250-DAF9-2588E10D00CD}"/>
                    </a:ext>
                  </a:extLst>
                </p:cNvPr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1">
                  <a:extLst>
                    <a:ext uri="{FF2B5EF4-FFF2-40B4-BE49-F238E27FC236}">
                      <a16:creationId xmlns:a16="http://schemas.microsoft.com/office/drawing/2014/main" id="{B16DDC72-7FCA-6C34-DB84-4975E032EF0D}"/>
                    </a:ext>
                  </a:extLst>
                </p:cNvPr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1">
                  <a:extLst>
                    <a:ext uri="{FF2B5EF4-FFF2-40B4-BE49-F238E27FC236}">
                      <a16:creationId xmlns:a16="http://schemas.microsoft.com/office/drawing/2014/main" id="{C9ACB37A-3FB0-86BF-D3C3-AA0A1D950C57}"/>
                    </a:ext>
                  </a:extLst>
                </p:cNvPr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1">
                  <a:extLst>
                    <a:ext uri="{FF2B5EF4-FFF2-40B4-BE49-F238E27FC236}">
                      <a16:creationId xmlns:a16="http://schemas.microsoft.com/office/drawing/2014/main" id="{ED1CDE63-3CA2-45FD-9EF1-3059100FACBB}"/>
                    </a:ext>
                  </a:extLst>
                </p:cNvPr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1">
                  <a:extLst>
                    <a:ext uri="{FF2B5EF4-FFF2-40B4-BE49-F238E27FC236}">
                      <a16:creationId xmlns:a16="http://schemas.microsoft.com/office/drawing/2014/main" id="{33FD619D-1B29-02A9-3128-CFC4C4168FC6}"/>
                    </a:ext>
                  </a:extLst>
                </p:cNvPr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1">
                  <a:extLst>
                    <a:ext uri="{FF2B5EF4-FFF2-40B4-BE49-F238E27FC236}">
                      <a16:creationId xmlns:a16="http://schemas.microsoft.com/office/drawing/2014/main" id="{5FF4C93F-DD98-B05C-D346-DED5A52F83BD}"/>
                    </a:ext>
                  </a:extLst>
                </p:cNvPr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1">
                  <a:extLst>
                    <a:ext uri="{FF2B5EF4-FFF2-40B4-BE49-F238E27FC236}">
                      <a16:creationId xmlns:a16="http://schemas.microsoft.com/office/drawing/2014/main" id="{3138253E-63A4-4449-0566-754C633EF2B9}"/>
                    </a:ext>
                  </a:extLst>
                </p:cNvPr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1">
                  <a:extLst>
                    <a:ext uri="{FF2B5EF4-FFF2-40B4-BE49-F238E27FC236}">
                      <a16:creationId xmlns:a16="http://schemas.microsoft.com/office/drawing/2014/main" id="{87941E68-59D1-091D-D82C-C8FF2881AD92}"/>
                    </a:ext>
                  </a:extLst>
                </p:cNvPr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1">
                  <a:extLst>
                    <a:ext uri="{FF2B5EF4-FFF2-40B4-BE49-F238E27FC236}">
                      <a16:creationId xmlns:a16="http://schemas.microsoft.com/office/drawing/2014/main" id="{789FDF47-891E-482C-A641-1E46100C4AE6}"/>
                    </a:ext>
                  </a:extLst>
                </p:cNvPr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1">
                  <a:extLst>
                    <a:ext uri="{FF2B5EF4-FFF2-40B4-BE49-F238E27FC236}">
                      <a16:creationId xmlns:a16="http://schemas.microsoft.com/office/drawing/2014/main" id="{B795BC4B-5204-93B0-814B-3F2D9F067BD1}"/>
                    </a:ext>
                  </a:extLst>
                </p:cNvPr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1">
                  <a:extLst>
                    <a:ext uri="{FF2B5EF4-FFF2-40B4-BE49-F238E27FC236}">
                      <a16:creationId xmlns:a16="http://schemas.microsoft.com/office/drawing/2014/main" id="{742DE4C6-49BB-644C-333D-FE0A90C0941A}"/>
                    </a:ext>
                  </a:extLst>
                </p:cNvPr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1">
                  <a:extLst>
                    <a:ext uri="{FF2B5EF4-FFF2-40B4-BE49-F238E27FC236}">
                      <a16:creationId xmlns:a16="http://schemas.microsoft.com/office/drawing/2014/main" id="{3BC2F123-E7E6-0C08-A200-B4D0609FBB0C}"/>
                    </a:ext>
                  </a:extLst>
                </p:cNvPr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1">
                  <a:extLst>
                    <a:ext uri="{FF2B5EF4-FFF2-40B4-BE49-F238E27FC236}">
                      <a16:creationId xmlns:a16="http://schemas.microsoft.com/office/drawing/2014/main" id="{E6AA9399-E9ED-6406-4681-09FD5A60B3A8}"/>
                    </a:ext>
                  </a:extLst>
                </p:cNvPr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1">
                  <a:extLst>
                    <a:ext uri="{FF2B5EF4-FFF2-40B4-BE49-F238E27FC236}">
                      <a16:creationId xmlns:a16="http://schemas.microsoft.com/office/drawing/2014/main" id="{B8CE4834-BF39-FEA6-4D01-5DF912DC22C6}"/>
                    </a:ext>
                  </a:extLst>
                </p:cNvPr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1">
                  <a:extLst>
                    <a:ext uri="{FF2B5EF4-FFF2-40B4-BE49-F238E27FC236}">
                      <a16:creationId xmlns:a16="http://schemas.microsoft.com/office/drawing/2014/main" id="{8B68CF35-47B3-9610-EF5C-CB9BC1DB94C6}"/>
                    </a:ext>
                  </a:extLst>
                </p:cNvPr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1">
                  <a:extLst>
                    <a:ext uri="{FF2B5EF4-FFF2-40B4-BE49-F238E27FC236}">
                      <a16:creationId xmlns:a16="http://schemas.microsoft.com/office/drawing/2014/main" id="{5BB8DD20-F768-42C6-2F3D-A4C29EF95C49}"/>
                    </a:ext>
                  </a:extLst>
                </p:cNvPr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1">
                  <a:extLst>
                    <a:ext uri="{FF2B5EF4-FFF2-40B4-BE49-F238E27FC236}">
                      <a16:creationId xmlns:a16="http://schemas.microsoft.com/office/drawing/2014/main" id="{F7B01441-1896-5E71-62D7-A816DF7AB3D0}"/>
                    </a:ext>
                  </a:extLst>
                </p:cNvPr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1">
                  <a:extLst>
                    <a:ext uri="{FF2B5EF4-FFF2-40B4-BE49-F238E27FC236}">
                      <a16:creationId xmlns:a16="http://schemas.microsoft.com/office/drawing/2014/main" id="{5EACE89A-718A-45EA-DA4D-B514E997F2C9}"/>
                    </a:ext>
                  </a:extLst>
                </p:cNvPr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1">
                  <a:extLst>
                    <a:ext uri="{FF2B5EF4-FFF2-40B4-BE49-F238E27FC236}">
                      <a16:creationId xmlns:a16="http://schemas.microsoft.com/office/drawing/2014/main" id="{42589650-ACB2-9549-A5DD-6BA8944F6D3C}"/>
                    </a:ext>
                  </a:extLst>
                </p:cNvPr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1">
                  <a:extLst>
                    <a:ext uri="{FF2B5EF4-FFF2-40B4-BE49-F238E27FC236}">
                      <a16:creationId xmlns:a16="http://schemas.microsoft.com/office/drawing/2014/main" id="{4AE65D4C-C64F-1811-2C49-AA794BCA328A}"/>
                    </a:ext>
                  </a:extLst>
                </p:cNvPr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1">
                  <a:extLst>
                    <a:ext uri="{FF2B5EF4-FFF2-40B4-BE49-F238E27FC236}">
                      <a16:creationId xmlns:a16="http://schemas.microsoft.com/office/drawing/2014/main" id="{72DF8FCC-326B-F22E-C03B-62A00DB85893}"/>
                    </a:ext>
                  </a:extLst>
                </p:cNvPr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1">
                  <a:extLst>
                    <a:ext uri="{FF2B5EF4-FFF2-40B4-BE49-F238E27FC236}">
                      <a16:creationId xmlns:a16="http://schemas.microsoft.com/office/drawing/2014/main" id="{50AEB6DD-54BD-7BB1-E7AD-63C3A4E9AB3D}"/>
                    </a:ext>
                  </a:extLst>
                </p:cNvPr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1">
                  <a:extLst>
                    <a:ext uri="{FF2B5EF4-FFF2-40B4-BE49-F238E27FC236}">
                      <a16:creationId xmlns:a16="http://schemas.microsoft.com/office/drawing/2014/main" id="{D96CC0E5-A351-4497-70BE-4537EFC1DF9F}"/>
                    </a:ext>
                  </a:extLst>
                </p:cNvPr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1">
                  <a:extLst>
                    <a:ext uri="{FF2B5EF4-FFF2-40B4-BE49-F238E27FC236}">
                      <a16:creationId xmlns:a16="http://schemas.microsoft.com/office/drawing/2014/main" id="{47757C74-9C08-F40A-F8EA-74B011368526}"/>
                    </a:ext>
                  </a:extLst>
                </p:cNvPr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1">
                  <a:extLst>
                    <a:ext uri="{FF2B5EF4-FFF2-40B4-BE49-F238E27FC236}">
                      <a16:creationId xmlns:a16="http://schemas.microsoft.com/office/drawing/2014/main" id="{4DB35844-A590-24C5-6023-40EA672BF19E}"/>
                    </a:ext>
                  </a:extLst>
                </p:cNvPr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1">
                  <a:extLst>
                    <a:ext uri="{FF2B5EF4-FFF2-40B4-BE49-F238E27FC236}">
                      <a16:creationId xmlns:a16="http://schemas.microsoft.com/office/drawing/2014/main" id="{53EA6680-2B2E-3C2A-A84C-39320106CB80}"/>
                    </a:ext>
                  </a:extLst>
                </p:cNvPr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1">
                  <a:extLst>
                    <a:ext uri="{FF2B5EF4-FFF2-40B4-BE49-F238E27FC236}">
                      <a16:creationId xmlns:a16="http://schemas.microsoft.com/office/drawing/2014/main" id="{597F4B8D-A8F4-97F0-9C80-AF1D98B1F38B}"/>
                    </a:ext>
                  </a:extLst>
                </p:cNvPr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1">
                  <a:extLst>
                    <a:ext uri="{FF2B5EF4-FFF2-40B4-BE49-F238E27FC236}">
                      <a16:creationId xmlns:a16="http://schemas.microsoft.com/office/drawing/2014/main" id="{82E6DF13-2508-3E9F-F88C-AEED28DB7BF4}"/>
                    </a:ext>
                  </a:extLst>
                </p:cNvPr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1">
                  <a:extLst>
                    <a:ext uri="{FF2B5EF4-FFF2-40B4-BE49-F238E27FC236}">
                      <a16:creationId xmlns:a16="http://schemas.microsoft.com/office/drawing/2014/main" id="{A4E53839-3992-6DAF-F85C-B64B874D7BB0}"/>
                    </a:ext>
                  </a:extLst>
                </p:cNvPr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1">
                  <a:extLst>
                    <a:ext uri="{FF2B5EF4-FFF2-40B4-BE49-F238E27FC236}">
                      <a16:creationId xmlns:a16="http://schemas.microsoft.com/office/drawing/2014/main" id="{2297B4AA-6983-A89E-72B3-A9BB7607645C}"/>
                    </a:ext>
                  </a:extLst>
                </p:cNvPr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1">
                  <a:extLst>
                    <a:ext uri="{FF2B5EF4-FFF2-40B4-BE49-F238E27FC236}">
                      <a16:creationId xmlns:a16="http://schemas.microsoft.com/office/drawing/2014/main" id="{BB54EC20-1FBB-F76F-DA94-5E705DFFC078}"/>
                    </a:ext>
                  </a:extLst>
                </p:cNvPr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1">
                  <a:extLst>
                    <a:ext uri="{FF2B5EF4-FFF2-40B4-BE49-F238E27FC236}">
                      <a16:creationId xmlns:a16="http://schemas.microsoft.com/office/drawing/2014/main" id="{5FD7B8F6-1A91-DE33-9299-D95396F4B264}"/>
                    </a:ext>
                  </a:extLst>
                </p:cNvPr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1">
                  <a:extLst>
                    <a:ext uri="{FF2B5EF4-FFF2-40B4-BE49-F238E27FC236}">
                      <a16:creationId xmlns:a16="http://schemas.microsoft.com/office/drawing/2014/main" id="{BFA08D96-A225-41B4-95B0-99285ACDCF12}"/>
                    </a:ext>
                  </a:extLst>
                </p:cNvPr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1">
                  <a:extLst>
                    <a:ext uri="{FF2B5EF4-FFF2-40B4-BE49-F238E27FC236}">
                      <a16:creationId xmlns:a16="http://schemas.microsoft.com/office/drawing/2014/main" id="{39F846C3-9C9A-65DF-71C7-A93B8487C175}"/>
                    </a:ext>
                  </a:extLst>
                </p:cNvPr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1">
                  <a:extLst>
                    <a:ext uri="{FF2B5EF4-FFF2-40B4-BE49-F238E27FC236}">
                      <a16:creationId xmlns:a16="http://schemas.microsoft.com/office/drawing/2014/main" id="{085B7F1F-90EC-655E-B963-365C992FA12A}"/>
                    </a:ext>
                  </a:extLst>
                </p:cNvPr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1">
                  <a:extLst>
                    <a:ext uri="{FF2B5EF4-FFF2-40B4-BE49-F238E27FC236}">
                      <a16:creationId xmlns:a16="http://schemas.microsoft.com/office/drawing/2014/main" id="{EB2D3C26-8DB5-A3F1-CB22-51CBB331F67B}"/>
                    </a:ext>
                  </a:extLst>
                </p:cNvPr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1">
                  <a:extLst>
                    <a:ext uri="{FF2B5EF4-FFF2-40B4-BE49-F238E27FC236}">
                      <a16:creationId xmlns:a16="http://schemas.microsoft.com/office/drawing/2014/main" id="{6EA1A6B4-1AB8-E920-E129-177AD33DB711}"/>
                    </a:ext>
                  </a:extLst>
                </p:cNvPr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1">
                  <a:extLst>
                    <a:ext uri="{FF2B5EF4-FFF2-40B4-BE49-F238E27FC236}">
                      <a16:creationId xmlns:a16="http://schemas.microsoft.com/office/drawing/2014/main" id="{D6B6BC46-C57F-844C-9DE2-E246F9A86D46}"/>
                    </a:ext>
                  </a:extLst>
                </p:cNvPr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1">
                  <a:extLst>
                    <a:ext uri="{FF2B5EF4-FFF2-40B4-BE49-F238E27FC236}">
                      <a16:creationId xmlns:a16="http://schemas.microsoft.com/office/drawing/2014/main" id="{8B998F0C-0C97-465F-4CFF-AAA01ED227E3}"/>
                    </a:ext>
                  </a:extLst>
                </p:cNvPr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1">
                  <a:extLst>
                    <a:ext uri="{FF2B5EF4-FFF2-40B4-BE49-F238E27FC236}">
                      <a16:creationId xmlns:a16="http://schemas.microsoft.com/office/drawing/2014/main" id="{7D5FB491-1BC7-6EC4-8B53-399FA9F616BE}"/>
                    </a:ext>
                  </a:extLst>
                </p:cNvPr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1">
                  <a:extLst>
                    <a:ext uri="{FF2B5EF4-FFF2-40B4-BE49-F238E27FC236}">
                      <a16:creationId xmlns:a16="http://schemas.microsoft.com/office/drawing/2014/main" id="{16CC9344-E251-643A-57B5-FBF4D457C77A}"/>
                    </a:ext>
                  </a:extLst>
                </p:cNvPr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1">
                  <a:extLst>
                    <a:ext uri="{FF2B5EF4-FFF2-40B4-BE49-F238E27FC236}">
                      <a16:creationId xmlns:a16="http://schemas.microsoft.com/office/drawing/2014/main" id="{4220A6EE-E4C4-0EDF-DE00-25E5769F98E7}"/>
                    </a:ext>
                  </a:extLst>
                </p:cNvPr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1">
                  <a:extLst>
                    <a:ext uri="{FF2B5EF4-FFF2-40B4-BE49-F238E27FC236}">
                      <a16:creationId xmlns:a16="http://schemas.microsoft.com/office/drawing/2014/main" id="{9819BD17-E3CF-360B-E77B-24AAC990A64D}"/>
                    </a:ext>
                  </a:extLst>
                </p:cNvPr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1">
                  <a:extLst>
                    <a:ext uri="{FF2B5EF4-FFF2-40B4-BE49-F238E27FC236}">
                      <a16:creationId xmlns:a16="http://schemas.microsoft.com/office/drawing/2014/main" id="{77CE345B-CA7C-B640-9C37-FD648533D709}"/>
                    </a:ext>
                  </a:extLst>
                </p:cNvPr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1">
                  <a:extLst>
                    <a:ext uri="{FF2B5EF4-FFF2-40B4-BE49-F238E27FC236}">
                      <a16:creationId xmlns:a16="http://schemas.microsoft.com/office/drawing/2014/main" id="{676C37DF-CBFA-5CF1-2C2B-86EA9F260FB7}"/>
                    </a:ext>
                  </a:extLst>
                </p:cNvPr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1">
                  <a:extLst>
                    <a:ext uri="{FF2B5EF4-FFF2-40B4-BE49-F238E27FC236}">
                      <a16:creationId xmlns:a16="http://schemas.microsoft.com/office/drawing/2014/main" id="{126438B9-83DF-E467-C232-AEC31F5D7B0C}"/>
                    </a:ext>
                  </a:extLst>
                </p:cNvPr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1">
                  <a:extLst>
                    <a:ext uri="{FF2B5EF4-FFF2-40B4-BE49-F238E27FC236}">
                      <a16:creationId xmlns:a16="http://schemas.microsoft.com/office/drawing/2014/main" id="{4DDE5C0C-53C2-E59C-B3EA-DEBCFBC9BCCE}"/>
                    </a:ext>
                  </a:extLst>
                </p:cNvPr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1">
                  <a:extLst>
                    <a:ext uri="{FF2B5EF4-FFF2-40B4-BE49-F238E27FC236}">
                      <a16:creationId xmlns:a16="http://schemas.microsoft.com/office/drawing/2014/main" id="{05B4D4A9-D1B6-D55A-F1B6-FE99F415C5D5}"/>
                    </a:ext>
                  </a:extLst>
                </p:cNvPr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1">
                  <a:extLst>
                    <a:ext uri="{FF2B5EF4-FFF2-40B4-BE49-F238E27FC236}">
                      <a16:creationId xmlns:a16="http://schemas.microsoft.com/office/drawing/2014/main" id="{01313649-8A00-229E-BE0F-7916830F0A58}"/>
                    </a:ext>
                  </a:extLst>
                </p:cNvPr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1">
                  <a:extLst>
                    <a:ext uri="{FF2B5EF4-FFF2-40B4-BE49-F238E27FC236}">
                      <a16:creationId xmlns:a16="http://schemas.microsoft.com/office/drawing/2014/main" id="{994BBD8A-A39D-9AD6-7405-753A1BF400EB}"/>
                    </a:ext>
                  </a:extLst>
                </p:cNvPr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1">
                  <a:extLst>
                    <a:ext uri="{FF2B5EF4-FFF2-40B4-BE49-F238E27FC236}">
                      <a16:creationId xmlns:a16="http://schemas.microsoft.com/office/drawing/2014/main" id="{ACF92EA6-4951-F650-1AE9-B0F41E69EE29}"/>
                    </a:ext>
                  </a:extLst>
                </p:cNvPr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1">
                  <a:extLst>
                    <a:ext uri="{FF2B5EF4-FFF2-40B4-BE49-F238E27FC236}">
                      <a16:creationId xmlns:a16="http://schemas.microsoft.com/office/drawing/2014/main" id="{E9CD3100-3990-7658-B105-D0E5718E7459}"/>
                    </a:ext>
                  </a:extLst>
                </p:cNvPr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1">
                  <a:extLst>
                    <a:ext uri="{FF2B5EF4-FFF2-40B4-BE49-F238E27FC236}">
                      <a16:creationId xmlns:a16="http://schemas.microsoft.com/office/drawing/2014/main" id="{CDEAAA4B-A608-7097-55BB-DCF6FAB119EA}"/>
                    </a:ext>
                  </a:extLst>
                </p:cNvPr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1">
                  <a:extLst>
                    <a:ext uri="{FF2B5EF4-FFF2-40B4-BE49-F238E27FC236}">
                      <a16:creationId xmlns:a16="http://schemas.microsoft.com/office/drawing/2014/main" id="{115D15E9-F36C-F29C-725D-A90AD83705DB}"/>
                    </a:ext>
                  </a:extLst>
                </p:cNvPr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1">
                  <a:extLst>
                    <a:ext uri="{FF2B5EF4-FFF2-40B4-BE49-F238E27FC236}">
                      <a16:creationId xmlns:a16="http://schemas.microsoft.com/office/drawing/2014/main" id="{1BA9F21F-E858-C24A-F9C0-3E4F0802B907}"/>
                    </a:ext>
                  </a:extLst>
                </p:cNvPr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1">
                  <a:extLst>
                    <a:ext uri="{FF2B5EF4-FFF2-40B4-BE49-F238E27FC236}">
                      <a16:creationId xmlns:a16="http://schemas.microsoft.com/office/drawing/2014/main" id="{2C73BAB9-6879-F43F-0A9D-F3AB20A86D94}"/>
                    </a:ext>
                  </a:extLst>
                </p:cNvPr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1">
                  <a:extLst>
                    <a:ext uri="{FF2B5EF4-FFF2-40B4-BE49-F238E27FC236}">
                      <a16:creationId xmlns:a16="http://schemas.microsoft.com/office/drawing/2014/main" id="{2ABE6ABF-0253-9EB6-659C-7FF29822A2E7}"/>
                    </a:ext>
                  </a:extLst>
                </p:cNvPr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1">
                  <a:extLst>
                    <a:ext uri="{FF2B5EF4-FFF2-40B4-BE49-F238E27FC236}">
                      <a16:creationId xmlns:a16="http://schemas.microsoft.com/office/drawing/2014/main" id="{D1CA1314-8561-C097-6539-38784287BF5D}"/>
                    </a:ext>
                  </a:extLst>
                </p:cNvPr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1">
                  <a:extLst>
                    <a:ext uri="{FF2B5EF4-FFF2-40B4-BE49-F238E27FC236}">
                      <a16:creationId xmlns:a16="http://schemas.microsoft.com/office/drawing/2014/main" id="{0F0B10E3-2BEA-32C4-A81B-961640EA9626}"/>
                    </a:ext>
                  </a:extLst>
                </p:cNvPr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1">
                  <a:extLst>
                    <a:ext uri="{FF2B5EF4-FFF2-40B4-BE49-F238E27FC236}">
                      <a16:creationId xmlns:a16="http://schemas.microsoft.com/office/drawing/2014/main" id="{B61FEBEA-9CDD-163B-DF6E-AF5A900527F3}"/>
                    </a:ext>
                  </a:extLst>
                </p:cNvPr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1">
                  <a:extLst>
                    <a:ext uri="{FF2B5EF4-FFF2-40B4-BE49-F238E27FC236}">
                      <a16:creationId xmlns:a16="http://schemas.microsoft.com/office/drawing/2014/main" id="{3335A09F-7081-2920-E4CB-258DB7171E11}"/>
                    </a:ext>
                  </a:extLst>
                </p:cNvPr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1">
                  <a:extLst>
                    <a:ext uri="{FF2B5EF4-FFF2-40B4-BE49-F238E27FC236}">
                      <a16:creationId xmlns:a16="http://schemas.microsoft.com/office/drawing/2014/main" id="{173F46C5-2311-49ED-9EC2-A345E50B507B}"/>
                    </a:ext>
                  </a:extLst>
                </p:cNvPr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1">
                  <a:extLst>
                    <a:ext uri="{FF2B5EF4-FFF2-40B4-BE49-F238E27FC236}">
                      <a16:creationId xmlns:a16="http://schemas.microsoft.com/office/drawing/2014/main" id="{D0786515-E12C-2C16-E3D9-018DDC01795F}"/>
                    </a:ext>
                  </a:extLst>
                </p:cNvPr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1">
                  <a:extLst>
                    <a:ext uri="{FF2B5EF4-FFF2-40B4-BE49-F238E27FC236}">
                      <a16:creationId xmlns:a16="http://schemas.microsoft.com/office/drawing/2014/main" id="{3B93D210-98CC-C503-ADD3-6D10E0A44870}"/>
                    </a:ext>
                  </a:extLst>
                </p:cNvPr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1">
                  <a:extLst>
                    <a:ext uri="{FF2B5EF4-FFF2-40B4-BE49-F238E27FC236}">
                      <a16:creationId xmlns:a16="http://schemas.microsoft.com/office/drawing/2014/main" id="{4A0D008E-0C5F-2A6E-A794-8B425D819AA6}"/>
                    </a:ext>
                  </a:extLst>
                </p:cNvPr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1">
                  <a:extLst>
                    <a:ext uri="{FF2B5EF4-FFF2-40B4-BE49-F238E27FC236}">
                      <a16:creationId xmlns:a16="http://schemas.microsoft.com/office/drawing/2014/main" id="{F93F464F-0AF2-445D-117B-9A91B7094C0A}"/>
                    </a:ext>
                  </a:extLst>
                </p:cNvPr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1">
                  <a:extLst>
                    <a:ext uri="{FF2B5EF4-FFF2-40B4-BE49-F238E27FC236}">
                      <a16:creationId xmlns:a16="http://schemas.microsoft.com/office/drawing/2014/main" id="{A57BB823-06B7-ECAC-01B8-D21432655E31}"/>
                    </a:ext>
                  </a:extLst>
                </p:cNvPr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1">
                  <a:extLst>
                    <a:ext uri="{FF2B5EF4-FFF2-40B4-BE49-F238E27FC236}">
                      <a16:creationId xmlns:a16="http://schemas.microsoft.com/office/drawing/2014/main" id="{3B4425D0-B637-84A4-E53E-1AF9A582ABFA}"/>
                    </a:ext>
                  </a:extLst>
                </p:cNvPr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1">
                  <a:extLst>
                    <a:ext uri="{FF2B5EF4-FFF2-40B4-BE49-F238E27FC236}">
                      <a16:creationId xmlns:a16="http://schemas.microsoft.com/office/drawing/2014/main" id="{A6D77D43-E60C-C4B0-B750-E2B010821A03}"/>
                    </a:ext>
                  </a:extLst>
                </p:cNvPr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1">
                  <a:extLst>
                    <a:ext uri="{FF2B5EF4-FFF2-40B4-BE49-F238E27FC236}">
                      <a16:creationId xmlns:a16="http://schemas.microsoft.com/office/drawing/2014/main" id="{9AC03BAE-86C4-674A-ADFA-41581677C4E6}"/>
                    </a:ext>
                  </a:extLst>
                </p:cNvPr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1">
                  <a:extLst>
                    <a:ext uri="{FF2B5EF4-FFF2-40B4-BE49-F238E27FC236}">
                      <a16:creationId xmlns:a16="http://schemas.microsoft.com/office/drawing/2014/main" id="{A81DD3E2-D5A4-64BA-1B20-A7330EF551DF}"/>
                    </a:ext>
                  </a:extLst>
                </p:cNvPr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1">
                  <a:extLst>
                    <a:ext uri="{FF2B5EF4-FFF2-40B4-BE49-F238E27FC236}">
                      <a16:creationId xmlns:a16="http://schemas.microsoft.com/office/drawing/2014/main" id="{3D45E5D5-7CF6-FF0F-CA62-456F50B328CE}"/>
                    </a:ext>
                  </a:extLst>
                </p:cNvPr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1">
                  <a:extLst>
                    <a:ext uri="{FF2B5EF4-FFF2-40B4-BE49-F238E27FC236}">
                      <a16:creationId xmlns:a16="http://schemas.microsoft.com/office/drawing/2014/main" id="{9DFDA55C-9582-A093-C24F-8C1836138821}"/>
                    </a:ext>
                  </a:extLst>
                </p:cNvPr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1">
                  <a:extLst>
                    <a:ext uri="{FF2B5EF4-FFF2-40B4-BE49-F238E27FC236}">
                      <a16:creationId xmlns:a16="http://schemas.microsoft.com/office/drawing/2014/main" id="{62224F6A-28AF-3F43-B625-131B6A9F6AA9}"/>
                    </a:ext>
                  </a:extLst>
                </p:cNvPr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1">
                  <a:extLst>
                    <a:ext uri="{FF2B5EF4-FFF2-40B4-BE49-F238E27FC236}">
                      <a16:creationId xmlns:a16="http://schemas.microsoft.com/office/drawing/2014/main" id="{72141651-7332-7B4F-474F-9FD241E279A8}"/>
                    </a:ext>
                  </a:extLst>
                </p:cNvPr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1">
                  <a:extLst>
                    <a:ext uri="{FF2B5EF4-FFF2-40B4-BE49-F238E27FC236}">
                      <a16:creationId xmlns:a16="http://schemas.microsoft.com/office/drawing/2014/main" id="{A9F908EB-7D76-47BD-8F80-E1E1CB2D6EDF}"/>
                    </a:ext>
                  </a:extLst>
                </p:cNvPr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1">
                  <a:extLst>
                    <a:ext uri="{FF2B5EF4-FFF2-40B4-BE49-F238E27FC236}">
                      <a16:creationId xmlns:a16="http://schemas.microsoft.com/office/drawing/2014/main" id="{2FC22A47-DB78-7870-5F73-AA7B0317DBF0}"/>
                    </a:ext>
                  </a:extLst>
                </p:cNvPr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1">
                  <a:extLst>
                    <a:ext uri="{FF2B5EF4-FFF2-40B4-BE49-F238E27FC236}">
                      <a16:creationId xmlns:a16="http://schemas.microsoft.com/office/drawing/2014/main" id="{7C2A4376-F1BB-A3FD-49F9-BE75F824A750}"/>
                    </a:ext>
                  </a:extLst>
                </p:cNvPr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1">
                  <a:extLst>
                    <a:ext uri="{FF2B5EF4-FFF2-40B4-BE49-F238E27FC236}">
                      <a16:creationId xmlns:a16="http://schemas.microsoft.com/office/drawing/2014/main" id="{52FB9346-1C00-3580-C87D-3075D4E054B3}"/>
                    </a:ext>
                  </a:extLst>
                </p:cNvPr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1">
                  <a:extLst>
                    <a:ext uri="{FF2B5EF4-FFF2-40B4-BE49-F238E27FC236}">
                      <a16:creationId xmlns:a16="http://schemas.microsoft.com/office/drawing/2014/main" id="{5E94622F-F4EB-A3FB-92B1-8E3B98BDBBB0}"/>
                    </a:ext>
                  </a:extLst>
                </p:cNvPr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1">
                  <a:extLst>
                    <a:ext uri="{FF2B5EF4-FFF2-40B4-BE49-F238E27FC236}">
                      <a16:creationId xmlns:a16="http://schemas.microsoft.com/office/drawing/2014/main" id="{ED545EBF-2888-553B-D6C9-A0BDF7963F1C}"/>
                    </a:ext>
                  </a:extLst>
                </p:cNvPr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1">
                  <a:extLst>
                    <a:ext uri="{FF2B5EF4-FFF2-40B4-BE49-F238E27FC236}">
                      <a16:creationId xmlns:a16="http://schemas.microsoft.com/office/drawing/2014/main" id="{86DAE263-7D09-B047-B601-B458B6FA3674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1">
                  <a:extLst>
                    <a:ext uri="{FF2B5EF4-FFF2-40B4-BE49-F238E27FC236}">
                      <a16:creationId xmlns:a16="http://schemas.microsoft.com/office/drawing/2014/main" id="{79A4E520-7F03-6AF1-5C23-58A53F5DB72D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1">
                  <a:extLst>
                    <a:ext uri="{FF2B5EF4-FFF2-40B4-BE49-F238E27FC236}">
                      <a16:creationId xmlns:a16="http://schemas.microsoft.com/office/drawing/2014/main" id="{09979EE9-9F31-D517-4C57-E3022EE53EF7}"/>
                    </a:ext>
                  </a:extLst>
                </p:cNvPr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1">
                  <a:extLst>
                    <a:ext uri="{FF2B5EF4-FFF2-40B4-BE49-F238E27FC236}">
                      <a16:creationId xmlns:a16="http://schemas.microsoft.com/office/drawing/2014/main" id="{28B4EB40-1913-D8B1-9632-58E5E02182E0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1">
                  <a:extLst>
                    <a:ext uri="{FF2B5EF4-FFF2-40B4-BE49-F238E27FC236}">
                      <a16:creationId xmlns:a16="http://schemas.microsoft.com/office/drawing/2014/main" id="{DE3BB3C4-F62F-CF5F-7028-B97C3FDEACF0}"/>
                    </a:ext>
                  </a:extLst>
                </p:cNvPr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1">
                  <a:extLst>
                    <a:ext uri="{FF2B5EF4-FFF2-40B4-BE49-F238E27FC236}">
                      <a16:creationId xmlns:a16="http://schemas.microsoft.com/office/drawing/2014/main" id="{AE8BFA45-AFCD-5785-2F8D-7B24350DBE8B}"/>
                    </a:ext>
                  </a:extLst>
                </p:cNvPr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1">
                  <a:extLst>
                    <a:ext uri="{FF2B5EF4-FFF2-40B4-BE49-F238E27FC236}">
                      <a16:creationId xmlns:a16="http://schemas.microsoft.com/office/drawing/2014/main" id="{BCAB1868-3D42-E57E-5992-2B2B9F7A4A15}"/>
                    </a:ext>
                  </a:extLst>
                </p:cNvPr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1">
                  <a:extLst>
                    <a:ext uri="{FF2B5EF4-FFF2-40B4-BE49-F238E27FC236}">
                      <a16:creationId xmlns:a16="http://schemas.microsoft.com/office/drawing/2014/main" id="{F3AFD43B-4C46-D462-C53D-59C441C33774}"/>
                    </a:ext>
                  </a:extLst>
                </p:cNvPr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1">
                  <a:extLst>
                    <a:ext uri="{FF2B5EF4-FFF2-40B4-BE49-F238E27FC236}">
                      <a16:creationId xmlns:a16="http://schemas.microsoft.com/office/drawing/2014/main" id="{313ACA52-0725-0F2B-D67C-A531298BB4D6}"/>
                    </a:ext>
                  </a:extLst>
                </p:cNvPr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1">
                  <a:extLst>
                    <a:ext uri="{FF2B5EF4-FFF2-40B4-BE49-F238E27FC236}">
                      <a16:creationId xmlns:a16="http://schemas.microsoft.com/office/drawing/2014/main" id="{2A18DDB4-6C08-47E8-5C84-949B061B4E8A}"/>
                    </a:ext>
                  </a:extLst>
                </p:cNvPr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1">
                  <a:extLst>
                    <a:ext uri="{FF2B5EF4-FFF2-40B4-BE49-F238E27FC236}">
                      <a16:creationId xmlns:a16="http://schemas.microsoft.com/office/drawing/2014/main" id="{594B5B37-C2EA-282E-FDCE-DF5F1EAC8FDA}"/>
                    </a:ext>
                  </a:extLst>
                </p:cNvPr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1">
                  <a:extLst>
                    <a:ext uri="{FF2B5EF4-FFF2-40B4-BE49-F238E27FC236}">
                      <a16:creationId xmlns:a16="http://schemas.microsoft.com/office/drawing/2014/main" id="{EB94489F-53C4-4E88-E317-64035A96C6F2}"/>
                    </a:ext>
                  </a:extLst>
                </p:cNvPr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1">
                  <a:extLst>
                    <a:ext uri="{FF2B5EF4-FFF2-40B4-BE49-F238E27FC236}">
                      <a16:creationId xmlns:a16="http://schemas.microsoft.com/office/drawing/2014/main" id="{72349433-B151-B808-8E1B-75F638C57973}"/>
                    </a:ext>
                  </a:extLst>
                </p:cNvPr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1">
                  <a:extLst>
                    <a:ext uri="{FF2B5EF4-FFF2-40B4-BE49-F238E27FC236}">
                      <a16:creationId xmlns:a16="http://schemas.microsoft.com/office/drawing/2014/main" id="{16C72A16-2B67-D8CC-52C5-E6F210CC4EA7}"/>
                    </a:ext>
                  </a:extLst>
                </p:cNvPr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1">
                  <a:extLst>
                    <a:ext uri="{FF2B5EF4-FFF2-40B4-BE49-F238E27FC236}">
                      <a16:creationId xmlns:a16="http://schemas.microsoft.com/office/drawing/2014/main" id="{8E6D2F4B-EE31-1ACB-105E-139ABB1B2EE2}"/>
                    </a:ext>
                  </a:extLst>
                </p:cNvPr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1">
                  <a:extLst>
                    <a:ext uri="{FF2B5EF4-FFF2-40B4-BE49-F238E27FC236}">
                      <a16:creationId xmlns:a16="http://schemas.microsoft.com/office/drawing/2014/main" id="{00DC6018-0853-A6E8-AC00-BA3749B513C6}"/>
                    </a:ext>
                  </a:extLst>
                </p:cNvPr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1">
                  <a:extLst>
                    <a:ext uri="{FF2B5EF4-FFF2-40B4-BE49-F238E27FC236}">
                      <a16:creationId xmlns:a16="http://schemas.microsoft.com/office/drawing/2014/main" id="{AB60FE51-D6B2-013E-FDD0-0B944CBD5046}"/>
                    </a:ext>
                  </a:extLst>
                </p:cNvPr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1">
                  <a:extLst>
                    <a:ext uri="{FF2B5EF4-FFF2-40B4-BE49-F238E27FC236}">
                      <a16:creationId xmlns:a16="http://schemas.microsoft.com/office/drawing/2014/main" id="{6DE9C55D-C548-A835-8E23-DB684119EA0C}"/>
                    </a:ext>
                  </a:extLst>
                </p:cNvPr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1">
                  <a:extLst>
                    <a:ext uri="{FF2B5EF4-FFF2-40B4-BE49-F238E27FC236}">
                      <a16:creationId xmlns:a16="http://schemas.microsoft.com/office/drawing/2014/main" id="{38A3E484-6BE2-58E6-FA66-915E676AC68D}"/>
                    </a:ext>
                  </a:extLst>
                </p:cNvPr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1">
                  <a:extLst>
                    <a:ext uri="{FF2B5EF4-FFF2-40B4-BE49-F238E27FC236}">
                      <a16:creationId xmlns:a16="http://schemas.microsoft.com/office/drawing/2014/main" id="{B15F8155-D67F-2A74-D9E0-E3831FB01CA4}"/>
                    </a:ext>
                  </a:extLst>
                </p:cNvPr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1">
                  <a:extLst>
                    <a:ext uri="{FF2B5EF4-FFF2-40B4-BE49-F238E27FC236}">
                      <a16:creationId xmlns:a16="http://schemas.microsoft.com/office/drawing/2014/main" id="{48751131-6B14-D03B-CD9A-021E00FBD0F7}"/>
                    </a:ext>
                  </a:extLst>
                </p:cNvPr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1">
                  <a:extLst>
                    <a:ext uri="{FF2B5EF4-FFF2-40B4-BE49-F238E27FC236}">
                      <a16:creationId xmlns:a16="http://schemas.microsoft.com/office/drawing/2014/main" id="{9D187042-EBC2-BD46-F4CA-F3B3EACD9C21}"/>
                    </a:ext>
                  </a:extLst>
                </p:cNvPr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1">
                  <a:extLst>
                    <a:ext uri="{FF2B5EF4-FFF2-40B4-BE49-F238E27FC236}">
                      <a16:creationId xmlns:a16="http://schemas.microsoft.com/office/drawing/2014/main" id="{A8C4A7B7-3DCA-E8DF-1E79-EFCFC8DAA26E}"/>
                    </a:ext>
                  </a:extLst>
                </p:cNvPr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1">
                  <a:extLst>
                    <a:ext uri="{FF2B5EF4-FFF2-40B4-BE49-F238E27FC236}">
                      <a16:creationId xmlns:a16="http://schemas.microsoft.com/office/drawing/2014/main" id="{5CB0C939-E44C-31FD-6821-296496B3D452}"/>
                    </a:ext>
                  </a:extLst>
                </p:cNvPr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31">
                  <a:extLst>
                    <a:ext uri="{FF2B5EF4-FFF2-40B4-BE49-F238E27FC236}">
                      <a16:creationId xmlns:a16="http://schemas.microsoft.com/office/drawing/2014/main" id="{38AFEBD2-C298-C0A6-A944-3FF193B59E53}"/>
                    </a:ext>
                  </a:extLst>
                </p:cNvPr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1">
                  <a:extLst>
                    <a:ext uri="{FF2B5EF4-FFF2-40B4-BE49-F238E27FC236}">
                      <a16:creationId xmlns:a16="http://schemas.microsoft.com/office/drawing/2014/main" id="{874F211F-BEF6-63EB-0669-74A38A5FF1E0}"/>
                    </a:ext>
                  </a:extLst>
                </p:cNvPr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1">
                  <a:extLst>
                    <a:ext uri="{FF2B5EF4-FFF2-40B4-BE49-F238E27FC236}">
                      <a16:creationId xmlns:a16="http://schemas.microsoft.com/office/drawing/2014/main" id="{91AF34EB-FCE6-2D9E-BCAF-0C18E82B4A1A}"/>
                    </a:ext>
                  </a:extLst>
                </p:cNvPr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1">
                  <a:extLst>
                    <a:ext uri="{FF2B5EF4-FFF2-40B4-BE49-F238E27FC236}">
                      <a16:creationId xmlns:a16="http://schemas.microsoft.com/office/drawing/2014/main" id="{A83E9FFF-ACDC-2A4F-4D35-00842B16F1E3}"/>
                    </a:ext>
                  </a:extLst>
                </p:cNvPr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>
                  <a:extLst>
                    <a:ext uri="{FF2B5EF4-FFF2-40B4-BE49-F238E27FC236}">
                      <a16:creationId xmlns:a16="http://schemas.microsoft.com/office/drawing/2014/main" id="{2CD28DAB-A7B0-08F6-8C3F-49989C99CCAA}"/>
                    </a:ext>
                  </a:extLst>
                </p:cNvPr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1">
                  <a:extLst>
                    <a:ext uri="{FF2B5EF4-FFF2-40B4-BE49-F238E27FC236}">
                      <a16:creationId xmlns:a16="http://schemas.microsoft.com/office/drawing/2014/main" id="{D6676101-DCE5-0C0C-75E4-9EC71F8BCAF4}"/>
                    </a:ext>
                  </a:extLst>
                </p:cNvPr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1">
                  <a:extLst>
                    <a:ext uri="{FF2B5EF4-FFF2-40B4-BE49-F238E27FC236}">
                      <a16:creationId xmlns:a16="http://schemas.microsoft.com/office/drawing/2014/main" id="{F80FAE37-B904-47D0-77BF-23EC0AB9F57F}"/>
                    </a:ext>
                  </a:extLst>
                </p:cNvPr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1">
                  <a:extLst>
                    <a:ext uri="{FF2B5EF4-FFF2-40B4-BE49-F238E27FC236}">
                      <a16:creationId xmlns:a16="http://schemas.microsoft.com/office/drawing/2014/main" id="{9C0A515F-915D-C136-5EE6-1ED7C1090A01}"/>
                    </a:ext>
                  </a:extLst>
                </p:cNvPr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1">
                  <a:extLst>
                    <a:ext uri="{FF2B5EF4-FFF2-40B4-BE49-F238E27FC236}">
                      <a16:creationId xmlns:a16="http://schemas.microsoft.com/office/drawing/2014/main" id="{10823D10-001A-BEF0-538D-FB1CE9F408D1}"/>
                    </a:ext>
                  </a:extLst>
                </p:cNvPr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1">
                  <a:extLst>
                    <a:ext uri="{FF2B5EF4-FFF2-40B4-BE49-F238E27FC236}">
                      <a16:creationId xmlns:a16="http://schemas.microsoft.com/office/drawing/2014/main" id="{CF0EE525-6D54-FCE1-747D-564A492101A5}"/>
                    </a:ext>
                  </a:extLst>
                </p:cNvPr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1">
                  <a:extLst>
                    <a:ext uri="{FF2B5EF4-FFF2-40B4-BE49-F238E27FC236}">
                      <a16:creationId xmlns:a16="http://schemas.microsoft.com/office/drawing/2014/main" id="{69BF8232-3D08-EF27-75F1-E1C95DC656BC}"/>
                    </a:ext>
                  </a:extLst>
                </p:cNvPr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1">
                  <a:extLst>
                    <a:ext uri="{FF2B5EF4-FFF2-40B4-BE49-F238E27FC236}">
                      <a16:creationId xmlns:a16="http://schemas.microsoft.com/office/drawing/2014/main" id="{A57F98C3-0B36-23C7-3669-96D995BA2B59}"/>
                    </a:ext>
                  </a:extLst>
                </p:cNvPr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1">
                  <a:extLst>
                    <a:ext uri="{FF2B5EF4-FFF2-40B4-BE49-F238E27FC236}">
                      <a16:creationId xmlns:a16="http://schemas.microsoft.com/office/drawing/2014/main" id="{951AC6E6-971F-B575-F10B-5F1754FA46CB}"/>
                    </a:ext>
                  </a:extLst>
                </p:cNvPr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>
                  <a:extLst>
                    <a:ext uri="{FF2B5EF4-FFF2-40B4-BE49-F238E27FC236}">
                      <a16:creationId xmlns:a16="http://schemas.microsoft.com/office/drawing/2014/main" id="{04CF084B-D0CC-6F06-3701-FE6E0C29B012}"/>
                    </a:ext>
                  </a:extLst>
                </p:cNvPr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>
                  <a:extLst>
                    <a:ext uri="{FF2B5EF4-FFF2-40B4-BE49-F238E27FC236}">
                      <a16:creationId xmlns:a16="http://schemas.microsoft.com/office/drawing/2014/main" id="{829D889C-4912-BB97-805D-724B856AE133}"/>
                    </a:ext>
                  </a:extLst>
                </p:cNvPr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>
                  <a:extLst>
                    <a:ext uri="{FF2B5EF4-FFF2-40B4-BE49-F238E27FC236}">
                      <a16:creationId xmlns:a16="http://schemas.microsoft.com/office/drawing/2014/main" id="{1802FC0B-C9BF-4264-B6D6-6341FB18C928}"/>
                    </a:ext>
                  </a:extLst>
                </p:cNvPr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>
                  <a:extLst>
                    <a:ext uri="{FF2B5EF4-FFF2-40B4-BE49-F238E27FC236}">
                      <a16:creationId xmlns:a16="http://schemas.microsoft.com/office/drawing/2014/main" id="{F91D0E13-7D73-8C83-9979-EEBC2714F865}"/>
                    </a:ext>
                  </a:extLst>
                </p:cNvPr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>
                  <a:extLst>
                    <a:ext uri="{FF2B5EF4-FFF2-40B4-BE49-F238E27FC236}">
                      <a16:creationId xmlns:a16="http://schemas.microsoft.com/office/drawing/2014/main" id="{FB56A41C-2586-07E5-BED9-0AC11A3AE63A}"/>
                    </a:ext>
                  </a:extLst>
                </p:cNvPr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>
                  <a:extLst>
                    <a:ext uri="{FF2B5EF4-FFF2-40B4-BE49-F238E27FC236}">
                      <a16:creationId xmlns:a16="http://schemas.microsoft.com/office/drawing/2014/main" id="{5AF116AA-21B7-AE3C-9AC1-1C2AB10E94FF}"/>
                    </a:ext>
                  </a:extLst>
                </p:cNvPr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>
                  <a:extLst>
                    <a:ext uri="{FF2B5EF4-FFF2-40B4-BE49-F238E27FC236}">
                      <a16:creationId xmlns:a16="http://schemas.microsoft.com/office/drawing/2014/main" id="{2564DC79-2B27-10FA-8DD4-3212EC774FEE}"/>
                    </a:ext>
                  </a:extLst>
                </p:cNvPr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1">
                  <a:extLst>
                    <a:ext uri="{FF2B5EF4-FFF2-40B4-BE49-F238E27FC236}">
                      <a16:creationId xmlns:a16="http://schemas.microsoft.com/office/drawing/2014/main" id="{B8FF0D22-DB0E-94FF-D861-DA6D6DAD8B71}"/>
                    </a:ext>
                  </a:extLst>
                </p:cNvPr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1">
                  <a:extLst>
                    <a:ext uri="{FF2B5EF4-FFF2-40B4-BE49-F238E27FC236}">
                      <a16:creationId xmlns:a16="http://schemas.microsoft.com/office/drawing/2014/main" id="{9962813B-ECF8-75CA-FE1B-7A0AA6AEBB2E}"/>
                    </a:ext>
                  </a:extLst>
                </p:cNvPr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1">
                  <a:extLst>
                    <a:ext uri="{FF2B5EF4-FFF2-40B4-BE49-F238E27FC236}">
                      <a16:creationId xmlns:a16="http://schemas.microsoft.com/office/drawing/2014/main" id="{BA20AA49-731A-4B54-017E-93911AD0A21C}"/>
                    </a:ext>
                  </a:extLst>
                </p:cNvPr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1">
                  <a:extLst>
                    <a:ext uri="{FF2B5EF4-FFF2-40B4-BE49-F238E27FC236}">
                      <a16:creationId xmlns:a16="http://schemas.microsoft.com/office/drawing/2014/main" id="{079D0FA4-5D3C-2938-6A2F-E695F416602F}"/>
                    </a:ext>
                  </a:extLst>
                </p:cNvPr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1">
                  <a:extLst>
                    <a:ext uri="{FF2B5EF4-FFF2-40B4-BE49-F238E27FC236}">
                      <a16:creationId xmlns:a16="http://schemas.microsoft.com/office/drawing/2014/main" id="{FB321BF4-C250-8F07-92BA-7757C17781EC}"/>
                    </a:ext>
                  </a:extLst>
                </p:cNvPr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1">
                  <a:extLst>
                    <a:ext uri="{FF2B5EF4-FFF2-40B4-BE49-F238E27FC236}">
                      <a16:creationId xmlns:a16="http://schemas.microsoft.com/office/drawing/2014/main" id="{13E6A406-875C-B38D-0F93-668079C4E90B}"/>
                    </a:ext>
                  </a:extLst>
                </p:cNvPr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1">
                  <a:extLst>
                    <a:ext uri="{FF2B5EF4-FFF2-40B4-BE49-F238E27FC236}">
                      <a16:creationId xmlns:a16="http://schemas.microsoft.com/office/drawing/2014/main" id="{60AC4E55-35BE-ECEB-992E-80F24E14E4B4}"/>
                    </a:ext>
                  </a:extLst>
                </p:cNvPr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1">
                  <a:extLst>
                    <a:ext uri="{FF2B5EF4-FFF2-40B4-BE49-F238E27FC236}">
                      <a16:creationId xmlns:a16="http://schemas.microsoft.com/office/drawing/2014/main" id="{619EDCD8-773D-802B-3B66-6FDDE02D4C1C}"/>
                    </a:ext>
                  </a:extLst>
                </p:cNvPr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1">
                  <a:extLst>
                    <a:ext uri="{FF2B5EF4-FFF2-40B4-BE49-F238E27FC236}">
                      <a16:creationId xmlns:a16="http://schemas.microsoft.com/office/drawing/2014/main" id="{286C8AB9-9F35-5954-1F1B-F349E7D05B44}"/>
                    </a:ext>
                  </a:extLst>
                </p:cNvPr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1">
                  <a:extLst>
                    <a:ext uri="{FF2B5EF4-FFF2-40B4-BE49-F238E27FC236}">
                      <a16:creationId xmlns:a16="http://schemas.microsoft.com/office/drawing/2014/main" id="{FFC4D5C7-4E8D-D58B-2E64-0A6CD97B485C}"/>
                    </a:ext>
                  </a:extLst>
                </p:cNvPr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1">
                  <a:extLst>
                    <a:ext uri="{FF2B5EF4-FFF2-40B4-BE49-F238E27FC236}">
                      <a16:creationId xmlns:a16="http://schemas.microsoft.com/office/drawing/2014/main" id="{B7428597-27EC-E016-40F7-C1B627D477F1}"/>
                    </a:ext>
                  </a:extLst>
                </p:cNvPr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1">
                  <a:extLst>
                    <a:ext uri="{FF2B5EF4-FFF2-40B4-BE49-F238E27FC236}">
                      <a16:creationId xmlns:a16="http://schemas.microsoft.com/office/drawing/2014/main" id="{E29E5B90-23B1-BA58-9540-16BFF16FD6BB}"/>
                    </a:ext>
                  </a:extLst>
                </p:cNvPr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1">
                  <a:extLst>
                    <a:ext uri="{FF2B5EF4-FFF2-40B4-BE49-F238E27FC236}">
                      <a16:creationId xmlns:a16="http://schemas.microsoft.com/office/drawing/2014/main" id="{D29C6F51-E91D-ADB5-5286-745CDE2F047F}"/>
                    </a:ext>
                  </a:extLst>
                </p:cNvPr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>
                  <a:extLst>
                    <a:ext uri="{FF2B5EF4-FFF2-40B4-BE49-F238E27FC236}">
                      <a16:creationId xmlns:a16="http://schemas.microsoft.com/office/drawing/2014/main" id="{400B3892-AB7F-ADEA-2C16-C1E214CF18EE}"/>
                    </a:ext>
                  </a:extLst>
                </p:cNvPr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>
                  <a:extLst>
                    <a:ext uri="{FF2B5EF4-FFF2-40B4-BE49-F238E27FC236}">
                      <a16:creationId xmlns:a16="http://schemas.microsoft.com/office/drawing/2014/main" id="{9F55680C-D22A-3F9E-7F73-8305D03C5A7A}"/>
                    </a:ext>
                  </a:extLst>
                </p:cNvPr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>
                  <a:extLst>
                    <a:ext uri="{FF2B5EF4-FFF2-40B4-BE49-F238E27FC236}">
                      <a16:creationId xmlns:a16="http://schemas.microsoft.com/office/drawing/2014/main" id="{FFFA5AF3-2EB1-4D03-229B-35C8B765DCCB}"/>
                    </a:ext>
                  </a:extLst>
                </p:cNvPr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>
                  <a:extLst>
                    <a:ext uri="{FF2B5EF4-FFF2-40B4-BE49-F238E27FC236}">
                      <a16:creationId xmlns:a16="http://schemas.microsoft.com/office/drawing/2014/main" id="{636E44DA-FB9D-70D7-E91B-0652E7FFFE35}"/>
                    </a:ext>
                  </a:extLst>
                </p:cNvPr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>
                  <a:extLst>
                    <a:ext uri="{FF2B5EF4-FFF2-40B4-BE49-F238E27FC236}">
                      <a16:creationId xmlns:a16="http://schemas.microsoft.com/office/drawing/2014/main" id="{E7E8B925-6B79-F40C-534C-035004BC54BD}"/>
                    </a:ext>
                  </a:extLst>
                </p:cNvPr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>
                  <a:extLst>
                    <a:ext uri="{FF2B5EF4-FFF2-40B4-BE49-F238E27FC236}">
                      <a16:creationId xmlns:a16="http://schemas.microsoft.com/office/drawing/2014/main" id="{C251CFB9-AC39-1894-00B5-F8194E347D79}"/>
                    </a:ext>
                  </a:extLst>
                </p:cNvPr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>
                  <a:extLst>
                    <a:ext uri="{FF2B5EF4-FFF2-40B4-BE49-F238E27FC236}">
                      <a16:creationId xmlns:a16="http://schemas.microsoft.com/office/drawing/2014/main" id="{F97B7431-6652-4048-99FA-A2EB755CA463}"/>
                    </a:ext>
                  </a:extLst>
                </p:cNvPr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1">
                  <a:extLst>
                    <a:ext uri="{FF2B5EF4-FFF2-40B4-BE49-F238E27FC236}">
                      <a16:creationId xmlns:a16="http://schemas.microsoft.com/office/drawing/2014/main" id="{361ADF14-9475-B504-1F7B-AC704E7473B5}"/>
                    </a:ext>
                  </a:extLst>
                </p:cNvPr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1">
                  <a:extLst>
                    <a:ext uri="{FF2B5EF4-FFF2-40B4-BE49-F238E27FC236}">
                      <a16:creationId xmlns:a16="http://schemas.microsoft.com/office/drawing/2014/main" id="{0F9CAEC2-D831-3787-3671-87C57C5FA82F}"/>
                    </a:ext>
                  </a:extLst>
                </p:cNvPr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1">
                  <a:extLst>
                    <a:ext uri="{FF2B5EF4-FFF2-40B4-BE49-F238E27FC236}">
                      <a16:creationId xmlns:a16="http://schemas.microsoft.com/office/drawing/2014/main" id="{CF70CF8E-EDF0-30DC-CF9C-80D8AC843B1B}"/>
                    </a:ext>
                  </a:extLst>
                </p:cNvPr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1">
                  <a:extLst>
                    <a:ext uri="{FF2B5EF4-FFF2-40B4-BE49-F238E27FC236}">
                      <a16:creationId xmlns:a16="http://schemas.microsoft.com/office/drawing/2014/main" id="{33BC7CF0-2050-7EDD-3BE5-99F6E2FE3833}"/>
                    </a:ext>
                  </a:extLst>
                </p:cNvPr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1">
                  <a:extLst>
                    <a:ext uri="{FF2B5EF4-FFF2-40B4-BE49-F238E27FC236}">
                      <a16:creationId xmlns:a16="http://schemas.microsoft.com/office/drawing/2014/main" id="{556FD50B-CFC0-9D5E-EA20-87D161319FC8}"/>
                    </a:ext>
                  </a:extLst>
                </p:cNvPr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1">
                  <a:extLst>
                    <a:ext uri="{FF2B5EF4-FFF2-40B4-BE49-F238E27FC236}">
                      <a16:creationId xmlns:a16="http://schemas.microsoft.com/office/drawing/2014/main" id="{4B01644E-020C-8D7E-0F02-A5CE4F83E95B}"/>
                    </a:ext>
                  </a:extLst>
                </p:cNvPr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1">
                  <a:extLst>
                    <a:ext uri="{FF2B5EF4-FFF2-40B4-BE49-F238E27FC236}">
                      <a16:creationId xmlns:a16="http://schemas.microsoft.com/office/drawing/2014/main" id="{FF33A995-6376-B265-15B3-A8D8E1E8025A}"/>
                    </a:ext>
                  </a:extLst>
                </p:cNvPr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1">
                  <a:extLst>
                    <a:ext uri="{FF2B5EF4-FFF2-40B4-BE49-F238E27FC236}">
                      <a16:creationId xmlns:a16="http://schemas.microsoft.com/office/drawing/2014/main" id="{34284160-362C-B2F1-03A3-D5829BC7BEC4}"/>
                    </a:ext>
                  </a:extLst>
                </p:cNvPr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1">
                  <a:extLst>
                    <a:ext uri="{FF2B5EF4-FFF2-40B4-BE49-F238E27FC236}">
                      <a16:creationId xmlns:a16="http://schemas.microsoft.com/office/drawing/2014/main" id="{42AB4D48-33A4-11AB-BCC2-3DB46F9DEF62}"/>
                    </a:ext>
                  </a:extLst>
                </p:cNvPr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1">
                  <a:extLst>
                    <a:ext uri="{FF2B5EF4-FFF2-40B4-BE49-F238E27FC236}">
                      <a16:creationId xmlns:a16="http://schemas.microsoft.com/office/drawing/2014/main" id="{8C126238-8EBA-AEFE-E2DF-1D25F6507B4A}"/>
                    </a:ext>
                  </a:extLst>
                </p:cNvPr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1">
                  <a:extLst>
                    <a:ext uri="{FF2B5EF4-FFF2-40B4-BE49-F238E27FC236}">
                      <a16:creationId xmlns:a16="http://schemas.microsoft.com/office/drawing/2014/main" id="{5AD9ED4D-8D46-FE7B-7B69-856D1EFD4301}"/>
                    </a:ext>
                  </a:extLst>
                </p:cNvPr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1">
                  <a:extLst>
                    <a:ext uri="{FF2B5EF4-FFF2-40B4-BE49-F238E27FC236}">
                      <a16:creationId xmlns:a16="http://schemas.microsoft.com/office/drawing/2014/main" id="{F002472A-A7E1-CFAD-0653-847763372AF8}"/>
                    </a:ext>
                  </a:extLst>
                </p:cNvPr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1">
                  <a:extLst>
                    <a:ext uri="{FF2B5EF4-FFF2-40B4-BE49-F238E27FC236}">
                      <a16:creationId xmlns:a16="http://schemas.microsoft.com/office/drawing/2014/main" id="{AEFAC12E-6C29-DE3C-0FD2-33BCADA3458D}"/>
                    </a:ext>
                  </a:extLst>
                </p:cNvPr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1">
                  <a:extLst>
                    <a:ext uri="{FF2B5EF4-FFF2-40B4-BE49-F238E27FC236}">
                      <a16:creationId xmlns:a16="http://schemas.microsoft.com/office/drawing/2014/main" id="{D3A1B3DD-EFD3-E3F0-37C6-AB62C6102CFF}"/>
                    </a:ext>
                  </a:extLst>
                </p:cNvPr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1">
                  <a:extLst>
                    <a:ext uri="{FF2B5EF4-FFF2-40B4-BE49-F238E27FC236}">
                      <a16:creationId xmlns:a16="http://schemas.microsoft.com/office/drawing/2014/main" id="{451C3E87-D301-A80E-45B8-AEE72EB9CD06}"/>
                    </a:ext>
                  </a:extLst>
                </p:cNvPr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1">
                  <a:extLst>
                    <a:ext uri="{FF2B5EF4-FFF2-40B4-BE49-F238E27FC236}">
                      <a16:creationId xmlns:a16="http://schemas.microsoft.com/office/drawing/2014/main" id="{A7E047FB-3526-1EBA-7769-C456E3EAF6F5}"/>
                    </a:ext>
                  </a:extLst>
                </p:cNvPr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1">
                  <a:extLst>
                    <a:ext uri="{FF2B5EF4-FFF2-40B4-BE49-F238E27FC236}">
                      <a16:creationId xmlns:a16="http://schemas.microsoft.com/office/drawing/2014/main" id="{11F2D723-27F7-01F8-4270-035064E1A762}"/>
                    </a:ext>
                  </a:extLst>
                </p:cNvPr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1">
                  <a:extLst>
                    <a:ext uri="{FF2B5EF4-FFF2-40B4-BE49-F238E27FC236}">
                      <a16:creationId xmlns:a16="http://schemas.microsoft.com/office/drawing/2014/main" id="{32308BE7-E03C-39BA-0ADB-BAB764337BE5}"/>
                    </a:ext>
                  </a:extLst>
                </p:cNvPr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1">
                  <a:extLst>
                    <a:ext uri="{FF2B5EF4-FFF2-40B4-BE49-F238E27FC236}">
                      <a16:creationId xmlns:a16="http://schemas.microsoft.com/office/drawing/2014/main" id="{B1485DE7-68D4-89EB-AB12-B55962A66DED}"/>
                    </a:ext>
                  </a:extLst>
                </p:cNvPr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1">
                  <a:extLst>
                    <a:ext uri="{FF2B5EF4-FFF2-40B4-BE49-F238E27FC236}">
                      <a16:creationId xmlns:a16="http://schemas.microsoft.com/office/drawing/2014/main" id="{AD0B0FB9-0C94-FE5D-F1F0-909E6972724B}"/>
                    </a:ext>
                  </a:extLst>
                </p:cNvPr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1">
                  <a:extLst>
                    <a:ext uri="{FF2B5EF4-FFF2-40B4-BE49-F238E27FC236}">
                      <a16:creationId xmlns:a16="http://schemas.microsoft.com/office/drawing/2014/main" id="{F69B0F3D-E95D-341C-9733-C165661308C0}"/>
                    </a:ext>
                  </a:extLst>
                </p:cNvPr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1">
                  <a:extLst>
                    <a:ext uri="{FF2B5EF4-FFF2-40B4-BE49-F238E27FC236}">
                      <a16:creationId xmlns:a16="http://schemas.microsoft.com/office/drawing/2014/main" id="{B967B44A-7885-6FEB-7236-61B3100CFAA6}"/>
                    </a:ext>
                  </a:extLst>
                </p:cNvPr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1">
                  <a:extLst>
                    <a:ext uri="{FF2B5EF4-FFF2-40B4-BE49-F238E27FC236}">
                      <a16:creationId xmlns:a16="http://schemas.microsoft.com/office/drawing/2014/main" id="{13AB9C82-BA1A-A372-F774-F3EB9DE475A9}"/>
                    </a:ext>
                  </a:extLst>
                </p:cNvPr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1">
                  <a:extLst>
                    <a:ext uri="{FF2B5EF4-FFF2-40B4-BE49-F238E27FC236}">
                      <a16:creationId xmlns:a16="http://schemas.microsoft.com/office/drawing/2014/main" id="{5C777F27-F50A-711D-812B-655187FD8664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1">
                  <a:extLst>
                    <a:ext uri="{FF2B5EF4-FFF2-40B4-BE49-F238E27FC236}">
                      <a16:creationId xmlns:a16="http://schemas.microsoft.com/office/drawing/2014/main" id="{5887B72F-BD94-7FD7-1C7F-FD25225D6184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1">
                  <a:extLst>
                    <a:ext uri="{FF2B5EF4-FFF2-40B4-BE49-F238E27FC236}">
                      <a16:creationId xmlns:a16="http://schemas.microsoft.com/office/drawing/2014/main" id="{964D84F8-1E35-3D10-AF00-8F3597DC6968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1">
                  <a:extLst>
                    <a:ext uri="{FF2B5EF4-FFF2-40B4-BE49-F238E27FC236}">
                      <a16:creationId xmlns:a16="http://schemas.microsoft.com/office/drawing/2014/main" id="{6CC1E356-3C7C-449B-BF32-F908CC22EBEC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1">
                  <a:extLst>
                    <a:ext uri="{FF2B5EF4-FFF2-40B4-BE49-F238E27FC236}">
                      <a16:creationId xmlns:a16="http://schemas.microsoft.com/office/drawing/2014/main" id="{28D4AB68-2556-645C-E6CB-C33008FD06AD}"/>
                    </a:ext>
                  </a:extLst>
                </p:cNvPr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1">
                  <a:extLst>
                    <a:ext uri="{FF2B5EF4-FFF2-40B4-BE49-F238E27FC236}">
                      <a16:creationId xmlns:a16="http://schemas.microsoft.com/office/drawing/2014/main" id="{C8F95153-8833-AF39-10D9-65DD5ECB9AEF}"/>
                    </a:ext>
                  </a:extLst>
                </p:cNvPr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1">
                  <a:extLst>
                    <a:ext uri="{FF2B5EF4-FFF2-40B4-BE49-F238E27FC236}">
                      <a16:creationId xmlns:a16="http://schemas.microsoft.com/office/drawing/2014/main" id="{A4E304FF-5E67-AFD6-E50F-D0D08F6519A3}"/>
                    </a:ext>
                  </a:extLst>
                </p:cNvPr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1">
                  <a:extLst>
                    <a:ext uri="{FF2B5EF4-FFF2-40B4-BE49-F238E27FC236}">
                      <a16:creationId xmlns:a16="http://schemas.microsoft.com/office/drawing/2014/main" id="{9EA2F5D1-59C0-ECE9-680D-BAF6FCD356FA}"/>
                    </a:ext>
                  </a:extLst>
                </p:cNvPr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1">
                  <a:extLst>
                    <a:ext uri="{FF2B5EF4-FFF2-40B4-BE49-F238E27FC236}">
                      <a16:creationId xmlns:a16="http://schemas.microsoft.com/office/drawing/2014/main" id="{73BAF9FE-F9DC-8E0C-C1E2-7B9282A1AFDF}"/>
                    </a:ext>
                  </a:extLst>
                </p:cNvPr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1">
                  <a:extLst>
                    <a:ext uri="{FF2B5EF4-FFF2-40B4-BE49-F238E27FC236}">
                      <a16:creationId xmlns:a16="http://schemas.microsoft.com/office/drawing/2014/main" id="{50596A41-353B-E312-0CB3-55064010494E}"/>
                    </a:ext>
                  </a:extLst>
                </p:cNvPr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1">
                  <a:extLst>
                    <a:ext uri="{FF2B5EF4-FFF2-40B4-BE49-F238E27FC236}">
                      <a16:creationId xmlns:a16="http://schemas.microsoft.com/office/drawing/2014/main" id="{31B757E6-C169-1DF2-8AD2-4317027C0738}"/>
                    </a:ext>
                  </a:extLst>
                </p:cNvPr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1">
                  <a:extLst>
                    <a:ext uri="{FF2B5EF4-FFF2-40B4-BE49-F238E27FC236}">
                      <a16:creationId xmlns:a16="http://schemas.microsoft.com/office/drawing/2014/main" id="{7A713F62-DD6D-31A8-6D91-A85A6637337F}"/>
                    </a:ext>
                  </a:extLst>
                </p:cNvPr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1">
                  <a:extLst>
                    <a:ext uri="{FF2B5EF4-FFF2-40B4-BE49-F238E27FC236}">
                      <a16:creationId xmlns:a16="http://schemas.microsoft.com/office/drawing/2014/main" id="{00E991A7-D3CE-9AA4-B61C-5168C9CBA705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1">
                  <a:extLst>
                    <a:ext uri="{FF2B5EF4-FFF2-40B4-BE49-F238E27FC236}">
                      <a16:creationId xmlns:a16="http://schemas.microsoft.com/office/drawing/2014/main" id="{5BA1576E-6ECA-159D-E50E-B3DDAA8815B8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1">
                  <a:extLst>
                    <a:ext uri="{FF2B5EF4-FFF2-40B4-BE49-F238E27FC236}">
                      <a16:creationId xmlns:a16="http://schemas.microsoft.com/office/drawing/2014/main" id="{2355E45A-9579-7FD0-D14D-A2CCE4E2E92C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1">
                  <a:extLst>
                    <a:ext uri="{FF2B5EF4-FFF2-40B4-BE49-F238E27FC236}">
                      <a16:creationId xmlns:a16="http://schemas.microsoft.com/office/drawing/2014/main" id="{59EAF8A7-499E-0F2D-6F91-7E179BACCE24}"/>
                    </a:ext>
                  </a:extLst>
                </p:cNvPr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1">
                  <a:extLst>
                    <a:ext uri="{FF2B5EF4-FFF2-40B4-BE49-F238E27FC236}">
                      <a16:creationId xmlns:a16="http://schemas.microsoft.com/office/drawing/2014/main" id="{8C69A3F9-F793-A497-7780-0C0326F0848E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1">
                  <a:extLst>
                    <a:ext uri="{FF2B5EF4-FFF2-40B4-BE49-F238E27FC236}">
                      <a16:creationId xmlns:a16="http://schemas.microsoft.com/office/drawing/2014/main" id="{3FC140C6-3326-6A3C-9D95-14E21736EF09}"/>
                    </a:ext>
                  </a:extLst>
                </p:cNvPr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1">
                  <a:extLst>
                    <a:ext uri="{FF2B5EF4-FFF2-40B4-BE49-F238E27FC236}">
                      <a16:creationId xmlns:a16="http://schemas.microsoft.com/office/drawing/2014/main" id="{58147CE5-5918-791E-7FDC-EAC2F6F30D92}"/>
                    </a:ext>
                  </a:extLst>
                </p:cNvPr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1">
                  <a:extLst>
                    <a:ext uri="{FF2B5EF4-FFF2-40B4-BE49-F238E27FC236}">
                      <a16:creationId xmlns:a16="http://schemas.microsoft.com/office/drawing/2014/main" id="{9775B5B5-403E-47FA-8E72-CEDF604F1731}"/>
                    </a:ext>
                  </a:extLst>
                </p:cNvPr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1">
                  <a:extLst>
                    <a:ext uri="{FF2B5EF4-FFF2-40B4-BE49-F238E27FC236}">
                      <a16:creationId xmlns:a16="http://schemas.microsoft.com/office/drawing/2014/main" id="{76D394CE-3AF3-AC00-C231-AFCFC2E0AC4F}"/>
                    </a:ext>
                  </a:extLst>
                </p:cNvPr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1">
                  <a:extLst>
                    <a:ext uri="{FF2B5EF4-FFF2-40B4-BE49-F238E27FC236}">
                      <a16:creationId xmlns:a16="http://schemas.microsoft.com/office/drawing/2014/main" id="{39353FBE-C69F-5740-A9FC-355765117DD7}"/>
                    </a:ext>
                  </a:extLst>
                </p:cNvPr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1">
                  <a:extLst>
                    <a:ext uri="{FF2B5EF4-FFF2-40B4-BE49-F238E27FC236}">
                      <a16:creationId xmlns:a16="http://schemas.microsoft.com/office/drawing/2014/main" id="{028B915A-DBF5-525E-7C27-753FF18B893B}"/>
                    </a:ext>
                  </a:extLst>
                </p:cNvPr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1">
                  <a:extLst>
                    <a:ext uri="{FF2B5EF4-FFF2-40B4-BE49-F238E27FC236}">
                      <a16:creationId xmlns:a16="http://schemas.microsoft.com/office/drawing/2014/main" id="{7A34C360-0DD2-8253-B2CB-832A7AC649C1}"/>
                    </a:ext>
                  </a:extLst>
                </p:cNvPr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1">
                  <a:extLst>
                    <a:ext uri="{FF2B5EF4-FFF2-40B4-BE49-F238E27FC236}">
                      <a16:creationId xmlns:a16="http://schemas.microsoft.com/office/drawing/2014/main" id="{64434E03-26E5-4BBF-5245-025ECCE91CB4}"/>
                    </a:ext>
                  </a:extLst>
                </p:cNvPr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1">
                  <a:extLst>
                    <a:ext uri="{FF2B5EF4-FFF2-40B4-BE49-F238E27FC236}">
                      <a16:creationId xmlns:a16="http://schemas.microsoft.com/office/drawing/2014/main" id="{3CDB7767-6E5C-F3DF-1B1A-F6D13D0F81AD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1">
                  <a:extLst>
                    <a:ext uri="{FF2B5EF4-FFF2-40B4-BE49-F238E27FC236}">
                      <a16:creationId xmlns:a16="http://schemas.microsoft.com/office/drawing/2014/main" id="{8EC57403-FCD5-E0FE-E454-3A0B69FC7CF0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1">
                  <a:extLst>
                    <a:ext uri="{FF2B5EF4-FFF2-40B4-BE49-F238E27FC236}">
                      <a16:creationId xmlns:a16="http://schemas.microsoft.com/office/drawing/2014/main" id="{9574D1A0-E22A-953A-EA4F-EC915971283B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7925A727-86A9-F8BD-D565-8C518502B4E1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A27D2B44-4A5C-B216-C35B-9493804F59B9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F4EA9A73-85DE-45CD-C755-EE6BA5C95F6D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6386BC6-4304-633B-90F8-6135D315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1CD0FDA7-D1DB-711E-9FAE-0FCA1762A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5452" y="1021710"/>
            <a:ext cx="3980104" cy="3097934"/>
          </a:xfrm>
        </p:spPr>
        <p:txBody>
          <a:bodyPr/>
          <a:lstStyle/>
          <a:p>
            <a:pPr marL="152400" indent="0">
              <a:buNone/>
            </a:pPr>
            <a:r>
              <a:rPr lang="de-DE" sz="2800" b="1"/>
              <a:t>Routenplanung</a:t>
            </a:r>
          </a:p>
          <a:p>
            <a:endParaRPr lang="de-DE" sz="1800"/>
          </a:p>
          <a:p>
            <a:r>
              <a:rPr lang="de-DE" sz="1600"/>
              <a:t>Kreuzung Rudolfstraße</a:t>
            </a:r>
          </a:p>
          <a:p>
            <a:endParaRPr lang="de-DE" sz="1600"/>
          </a:p>
          <a:p>
            <a:r>
              <a:rPr lang="de-DE" sz="1600"/>
              <a:t>Lentia City</a:t>
            </a:r>
          </a:p>
          <a:p>
            <a:endParaRPr lang="de-DE" sz="1600"/>
          </a:p>
          <a:p>
            <a:r>
              <a:rPr lang="de-DE" sz="1600"/>
              <a:t>Gymnasium Petrinum</a:t>
            </a:r>
          </a:p>
          <a:p>
            <a:endParaRPr lang="de-DE" sz="1600"/>
          </a:p>
          <a:p>
            <a:r>
              <a:rPr lang="de-DE" sz="1600"/>
              <a:t>Mühlkreisbahnhof</a:t>
            </a:r>
          </a:p>
          <a:p>
            <a:endParaRPr lang="de-DE" sz="1600"/>
          </a:p>
          <a:p>
            <a:r>
              <a:rPr lang="de-DE" sz="1600"/>
              <a:t>Donauufer</a:t>
            </a:r>
          </a:p>
          <a:p>
            <a:pPr marL="152400" indent="0">
              <a:buNone/>
            </a:pPr>
            <a:endParaRPr lang="de-DE"/>
          </a:p>
        </p:txBody>
      </p:sp>
      <p:pic>
        <p:nvPicPr>
          <p:cNvPr id="3" name="Grafik 2" descr="Ein Bild, das Text, Kart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1B26199E-7CD4-2048-EC5A-605F4A04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50" t="-326" r="18700" b="-283"/>
          <a:stretch>
            <a:fillRect/>
          </a:stretch>
        </p:blipFill>
        <p:spPr>
          <a:xfrm>
            <a:off x="445294" y="186109"/>
            <a:ext cx="4124742" cy="47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8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332BB9B8-5856-F711-DE65-E00C1246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8358E1B9-DD73-82E7-9DBA-684CD5481E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JKU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BAA3B02D-1333-A7A1-109C-2A6BD106AE61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  <p:grpSp>
        <p:nvGrpSpPr>
          <p:cNvPr id="681" name="Google Shape;681;p30">
            <a:extLst>
              <a:ext uri="{FF2B5EF4-FFF2-40B4-BE49-F238E27FC236}">
                <a16:creationId xmlns:a16="http://schemas.microsoft.com/office/drawing/2014/main" id="{A636FB50-5618-B1DD-462D-2853466BC022}"/>
              </a:ext>
            </a:extLst>
          </p:cNvPr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>
              <a:extLst>
                <a:ext uri="{FF2B5EF4-FFF2-40B4-BE49-F238E27FC236}">
                  <a16:creationId xmlns:a16="http://schemas.microsoft.com/office/drawing/2014/main" id="{E3AF8673-8B6D-CA80-5EB9-E02AAC36ADCE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>
                <a:extLst>
                  <a:ext uri="{FF2B5EF4-FFF2-40B4-BE49-F238E27FC236}">
                    <a16:creationId xmlns:a16="http://schemas.microsoft.com/office/drawing/2014/main" id="{2AE3CAC3-C9A8-50C6-DE50-A5AB5BBBE477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>
                <a:extLst>
                  <a:ext uri="{FF2B5EF4-FFF2-40B4-BE49-F238E27FC236}">
                    <a16:creationId xmlns:a16="http://schemas.microsoft.com/office/drawing/2014/main" id="{7739C561-97D3-FB7F-2874-0D06E537D233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>
              <a:extLst>
                <a:ext uri="{FF2B5EF4-FFF2-40B4-BE49-F238E27FC236}">
                  <a16:creationId xmlns:a16="http://schemas.microsoft.com/office/drawing/2014/main" id="{FB34E8B4-8F47-5CAF-DDE3-E9E304697E36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>
                <a:extLst>
                  <a:ext uri="{FF2B5EF4-FFF2-40B4-BE49-F238E27FC236}">
                    <a16:creationId xmlns:a16="http://schemas.microsoft.com/office/drawing/2014/main" id="{4EBFF203-FC79-67CB-9627-A3A886172811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>
                <a:extLst>
                  <a:ext uri="{FF2B5EF4-FFF2-40B4-BE49-F238E27FC236}">
                    <a16:creationId xmlns:a16="http://schemas.microsoft.com/office/drawing/2014/main" id="{A9255B0F-9614-9C6D-0DB9-90FC29B3584B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>
                <a:extLst>
                  <a:ext uri="{FF2B5EF4-FFF2-40B4-BE49-F238E27FC236}">
                    <a16:creationId xmlns:a16="http://schemas.microsoft.com/office/drawing/2014/main" id="{C6FDEC77-4896-E333-C342-EEDA395B8C17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>
                <a:extLst>
                  <a:ext uri="{FF2B5EF4-FFF2-40B4-BE49-F238E27FC236}">
                    <a16:creationId xmlns:a16="http://schemas.microsoft.com/office/drawing/2014/main" id="{D2AA9CEA-1B8E-9C83-853F-E1478A80D31F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>
                <a:extLst>
                  <a:ext uri="{FF2B5EF4-FFF2-40B4-BE49-F238E27FC236}">
                    <a16:creationId xmlns:a16="http://schemas.microsoft.com/office/drawing/2014/main" id="{42B8804B-1CFE-2770-4C03-CA4225064CF2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>
                <a:extLst>
                  <a:ext uri="{FF2B5EF4-FFF2-40B4-BE49-F238E27FC236}">
                    <a16:creationId xmlns:a16="http://schemas.microsoft.com/office/drawing/2014/main" id="{05C54573-2ADD-4771-1116-1BC02A02647C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>
                <a:extLst>
                  <a:ext uri="{FF2B5EF4-FFF2-40B4-BE49-F238E27FC236}">
                    <a16:creationId xmlns:a16="http://schemas.microsoft.com/office/drawing/2014/main" id="{2EA6B834-6DE1-2BBB-BB73-747BCD1C1381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>
                <a:extLst>
                  <a:ext uri="{FF2B5EF4-FFF2-40B4-BE49-F238E27FC236}">
                    <a16:creationId xmlns:a16="http://schemas.microsoft.com/office/drawing/2014/main" id="{B2E64663-DC5B-B26A-94D3-1D3EC0E88CEA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>
                <a:extLst>
                  <a:ext uri="{FF2B5EF4-FFF2-40B4-BE49-F238E27FC236}">
                    <a16:creationId xmlns:a16="http://schemas.microsoft.com/office/drawing/2014/main" id="{92D0D6C3-855D-696A-05E2-F33D0ECBBB87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>
                <a:extLst>
                  <a:ext uri="{FF2B5EF4-FFF2-40B4-BE49-F238E27FC236}">
                    <a16:creationId xmlns:a16="http://schemas.microsoft.com/office/drawing/2014/main" id="{83C052AF-F103-6CF1-2D51-4E40F040F4E4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>
                <a:extLst>
                  <a:ext uri="{FF2B5EF4-FFF2-40B4-BE49-F238E27FC236}">
                    <a16:creationId xmlns:a16="http://schemas.microsoft.com/office/drawing/2014/main" id="{2F8D6865-7A26-16C8-85FB-55590706E8FF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>
                <a:extLst>
                  <a:ext uri="{FF2B5EF4-FFF2-40B4-BE49-F238E27FC236}">
                    <a16:creationId xmlns:a16="http://schemas.microsoft.com/office/drawing/2014/main" id="{7BC93803-5821-D9FE-A1F1-6D20038E7394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>
                <a:extLst>
                  <a:ext uri="{FF2B5EF4-FFF2-40B4-BE49-F238E27FC236}">
                    <a16:creationId xmlns:a16="http://schemas.microsoft.com/office/drawing/2014/main" id="{A9BCF376-EA46-A361-82B3-CADFDC8F506D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>
                <a:extLst>
                  <a:ext uri="{FF2B5EF4-FFF2-40B4-BE49-F238E27FC236}">
                    <a16:creationId xmlns:a16="http://schemas.microsoft.com/office/drawing/2014/main" id="{8C7209E8-3516-B57C-2115-3A8996E181BA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>
                <a:extLst>
                  <a:ext uri="{FF2B5EF4-FFF2-40B4-BE49-F238E27FC236}">
                    <a16:creationId xmlns:a16="http://schemas.microsoft.com/office/drawing/2014/main" id="{76DCE249-6048-6B89-7356-A591CD6EF6CE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>
                <a:extLst>
                  <a:ext uri="{FF2B5EF4-FFF2-40B4-BE49-F238E27FC236}">
                    <a16:creationId xmlns:a16="http://schemas.microsoft.com/office/drawing/2014/main" id="{D6148F07-B2C1-B3B7-5046-22724C7BBF87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>
                <a:extLst>
                  <a:ext uri="{FF2B5EF4-FFF2-40B4-BE49-F238E27FC236}">
                    <a16:creationId xmlns:a16="http://schemas.microsoft.com/office/drawing/2014/main" id="{32AAB7E6-2B92-9567-5C8A-0ED364700B77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>
                <a:extLst>
                  <a:ext uri="{FF2B5EF4-FFF2-40B4-BE49-F238E27FC236}">
                    <a16:creationId xmlns:a16="http://schemas.microsoft.com/office/drawing/2014/main" id="{3613B12E-91AA-FB7D-1BBF-A79ED4867B63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>
                <a:extLst>
                  <a:ext uri="{FF2B5EF4-FFF2-40B4-BE49-F238E27FC236}">
                    <a16:creationId xmlns:a16="http://schemas.microsoft.com/office/drawing/2014/main" id="{573C6394-DA6B-8A80-5E52-3858455F7185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>
                <a:extLst>
                  <a:ext uri="{FF2B5EF4-FFF2-40B4-BE49-F238E27FC236}">
                    <a16:creationId xmlns:a16="http://schemas.microsoft.com/office/drawing/2014/main" id="{EBBB5D1C-651E-5EBC-7E49-CC73DDC32FB6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>
                <a:extLst>
                  <a:ext uri="{FF2B5EF4-FFF2-40B4-BE49-F238E27FC236}">
                    <a16:creationId xmlns:a16="http://schemas.microsoft.com/office/drawing/2014/main" id="{5D6DA3FD-C97C-4228-48AE-E96F1F3EE823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>
                <a:extLst>
                  <a:ext uri="{FF2B5EF4-FFF2-40B4-BE49-F238E27FC236}">
                    <a16:creationId xmlns:a16="http://schemas.microsoft.com/office/drawing/2014/main" id="{FBEA1C34-F78A-1E02-E7A9-441904BF49D9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>
                <a:extLst>
                  <a:ext uri="{FF2B5EF4-FFF2-40B4-BE49-F238E27FC236}">
                    <a16:creationId xmlns:a16="http://schemas.microsoft.com/office/drawing/2014/main" id="{26B19FF4-06D8-82CF-BDE8-69221BBD4DA9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>
                <a:extLst>
                  <a:ext uri="{FF2B5EF4-FFF2-40B4-BE49-F238E27FC236}">
                    <a16:creationId xmlns:a16="http://schemas.microsoft.com/office/drawing/2014/main" id="{EEAAD91A-15B8-0BEF-0CBF-B091524BE077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>
                <a:extLst>
                  <a:ext uri="{FF2B5EF4-FFF2-40B4-BE49-F238E27FC236}">
                    <a16:creationId xmlns:a16="http://schemas.microsoft.com/office/drawing/2014/main" id="{A9460ABF-F316-E038-F0E1-D8579599CDD6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>
                <a:extLst>
                  <a:ext uri="{FF2B5EF4-FFF2-40B4-BE49-F238E27FC236}">
                    <a16:creationId xmlns:a16="http://schemas.microsoft.com/office/drawing/2014/main" id="{8D4E7430-7A05-A343-3E7F-25E6E6E72A6F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>
                <a:extLst>
                  <a:ext uri="{FF2B5EF4-FFF2-40B4-BE49-F238E27FC236}">
                    <a16:creationId xmlns:a16="http://schemas.microsoft.com/office/drawing/2014/main" id="{8DFA37C4-D512-C241-B4D3-713689104DDB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>
                <a:extLst>
                  <a:ext uri="{FF2B5EF4-FFF2-40B4-BE49-F238E27FC236}">
                    <a16:creationId xmlns:a16="http://schemas.microsoft.com/office/drawing/2014/main" id="{708A6C37-6C6B-DA26-93DD-E8A326A08640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>
                <a:extLst>
                  <a:ext uri="{FF2B5EF4-FFF2-40B4-BE49-F238E27FC236}">
                    <a16:creationId xmlns:a16="http://schemas.microsoft.com/office/drawing/2014/main" id="{6BA67479-AD3F-1109-9CB4-8660BBB9421F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>
              <a:extLst>
                <a:ext uri="{FF2B5EF4-FFF2-40B4-BE49-F238E27FC236}">
                  <a16:creationId xmlns:a16="http://schemas.microsoft.com/office/drawing/2014/main" id="{761738E9-E34C-F3AA-0AF4-9D0172207A47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>
                <a:extLst>
                  <a:ext uri="{FF2B5EF4-FFF2-40B4-BE49-F238E27FC236}">
                    <a16:creationId xmlns:a16="http://schemas.microsoft.com/office/drawing/2014/main" id="{40E64826-60C0-018C-295E-A056D2B4E662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>
                <a:extLst>
                  <a:ext uri="{FF2B5EF4-FFF2-40B4-BE49-F238E27FC236}">
                    <a16:creationId xmlns:a16="http://schemas.microsoft.com/office/drawing/2014/main" id="{9B7E53BB-BB8A-6E18-B8FA-4B2267C56B8A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>
                <a:extLst>
                  <a:ext uri="{FF2B5EF4-FFF2-40B4-BE49-F238E27FC236}">
                    <a16:creationId xmlns:a16="http://schemas.microsoft.com/office/drawing/2014/main" id="{F81293C9-7517-9EAD-CFB3-6010297311FD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>
                <a:extLst>
                  <a:ext uri="{FF2B5EF4-FFF2-40B4-BE49-F238E27FC236}">
                    <a16:creationId xmlns:a16="http://schemas.microsoft.com/office/drawing/2014/main" id="{D78F2025-A213-8532-EAE8-C8273CDB22E3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>
              <a:extLst>
                <a:ext uri="{FF2B5EF4-FFF2-40B4-BE49-F238E27FC236}">
                  <a16:creationId xmlns:a16="http://schemas.microsoft.com/office/drawing/2014/main" id="{9FE7312D-2318-B5F4-7680-0F7667FA37C5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>
                <a:extLst>
                  <a:ext uri="{FF2B5EF4-FFF2-40B4-BE49-F238E27FC236}">
                    <a16:creationId xmlns:a16="http://schemas.microsoft.com/office/drawing/2014/main" id="{1B1C833D-2B03-4973-E1EC-471A4D0579B0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>
                <a:extLst>
                  <a:ext uri="{FF2B5EF4-FFF2-40B4-BE49-F238E27FC236}">
                    <a16:creationId xmlns:a16="http://schemas.microsoft.com/office/drawing/2014/main" id="{2D03F98A-A877-D4AA-E205-3F86FF06047A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>
                <a:extLst>
                  <a:ext uri="{FF2B5EF4-FFF2-40B4-BE49-F238E27FC236}">
                    <a16:creationId xmlns:a16="http://schemas.microsoft.com/office/drawing/2014/main" id="{57C2659E-F77B-1BB8-0C5D-255D5A0C23D9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>
                <a:extLst>
                  <a:ext uri="{FF2B5EF4-FFF2-40B4-BE49-F238E27FC236}">
                    <a16:creationId xmlns:a16="http://schemas.microsoft.com/office/drawing/2014/main" id="{8B55515F-8684-FAE9-D437-87506446EB52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>
                <a:extLst>
                  <a:ext uri="{FF2B5EF4-FFF2-40B4-BE49-F238E27FC236}">
                    <a16:creationId xmlns:a16="http://schemas.microsoft.com/office/drawing/2014/main" id="{9BFBAC05-CF0C-9DA2-67A9-386014B65B50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>
                <a:extLst>
                  <a:ext uri="{FF2B5EF4-FFF2-40B4-BE49-F238E27FC236}">
                    <a16:creationId xmlns:a16="http://schemas.microsoft.com/office/drawing/2014/main" id="{2526204D-E356-9B21-25F1-40090E003CE6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>
                <a:extLst>
                  <a:ext uri="{FF2B5EF4-FFF2-40B4-BE49-F238E27FC236}">
                    <a16:creationId xmlns:a16="http://schemas.microsoft.com/office/drawing/2014/main" id="{853F2836-2250-A880-2451-8EA682166CB6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>
                <a:extLst>
                  <a:ext uri="{FF2B5EF4-FFF2-40B4-BE49-F238E27FC236}">
                    <a16:creationId xmlns:a16="http://schemas.microsoft.com/office/drawing/2014/main" id="{F8CC2368-75A5-6333-EFDD-B9CAC87F5B22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>
                <a:extLst>
                  <a:ext uri="{FF2B5EF4-FFF2-40B4-BE49-F238E27FC236}">
                    <a16:creationId xmlns:a16="http://schemas.microsoft.com/office/drawing/2014/main" id="{C1B0CC29-E432-6B1E-B062-6F21F9C439A3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>
                <a:extLst>
                  <a:ext uri="{FF2B5EF4-FFF2-40B4-BE49-F238E27FC236}">
                    <a16:creationId xmlns:a16="http://schemas.microsoft.com/office/drawing/2014/main" id="{2B173EA6-608C-E682-0013-0DC45A409DC0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>
                <a:extLst>
                  <a:ext uri="{FF2B5EF4-FFF2-40B4-BE49-F238E27FC236}">
                    <a16:creationId xmlns:a16="http://schemas.microsoft.com/office/drawing/2014/main" id="{69F61D03-1B60-C26E-BACE-8AD3D00252B0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>
                <a:extLst>
                  <a:ext uri="{FF2B5EF4-FFF2-40B4-BE49-F238E27FC236}">
                    <a16:creationId xmlns:a16="http://schemas.microsoft.com/office/drawing/2014/main" id="{3DE132C7-7E1F-6FC9-598E-7EB544768163}"/>
                  </a:ext>
                </a:extLst>
              </p:cNvPr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>
                <a:extLst>
                  <a:ext uri="{FF2B5EF4-FFF2-40B4-BE49-F238E27FC236}">
                    <a16:creationId xmlns:a16="http://schemas.microsoft.com/office/drawing/2014/main" id="{A7BB9089-21FC-CF18-B9A2-0FC4D6ED7C69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>
                <a:extLst>
                  <a:ext uri="{FF2B5EF4-FFF2-40B4-BE49-F238E27FC236}">
                    <a16:creationId xmlns:a16="http://schemas.microsoft.com/office/drawing/2014/main" id="{58C2DDCC-EDA8-56D1-DEF9-F98E5731DED2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>
              <a:extLst>
                <a:ext uri="{FF2B5EF4-FFF2-40B4-BE49-F238E27FC236}">
                  <a16:creationId xmlns:a16="http://schemas.microsoft.com/office/drawing/2014/main" id="{EF8AB54B-B92F-2507-7BCB-EE9049080AFB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>
                <a:extLst>
                  <a:ext uri="{FF2B5EF4-FFF2-40B4-BE49-F238E27FC236}">
                    <a16:creationId xmlns:a16="http://schemas.microsoft.com/office/drawing/2014/main" id="{57E6320F-8DC4-DE5B-2FD1-6B454E1045E9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>
                <a:extLst>
                  <a:ext uri="{FF2B5EF4-FFF2-40B4-BE49-F238E27FC236}">
                    <a16:creationId xmlns:a16="http://schemas.microsoft.com/office/drawing/2014/main" id="{9BCA7F83-70C5-4349-7193-6B69E6412634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>
                <a:extLst>
                  <a:ext uri="{FF2B5EF4-FFF2-40B4-BE49-F238E27FC236}">
                    <a16:creationId xmlns:a16="http://schemas.microsoft.com/office/drawing/2014/main" id="{EE1C73C9-1201-D516-5426-BB254F8E07A8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>
                <a:extLst>
                  <a:ext uri="{FF2B5EF4-FFF2-40B4-BE49-F238E27FC236}">
                    <a16:creationId xmlns:a16="http://schemas.microsoft.com/office/drawing/2014/main" id="{DE6A7B70-CBA5-B182-FD89-491DF73DEA09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>
                <a:extLst>
                  <a:ext uri="{FF2B5EF4-FFF2-40B4-BE49-F238E27FC236}">
                    <a16:creationId xmlns:a16="http://schemas.microsoft.com/office/drawing/2014/main" id="{B274F361-29FB-3641-20D2-A92372C7D0F6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>
                <a:extLst>
                  <a:ext uri="{FF2B5EF4-FFF2-40B4-BE49-F238E27FC236}">
                    <a16:creationId xmlns:a16="http://schemas.microsoft.com/office/drawing/2014/main" id="{EE5D06BE-5A29-BFCB-3567-62B33AD5F240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>
                <a:extLst>
                  <a:ext uri="{FF2B5EF4-FFF2-40B4-BE49-F238E27FC236}">
                    <a16:creationId xmlns:a16="http://schemas.microsoft.com/office/drawing/2014/main" id="{A821A368-B4D9-6868-8C36-AA859B88B2F9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>
                <a:extLst>
                  <a:ext uri="{FF2B5EF4-FFF2-40B4-BE49-F238E27FC236}">
                    <a16:creationId xmlns:a16="http://schemas.microsoft.com/office/drawing/2014/main" id="{FF7A4728-92AE-8C98-9F81-008E3AFB5342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>
                <a:extLst>
                  <a:ext uri="{FF2B5EF4-FFF2-40B4-BE49-F238E27FC236}">
                    <a16:creationId xmlns:a16="http://schemas.microsoft.com/office/drawing/2014/main" id="{9ACD17F4-0442-AAE5-EBDF-2B6202786996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>
                <a:extLst>
                  <a:ext uri="{FF2B5EF4-FFF2-40B4-BE49-F238E27FC236}">
                    <a16:creationId xmlns:a16="http://schemas.microsoft.com/office/drawing/2014/main" id="{1A11725F-8BCF-C7E3-911E-678B8CC4301C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>
                <a:extLst>
                  <a:ext uri="{FF2B5EF4-FFF2-40B4-BE49-F238E27FC236}">
                    <a16:creationId xmlns:a16="http://schemas.microsoft.com/office/drawing/2014/main" id="{1402CCE0-6B27-1646-7E09-75C5AB4DD128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>
                <a:extLst>
                  <a:ext uri="{FF2B5EF4-FFF2-40B4-BE49-F238E27FC236}">
                    <a16:creationId xmlns:a16="http://schemas.microsoft.com/office/drawing/2014/main" id="{4C34AD40-38C0-D98A-3894-90F41FF9D058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>
                <a:extLst>
                  <a:ext uri="{FF2B5EF4-FFF2-40B4-BE49-F238E27FC236}">
                    <a16:creationId xmlns:a16="http://schemas.microsoft.com/office/drawing/2014/main" id="{1BEC1F78-A70A-EBAA-0757-F8187445EA41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>
                <a:extLst>
                  <a:ext uri="{FF2B5EF4-FFF2-40B4-BE49-F238E27FC236}">
                    <a16:creationId xmlns:a16="http://schemas.microsoft.com/office/drawing/2014/main" id="{D5815D4E-52CE-4310-4674-9ACD45E6C7D2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>
                <a:extLst>
                  <a:ext uri="{FF2B5EF4-FFF2-40B4-BE49-F238E27FC236}">
                    <a16:creationId xmlns:a16="http://schemas.microsoft.com/office/drawing/2014/main" id="{20FAFED6-3527-89F0-D11F-F0606822E9A3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>
                <a:extLst>
                  <a:ext uri="{FF2B5EF4-FFF2-40B4-BE49-F238E27FC236}">
                    <a16:creationId xmlns:a16="http://schemas.microsoft.com/office/drawing/2014/main" id="{EC8A8205-83D9-D212-5F48-EB70274C2270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>
                <a:extLst>
                  <a:ext uri="{FF2B5EF4-FFF2-40B4-BE49-F238E27FC236}">
                    <a16:creationId xmlns:a16="http://schemas.microsoft.com/office/drawing/2014/main" id="{EDB54652-C288-AEEF-6E81-130963E3E215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>
                <a:extLst>
                  <a:ext uri="{FF2B5EF4-FFF2-40B4-BE49-F238E27FC236}">
                    <a16:creationId xmlns:a16="http://schemas.microsoft.com/office/drawing/2014/main" id="{10ADD195-87B0-787E-A975-CCD3D42391C4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>
                <a:extLst>
                  <a:ext uri="{FF2B5EF4-FFF2-40B4-BE49-F238E27FC236}">
                    <a16:creationId xmlns:a16="http://schemas.microsoft.com/office/drawing/2014/main" id="{3745C30E-20E8-F126-4B17-F1D6776224C7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>
                <a:extLst>
                  <a:ext uri="{FF2B5EF4-FFF2-40B4-BE49-F238E27FC236}">
                    <a16:creationId xmlns:a16="http://schemas.microsoft.com/office/drawing/2014/main" id="{A1D54FC3-FCEF-751E-7DE5-14A2BE7436C5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>
                <a:extLst>
                  <a:ext uri="{FF2B5EF4-FFF2-40B4-BE49-F238E27FC236}">
                    <a16:creationId xmlns:a16="http://schemas.microsoft.com/office/drawing/2014/main" id="{22C7A35B-7A6A-623D-8964-0EBA4950672E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>
                <a:extLst>
                  <a:ext uri="{FF2B5EF4-FFF2-40B4-BE49-F238E27FC236}">
                    <a16:creationId xmlns:a16="http://schemas.microsoft.com/office/drawing/2014/main" id="{BBE6A2A8-1E92-275A-6C85-1F623A284D9D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>
                <a:extLst>
                  <a:ext uri="{FF2B5EF4-FFF2-40B4-BE49-F238E27FC236}">
                    <a16:creationId xmlns:a16="http://schemas.microsoft.com/office/drawing/2014/main" id="{04A2AB57-E5EE-3063-FE68-85586D002A30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>
                <a:extLst>
                  <a:ext uri="{FF2B5EF4-FFF2-40B4-BE49-F238E27FC236}">
                    <a16:creationId xmlns:a16="http://schemas.microsoft.com/office/drawing/2014/main" id="{7E32C7CF-29BF-8EDC-B573-D19B4A56DF93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>
                <a:extLst>
                  <a:ext uri="{FF2B5EF4-FFF2-40B4-BE49-F238E27FC236}">
                    <a16:creationId xmlns:a16="http://schemas.microsoft.com/office/drawing/2014/main" id="{12619274-D7ED-7DDC-8564-21D1DEE57454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>
                <a:extLst>
                  <a:ext uri="{FF2B5EF4-FFF2-40B4-BE49-F238E27FC236}">
                    <a16:creationId xmlns:a16="http://schemas.microsoft.com/office/drawing/2014/main" id="{5D93153F-FEAE-B0DE-11BF-F342C709C487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>
                <a:extLst>
                  <a:ext uri="{FF2B5EF4-FFF2-40B4-BE49-F238E27FC236}">
                    <a16:creationId xmlns:a16="http://schemas.microsoft.com/office/drawing/2014/main" id="{A6BBFA72-D7DB-CCDF-E5B4-661A3E7E7521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>
                <a:extLst>
                  <a:ext uri="{FF2B5EF4-FFF2-40B4-BE49-F238E27FC236}">
                    <a16:creationId xmlns:a16="http://schemas.microsoft.com/office/drawing/2014/main" id="{4D5EC33C-9E2F-1930-7D40-96A9083FA4CF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>
                <a:extLst>
                  <a:ext uri="{FF2B5EF4-FFF2-40B4-BE49-F238E27FC236}">
                    <a16:creationId xmlns:a16="http://schemas.microsoft.com/office/drawing/2014/main" id="{AAA526F7-08AC-CA98-DF50-0111D79A12DC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>
                <a:extLst>
                  <a:ext uri="{FF2B5EF4-FFF2-40B4-BE49-F238E27FC236}">
                    <a16:creationId xmlns:a16="http://schemas.microsoft.com/office/drawing/2014/main" id="{9A2DC1E1-F997-7761-1CD6-FEB5DE8FCDC6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>
                <a:extLst>
                  <a:ext uri="{FF2B5EF4-FFF2-40B4-BE49-F238E27FC236}">
                    <a16:creationId xmlns:a16="http://schemas.microsoft.com/office/drawing/2014/main" id="{A6CCBDC8-756F-5990-BE6B-E015250EAB32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>
                <a:extLst>
                  <a:ext uri="{FF2B5EF4-FFF2-40B4-BE49-F238E27FC236}">
                    <a16:creationId xmlns:a16="http://schemas.microsoft.com/office/drawing/2014/main" id="{C3452590-CDC6-29D0-B68B-A0BE6B353EAC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>
                <a:extLst>
                  <a:ext uri="{FF2B5EF4-FFF2-40B4-BE49-F238E27FC236}">
                    <a16:creationId xmlns:a16="http://schemas.microsoft.com/office/drawing/2014/main" id="{B54C3186-6B64-D8AD-0547-D15614F1E2DB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>
                <a:extLst>
                  <a:ext uri="{FF2B5EF4-FFF2-40B4-BE49-F238E27FC236}">
                    <a16:creationId xmlns:a16="http://schemas.microsoft.com/office/drawing/2014/main" id="{EF4671A6-75B5-BDB8-9D0C-BD73B42B24B8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>
                <a:extLst>
                  <a:ext uri="{FF2B5EF4-FFF2-40B4-BE49-F238E27FC236}">
                    <a16:creationId xmlns:a16="http://schemas.microsoft.com/office/drawing/2014/main" id="{29780FD1-A740-DF21-A19A-53A54486F105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>
                <a:extLst>
                  <a:ext uri="{FF2B5EF4-FFF2-40B4-BE49-F238E27FC236}">
                    <a16:creationId xmlns:a16="http://schemas.microsoft.com/office/drawing/2014/main" id="{F16F25D4-C5A5-DE07-D86C-79A35E4AD45F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>
                <a:extLst>
                  <a:ext uri="{FF2B5EF4-FFF2-40B4-BE49-F238E27FC236}">
                    <a16:creationId xmlns:a16="http://schemas.microsoft.com/office/drawing/2014/main" id="{E19CBBF5-5951-D626-A7B3-5216A9E4B673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>
                <a:extLst>
                  <a:ext uri="{FF2B5EF4-FFF2-40B4-BE49-F238E27FC236}">
                    <a16:creationId xmlns:a16="http://schemas.microsoft.com/office/drawing/2014/main" id="{3D133FE4-F951-8589-A0F1-3A76061E4870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>
                <a:extLst>
                  <a:ext uri="{FF2B5EF4-FFF2-40B4-BE49-F238E27FC236}">
                    <a16:creationId xmlns:a16="http://schemas.microsoft.com/office/drawing/2014/main" id="{351E9E11-2976-E7E6-AB96-92F8113DCD78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>
                <a:extLst>
                  <a:ext uri="{FF2B5EF4-FFF2-40B4-BE49-F238E27FC236}">
                    <a16:creationId xmlns:a16="http://schemas.microsoft.com/office/drawing/2014/main" id="{DE852E1E-C8A8-E03F-C32A-59FAC71DCE7B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>
                <a:extLst>
                  <a:ext uri="{FF2B5EF4-FFF2-40B4-BE49-F238E27FC236}">
                    <a16:creationId xmlns:a16="http://schemas.microsoft.com/office/drawing/2014/main" id="{8358A88D-D9F8-330C-18D3-BCCE43AC28A0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>
                <a:extLst>
                  <a:ext uri="{FF2B5EF4-FFF2-40B4-BE49-F238E27FC236}">
                    <a16:creationId xmlns:a16="http://schemas.microsoft.com/office/drawing/2014/main" id="{B97BCD27-4FDB-8531-DC77-F5141F96174C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>
                <a:extLst>
                  <a:ext uri="{FF2B5EF4-FFF2-40B4-BE49-F238E27FC236}">
                    <a16:creationId xmlns:a16="http://schemas.microsoft.com/office/drawing/2014/main" id="{721CB8CE-821E-5ABC-DBB8-CF285BE93FFD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>
                <a:extLst>
                  <a:ext uri="{FF2B5EF4-FFF2-40B4-BE49-F238E27FC236}">
                    <a16:creationId xmlns:a16="http://schemas.microsoft.com/office/drawing/2014/main" id="{20A91F3E-A59F-2184-A295-7542D2546DD1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>
                <a:extLst>
                  <a:ext uri="{FF2B5EF4-FFF2-40B4-BE49-F238E27FC236}">
                    <a16:creationId xmlns:a16="http://schemas.microsoft.com/office/drawing/2014/main" id="{118BB76C-6B58-A48D-D0EB-0175A9DC864F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>
                <a:extLst>
                  <a:ext uri="{FF2B5EF4-FFF2-40B4-BE49-F238E27FC236}">
                    <a16:creationId xmlns:a16="http://schemas.microsoft.com/office/drawing/2014/main" id="{5E0B9BD6-A9AF-6C19-10F2-8AE7C67D26CD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>
                <a:extLst>
                  <a:ext uri="{FF2B5EF4-FFF2-40B4-BE49-F238E27FC236}">
                    <a16:creationId xmlns:a16="http://schemas.microsoft.com/office/drawing/2014/main" id="{32FD3AF5-A2DF-56FD-4F4E-3F4C6EF1F951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>
                <a:extLst>
                  <a:ext uri="{FF2B5EF4-FFF2-40B4-BE49-F238E27FC236}">
                    <a16:creationId xmlns:a16="http://schemas.microsoft.com/office/drawing/2014/main" id="{4CA76A5D-18F8-B077-91DA-BA71ECE808F3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>
                <a:extLst>
                  <a:ext uri="{FF2B5EF4-FFF2-40B4-BE49-F238E27FC236}">
                    <a16:creationId xmlns:a16="http://schemas.microsoft.com/office/drawing/2014/main" id="{68826ED8-F36B-79DD-807C-73BFB8514212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>
                <a:extLst>
                  <a:ext uri="{FF2B5EF4-FFF2-40B4-BE49-F238E27FC236}">
                    <a16:creationId xmlns:a16="http://schemas.microsoft.com/office/drawing/2014/main" id="{D6EE83A0-13CD-F9B3-55A4-44B804AD23BE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>
                <a:extLst>
                  <a:ext uri="{FF2B5EF4-FFF2-40B4-BE49-F238E27FC236}">
                    <a16:creationId xmlns:a16="http://schemas.microsoft.com/office/drawing/2014/main" id="{202C0BC0-6872-9009-33AF-9F18B1FC4BE4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>
                <a:extLst>
                  <a:ext uri="{FF2B5EF4-FFF2-40B4-BE49-F238E27FC236}">
                    <a16:creationId xmlns:a16="http://schemas.microsoft.com/office/drawing/2014/main" id="{75B4C87A-1769-4BB3-D6AE-65916CEB8AF7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>
                <a:extLst>
                  <a:ext uri="{FF2B5EF4-FFF2-40B4-BE49-F238E27FC236}">
                    <a16:creationId xmlns:a16="http://schemas.microsoft.com/office/drawing/2014/main" id="{30023D04-A8AC-01D6-A502-9F09B1974858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>
                <a:extLst>
                  <a:ext uri="{FF2B5EF4-FFF2-40B4-BE49-F238E27FC236}">
                    <a16:creationId xmlns:a16="http://schemas.microsoft.com/office/drawing/2014/main" id="{524FCA9A-DCF1-83BB-8422-58CC81F4743D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>
                <a:extLst>
                  <a:ext uri="{FF2B5EF4-FFF2-40B4-BE49-F238E27FC236}">
                    <a16:creationId xmlns:a16="http://schemas.microsoft.com/office/drawing/2014/main" id="{AE533050-581E-D410-3B25-E289E9CCE8D7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>
                <a:extLst>
                  <a:ext uri="{FF2B5EF4-FFF2-40B4-BE49-F238E27FC236}">
                    <a16:creationId xmlns:a16="http://schemas.microsoft.com/office/drawing/2014/main" id="{0A50746D-8A9F-26AA-E4AD-885E6B6D3DFE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>
                <a:extLst>
                  <a:ext uri="{FF2B5EF4-FFF2-40B4-BE49-F238E27FC236}">
                    <a16:creationId xmlns:a16="http://schemas.microsoft.com/office/drawing/2014/main" id="{3326B178-1958-9D14-58BE-5E585B9927C6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>
                <a:extLst>
                  <a:ext uri="{FF2B5EF4-FFF2-40B4-BE49-F238E27FC236}">
                    <a16:creationId xmlns:a16="http://schemas.microsoft.com/office/drawing/2014/main" id="{28C62694-23E6-CA47-68AE-AEDB91562F9A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>
                <a:extLst>
                  <a:ext uri="{FF2B5EF4-FFF2-40B4-BE49-F238E27FC236}">
                    <a16:creationId xmlns:a16="http://schemas.microsoft.com/office/drawing/2014/main" id="{1B28B830-6958-1393-FB19-257B3240B445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>
                <a:extLst>
                  <a:ext uri="{FF2B5EF4-FFF2-40B4-BE49-F238E27FC236}">
                    <a16:creationId xmlns:a16="http://schemas.microsoft.com/office/drawing/2014/main" id="{2E35DFBD-3BAA-ADF7-FA5A-4EC367662F1B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>
                <a:extLst>
                  <a:ext uri="{FF2B5EF4-FFF2-40B4-BE49-F238E27FC236}">
                    <a16:creationId xmlns:a16="http://schemas.microsoft.com/office/drawing/2014/main" id="{775A2B18-0304-015F-60C0-C9429ABE0DC1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>
                <a:extLst>
                  <a:ext uri="{FF2B5EF4-FFF2-40B4-BE49-F238E27FC236}">
                    <a16:creationId xmlns:a16="http://schemas.microsoft.com/office/drawing/2014/main" id="{6B8D8629-AEBF-4B83-181A-7A9DCDB038BC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>
                <a:extLst>
                  <a:ext uri="{FF2B5EF4-FFF2-40B4-BE49-F238E27FC236}">
                    <a16:creationId xmlns:a16="http://schemas.microsoft.com/office/drawing/2014/main" id="{9B03F1BE-79BD-E552-0BEE-B6581FEA338E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>
                <a:extLst>
                  <a:ext uri="{FF2B5EF4-FFF2-40B4-BE49-F238E27FC236}">
                    <a16:creationId xmlns:a16="http://schemas.microsoft.com/office/drawing/2014/main" id="{4F29396F-0206-6611-9377-22BD28A4BFEC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>
                <a:extLst>
                  <a:ext uri="{FF2B5EF4-FFF2-40B4-BE49-F238E27FC236}">
                    <a16:creationId xmlns:a16="http://schemas.microsoft.com/office/drawing/2014/main" id="{210782AB-1976-4DB7-AD6A-526C672609B5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>
                <a:extLst>
                  <a:ext uri="{FF2B5EF4-FFF2-40B4-BE49-F238E27FC236}">
                    <a16:creationId xmlns:a16="http://schemas.microsoft.com/office/drawing/2014/main" id="{FDA109F6-7E5D-DD30-F0FB-875DDF718BD8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>
                <a:extLst>
                  <a:ext uri="{FF2B5EF4-FFF2-40B4-BE49-F238E27FC236}">
                    <a16:creationId xmlns:a16="http://schemas.microsoft.com/office/drawing/2014/main" id="{784C72BB-27F8-BC9E-4909-5AF0EF60CE7C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>
                <a:extLst>
                  <a:ext uri="{FF2B5EF4-FFF2-40B4-BE49-F238E27FC236}">
                    <a16:creationId xmlns:a16="http://schemas.microsoft.com/office/drawing/2014/main" id="{6407FC40-66E4-30AD-554E-5980BE099FAF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>
                <a:extLst>
                  <a:ext uri="{FF2B5EF4-FFF2-40B4-BE49-F238E27FC236}">
                    <a16:creationId xmlns:a16="http://schemas.microsoft.com/office/drawing/2014/main" id="{E7B9BDD5-97C0-C3C5-B375-8319399857E3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>
                <a:extLst>
                  <a:ext uri="{FF2B5EF4-FFF2-40B4-BE49-F238E27FC236}">
                    <a16:creationId xmlns:a16="http://schemas.microsoft.com/office/drawing/2014/main" id="{F2FBB974-5F52-C8AD-48E8-4C01F6852AC5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>
                <a:extLst>
                  <a:ext uri="{FF2B5EF4-FFF2-40B4-BE49-F238E27FC236}">
                    <a16:creationId xmlns:a16="http://schemas.microsoft.com/office/drawing/2014/main" id="{5DFEBABC-FEC8-2CDD-BC1A-43572CB79EE2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>
                <a:extLst>
                  <a:ext uri="{FF2B5EF4-FFF2-40B4-BE49-F238E27FC236}">
                    <a16:creationId xmlns:a16="http://schemas.microsoft.com/office/drawing/2014/main" id="{469CF8E0-B8F4-124E-5FC8-18C1B974CAEB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>
                <a:extLst>
                  <a:ext uri="{FF2B5EF4-FFF2-40B4-BE49-F238E27FC236}">
                    <a16:creationId xmlns:a16="http://schemas.microsoft.com/office/drawing/2014/main" id="{0157DD21-F540-EB2E-3460-EFB90CB96B16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>
                <a:extLst>
                  <a:ext uri="{FF2B5EF4-FFF2-40B4-BE49-F238E27FC236}">
                    <a16:creationId xmlns:a16="http://schemas.microsoft.com/office/drawing/2014/main" id="{E9F732E2-FC48-9E3C-13DC-9916DBA1E953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>
                <a:extLst>
                  <a:ext uri="{FF2B5EF4-FFF2-40B4-BE49-F238E27FC236}">
                    <a16:creationId xmlns:a16="http://schemas.microsoft.com/office/drawing/2014/main" id="{F0770924-A6E0-D2F8-B95D-D275A507C282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>
                <a:extLst>
                  <a:ext uri="{FF2B5EF4-FFF2-40B4-BE49-F238E27FC236}">
                    <a16:creationId xmlns:a16="http://schemas.microsoft.com/office/drawing/2014/main" id="{5132D73D-EDB4-957B-EA26-AB74802B9B82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>
                <a:extLst>
                  <a:ext uri="{FF2B5EF4-FFF2-40B4-BE49-F238E27FC236}">
                    <a16:creationId xmlns:a16="http://schemas.microsoft.com/office/drawing/2014/main" id="{D3499438-6CDC-5229-08AA-23DD00A3F989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>
                <a:extLst>
                  <a:ext uri="{FF2B5EF4-FFF2-40B4-BE49-F238E27FC236}">
                    <a16:creationId xmlns:a16="http://schemas.microsoft.com/office/drawing/2014/main" id="{3502A4E0-2B15-562C-AA6F-A91F7A5EE551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>
                <a:extLst>
                  <a:ext uri="{FF2B5EF4-FFF2-40B4-BE49-F238E27FC236}">
                    <a16:creationId xmlns:a16="http://schemas.microsoft.com/office/drawing/2014/main" id="{2C148295-6160-B3EA-FC24-B43BC66C5A95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>
                <a:extLst>
                  <a:ext uri="{FF2B5EF4-FFF2-40B4-BE49-F238E27FC236}">
                    <a16:creationId xmlns:a16="http://schemas.microsoft.com/office/drawing/2014/main" id="{5F99C88D-A199-BAE4-099C-C392E4687759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>
                <a:extLst>
                  <a:ext uri="{FF2B5EF4-FFF2-40B4-BE49-F238E27FC236}">
                    <a16:creationId xmlns:a16="http://schemas.microsoft.com/office/drawing/2014/main" id="{79CEECDA-D378-9589-343A-60B8171404B1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>
                <a:extLst>
                  <a:ext uri="{FF2B5EF4-FFF2-40B4-BE49-F238E27FC236}">
                    <a16:creationId xmlns:a16="http://schemas.microsoft.com/office/drawing/2014/main" id="{FE19D06E-838D-98F4-F0D4-86715650D7D1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>
                <a:extLst>
                  <a:ext uri="{FF2B5EF4-FFF2-40B4-BE49-F238E27FC236}">
                    <a16:creationId xmlns:a16="http://schemas.microsoft.com/office/drawing/2014/main" id="{D4937FC4-2BED-0769-C537-A27FB6B6AE4A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>
                <a:extLst>
                  <a:ext uri="{FF2B5EF4-FFF2-40B4-BE49-F238E27FC236}">
                    <a16:creationId xmlns:a16="http://schemas.microsoft.com/office/drawing/2014/main" id="{3D9F6A5F-BD99-A8F4-27CA-9CFA706F1B41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>
                <a:extLst>
                  <a:ext uri="{FF2B5EF4-FFF2-40B4-BE49-F238E27FC236}">
                    <a16:creationId xmlns:a16="http://schemas.microsoft.com/office/drawing/2014/main" id="{DD4B82B5-A35F-62FE-715A-2935CFF35238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>
                <a:extLst>
                  <a:ext uri="{FF2B5EF4-FFF2-40B4-BE49-F238E27FC236}">
                    <a16:creationId xmlns:a16="http://schemas.microsoft.com/office/drawing/2014/main" id="{715B3506-69B8-5CB1-A17C-A2D41E81BB98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>
                <a:extLst>
                  <a:ext uri="{FF2B5EF4-FFF2-40B4-BE49-F238E27FC236}">
                    <a16:creationId xmlns:a16="http://schemas.microsoft.com/office/drawing/2014/main" id="{72F1B43A-50BE-77C6-0119-8E3EF1F51F3B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>
                <a:extLst>
                  <a:ext uri="{FF2B5EF4-FFF2-40B4-BE49-F238E27FC236}">
                    <a16:creationId xmlns:a16="http://schemas.microsoft.com/office/drawing/2014/main" id="{70380F9D-DAD1-BF39-83EB-C60971432793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>
                <a:extLst>
                  <a:ext uri="{FF2B5EF4-FFF2-40B4-BE49-F238E27FC236}">
                    <a16:creationId xmlns:a16="http://schemas.microsoft.com/office/drawing/2014/main" id="{021911B2-32D8-4721-C060-742C505D065F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>
                <a:extLst>
                  <a:ext uri="{FF2B5EF4-FFF2-40B4-BE49-F238E27FC236}">
                    <a16:creationId xmlns:a16="http://schemas.microsoft.com/office/drawing/2014/main" id="{F8304133-8E6A-9411-14BF-7FAF82387BAE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>
                <a:extLst>
                  <a:ext uri="{FF2B5EF4-FFF2-40B4-BE49-F238E27FC236}">
                    <a16:creationId xmlns:a16="http://schemas.microsoft.com/office/drawing/2014/main" id="{F9809ED1-C75B-B9FF-26C7-3DFB0B0B1C77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>
                <a:extLst>
                  <a:ext uri="{FF2B5EF4-FFF2-40B4-BE49-F238E27FC236}">
                    <a16:creationId xmlns:a16="http://schemas.microsoft.com/office/drawing/2014/main" id="{D56CE203-74E1-87DF-BDF2-6FC33E1D26E2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>
                <a:extLst>
                  <a:ext uri="{FF2B5EF4-FFF2-40B4-BE49-F238E27FC236}">
                    <a16:creationId xmlns:a16="http://schemas.microsoft.com/office/drawing/2014/main" id="{55E8266A-4C1C-0298-4597-8F133F811F79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>
                <a:extLst>
                  <a:ext uri="{FF2B5EF4-FFF2-40B4-BE49-F238E27FC236}">
                    <a16:creationId xmlns:a16="http://schemas.microsoft.com/office/drawing/2014/main" id="{CE85B3EF-4E02-7F8F-1B7D-4E41739B8AC1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>
                <a:extLst>
                  <a:ext uri="{FF2B5EF4-FFF2-40B4-BE49-F238E27FC236}">
                    <a16:creationId xmlns:a16="http://schemas.microsoft.com/office/drawing/2014/main" id="{33943A2C-49B2-A526-899F-6AD876D30349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>
                <a:extLst>
                  <a:ext uri="{FF2B5EF4-FFF2-40B4-BE49-F238E27FC236}">
                    <a16:creationId xmlns:a16="http://schemas.microsoft.com/office/drawing/2014/main" id="{E57BDFFB-EBEA-7206-D68B-48DA9020B745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>
                <a:extLst>
                  <a:ext uri="{FF2B5EF4-FFF2-40B4-BE49-F238E27FC236}">
                    <a16:creationId xmlns:a16="http://schemas.microsoft.com/office/drawing/2014/main" id="{17A85F3B-0F04-9BC7-4CF9-1B82076BD7CD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>
                <a:extLst>
                  <a:ext uri="{FF2B5EF4-FFF2-40B4-BE49-F238E27FC236}">
                    <a16:creationId xmlns:a16="http://schemas.microsoft.com/office/drawing/2014/main" id="{9FBD0B94-B67F-0907-99BC-88B113FBBCE1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>
                <a:extLst>
                  <a:ext uri="{FF2B5EF4-FFF2-40B4-BE49-F238E27FC236}">
                    <a16:creationId xmlns:a16="http://schemas.microsoft.com/office/drawing/2014/main" id="{897FE8EE-A248-235D-EEDA-E7CEBFF5034A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>
                <a:extLst>
                  <a:ext uri="{FF2B5EF4-FFF2-40B4-BE49-F238E27FC236}">
                    <a16:creationId xmlns:a16="http://schemas.microsoft.com/office/drawing/2014/main" id="{028B841C-8457-8DA3-99F6-BB8EA11E36A8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>
                <a:extLst>
                  <a:ext uri="{FF2B5EF4-FFF2-40B4-BE49-F238E27FC236}">
                    <a16:creationId xmlns:a16="http://schemas.microsoft.com/office/drawing/2014/main" id="{D93322E9-6989-1773-1CCB-BD6BD571DAF7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>
                <a:extLst>
                  <a:ext uri="{FF2B5EF4-FFF2-40B4-BE49-F238E27FC236}">
                    <a16:creationId xmlns:a16="http://schemas.microsoft.com/office/drawing/2014/main" id="{00DCA51B-B920-AE4E-1D00-2199E932A3ED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>
                <a:extLst>
                  <a:ext uri="{FF2B5EF4-FFF2-40B4-BE49-F238E27FC236}">
                    <a16:creationId xmlns:a16="http://schemas.microsoft.com/office/drawing/2014/main" id="{976FC712-6440-F91C-8743-6B7BA9594141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>
                <a:extLst>
                  <a:ext uri="{FF2B5EF4-FFF2-40B4-BE49-F238E27FC236}">
                    <a16:creationId xmlns:a16="http://schemas.microsoft.com/office/drawing/2014/main" id="{B1D43AE2-AC5C-C3AF-E818-CEA8D308131D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>
                <a:extLst>
                  <a:ext uri="{FF2B5EF4-FFF2-40B4-BE49-F238E27FC236}">
                    <a16:creationId xmlns:a16="http://schemas.microsoft.com/office/drawing/2014/main" id="{EFC7D4DD-5254-7326-DE6E-44E7D6267CA1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>
                <a:extLst>
                  <a:ext uri="{FF2B5EF4-FFF2-40B4-BE49-F238E27FC236}">
                    <a16:creationId xmlns:a16="http://schemas.microsoft.com/office/drawing/2014/main" id="{6BB9D354-E324-8955-C6BC-65D076D5D8E6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>
                <a:extLst>
                  <a:ext uri="{FF2B5EF4-FFF2-40B4-BE49-F238E27FC236}">
                    <a16:creationId xmlns:a16="http://schemas.microsoft.com/office/drawing/2014/main" id="{3CA9E51E-7111-EA70-53DE-2CDDFC8521BD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>
                <a:extLst>
                  <a:ext uri="{FF2B5EF4-FFF2-40B4-BE49-F238E27FC236}">
                    <a16:creationId xmlns:a16="http://schemas.microsoft.com/office/drawing/2014/main" id="{B6C61F7B-2472-0F0A-FC0A-52836D1CF4D5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>
                <a:extLst>
                  <a:ext uri="{FF2B5EF4-FFF2-40B4-BE49-F238E27FC236}">
                    <a16:creationId xmlns:a16="http://schemas.microsoft.com/office/drawing/2014/main" id="{984E97D8-F536-D07A-DDB9-12D9A45F82BC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>
                <a:extLst>
                  <a:ext uri="{FF2B5EF4-FFF2-40B4-BE49-F238E27FC236}">
                    <a16:creationId xmlns:a16="http://schemas.microsoft.com/office/drawing/2014/main" id="{09A1AF83-6C3F-8C64-6A4E-D824581E60FC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>
                <a:extLst>
                  <a:ext uri="{FF2B5EF4-FFF2-40B4-BE49-F238E27FC236}">
                    <a16:creationId xmlns:a16="http://schemas.microsoft.com/office/drawing/2014/main" id="{A876E600-224D-63C1-9853-103E3A88A5A0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>
                <a:extLst>
                  <a:ext uri="{FF2B5EF4-FFF2-40B4-BE49-F238E27FC236}">
                    <a16:creationId xmlns:a16="http://schemas.microsoft.com/office/drawing/2014/main" id="{E94CD2D6-144E-BFB9-E3D2-01D82CBBA53D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>
                <a:extLst>
                  <a:ext uri="{FF2B5EF4-FFF2-40B4-BE49-F238E27FC236}">
                    <a16:creationId xmlns:a16="http://schemas.microsoft.com/office/drawing/2014/main" id="{9F42F014-E452-249D-1762-0B76C67F1A95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>
                <a:extLst>
                  <a:ext uri="{FF2B5EF4-FFF2-40B4-BE49-F238E27FC236}">
                    <a16:creationId xmlns:a16="http://schemas.microsoft.com/office/drawing/2014/main" id="{CB4AA174-D1A1-3028-183E-B52114D8E9A4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>
                <a:extLst>
                  <a:ext uri="{FF2B5EF4-FFF2-40B4-BE49-F238E27FC236}">
                    <a16:creationId xmlns:a16="http://schemas.microsoft.com/office/drawing/2014/main" id="{91F28C27-97BB-4BB1-EA0A-80D3067D2AA0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>
              <a:extLst>
                <a:ext uri="{FF2B5EF4-FFF2-40B4-BE49-F238E27FC236}">
                  <a16:creationId xmlns:a16="http://schemas.microsoft.com/office/drawing/2014/main" id="{5DFE0226-612C-3800-8773-B15D6C1CF418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>
              <a:extLst>
                <a:ext uri="{FF2B5EF4-FFF2-40B4-BE49-F238E27FC236}">
                  <a16:creationId xmlns:a16="http://schemas.microsoft.com/office/drawing/2014/main" id="{751F0F9C-DA84-201E-D043-2673D875400E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>
              <a:extLst>
                <a:ext uri="{FF2B5EF4-FFF2-40B4-BE49-F238E27FC236}">
                  <a16:creationId xmlns:a16="http://schemas.microsoft.com/office/drawing/2014/main" id="{F6251AE8-087D-5B9B-E659-AA678F0396FE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>
              <a:extLst>
                <a:ext uri="{FF2B5EF4-FFF2-40B4-BE49-F238E27FC236}">
                  <a16:creationId xmlns:a16="http://schemas.microsoft.com/office/drawing/2014/main" id="{79905562-4D3C-3F50-9C8F-886D4D3A8A40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>
              <a:extLst>
                <a:ext uri="{FF2B5EF4-FFF2-40B4-BE49-F238E27FC236}">
                  <a16:creationId xmlns:a16="http://schemas.microsoft.com/office/drawing/2014/main" id="{FB6B07B1-3A50-04A3-0182-DCF79D1E266F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>
              <a:extLst>
                <a:ext uri="{FF2B5EF4-FFF2-40B4-BE49-F238E27FC236}">
                  <a16:creationId xmlns:a16="http://schemas.microsoft.com/office/drawing/2014/main" id="{10E7BC25-CB3C-BBAA-7360-5481827A49CF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>
              <a:extLst>
                <a:ext uri="{FF2B5EF4-FFF2-40B4-BE49-F238E27FC236}">
                  <a16:creationId xmlns:a16="http://schemas.microsoft.com/office/drawing/2014/main" id="{DEB60EF9-2223-D9CC-B1DE-FDAE531664D8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>
              <a:extLst>
                <a:ext uri="{FF2B5EF4-FFF2-40B4-BE49-F238E27FC236}">
                  <a16:creationId xmlns:a16="http://schemas.microsoft.com/office/drawing/2014/main" id="{17743CDE-DEB9-C59B-AA27-62EE49778DC8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>
              <a:extLst>
                <a:ext uri="{FF2B5EF4-FFF2-40B4-BE49-F238E27FC236}">
                  <a16:creationId xmlns:a16="http://schemas.microsoft.com/office/drawing/2014/main" id="{457AC030-7CF5-4465-77FC-6B50EBD37EDA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>
              <a:extLst>
                <a:ext uri="{FF2B5EF4-FFF2-40B4-BE49-F238E27FC236}">
                  <a16:creationId xmlns:a16="http://schemas.microsoft.com/office/drawing/2014/main" id="{AB39D726-DFA4-614F-7FD8-9912FB2D543D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>
              <a:extLst>
                <a:ext uri="{FF2B5EF4-FFF2-40B4-BE49-F238E27FC236}">
                  <a16:creationId xmlns:a16="http://schemas.microsoft.com/office/drawing/2014/main" id="{84F9515A-1014-9B78-AA93-873A46B6C9C1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>
              <a:extLst>
                <a:ext uri="{FF2B5EF4-FFF2-40B4-BE49-F238E27FC236}">
                  <a16:creationId xmlns:a16="http://schemas.microsoft.com/office/drawing/2014/main" id="{FCFE0C2B-80DB-DCC1-88DF-0B7BBA7E56BC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>
              <a:extLst>
                <a:ext uri="{FF2B5EF4-FFF2-40B4-BE49-F238E27FC236}">
                  <a16:creationId xmlns:a16="http://schemas.microsoft.com/office/drawing/2014/main" id="{880B42C8-305F-0671-6FF4-609F4E4DAC0E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>
              <a:extLst>
                <a:ext uri="{FF2B5EF4-FFF2-40B4-BE49-F238E27FC236}">
                  <a16:creationId xmlns:a16="http://schemas.microsoft.com/office/drawing/2014/main" id="{682591D0-50EC-3A71-2CC6-8A07861654A1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>
              <a:extLst>
                <a:ext uri="{FF2B5EF4-FFF2-40B4-BE49-F238E27FC236}">
                  <a16:creationId xmlns:a16="http://schemas.microsoft.com/office/drawing/2014/main" id="{8D3FB568-4F6A-3EA4-561F-307AF9C9E71B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>
              <a:extLst>
                <a:ext uri="{FF2B5EF4-FFF2-40B4-BE49-F238E27FC236}">
                  <a16:creationId xmlns:a16="http://schemas.microsoft.com/office/drawing/2014/main" id="{341D7EF8-144B-B788-43BE-6B572566D7FD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>
              <a:extLst>
                <a:ext uri="{FF2B5EF4-FFF2-40B4-BE49-F238E27FC236}">
                  <a16:creationId xmlns:a16="http://schemas.microsoft.com/office/drawing/2014/main" id="{7531A528-82CE-D71B-25FB-5EC00ABFE87F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>
              <a:extLst>
                <a:ext uri="{FF2B5EF4-FFF2-40B4-BE49-F238E27FC236}">
                  <a16:creationId xmlns:a16="http://schemas.microsoft.com/office/drawing/2014/main" id="{55ED0C40-8D5F-E3BB-403A-0C26865E228F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>
              <a:extLst>
                <a:ext uri="{FF2B5EF4-FFF2-40B4-BE49-F238E27FC236}">
                  <a16:creationId xmlns:a16="http://schemas.microsoft.com/office/drawing/2014/main" id="{C8DA7282-2259-39FB-5FDD-09E6ABE8947A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>
              <a:extLst>
                <a:ext uri="{FF2B5EF4-FFF2-40B4-BE49-F238E27FC236}">
                  <a16:creationId xmlns:a16="http://schemas.microsoft.com/office/drawing/2014/main" id="{4CDAD2E5-E1B1-14FF-D4FC-ED29C28FA5DB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>
              <a:extLst>
                <a:ext uri="{FF2B5EF4-FFF2-40B4-BE49-F238E27FC236}">
                  <a16:creationId xmlns:a16="http://schemas.microsoft.com/office/drawing/2014/main" id="{8B3F77EE-CEB4-88DB-46FE-548C0C8282DA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>
              <a:extLst>
                <a:ext uri="{FF2B5EF4-FFF2-40B4-BE49-F238E27FC236}">
                  <a16:creationId xmlns:a16="http://schemas.microsoft.com/office/drawing/2014/main" id="{1E45C69F-46C1-F10F-8637-2A2B7F83C67A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>
              <a:extLst>
                <a:ext uri="{FF2B5EF4-FFF2-40B4-BE49-F238E27FC236}">
                  <a16:creationId xmlns:a16="http://schemas.microsoft.com/office/drawing/2014/main" id="{AA1D8366-A16B-B31A-A6B7-3368990BCBFD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>
              <a:extLst>
                <a:ext uri="{FF2B5EF4-FFF2-40B4-BE49-F238E27FC236}">
                  <a16:creationId xmlns:a16="http://schemas.microsoft.com/office/drawing/2014/main" id="{CC5107A8-2B26-0C9D-50AB-71AA415B1172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>
              <a:extLst>
                <a:ext uri="{FF2B5EF4-FFF2-40B4-BE49-F238E27FC236}">
                  <a16:creationId xmlns:a16="http://schemas.microsoft.com/office/drawing/2014/main" id="{5302C762-1E05-F32D-3513-9A6C0DF67380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>
              <a:extLst>
                <a:ext uri="{FF2B5EF4-FFF2-40B4-BE49-F238E27FC236}">
                  <a16:creationId xmlns:a16="http://schemas.microsoft.com/office/drawing/2014/main" id="{B04500F2-FA77-450D-713E-005C2DF9C398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>
              <a:extLst>
                <a:ext uri="{FF2B5EF4-FFF2-40B4-BE49-F238E27FC236}">
                  <a16:creationId xmlns:a16="http://schemas.microsoft.com/office/drawing/2014/main" id="{16150156-3C53-7498-C77D-84DF2447E38C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>
                <a:extLst>
                  <a:ext uri="{FF2B5EF4-FFF2-40B4-BE49-F238E27FC236}">
                    <a16:creationId xmlns:a16="http://schemas.microsoft.com/office/drawing/2014/main" id="{76BE982B-4B02-D2A9-8FAF-595B307E6E52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>
                <a:extLst>
                  <a:ext uri="{FF2B5EF4-FFF2-40B4-BE49-F238E27FC236}">
                    <a16:creationId xmlns:a16="http://schemas.microsoft.com/office/drawing/2014/main" id="{EA390C87-622E-79CC-40BC-BCCF49DAB89F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CBB9F06-07F9-0C35-2141-8759D3E7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F673809-DB8B-6391-2EA5-67594693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467" y="1225005"/>
            <a:ext cx="1282912" cy="2570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CD041-8C60-1302-C4A5-25E609574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215" y="1220724"/>
            <a:ext cx="1471327" cy="25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60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0A4B815C-EEF5-7580-D86A-9FA89D643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A5BD5FFB-E885-3812-E185-3346BCF773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8554" y="930650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Routenplanung</a:t>
            </a:r>
            <a:endParaRPr dirty="0"/>
          </a:p>
        </p:txBody>
      </p:sp>
      <p:sp>
        <p:nvSpPr>
          <p:cNvPr id="885" name="Google Shape;885;p31">
            <a:extLst>
              <a:ext uri="{FF2B5EF4-FFF2-40B4-BE49-F238E27FC236}">
                <a16:creationId xmlns:a16="http://schemas.microsoft.com/office/drawing/2014/main" id="{C24773C8-7AA9-41F4-8B72-F47A52CC84A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42982" y="1725457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>
              <a:lnSpc>
                <a:spcPct val="150000"/>
              </a:lnSpc>
              <a:buSzPts val="1100"/>
            </a:pPr>
            <a:r>
              <a:rPr lang="de-AT" sz="1800" dirty="0"/>
              <a:t>Linz </a:t>
            </a:r>
            <a:r>
              <a:rPr lang="de-AT" sz="1800" err="1"/>
              <a:t>Hbf</a:t>
            </a:r>
            <a:endParaRPr lang="en-US"/>
          </a:p>
          <a:p>
            <a:pPr marL="228600" indent="-228600">
              <a:lnSpc>
                <a:spcPct val="150000"/>
              </a:lnSpc>
              <a:buSzPts val="1100"/>
            </a:pPr>
            <a:r>
              <a:rPr lang="de-AT" sz="1800" dirty="0"/>
              <a:t>Haltestelle Dornach</a:t>
            </a:r>
          </a:p>
          <a:p>
            <a:pPr marL="228600" indent="-228600">
              <a:lnSpc>
                <a:spcPct val="150000"/>
              </a:lnSpc>
              <a:buSzPts val="1100"/>
            </a:pPr>
            <a:r>
              <a:rPr lang="de-AT" sz="1800" dirty="0"/>
              <a:t>JKU Campus (Campusrundgang)</a:t>
            </a:r>
          </a:p>
          <a:p>
            <a:pPr marL="228600" indent="-228600">
              <a:lnSpc>
                <a:spcPct val="150000"/>
              </a:lnSpc>
              <a:buSzPts val="1100"/>
            </a:pPr>
            <a:r>
              <a:rPr lang="de-AT" sz="1800" dirty="0"/>
              <a:t>Haltestelle JKU Universität</a:t>
            </a:r>
          </a:p>
          <a:p>
            <a:pPr marL="228600" indent="-228600">
              <a:lnSpc>
                <a:spcPct val="150000"/>
              </a:lnSpc>
              <a:buSzPts val="1100"/>
            </a:pPr>
            <a:r>
              <a:rPr lang="de-AT" sz="1800" dirty="0"/>
              <a:t>Linz </a:t>
            </a:r>
            <a:r>
              <a:rPr lang="de-AT" sz="1800" err="1"/>
              <a:t>Hbf</a:t>
            </a:r>
            <a:endParaRPr lang="de-AT" sz="1800"/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B205D24A-5A27-DEA2-B50C-4B0708FCD28C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7DF5DC0D-AA45-AFB0-51AD-855C72390958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732B1605-0C91-A73F-B3C0-A43A97131CE2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8CD1CDFE-0190-85CB-DC16-A403A2678C88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C4B83779-9930-3FBA-C8AC-98D49C2FCD75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7C5ED5-B7EC-DDAB-AA95-73C17DA0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91FE4-7632-D809-6915-476B8FDC3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37" y="107461"/>
            <a:ext cx="3800381" cy="49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83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40"/>
          <p:cNvSpPr txBox="1">
            <a:spLocks noGrp="1"/>
          </p:cNvSpPr>
          <p:nvPr>
            <p:ph type="title"/>
          </p:nvPr>
        </p:nvSpPr>
        <p:spPr>
          <a:xfrm>
            <a:off x="2760088" y="1175121"/>
            <a:ext cx="5811417" cy="3365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5400"/>
              <a:t>Viel Vergnügen bei der Entdeckung von </a:t>
            </a:r>
            <a:r>
              <a:rPr lang="de-AT" sz="6600" b="1"/>
              <a:t>Linz!</a:t>
            </a:r>
            <a:endParaRPr sz="5400" b="1"/>
          </a:p>
        </p:txBody>
      </p:sp>
      <p:grpSp>
        <p:nvGrpSpPr>
          <p:cNvPr id="2093" name="Google Shape;2093;p40"/>
          <p:cNvGrpSpPr/>
          <p:nvPr/>
        </p:nvGrpSpPr>
        <p:grpSpPr>
          <a:xfrm>
            <a:off x="749188" y="709411"/>
            <a:ext cx="1834973" cy="3724678"/>
            <a:chOff x="5186401" y="494525"/>
            <a:chExt cx="1834973" cy="3724678"/>
          </a:xfrm>
        </p:grpSpPr>
        <p:sp>
          <p:nvSpPr>
            <p:cNvPr id="2094" name="Google Shape;2094;p40"/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0"/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96" name="Google Shape;2096;p40"/>
          <p:cNvPicPr preferRelativeResize="0"/>
          <p:nvPr/>
        </p:nvPicPr>
        <p:blipFill rotWithShape="1">
          <a:blip r:embed="rId3">
            <a:alphaModFix/>
          </a:blip>
          <a:srcRect l="60913" r="9607"/>
          <a:stretch/>
        </p:blipFill>
        <p:spPr>
          <a:xfrm>
            <a:off x="834374" y="906999"/>
            <a:ext cx="1664599" cy="317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65E5A8F-CA25-3B39-9610-5A6410FB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49B8758A-9BCD-96CA-D117-CEA0F54DD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9">
            <a:extLst>
              <a:ext uri="{FF2B5EF4-FFF2-40B4-BE49-F238E27FC236}">
                <a16:creationId xmlns:a16="http://schemas.microsoft.com/office/drawing/2014/main" id="{71853991-C2C8-0629-A761-D026C03045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Routenübersicht</a:t>
            </a:r>
            <a:endParaRPr/>
          </a:p>
        </p:txBody>
      </p:sp>
      <p:sp>
        <p:nvSpPr>
          <p:cNvPr id="650" name="Google Shape;650;p29">
            <a:extLst>
              <a:ext uri="{FF2B5EF4-FFF2-40B4-BE49-F238E27FC236}">
                <a16:creationId xmlns:a16="http://schemas.microsoft.com/office/drawing/2014/main" id="{52F0B60B-CF32-49AC-F9E9-DAB769872C2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669500" y="1557075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651" name="Google Shape;651;p29">
            <a:extLst>
              <a:ext uri="{FF2B5EF4-FFF2-40B4-BE49-F238E27FC236}">
                <a16:creationId xmlns:a16="http://schemas.microsoft.com/office/drawing/2014/main" id="{E25774BC-A0F1-D579-12C9-BDFA19C3F638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4255500" y="3127321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  <p:sp>
        <p:nvSpPr>
          <p:cNvPr id="652" name="Google Shape;652;p29">
            <a:extLst>
              <a:ext uri="{FF2B5EF4-FFF2-40B4-BE49-F238E27FC236}">
                <a16:creationId xmlns:a16="http://schemas.microsoft.com/office/drawing/2014/main" id="{BD5AD27D-DC34-8DED-EF6E-D219384FD782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255500" y="1557075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654" name="Google Shape;654;p29">
            <a:extLst>
              <a:ext uri="{FF2B5EF4-FFF2-40B4-BE49-F238E27FC236}">
                <a16:creationId xmlns:a16="http://schemas.microsoft.com/office/drawing/2014/main" id="{685B38CF-FB53-C216-E851-AB43C60AB956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6841500" y="1557075"/>
            <a:ext cx="633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09</a:t>
            </a:r>
            <a:endParaRPr/>
          </a:p>
        </p:txBody>
      </p:sp>
      <p:sp>
        <p:nvSpPr>
          <p:cNvPr id="656" name="Google Shape;656;p29">
            <a:extLst>
              <a:ext uri="{FF2B5EF4-FFF2-40B4-BE49-F238E27FC236}">
                <a16:creationId xmlns:a16="http://schemas.microsoft.com/office/drawing/2014/main" id="{94D5D308-0E79-5937-D9BC-C2F61275DC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18519" y="2041773"/>
            <a:ext cx="238896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Route  7 –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Hafen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7" name="Google Shape;657;p29">
            <a:extLst>
              <a:ext uri="{FF2B5EF4-FFF2-40B4-BE49-F238E27FC236}">
                <a16:creationId xmlns:a16="http://schemas.microsoft.com/office/drawing/2014/main" id="{ADF858A8-8CB3-CA1B-1BB8-4679CFB56B64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3350522" y="2041773"/>
            <a:ext cx="2586001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>
                <a:solidFill>
                  <a:schemeClr val="dk1"/>
                </a:solidFill>
              </a:rPr>
              <a:t>Route 8 – </a:t>
            </a:r>
          </a:p>
          <a:p>
            <a:pPr marL="0" indent="0"/>
            <a:r>
              <a:rPr lang="de-AT">
                <a:solidFill>
                  <a:schemeClr val="dk1"/>
                </a:solidFill>
              </a:rPr>
              <a:t>Altstadt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8" name="Google Shape;658;p29">
            <a:extLst>
              <a:ext uri="{FF2B5EF4-FFF2-40B4-BE49-F238E27FC236}">
                <a16:creationId xmlns:a16="http://schemas.microsoft.com/office/drawing/2014/main" id="{7CC6B212-6326-9812-7D82-16F0118BABD3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5892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>
                <a:solidFill>
                  <a:schemeClr val="dk1"/>
                </a:solidFill>
              </a:rPr>
              <a:t>Route 9 – </a:t>
            </a:r>
          </a:p>
          <a:p>
            <a:pPr marL="0" indent="0"/>
            <a:r>
              <a:rPr lang="de-AT">
                <a:solidFill>
                  <a:schemeClr val="dk1"/>
                </a:solidFill>
              </a:rPr>
              <a:t>Mühlkreisbahnhof</a:t>
            </a:r>
          </a:p>
        </p:txBody>
      </p:sp>
      <p:sp>
        <p:nvSpPr>
          <p:cNvPr id="659" name="Google Shape;659;p29">
            <a:extLst>
              <a:ext uri="{FF2B5EF4-FFF2-40B4-BE49-F238E27FC236}">
                <a16:creationId xmlns:a16="http://schemas.microsoft.com/office/drawing/2014/main" id="{A3D8A107-6BE5-02AB-BF90-C0AF28332929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3350522" y="3631206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Route 10 –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JKU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662" name="Google Shape;662;p29">
            <a:extLst>
              <a:ext uri="{FF2B5EF4-FFF2-40B4-BE49-F238E27FC236}">
                <a16:creationId xmlns:a16="http://schemas.microsoft.com/office/drawing/2014/main" id="{C6D8CC8F-D4A6-130B-AAA4-A0FA795AC2A0}"/>
              </a:ext>
            </a:extLst>
          </p:cNvPr>
          <p:cNvGrpSpPr/>
          <p:nvPr/>
        </p:nvGrpSpPr>
        <p:grpSpPr>
          <a:xfrm>
            <a:off x="8556746" y="3783993"/>
            <a:ext cx="1125135" cy="356313"/>
            <a:chOff x="5762775" y="261825"/>
            <a:chExt cx="564600" cy="178800"/>
          </a:xfrm>
        </p:grpSpPr>
        <p:sp>
          <p:nvSpPr>
            <p:cNvPr id="663" name="Google Shape;663;p29">
              <a:extLst>
                <a:ext uri="{FF2B5EF4-FFF2-40B4-BE49-F238E27FC236}">
                  <a16:creationId xmlns:a16="http://schemas.microsoft.com/office/drawing/2014/main" id="{A6670270-1072-0D00-0420-952257BBD79D}"/>
                </a:ext>
              </a:extLst>
            </p:cNvPr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>
              <a:extLst>
                <a:ext uri="{FF2B5EF4-FFF2-40B4-BE49-F238E27FC236}">
                  <a16:creationId xmlns:a16="http://schemas.microsoft.com/office/drawing/2014/main" id="{714ECB2D-2BFE-5CA9-2FE6-7BBFF0A2C225}"/>
                </a:ext>
              </a:extLst>
            </p:cNvPr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5" name="Google Shape;665;p29">
            <a:extLst>
              <a:ext uri="{FF2B5EF4-FFF2-40B4-BE49-F238E27FC236}">
                <a16:creationId xmlns:a16="http://schemas.microsoft.com/office/drawing/2014/main" id="{20AD30E5-9D8E-7620-1041-2DBC4F8A970B}"/>
              </a:ext>
            </a:extLst>
          </p:cNvPr>
          <p:cNvSpPr/>
          <p:nvPr/>
        </p:nvSpPr>
        <p:spPr>
          <a:xfrm>
            <a:off x="8556760" y="2712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>
            <a:extLst>
              <a:ext uri="{FF2B5EF4-FFF2-40B4-BE49-F238E27FC236}">
                <a16:creationId xmlns:a16="http://schemas.microsoft.com/office/drawing/2014/main" id="{D45790B0-5744-233C-ACD5-C8B4D39EE6BE}"/>
              </a:ext>
            </a:extLst>
          </p:cNvPr>
          <p:cNvSpPr/>
          <p:nvPr/>
        </p:nvSpPr>
        <p:spPr>
          <a:xfrm>
            <a:off x="8258170" y="36118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" name="Google Shape;667;p29">
            <a:extLst>
              <a:ext uri="{FF2B5EF4-FFF2-40B4-BE49-F238E27FC236}">
                <a16:creationId xmlns:a16="http://schemas.microsoft.com/office/drawing/2014/main" id="{98607B2C-66C3-050D-015C-9CA1013FA162}"/>
              </a:ext>
            </a:extLst>
          </p:cNvPr>
          <p:cNvGrpSpPr/>
          <p:nvPr/>
        </p:nvGrpSpPr>
        <p:grpSpPr>
          <a:xfrm>
            <a:off x="-735881" y="2835681"/>
            <a:ext cx="1752143" cy="550210"/>
            <a:chOff x="4626925" y="135475"/>
            <a:chExt cx="973900" cy="305825"/>
          </a:xfrm>
        </p:grpSpPr>
        <p:sp>
          <p:nvSpPr>
            <p:cNvPr id="668" name="Google Shape;668;p29">
              <a:extLst>
                <a:ext uri="{FF2B5EF4-FFF2-40B4-BE49-F238E27FC236}">
                  <a16:creationId xmlns:a16="http://schemas.microsoft.com/office/drawing/2014/main" id="{1461F5C5-B2F7-ED31-6508-031525EBD1C4}"/>
                </a:ext>
              </a:extLst>
            </p:cNvPr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>
              <a:extLst>
                <a:ext uri="{FF2B5EF4-FFF2-40B4-BE49-F238E27FC236}">
                  <a16:creationId xmlns:a16="http://schemas.microsoft.com/office/drawing/2014/main" id="{C4FD0B8F-9D8C-7170-CE81-7B5B5D9BF701}"/>
                </a:ext>
              </a:extLst>
            </p:cNvPr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>
              <a:extLst>
                <a:ext uri="{FF2B5EF4-FFF2-40B4-BE49-F238E27FC236}">
                  <a16:creationId xmlns:a16="http://schemas.microsoft.com/office/drawing/2014/main" id="{179387D4-3A53-8D43-FD7E-C6A0F7A9FF66}"/>
                </a:ext>
              </a:extLst>
            </p:cNvPr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>
              <a:extLst>
                <a:ext uri="{FF2B5EF4-FFF2-40B4-BE49-F238E27FC236}">
                  <a16:creationId xmlns:a16="http://schemas.microsoft.com/office/drawing/2014/main" id="{7356209A-E27B-E5D0-B891-C5013137F5E1}"/>
                </a:ext>
              </a:extLst>
            </p:cNvPr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>
              <a:extLst>
                <a:ext uri="{FF2B5EF4-FFF2-40B4-BE49-F238E27FC236}">
                  <a16:creationId xmlns:a16="http://schemas.microsoft.com/office/drawing/2014/main" id="{01DE3431-B542-4544-86E0-19F8AB92F95E}"/>
                </a:ext>
              </a:extLst>
            </p:cNvPr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>
              <a:extLst>
                <a:ext uri="{FF2B5EF4-FFF2-40B4-BE49-F238E27FC236}">
                  <a16:creationId xmlns:a16="http://schemas.microsoft.com/office/drawing/2014/main" id="{36223CC4-D934-7FCF-7206-AEEE7125C41C}"/>
                </a:ext>
              </a:extLst>
            </p:cNvPr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29">
            <a:extLst>
              <a:ext uri="{FF2B5EF4-FFF2-40B4-BE49-F238E27FC236}">
                <a16:creationId xmlns:a16="http://schemas.microsoft.com/office/drawing/2014/main" id="{6C5DAA46-2C4F-F3AC-2E06-292C8977CE94}"/>
              </a:ext>
            </a:extLst>
          </p:cNvPr>
          <p:cNvSpPr/>
          <p:nvPr/>
        </p:nvSpPr>
        <p:spPr>
          <a:xfrm>
            <a:off x="5838011" y="3613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8A457A8-B152-E7A3-471E-722A2B56B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Froschberg</a:t>
            </a:r>
            <a:endParaRPr/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81" name="Google Shape;681;p30"/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/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/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/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/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/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/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/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/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/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/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/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/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/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/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/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/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/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/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/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/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/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/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/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/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/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/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/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/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/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/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/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/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/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/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/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/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/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/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/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/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/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/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/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/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/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/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/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/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/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/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/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/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/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/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/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/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/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/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/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/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/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/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/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/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/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/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/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/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/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/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/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/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/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/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/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/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/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/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/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/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/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/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133F29E-0154-5C79-8A7C-E3A534EF3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 descr="Ein Bild, das Person, Baum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2E13049A-DEE8-D0CE-92D0-BF4E7239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66582" y="271889"/>
            <a:ext cx="2017312" cy="1473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90E28-954B-7E77-E0EF-605ACCAF2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02427" y="314296"/>
            <a:ext cx="2014304" cy="13959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63B3A49E-D87F-BE81-824B-F331583B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1">
            <a:extLst>
              <a:ext uri="{FF2B5EF4-FFF2-40B4-BE49-F238E27FC236}">
                <a16:creationId xmlns:a16="http://schemas.microsoft.com/office/drawing/2014/main" id="{2CA67B92-0587-E486-5E8C-417346693E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04170" y="1300048"/>
            <a:ext cx="3991990" cy="2537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de-AT" sz="1400"/>
              <a:t>Hauptbahnhof</a:t>
            </a:r>
          </a:p>
          <a:p>
            <a:pPr marL="228600" indent="-228600">
              <a:buSzPts val="1100"/>
              <a:buAutoNum type="arabicParenR"/>
            </a:pPr>
            <a:endParaRPr lang="de-AT" sz="1400"/>
          </a:p>
          <a:p>
            <a:pPr marL="228600" indent="-228600">
              <a:buSzPts val="1100"/>
              <a:buAutoNum type="arabicParenR"/>
            </a:pPr>
            <a:r>
              <a:rPr lang="de-AT" sz="1400"/>
              <a:t>Raiffeisen Arena</a:t>
            </a:r>
          </a:p>
          <a:p>
            <a:pPr marL="228600" indent="-228600">
              <a:buSzPts val="1100"/>
              <a:buAutoNum type="arabicParenR"/>
            </a:pPr>
            <a:endParaRPr lang="de-AT" sz="1400"/>
          </a:p>
          <a:p>
            <a:pPr marL="228600" indent="-228600">
              <a:buSzPts val="1100"/>
              <a:buAutoNum type="arabicParenR"/>
            </a:pPr>
            <a:r>
              <a:rPr lang="de-AT" sz="1400" err="1"/>
              <a:t>Aloisianum</a:t>
            </a:r>
            <a:endParaRPr lang="de-AT" sz="1400"/>
          </a:p>
          <a:p>
            <a:pPr marL="228600" indent="-228600">
              <a:buSzPts val="1100"/>
              <a:buAutoNum type="arabicParenR"/>
            </a:pPr>
            <a:endParaRPr lang="de-AT" sz="1400"/>
          </a:p>
          <a:p>
            <a:pPr marL="228600" indent="-228600">
              <a:buSzPts val="1100"/>
              <a:buAutoNum type="arabicParenR"/>
            </a:pPr>
            <a:r>
              <a:rPr lang="de-AT" sz="1400"/>
              <a:t>Bauernberg Park</a:t>
            </a:r>
          </a:p>
          <a:p>
            <a:pPr marL="228600" indent="-228600">
              <a:buSzPts val="1100"/>
              <a:buAutoNum type="arabicParenR"/>
            </a:pPr>
            <a:endParaRPr lang="de-AT" sz="1400"/>
          </a:p>
          <a:p>
            <a:pPr marL="228600" indent="-228600">
              <a:buSzPts val="1100"/>
              <a:buAutoNum type="arabicParenR"/>
            </a:pPr>
            <a:r>
              <a:rPr lang="de-AT" sz="1400"/>
              <a:t>Wissensturm</a:t>
            </a:r>
          </a:p>
          <a:p>
            <a:pPr marL="228600" indent="-228600">
              <a:buSzPts val="1100"/>
              <a:buAutoNum type="arabicParenR"/>
            </a:pPr>
            <a:endParaRPr lang="de-AT" sz="1400"/>
          </a:p>
          <a:p>
            <a:pPr marL="228600" indent="-228600">
              <a:buSzPts val="1100"/>
              <a:buAutoNum type="arabicParenR"/>
            </a:pPr>
            <a:r>
              <a:rPr lang="de-AT" sz="1400"/>
              <a:t>Hauptbahnhof</a:t>
            </a:r>
          </a:p>
          <a:p>
            <a:pPr marL="228600" indent="-228600">
              <a:buSzPts val="1100"/>
              <a:buAutoNum type="arabicParenR"/>
            </a:pPr>
            <a:endParaRPr lang="de-AT"/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19215F1F-B01A-F85B-8601-1E5BF298B241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26D69E8A-4194-D7A0-1486-777493528FAC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EACCC061-5D22-A045-D63E-BEB6F2F63A73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9D2FB3CC-E00B-3C81-021D-1447AE7A7B25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9C8D2D78-DDD1-EA0B-80A6-E5A5E2708C7A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94A275-3534-B271-4362-C9B63FB3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Grafik 2" descr="Ein Bild, das Text, Karte, Atlas, Diagramm enthält.&#10;&#10;KI-generierte Inhalte können fehlerhaft sein.">
            <a:extLst>
              <a:ext uri="{FF2B5EF4-FFF2-40B4-BE49-F238E27FC236}">
                <a16:creationId xmlns:a16="http://schemas.microsoft.com/office/drawing/2014/main" id="{0D9D1536-A763-0BAE-4BF2-1B99D8C7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09" y="1303361"/>
            <a:ext cx="4852348" cy="2536778"/>
          </a:xfrm>
          <a:prstGeom prst="rect">
            <a:avLst/>
          </a:prstGeom>
        </p:spPr>
      </p:pic>
      <p:sp>
        <p:nvSpPr>
          <p:cNvPr id="5" name="Google Shape;884;p31">
            <a:extLst>
              <a:ext uri="{FF2B5EF4-FFF2-40B4-BE49-F238E27FC236}">
                <a16:creationId xmlns:a16="http://schemas.microsoft.com/office/drawing/2014/main" id="{4C80FE22-AABB-D73B-47A2-BCDDC45DB4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5640" y="656748"/>
            <a:ext cx="3113416" cy="6477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Routenplan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310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AA069D2B-4651-1AE0-312A-6C267B29D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7C93BBFD-B410-324B-3D51-A305239A34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Urfahrrunde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9481DA8E-CD46-DA2A-AEB4-67846406386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5B55BD-71D2-EA4A-6425-A2AA348EB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DB38FA-AA27-89D2-5CBB-628746247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687" y="711574"/>
            <a:ext cx="2806686" cy="372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2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8409DEEE-88B5-C49B-E950-EE6226E07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9ADD78A9-92C8-ECFC-C50D-330B18CCC9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6025" y="665764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AT" dirty="0"/>
              <a:t>Routenplan</a:t>
            </a:r>
          </a:p>
        </p:txBody>
      </p:sp>
      <p:sp>
        <p:nvSpPr>
          <p:cNvPr id="885" name="Google Shape;885;p31">
            <a:extLst>
              <a:ext uri="{FF2B5EF4-FFF2-40B4-BE49-F238E27FC236}">
                <a16:creationId xmlns:a16="http://schemas.microsoft.com/office/drawing/2014/main" id="{A08AB1E1-F17B-9D76-FC1D-74645BFBE7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025" y="1286402"/>
            <a:ext cx="4294800" cy="3087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/>
            <a:r>
              <a:rPr lang="de-AT" sz="1400" dirty="0"/>
              <a:t>Hauptbahnhof Linz </a:t>
            </a:r>
            <a:endParaRPr lang="en-US" sz="1400"/>
          </a:p>
          <a:p>
            <a:pPr marL="342900" indent="-342900"/>
            <a:endParaRPr lang="de-AT" sz="1400" dirty="0"/>
          </a:p>
          <a:p>
            <a:pPr marL="342900" indent="-342900"/>
            <a:r>
              <a:rPr lang="de-AT" sz="1400" dirty="0"/>
              <a:t>Donaulände</a:t>
            </a:r>
            <a:endParaRPr lang="de-AT" sz="1400"/>
          </a:p>
          <a:p>
            <a:pPr marL="342900" indent="-342900"/>
            <a:endParaRPr lang="de-AT" sz="1400" dirty="0"/>
          </a:p>
          <a:p>
            <a:pPr marL="342900" indent="-342900"/>
            <a:r>
              <a:rPr lang="de-AT" sz="1400" dirty="0"/>
              <a:t>Linke Brückenstraße </a:t>
            </a:r>
            <a:endParaRPr lang="de-AT" sz="1400"/>
          </a:p>
          <a:p>
            <a:pPr marL="342900" indent="-342900"/>
            <a:endParaRPr lang="de-AT" sz="1400" dirty="0"/>
          </a:p>
          <a:p>
            <a:pPr marL="342900" indent="-342900"/>
            <a:r>
              <a:rPr lang="de-AT" sz="1400" dirty="0"/>
              <a:t>Rudolfstraße </a:t>
            </a:r>
            <a:endParaRPr lang="de-AT" sz="1400"/>
          </a:p>
          <a:p>
            <a:pPr marL="342900" indent="-342900"/>
            <a:endParaRPr lang="de-AT" sz="1400" dirty="0"/>
          </a:p>
          <a:p>
            <a:pPr marL="342900" indent="-342900"/>
            <a:r>
              <a:rPr lang="de-AT" sz="1400" dirty="0"/>
              <a:t>Hauptbahnhof Linz</a:t>
            </a:r>
            <a:endParaRPr lang="de-AT" sz="1400"/>
          </a:p>
          <a:p>
            <a:pPr marL="0" indent="0">
              <a:buNone/>
            </a:pPr>
            <a:endParaRPr lang="de-AT" sz="1400" dirty="0"/>
          </a:p>
          <a:p>
            <a:pPr marL="0" indent="0">
              <a:buNone/>
            </a:pPr>
            <a:endParaRPr lang="de-AT" sz="1100" dirty="0">
              <a:solidFill>
                <a:srgbClr val="1F4E79"/>
              </a:solidFill>
              <a:latin typeface="Cambria"/>
              <a:ea typeface="Cambria"/>
            </a:endParaRPr>
          </a:p>
          <a:p>
            <a:pPr marL="0" indent="0">
              <a:buNone/>
            </a:pPr>
            <a:endParaRPr lang="de-AT" sz="1100" dirty="0">
              <a:solidFill>
                <a:srgbClr val="1F4E79"/>
              </a:solidFill>
              <a:latin typeface="Cambria"/>
              <a:ea typeface="Cambria"/>
            </a:endParaRPr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46B59611-59F4-A37A-70A4-F66017D42C78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6C3B2DF5-89DB-5055-DEA2-B9B5FBBBE089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BAEAD874-474C-A16C-80CB-71A0FA685E24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94F81094-9049-949B-BFF1-243ED2F80FDA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027AC4DC-1808-1620-310A-52CE9335873D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4FE41E1-44B3-538C-C49E-8CA67FD8B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D3173-5E0B-4078-A253-9A31DE5D4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50" b="-114"/>
          <a:stretch>
            <a:fillRect/>
          </a:stretch>
        </p:blipFill>
        <p:spPr>
          <a:xfrm>
            <a:off x="308162" y="119063"/>
            <a:ext cx="3501840" cy="49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>
          <a:extLst>
            <a:ext uri="{FF2B5EF4-FFF2-40B4-BE49-F238E27FC236}">
              <a16:creationId xmlns:a16="http://schemas.microsoft.com/office/drawing/2014/main" id="{C6B3E423-B0CF-BA06-3D56-27A7EA205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B2C785DE-2770-3C63-3DB9-EFCC5D89C4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Donauufer</a:t>
            </a:r>
            <a:endParaRPr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4B0298FE-FFF0-E262-B449-67783C75995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681" name="Google Shape;681;p30">
            <a:extLst>
              <a:ext uri="{FF2B5EF4-FFF2-40B4-BE49-F238E27FC236}">
                <a16:creationId xmlns:a16="http://schemas.microsoft.com/office/drawing/2014/main" id="{9FC3DCC5-1A09-1143-5435-E1287D67D72B}"/>
              </a:ext>
            </a:extLst>
          </p:cNvPr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>
              <a:extLst>
                <a:ext uri="{FF2B5EF4-FFF2-40B4-BE49-F238E27FC236}">
                  <a16:creationId xmlns:a16="http://schemas.microsoft.com/office/drawing/2014/main" id="{54B82325-163B-2A92-D224-D5A5B1D978C8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>
                <a:extLst>
                  <a:ext uri="{FF2B5EF4-FFF2-40B4-BE49-F238E27FC236}">
                    <a16:creationId xmlns:a16="http://schemas.microsoft.com/office/drawing/2014/main" id="{B66BA69F-D627-8816-4FAE-3B2B47EB03A1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>
                <a:extLst>
                  <a:ext uri="{FF2B5EF4-FFF2-40B4-BE49-F238E27FC236}">
                    <a16:creationId xmlns:a16="http://schemas.microsoft.com/office/drawing/2014/main" id="{2F81A35C-2C36-A036-8310-AB16D08BEDF4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>
              <a:extLst>
                <a:ext uri="{FF2B5EF4-FFF2-40B4-BE49-F238E27FC236}">
                  <a16:creationId xmlns:a16="http://schemas.microsoft.com/office/drawing/2014/main" id="{F2EED7EF-25A5-54F3-7872-D9A519BED896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>
                <a:extLst>
                  <a:ext uri="{FF2B5EF4-FFF2-40B4-BE49-F238E27FC236}">
                    <a16:creationId xmlns:a16="http://schemas.microsoft.com/office/drawing/2014/main" id="{6A271A2A-8037-48CC-5633-D95FE1540C7C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>
                <a:extLst>
                  <a:ext uri="{FF2B5EF4-FFF2-40B4-BE49-F238E27FC236}">
                    <a16:creationId xmlns:a16="http://schemas.microsoft.com/office/drawing/2014/main" id="{85529903-337C-2DDD-7A47-B38147924152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>
                <a:extLst>
                  <a:ext uri="{FF2B5EF4-FFF2-40B4-BE49-F238E27FC236}">
                    <a16:creationId xmlns:a16="http://schemas.microsoft.com/office/drawing/2014/main" id="{F31AC35E-F778-98D7-485E-3179EA1326F3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>
                <a:extLst>
                  <a:ext uri="{FF2B5EF4-FFF2-40B4-BE49-F238E27FC236}">
                    <a16:creationId xmlns:a16="http://schemas.microsoft.com/office/drawing/2014/main" id="{5DFB8A9D-EE6B-3C94-9253-CAFAF58DF856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>
                <a:extLst>
                  <a:ext uri="{FF2B5EF4-FFF2-40B4-BE49-F238E27FC236}">
                    <a16:creationId xmlns:a16="http://schemas.microsoft.com/office/drawing/2014/main" id="{792C7221-9D94-DF6F-C22F-3F92FDC33362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>
                <a:extLst>
                  <a:ext uri="{FF2B5EF4-FFF2-40B4-BE49-F238E27FC236}">
                    <a16:creationId xmlns:a16="http://schemas.microsoft.com/office/drawing/2014/main" id="{820FFFC6-AB12-35D0-3D33-E32F4D2CF8A0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>
                <a:extLst>
                  <a:ext uri="{FF2B5EF4-FFF2-40B4-BE49-F238E27FC236}">
                    <a16:creationId xmlns:a16="http://schemas.microsoft.com/office/drawing/2014/main" id="{E129B126-20BA-8854-17EA-148171E5C6AF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>
                <a:extLst>
                  <a:ext uri="{FF2B5EF4-FFF2-40B4-BE49-F238E27FC236}">
                    <a16:creationId xmlns:a16="http://schemas.microsoft.com/office/drawing/2014/main" id="{6841446D-81C3-35E8-37D2-1C0A19ADA445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>
                <a:extLst>
                  <a:ext uri="{FF2B5EF4-FFF2-40B4-BE49-F238E27FC236}">
                    <a16:creationId xmlns:a16="http://schemas.microsoft.com/office/drawing/2014/main" id="{EC31DF7C-CBCF-8AC9-883A-9558D80092CF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>
                <a:extLst>
                  <a:ext uri="{FF2B5EF4-FFF2-40B4-BE49-F238E27FC236}">
                    <a16:creationId xmlns:a16="http://schemas.microsoft.com/office/drawing/2014/main" id="{E4BC9950-FA64-ECB7-02CE-495C3BFB05E2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>
                <a:extLst>
                  <a:ext uri="{FF2B5EF4-FFF2-40B4-BE49-F238E27FC236}">
                    <a16:creationId xmlns:a16="http://schemas.microsoft.com/office/drawing/2014/main" id="{D944F52C-BCE8-651F-3515-5D5C3A5AC0E4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>
                <a:extLst>
                  <a:ext uri="{FF2B5EF4-FFF2-40B4-BE49-F238E27FC236}">
                    <a16:creationId xmlns:a16="http://schemas.microsoft.com/office/drawing/2014/main" id="{CF29CFAE-1C97-0FE8-ECD8-1D1DA0FFAB63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>
                <a:extLst>
                  <a:ext uri="{FF2B5EF4-FFF2-40B4-BE49-F238E27FC236}">
                    <a16:creationId xmlns:a16="http://schemas.microsoft.com/office/drawing/2014/main" id="{E416405F-E955-ED20-4E63-D9C4A8C314F7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>
                <a:extLst>
                  <a:ext uri="{FF2B5EF4-FFF2-40B4-BE49-F238E27FC236}">
                    <a16:creationId xmlns:a16="http://schemas.microsoft.com/office/drawing/2014/main" id="{BFA33B5C-7BED-9D2E-482A-34C4BDBD2361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>
                <a:extLst>
                  <a:ext uri="{FF2B5EF4-FFF2-40B4-BE49-F238E27FC236}">
                    <a16:creationId xmlns:a16="http://schemas.microsoft.com/office/drawing/2014/main" id="{E119E2E2-B5E1-E22E-14CF-B9208428BDC4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>
                <a:extLst>
                  <a:ext uri="{FF2B5EF4-FFF2-40B4-BE49-F238E27FC236}">
                    <a16:creationId xmlns:a16="http://schemas.microsoft.com/office/drawing/2014/main" id="{C7F32695-85B7-12AB-8273-8030CFCD60ED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>
                <a:extLst>
                  <a:ext uri="{FF2B5EF4-FFF2-40B4-BE49-F238E27FC236}">
                    <a16:creationId xmlns:a16="http://schemas.microsoft.com/office/drawing/2014/main" id="{F9330B98-FCC2-8C51-B3FA-F3F001AC9357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>
                <a:extLst>
                  <a:ext uri="{FF2B5EF4-FFF2-40B4-BE49-F238E27FC236}">
                    <a16:creationId xmlns:a16="http://schemas.microsoft.com/office/drawing/2014/main" id="{88C76A44-892D-DDDF-E777-4160F82187BD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>
                <a:extLst>
                  <a:ext uri="{FF2B5EF4-FFF2-40B4-BE49-F238E27FC236}">
                    <a16:creationId xmlns:a16="http://schemas.microsoft.com/office/drawing/2014/main" id="{D8271033-E5CC-9E02-6C92-AA5FC5876B65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>
                <a:extLst>
                  <a:ext uri="{FF2B5EF4-FFF2-40B4-BE49-F238E27FC236}">
                    <a16:creationId xmlns:a16="http://schemas.microsoft.com/office/drawing/2014/main" id="{91BD30E9-737B-7185-EBB1-291DA316AF67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>
                <a:extLst>
                  <a:ext uri="{FF2B5EF4-FFF2-40B4-BE49-F238E27FC236}">
                    <a16:creationId xmlns:a16="http://schemas.microsoft.com/office/drawing/2014/main" id="{7F2056EA-A622-986C-A405-86C323D5851C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>
                <a:extLst>
                  <a:ext uri="{FF2B5EF4-FFF2-40B4-BE49-F238E27FC236}">
                    <a16:creationId xmlns:a16="http://schemas.microsoft.com/office/drawing/2014/main" id="{328D75A2-E7B3-992A-7A66-6D95A6838EE5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>
                <a:extLst>
                  <a:ext uri="{FF2B5EF4-FFF2-40B4-BE49-F238E27FC236}">
                    <a16:creationId xmlns:a16="http://schemas.microsoft.com/office/drawing/2014/main" id="{BD166F3E-BCF6-418D-FC0F-82CB4F565D42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>
                <a:extLst>
                  <a:ext uri="{FF2B5EF4-FFF2-40B4-BE49-F238E27FC236}">
                    <a16:creationId xmlns:a16="http://schemas.microsoft.com/office/drawing/2014/main" id="{F2CB74F0-24E4-9217-BC8F-5D07CB170383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>
                <a:extLst>
                  <a:ext uri="{FF2B5EF4-FFF2-40B4-BE49-F238E27FC236}">
                    <a16:creationId xmlns:a16="http://schemas.microsoft.com/office/drawing/2014/main" id="{B421C253-F71A-FE1B-94D0-B823E6E1DECA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>
                <a:extLst>
                  <a:ext uri="{FF2B5EF4-FFF2-40B4-BE49-F238E27FC236}">
                    <a16:creationId xmlns:a16="http://schemas.microsoft.com/office/drawing/2014/main" id="{F6790A8A-BE4E-BF41-C131-BFE86AB3280C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>
                <a:extLst>
                  <a:ext uri="{FF2B5EF4-FFF2-40B4-BE49-F238E27FC236}">
                    <a16:creationId xmlns:a16="http://schemas.microsoft.com/office/drawing/2014/main" id="{F4B880A5-C0F1-F3D0-7F8C-2E45B6A5B861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>
                <a:extLst>
                  <a:ext uri="{FF2B5EF4-FFF2-40B4-BE49-F238E27FC236}">
                    <a16:creationId xmlns:a16="http://schemas.microsoft.com/office/drawing/2014/main" id="{A7B5BB50-2046-C161-D93D-44BEC11683FC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>
                <a:extLst>
                  <a:ext uri="{FF2B5EF4-FFF2-40B4-BE49-F238E27FC236}">
                    <a16:creationId xmlns:a16="http://schemas.microsoft.com/office/drawing/2014/main" id="{583F0CE2-29EC-478B-5C6F-4F66E83E7BC8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>
              <a:extLst>
                <a:ext uri="{FF2B5EF4-FFF2-40B4-BE49-F238E27FC236}">
                  <a16:creationId xmlns:a16="http://schemas.microsoft.com/office/drawing/2014/main" id="{F4C816C5-74DC-EF85-FFE4-DA8171857D4A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>
                <a:extLst>
                  <a:ext uri="{FF2B5EF4-FFF2-40B4-BE49-F238E27FC236}">
                    <a16:creationId xmlns:a16="http://schemas.microsoft.com/office/drawing/2014/main" id="{04C52254-B9EE-9D62-ACB8-66EDA14A5590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>
                <a:extLst>
                  <a:ext uri="{FF2B5EF4-FFF2-40B4-BE49-F238E27FC236}">
                    <a16:creationId xmlns:a16="http://schemas.microsoft.com/office/drawing/2014/main" id="{3958100E-EAD1-D659-99D9-57D463037095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>
                <a:extLst>
                  <a:ext uri="{FF2B5EF4-FFF2-40B4-BE49-F238E27FC236}">
                    <a16:creationId xmlns:a16="http://schemas.microsoft.com/office/drawing/2014/main" id="{9EF35D08-4AFA-F79A-A891-2FB7EC26ACFE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>
                <a:extLst>
                  <a:ext uri="{FF2B5EF4-FFF2-40B4-BE49-F238E27FC236}">
                    <a16:creationId xmlns:a16="http://schemas.microsoft.com/office/drawing/2014/main" id="{A0CDEB99-32E7-7D6A-79C6-6635EE9F6BA3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>
              <a:extLst>
                <a:ext uri="{FF2B5EF4-FFF2-40B4-BE49-F238E27FC236}">
                  <a16:creationId xmlns:a16="http://schemas.microsoft.com/office/drawing/2014/main" id="{2EE95C76-1260-BC75-EFA2-44B12C024A97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>
                <a:extLst>
                  <a:ext uri="{FF2B5EF4-FFF2-40B4-BE49-F238E27FC236}">
                    <a16:creationId xmlns:a16="http://schemas.microsoft.com/office/drawing/2014/main" id="{9DAA323D-C0E4-71AF-9983-05065F15DF1C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>
                <a:extLst>
                  <a:ext uri="{FF2B5EF4-FFF2-40B4-BE49-F238E27FC236}">
                    <a16:creationId xmlns:a16="http://schemas.microsoft.com/office/drawing/2014/main" id="{51FDB0E8-F2FA-F191-3D23-3AE2BAFB9EAC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>
                <a:extLst>
                  <a:ext uri="{FF2B5EF4-FFF2-40B4-BE49-F238E27FC236}">
                    <a16:creationId xmlns:a16="http://schemas.microsoft.com/office/drawing/2014/main" id="{A209F902-087E-6B30-C166-43BD83A067FA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>
                <a:extLst>
                  <a:ext uri="{FF2B5EF4-FFF2-40B4-BE49-F238E27FC236}">
                    <a16:creationId xmlns:a16="http://schemas.microsoft.com/office/drawing/2014/main" id="{D383AC61-727D-FE0C-D643-544490D2CBF5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>
                <a:extLst>
                  <a:ext uri="{FF2B5EF4-FFF2-40B4-BE49-F238E27FC236}">
                    <a16:creationId xmlns:a16="http://schemas.microsoft.com/office/drawing/2014/main" id="{6F872761-A4B7-7817-BB1A-1EF000545D9B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>
                <a:extLst>
                  <a:ext uri="{FF2B5EF4-FFF2-40B4-BE49-F238E27FC236}">
                    <a16:creationId xmlns:a16="http://schemas.microsoft.com/office/drawing/2014/main" id="{81FBEFC8-F3FC-EEEE-5A16-64BABA53187B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>
                <a:extLst>
                  <a:ext uri="{FF2B5EF4-FFF2-40B4-BE49-F238E27FC236}">
                    <a16:creationId xmlns:a16="http://schemas.microsoft.com/office/drawing/2014/main" id="{CE18876F-7280-9441-ADF1-0FB1FA909329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>
                <a:extLst>
                  <a:ext uri="{FF2B5EF4-FFF2-40B4-BE49-F238E27FC236}">
                    <a16:creationId xmlns:a16="http://schemas.microsoft.com/office/drawing/2014/main" id="{C03A7402-8801-E146-B995-8736042DB272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>
                <a:extLst>
                  <a:ext uri="{FF2B5EF4-FFF2-40B4-BE49-F238E27FC236}">
                    <a16:creationId xmlns:a16="http://schemas.microsoft.com/office/drawing/2014/main" id="{E221DD84-0F88-15E1-D21D-9E421E5C84C8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>
                <a:extLst>
                  <a:ext uri="{FF2B5EF4-FFF2-40B4-BE49-F238E27FC236}">
                    <a16:creationId xmlns:a16="http://schemas.microsoft.com/office/drawing/2014/main" id="{3589CFD1-963B-054D-BE5F-9925260476B5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>
                <a:extLst>
                  <a:ext uri="{FF2B5EF4-FFF2-40B4-BE49-F238E27FC236}">
                    <a16:creationId xmlns:a16="http://schemas.microsoft.com/office/drawing/2014/main" id="{7D47EB72-23F4-2745-396D-9F1AA1859ECA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>
                <a:extLst>
                  <a:ext uri="{FF2B5EF4-FFF2-40B4-BE49-F238E27FC236}">
                    <a16:creationId xmlns:a16="http://schemas.microsoft.com/office/drawing/2014/main" id="{48565881-4DE6-EE28-BB5C-E64F99695E51}"/>
                  </a:ext>
                </a:extLst>
              </p:cNvPr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>
                <a:extLst>
                  <a:ext uri="{FF2B5EF4-FFF2-40B4-BE49-F238E27FC236}">
                    <a16:creationId xmlns:a16="http://schemas.microsoft.com/office/drawing/2014/main" id="{B66F2319-092C-EEF6-7821-02737ECC562C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>
                <a:extLst>
                  <a:ext uri="{FF2B5EF4-FFF2-40B4-BE49-F238E27FC236}">
                    <a16:creationId xmlns:a16="http://schemas.microsoft.com/office/drawing/2014/main" id="{46E09A7F-3661-7829-A7EE-0A24A06ECEFB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>
              <a:extLst>
                <a:ext uri="{FF2B5EF4-FFF2-40B4-BE49-F238E27FC236}">
                  <a16:creationId xmlns:a16="http://schemas.microsoft.com/office/drawing/2014/main" id="{8FE09E7C-67EC-3ED0-39F6-460CD74F9561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>
                <a:extLst>
                  <a:ext uri="{FF2B5EF4-FFF2-40B4-BE49-F238E27FC236}">
                    <a16:creationId xmlns:a16="http://schemas.microsoft.com/office/drawing/2014/main" id="{39CCD0AE-45FC-56AF-AF5E-C371760C1864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>
                <a:extLst>
                  <a:ext uri="{FF2B5EF4-FFF2-40B4-BE49-F238E27FC236}">
                    <a16:creationId xmlns:a16="http://schemas.microsoft.com/office/drawing/2014/main" id="{A96247C3-2509-BCF3-1DBF-5DF37DC43334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>
                <a:extLst>
                  <a:ext uri="{FF2B5EF4-FFF2-40B4-BE49-F238E27FC236}">
                    <a16:creationId xmlns:a16="http://schemas.microsoft.com/office/drawing/2014/main" id="{F7EB1EAD-7025-7475-E78E-723BAC0A8309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>
                <a:extLst>
                  <a:ext uri="{FF2B5EF4-FFF2-40B4-BE49-F238E27FC236}">
                    <a16:creationId xmlns:a16="http://schemas.microsoft.com/office/drawing/2014/main" id="{E3E9FD7B-274B-C99E-F8AA-FEA8D2AA20D0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>
                <a:extLst>
                  <a:ext uri="{FF2B5EF4-FFF2-40B4-BE49-F238E27FC236}">
                    <a16:creationId xmlns:a16="http://schemas.microsoft.com/office/drawing/2014/main" id="{919357EE-CA24-4E12-DF36-400901029662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>
                <a:extLst>
                  <a:ext uri="{FF2B5EF4-FFF2-40B4-BE49-F238E27FC236}">
                    <a16:creationId xmlns:a16="http://schemas.microsoft.com/office/drawing/2014/main" id="{D51E0624-0224-E2D6-509A-9E2DD6F5113A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>
                <a:extLst>
                  <a:ext uri="{FF2B5EF4-FFF2-40B4-BE49-F238E27FC236}">
                    <a16:creationId xmlns:a16="http://schemas.microsoft.com/office/drawing/2014/main" id="{9E64C2BE-E160-2937-7FB4-9241821BFB25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>
                <a:extLst>
                  <a:ext uri="{FF2B5EF4-FFF2-40B4-BE49-F238E27FC236}">
                    <a16:creationId xmlns:a16="http://schemas.microsoft.com/office/drawing/2014/main" id="{1D4C0665-5F45-FD47-E5B9-B5DD9BB5C436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>
                <a:extLst>
                  <a:ext uri="{FF2B5EF4-FFF2-40B4-BE49-F238E27FC236}">
                    <a16:creationId xmlns:a16="http://schemas.microsoft.com/office/drawing/2014/main" id="{278CB996-01D1-A13D-AD3E-750C15202FEC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>
                <a:extLst>
                  <a:ext uri="{FF2B5EF4-FFF2-40B4-BE49-F238E27FC236}">
                    <a16:creationId xmlns:a16="http://schemas.microsoft.com/office/drawing/2014/main" id="{2DB81664-37E9-3083-CAB5-992A9F6180AC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>
                <a:extLst>
                  <a:ext uri="{FF2B5EF4-FFF2-40B4-BE49-F238E27FC236}">
                    <a16:creationId xmlns:a16="http://schemas.microsoft.com/office/drawing/2014/main" id="{DD011108-F825-576A-E41F-CE86B5A84C7C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>
                <a:extLst>
                  <a:ext uri="{FF2B5EF4-FFF2-40B4-BE49-F238E27FC236}">
                    <a16:creationId xmlns:a16="http://schemas.microsoft.com/office/drawing/2014/main" id="{205B2637-9288-AE2F-FCDD-622B978BA565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>
                <a:extLst>
                  <a:ext uri="{FF2B5EF4-FFF2-40B4-BE49-F238E27FC236}">
                    <a16:creationId xmlns:a16="http://schemas.microsoft.com/office/drawing/2014/main" id="{8F16DAC9-81EF-C3A5-17C9-DB23E76820D4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>
                <a:extLst>
                  <a:ext uri="{FF2B5EF4-FFF2-40B4-BE49-F238E27FC236}">
                    <a16:creationId xmlns:a16="http://schemas.microsoft.com/office/drawing/2014/main" id="{0B822F7A-6309-7ABB-BB57-19E91A787CEF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>
                <a:extLst>
                  <a:ext uri="{FF2B5EF4-FFF2-40B4-BE49-F238E27FC236}">
                    <a16:creationId xmlns:a16="http://schemas.microsoft.com/office/drawing/2014/main" id="{50BDD486-0180-5909-8DB5-0C19FA6BE52A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>
                <a:extLst>
                  <a:ext uri="{FF2B5EF4-FFF2-40B4-BE49-F238E27FC236}">
                    <a16:creationId xmlns:a16="http://schemas.microsoft.com/office/drawing/2014/main" id="{B7ADB33F-DA13-5F3C-B5C9-BBE52401B197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>
                <a:extLst>
                  <a:ext uri="{FF2B5EF4-FFF2-40B4-BE49-F238E27FC236}">
                    <a16:creationId xmlns:a16="http://schemas.microsoft.com/office/drawing/2014/main" id="{84331C81-EB77-D179-571B-4DDB8E7A69FB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>
                <a:extLst>
                  <a:ext uri="{FF2B5EF4-FFF2-40B4-BE49-F238E27FC236}">
                    <a16:creationId xmlns:a16="http://schemas.microsoft.com/office/drawing/2014/main" id="{936C8AC3-ABCA-179D-1591-4BA874B8DC23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>
                <a:extLst>
                  <a:ext uri="{FF2B5EF4-FFF2-40B4-BE49-F238E27FC236}">
                    <a16:creationId xmlns:a16="http://schemas.microsoft.com/office/drawing/2014/main" id="{66398405-838C-6D88-3372-CF4C2BE24297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>
                <a:extLst>
                  <a:ext uri="{FF2B5EF4-FFF2-40B4-BE49-F238E27FC236}">
                    <a16:creationId xmlns:a16="http://schemas.microsoft.com/office/drawing/2014/main" id="{CCDC9EED-B222-F1DE-FD1C-2FAEF4773240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>
                <a:extLst>
                  <a:ext uri="{FF2B5EF4-FFF2-40B4-BE49-F238E27FC236}">
                    <a16:creationId xmlns:a16="http://schemas.microsoft.com/office/drawing/2014/main" id="{88E02155-2ECD-8A9F-FD11-FDA80D9FDD3C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>
                <a:extLst>
                  <a:ext uri="{FF2B5EF4-FFF2-40B4-BE49-F238E27FC236}">
                    <a16:creationId xmlns:a16="http://schemas.microsoft.com/office/drawing/2014/main" id="{C9FC4FC3-C972-7614-B3D5-2D875C775AA3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>
                <a:extLst>
                  <a:ext uri="{FF2B5EF4-FFF2-40B4-BE49-F238E27FC236}">
                    <a16:creationId xmlns:a16="http://schemas.microsoft.com/office/drawing/2014/main" id="{D14DFEC7-A7C7-883D-D1E4-994C2F39F593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>
                <a:extLst>
                  <a:ext uri="{FF2B5EF4-FFF2-40B4-BE49-F238E27FC236}">
                    <a16:creationId xmlns:a16="http://schemas.microsoft.com/office/drawing/2014/main" id="{F3A5EAE5-7266-0262-832C-59B39E7D95A4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>
                <a:extLst>
                  <a:ext uri="{FF2B5EF4-FFF2-40B4-BE49-F238E27FC236}">
                    <a16:creationId xmlns:a16="http://schemas.microsoft.com/office/drawing/2014/main" id="{F8A21E20-3259-6542-8907-95FFF526CAA5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>
                <a:extLst>
                  <a:ext uri="{FF2B5EF4-FFF2-40B4-BE49-F238E27FC236}">
                    <a16:creationId xmlns:a16="http://schemas.microsoft.com/office/drawing/2014/main" id="{6872DD46-F864-6853-F82D-BFB41A8FA903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>
                <a:extLst>
                  <a:ext uri="{FF2B5EF4-FFF2-40B4-BE49-F238E27FC236}">
                    <a16:creationId xmlns:a16="http://schemas.microsoft.com/office/drawing/2014/main" id="{CBFD9C65-472B-993B-5767-6E2546A63ED4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>
                <a:extLst>
                  <a:ext uri="{FF2B5EF4-FFF2-40B4-BE49-F238E27FC236}">
                    <a16:creationId xmlns:a16="http://schemas.microsoft.com/office/drawing/2014/main" id="{B28DF49D-6486-F761-99BE-0882244C75D5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>
                <a:extLst>
                  <a:ext uri="{FF2B5EF4-FFF2-40B4-BE49-F238E27FC236}">
                    <a16:creationId xmlns:a16="http://schemas.microsoft.com/office/drawing/2014/main" id="{81706668-97D6-6F32-8B46-34C43C942C38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>
                <a:extLst>
                  <a:ext uri="{FF2B5EF4-FFF2-40B4-BE49-F238E27FC236}">
                    <a16:creationId xmlns:a16="http://schemas.microsoft.com/office/drawing/2014/main" id="{706887C9-D24B-C1F0-51C9-FAD6ABDD44B6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>
                <a:extLst>
                  <a:ext uri="{FF2B5EF4-FFF2-40B4-BE49-F238E27FC236}">
                    <a16:creationId xmlns:a16="http://schemas.microsoft.com/office/drawing/2014/main" id="{6E52CC5C-82AF-B8D2-A79B-D5149A5E24EF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>
                <a:extLst>
                  <a:ext uri="{FF2B5EF4-FFF2-40B4-BE49-F238E27FC236}">
                    <a16:creationId xmlns:a16="http://schemas.microsoft.com/office/drawing/2014/main" id="{B970B191-0D9D-83E1-78D6-8579098E76A7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>
                <a:extLst>
                  <a:ext uri="{FF2B5EF4-FFF2-40B4-BE49-F238E27FC236}">
                    <a16:creationId xmlns:a16="http://schemas.microsoft.com/office/drawing/2014/main" id="{148DD50F-FDD6-A352-1AD1-059F5FFFE396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>
                <a:extLst>
                  <a:ext uri="{FF2B5EF4-FFF2-40B4-BE49-F238E27FC236}">
                    <a16:creationId xmlns:a16="http://schemas.microsoft.com/office/drawing/2014/main" id="{189F1F84-2960-EAD5-7CC0-2FBFF235BCCA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>
                <a:extLst>
                  <a:ext uri="{FF2B5EF4-FFF2-40B4-BE49-F238E27FC236}">
                    <a16:creationId xmlns:a16="http://schemas.microsoft.com/office/drawing/2014/main" id="{D1EC9479-9640-F61E-3E2A-A73ED2EAF2AE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>
                <a:extLst>
                  <a:ext uri="{FF2B5EF4-FFF2-40B4-BE49-F238E27FC236}">
                    <a16:creationId xmlns:a16="http://schemas.microsoft.com/office/drawing/2014/main" id="{20D5AF1C-F560-E94F-C8BE-9D50EE98B884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>
                <a:extLst>
                  <a:ext uri="{FF2B5EF4-FFF2-40B4-BE49-F238E27FC236}">
                    <a16:creationId xmlns:a16="http://schemas.microsoft.com/office/drawing/2014/main" id="{61D441C6-6F88-E749-E321-186187899C05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>
                <a:extLst>
                  <a:ext uri="{FF2B5EF4-FFF2-40B4-BE49-F238E27FC236}">
                    <a16:creationId xmlns:a16="http://schemas.microsoft.com/office/drawing/2014/main" id="{EB98BEF0-31FD-DFAA-423A-C2EE5ABC19A7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>
                <a:extLst>
                  <a:ext uri="{FF2B5EF4-FFF2-40B4-BE49-F238E27FC236}">
                    <a16:creationId xmlns:a16="http://schemas.microsoft.com/office/drawing/2014/main" id="{AF960070-E6C1-13F8-6510-15B07DB56C30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>
                <a:extLst>
                  <a:ext uri="{FF2B5EF4-FFF2-40B4-BE49-F238E27FC236}">
                    <a16:creationId xmlns:a16="http://schemas.microsoft.com/office/drawing/2014/main" id="{E6DEF930-F4FE-2624-2BC5-CBC8477B139E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>
                <a:extLst>
                  <a:ext uri="{FF2B5EF4-FFF2-40B4-BE49-F238E27FC236}">
                    <a16:creationId xmlns:a16="http://schemas.microsoft.com/office/drawing/2014/main" id="{B14A7A5A-2726-27DA-E4F7-A01D997236F6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>
                <a:extLst>
                  <a:ext uri="{FF2B5EF4-FFF2-40B4-BE49-F238E27FC236}">
                    <a16:creationId xmlns:a16="http://schemas.microsoft.com/office/drawing/2014/main" id="{DC310C3E-1A52-830C-26E9-BE289966D8FB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>
                <a:extLst>
                  <a:ext uri="{FF2B5EF4-FFF2-40B4-BE49-F238E27FC236}">
                    <a16:creationId xmlns:a16="http://schemas.microsoft.com/office/drawing/2014/main" id="{9A72E62D-0BF5-4B9F-7BB6-C9919AA36C86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>
                <a:extLst>
                  <a:ext uri="{FF2B5EF4-FFF2-40B4-BE49-F238E27FC236}">
                    <a16:creationId xmlns:a16="http://schemas.microsoft.com/office/drawing/2014/main" id="{3EE87346-49FD-A7A8-8A2E-7954E4224A55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>
                <a:extLst>
                  <a:ext uri="{FF2B5EF4-FFF2-40B4-BE49-F238E27FC236}">
                    <a16:creationId xmlns:a16="http://schemas.microsoft.com/office/drawing/2014/main" id="{6967E10B-4924-4C5E-AB1D-700B507FFA0A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>
                <a:extLst>
                  <a:ext uri="{FF2B5EF4-FFF2-40B4-BE49-F238E27FC236}">
                    <a16:creationId xmlns:a16="http://schemas.microsoft.com/office/drawing/2014/main" id="{D94325D5-BF48-032A-5AF7-C6BB61276884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>
                <a:extLst>
                  <a:ext uri="{FF2B5EF4-FFF2-40B4-BE49-F238E27FC236}">
                    <a16:creationId xmlns:a16="http://schemas.microsoft.com/office/drawing/2014/main" id="{8193BBFF-CC4E-366D-C44A-FC7D36BBD4CC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>
                <a:extLst>
                  <a:ext uri="{FF2B5EF4-FFF2-40B4-BE49-F238E27FC236}">
                    <a16:creationId xmlns:a16="http://schemas.microsoft.com/office/drawing/2014/main" id="{592EBB4C-3EE2-AF6F-5F3B-D8525ECC131D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>
                <a:extLst>
                  <a:ext uri="{FF2B5EF4-FFF2-40B4-BE49-F238E27FC236}">
                    <a16:creationId xmlns:a16="http://schemas.microsoft.com/office/drawing/2014/main" id="{7413F964-A1B2-CC3D-603A-15B658174041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>
                <a:extLst>
                  <a:ext uri="{FF2B5EF4-FFF2-40B4-BE49-F238E27FC236}">
                    <a16:creationId xmlns:a16="http://schemas.microsoft.com/office/drawing/2014/main" id="{6FE85FD9-E116-CD15-E4B0-C87C91EF193A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>
                <a:extLst>
                  <a:ext uri="{FF2B5EF4-FFF2-40B4-BE49-F238E27FC236}">
                    <a16:creationId xmlns:a16="http://schemas.microsoft.com/office/drawing/2014/main" id="{6C13406E-01B7-1488-2227-8B4BCE949BC1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>
                <a:extLst>
                  <a:ext uri="{FF2B5EF4-FFF2-40B4-BE49-F238E27FC236}">
                    <a16:creationId xmlns:a16="http://schemas.microsoft.com/office/drawing/2014/main" id="{56204170-D597-4483-A436-C103803C19E8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>
                <a:extLst>
                  <a:ext uri="{FF2B5EF4-FFF2-40B4-BE49-F238E27FC236}">
                    <a16:creationId xmlns:a16="http://schemas.microsoft.com/office/drawing/2014/main" id="{C8DBA756-915F-0334-DCEE-BEF9CA0FBD6A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>
                <a:extLst>
                  <a:ext uri="{FF2B5EF4-FFF2-40B4-BE49-F238E27FC236}">
                    <a16:creationId xmlns:a16="http://schemas.microsoft.com/office/drawing/2014/main" id="{92DE2E67-84BF-BA38-4EC5-E05C80CA5979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>
                <a:extLst>
                  <a:ext uri="{FF2B5EF4-FFF2-40B4-BE49-F238E27FC236}">
                    <a16:creationId xmlns:a16="http://schemas.microsoft.com/office/drawing/2014/main" id="{C3B2CE56-4079-C66D-21F2-16A4F0E9DB42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>
                <a:extLst>
                  <a:ext uri="{FF2B5EF4-FFF2-40B4-BE49-F238E27FC236}">
                    <a16:creationId xmlns:a16="http://schemas.microsoft.com/office/drawing/2014/main" id="{7E48AE1A-8772-53EC-B467-4F1589D3A5FB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>
                <a:extLst>
                  <a:ext uri="{FF2B5EF4-FFF2-40B4-BE49-F238E27FC236}">
                    <a16:creationId xmlns:a16="http://schemas.microsoft.com/office/drawing/2014/main" id="{49F00622-4F5B-2A74-06A6-AA575419EEA6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>
                <a:extLst>
                  <a:ext uri="{FF2B5EF4-FFF2-40B4-BE49-F238E27FC236}">
                    <a16:creationId xmlns:a16="http://schemas.microsoft.com/office/drawing/2014/main" id="{299CCED6-4A69-CA84-652E-96AE0C0E6486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>
                <a:extLst>
                  <a:ext uri="{FF2B5EF4-FFF2-40B4-BE49-F238E27FC236}">
                    <a16:creationId xmlns:a16="http://schemas.microsoft.com/office/drawing/2014/main" id="{85ED88D0-23F4-6D18-F862-4F95B381D342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>
                <a:extLst>
                  <a:ext uri="{FF2B5EF4-FFF2-40B4-BE49-F238E27FC236}">
                    <a16:creationId xmlns:a16="http://schemas.microsoft.com/office/drawing/2014/main" id="{9B812A7A-A8F2-CDDB-0ADD-C92AF1DFDA9B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>
                <a:extLst>
                  <a:ext uri="{FF2B5EF4-FFF2-40B4-BE49-F238E27FC236}">
                    <a16:creationId xmlns:a16="http://schemas.microsoft.com/office/drawing/2014/main" id="{2D25F7C7-D944-A49C-F1D5-6C760DE6E2D3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>
                <a:extLst>
                  <a:ext uri="{FF2B5EF4-FFF2-40B4-BE49-F238E27FC236}">
                    <a16:creationId xmlns:a16="http://schemas.microsoft.com/office/drawing/2014/main" id="{16B1626A-9879-EA4D-72D9-6ED777F5739E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>
                <a:extLst>
                  <a:ext uri="{FF2B5EF4-FFF2-40B4-BE49-F238E27FC236}">
                    <a16:creationId xmlns:a16="http://schemas.microsoft.com/office/drawing/2014/main" id="{E6D193C0-605D-9809-E6C8-F60F6A6148CB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>
                <a:extLst>
                  <a:ext uri="{FF2B5EF4-FFF2-40B4-BE49-F238E27FC236}">
                    <a16:creationId xmlns:a16="http://schemas.microsoft.com/office/drawing/2014/main" id="{DFBF9AFC-1DF1-248A-F191-B674A943B76A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>
                <a:extLst>
                  <a:ext uri="{FF2B5EF4-FFF2-40B4-BE49-F238E27FC236}">
                    <a16:creationId xmlns:a16="http://schemas.microsoft.com/office/drawing/2014/main" id="{E4A090BC-2140-5E46-8ACE-5D75859716E1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>
                <a:extLst>
                  <a:ext uri="{FF2B5EF4-FFF2-40B4-BE49-F238E27FC236}">
                    <a16:creationId xmlns:a16="http://schemas.microsoft.com/office/drawing/2014/main" id="{4A8B9806-2A62-39DC-BAE2-5DDF4AC20DB4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>
                <a:extLst>
                  <a:ext uri="{FF2B5EF4-FFF2-40B4-BE49-F238E27FC236}">
                    <a16:creationId xmlns:a16="http://schemas.microsoft.com/office/drawing/2014/main" id="{BFB74AA9-404E-D259-D5D2-538C484280F1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>
                <a:extLst>
                  <a:ext uri="{FF2B5EF4-FFF2-40B4-BE49-F238E27FC236}">
                    <a16:creationId xmlns:a16="http://schemas.microsoft.com/office/drawing/2014/main" id="{68FD2AAF-F4C1-BE3D-527C-821F813FB61F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>
                <a:extLst>
                  <a:ext uri="{FF2B5EF4-FFF2-40B4-BE49-F238E27FC236}">
                    <a16:creationId xmlns:a16="http://schemas.microsoft.com/office/drawing/2014/main" id="{33D72880-8401-F6FE-7F88-EBF09BF2B9C6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>
                <a:extLst>
                  <a:ext uri="{FF2B5EF4-FFF2-40B4-BE49-F238E27FC236}">
                    <a16:creationId xmlns:a16="http://schemas.microsoft.com/office/drawing/2014/main" id="{20166341-1B3F-FBDD-1FF3-D41F8F1F0627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>
                <a:extLst>
                  <a:ext uri="{FF2B5EF4-FFF2-40B4-BE49-F238E27FC236}">
                    <a16:creationId xmlns:a16="http://schemas.microsoft.com/office/drawing/2014/main" id="{C9470203-DA4F-C7D6-C0AE-B47CAD015F7C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>
                <a:extLst>
                  <a:ext uri="{FF2B5EF4-FFF2-40B4-BE49-F238E27FC236}">
                    <a16:creationId xmlns:a16="http://schemas.microsoft.com/office/drawing/2014/main" id="{1A66C232-737F-954B-2869-11A08FE6135D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>
                <a:extLst>
                  <a:ext uri="{FF2B5EF4-FFF2-40B4-BE49-F238E27FC236}">
                    <a16:creationId xmlns:a16="http://schemas.microsoft.com/office/drawing/2014/main" id="{67E296A4-879A-6283-A979-0C2AA835FD48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>
                <a:extLst>
                  <a:ext uri="{FF2B5EF4-FFF2-40B4-BE49-F238E27FC236}">
                    <a16:creationId xmlns:a16="http://schemas.microsoft.com/office/drawing/2014/main" id="{A8F2F4EF-2B81-78D1-3193-0EC540420942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>
                <a:extLst>
                  <a:ext uri="{FF2B5EF4-FFF2-40B4-BE49-F238E27FC236}">
                    <a16:creationId xmlns:a16="http://schemas.microsoft.com/office/drawing/2014/main" id="{0728C67F-01E2-09AF-A86F-2F06B0338118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>
                <a:extLst>
                  <a:ext uri="{FF2B5EF4-FFF2-40B4-BE49-F238E27FC236}">
                    <a16:creationId xmlns:a16="http://schemas.microsoft.com/office/drawing/2014/main" id="{8E45DC1C-B794-DE28-D531-67AD44A1AFD7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>
                <a:extLst>
                  <a:ext uri="{FF2B5EF4-FFF2-40B4-BE49-F238E27FC236}">
                    <a16:creationId xmlns:a16="http://schemas.microsoft.com/office/drawing/2014/main" id="{91B41254-EB2B-2F81-0144-AB3FD3E00C21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>
                <a:extLst>
                  <a:ext uri="{FF2B5EF4-FFF2-40B4-BE49-F238E27FC236}">
                    <a16:creationId xmlns:a16="http://schemas.microsoft.com/office/drawing/2014/main" id="{636290B1-FF32-B2C1-0EAD-1312B2194400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>
                <a:extLst>
                  <a:ext uri="{FF2B5EF4-FFF2-40B4-BE49-F238E27FC236}">
                    <a16:creationId xmlns:a16="http://schemas.microsoft.com/office/drawing/2014/main" id="{E4ED8DA8-E03F-2F36-7B85-77CFE296DCCF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>
                <a:extLst>
                  <a:ext uri="{FF2B5EF4-FFF2-40B4-BE49-F238E27FC236}">
                    <a16:creationId xmlns:a16="http://schemas.microsoft.com/office/drawing/2014/main" id="{F18AE883-4A99-9ABD-54F3-E5F5F632B1EC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>
                <a:extLst>
                  <a:ext uri="{FF2B5EF4-FFF2-40B4-BE49-F238E27FC236}">
                    <a16:creationId xmlns:a16="http://schemas.microsoft.com/office/drawing/2014/main" id="{2411DAE4-736D-2212-0455-7AEC465B5A83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>
                <a:extLst>
                  <a:ext uri="{FF2B5EF4-FFF2-40B4-BE49-F238E27FC236}">
                    <a16:creationId xmlns:a16="http://schemas.microsoft.com/office/drawing/2014/main" id="{3FA3EFFD-6B64-788B-7961-951576A82883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>
                <a:extLst>
                  <a:ext uri="{FF2B5EF4-FFF2-40B4-BE49-F238E27FC236}">
                    <a16:creationId xmlns:a16="http://schemas.microsoft.com/office/drawing/2014/main" id="{965BFEE3-6AF9-5D01-5FE0-F6B3520D6B4D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>
                <a:extLst>
                  <a:ext uri="{FF2B5EF4-FFF2-40B4-BE49-F238E27FC236}">
                    <a16:creationId xmlns:a16="http://schemas.microsoft.com/office/drawing/2014/main" id="{BC8ED2F3-36DE-5B05-4E09-D975BF945EA7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>
                <a:extLst>
                  <a:ext uri="{FF2B5EF4-FFF2-40B4-BE49-F238E27FC236}">
                    <a16:creationId xmlns:a16="http://schemas.microsoft.com/office/drawing/2014/main" id="{CA15DF2E-EEDA-557F-B2C0-141A40046DFD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>
                <a:extLst>
                  <a:ext uri="{FF2B5EF4-FFF2-40B4-BE49-F238E27FC236}">
                    <a16:creationId xmlns:a16="http://schemas.microsoft.com/office/drawing/2014/main" id="{FFA4EFDB-D7AE-5E6E-4B4B-6A6F0F83B8CA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>
                <a:extLst>
                  <a:ext uri="{FF2B5EF4-FFF2-40B4-BE49-F238E27FC236}">
                    <a16:creationId xmlns:a16="http://schemas.microsoft.com/office/drawing/2014/main" id="{C32C3548-722C-0720-D366-F02DCFC599B0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>
                <a:extLst>
                  <a:ext uri="{FF2B5EF4-FFF2-40B4-BE49-F238E27FC236}">
                    <a16:creationId xmlns:a16="http://schemas.microsoft.com/office/drawing/2014/main" id="{A1AC39D0-9ADE-6D0E-3028-6BFDA62F0B35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>
                <a:extLst>
                  <a:ext uri="{FF2B5EF4-FFF2-40B4-BE49-F238E27FC236}">
                    <a16:creationId xmlns:a16="http://schemas.microsoft.com/office/drawing/2014/main" id="{CDE908C8-8BE6-6AE2-E02D-95DB28F19821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>
                <a:extLst>
                  <a:ext uri="{FF2B5EF4-FFF2-40B4-BE49-F238E27FC236}">
                    <a16:creationId xmlns:a16="http://schemas.microsoft.com/office/drawing/2014/main" id="{58C9275D-1D09-45B5-322E-F34C2F893510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>
                <a:extLst>
                  <a:ext uri="{FF2B5EF4-FFF2-40B4-BE49-F238E27FC236}">
                    <a16:creationId xmlns:a16="http://schemas.microsoft.com/office/drawing/2014/main" id="{40514EED-AB3D-779C-35A2-CBDC9C63FF90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>
                <a:extLst>
                  <a:ext uri="{FF2B5EF4-FFF2-40B4-BE49-F238E27FC236}">
                    <a16:creationId xmlns:a16="http://schemas.microsoft.com/office/drawing/2014/main" id="{92243DC3-029D-753C-E37E-3CDE1828B27E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>
                <a:extLst>
                  <a:ext uri="{FF2B5EF4-FFF2-40B4-BE49-F238E27FC236}">
                    <a16:creationId xmlns:a16="http://schemas.microsoft.com/office/drawing/2014/main" id="{82685EC5-3399-566A-87B6-0FAA69EA0562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>
                <a:extLst>
                  <a:ext uri="{FF2B5EF4-FFF2-40B4-BE49-F238E27FC236}">
                    <a16:creationId xmlns:a16="http://schemas.microsoft.com/office/drawing/2014/main" id="{9C3F3B63-3BBB-DB27-1E23-CDB6D4705AB8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>
                <a:extLst>
                  <a:ext uri="{FF2B5EF4-FFF2-40B4-BE49-F238E27FC236}">
                    <a16:creationId xmlns:a16="http://schemas.microsoft.com/office/drawing/2014/main" id="{C076D948-2397-086B-FA3C-CFD36BAE7820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>
                <a:extLst>
                  <a:ext uri="{FF2B5EF4-FFF2-40B4-BE49-F238E27FC236}">
                    <a16:creationId xmlns:a16="http://schemas.microsoft.com/office/drawing/2014/main" id="{44A9835B-84AA-8E8B-4E86-A9A3B300B425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>
                <a:extLst>
                  <a:ext uri="{FF2B5EF4-FFF2-40B4-BE49-F238E27FC236}">
                    <a16:creationId xmlns:a16="http://schemas.microsoft.com/office/drawing/2014/main" id="{74F787C6-B781-88D9-C99E-D70C714439F0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>
                <a:extLst>
                  <a:ext uri="{FF2B5EF4-FFF2-40B4-BE49-F238E27FC236}">
                    <a16:creationId xmlns:a16="http://schemas.microsoft.com/office/drawing/2014/main" id="{D51A03D6-CCD0-1EEA-B3D4-C4A8F0A929D7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>
                <a:extLst>
                  <a:ext uri="{FF2B5EF4-FFF2-40B4-BE49-F238E27FC236}">
                    <a16:creationId xmlns:a16="http://schemas.microsoft.com/office/drawing/2014/main" id="{AA80230A-8CA0-733A-1A70-9A4D53E55F50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>
                <a:extLst>
                  <a:ext uri="{FF2B5EF4-FFF2-40B4-BE49-F238E27FC236}">
                    <a16:creationId xmlns:a16="http://schemas.microsoft.com/office/drawing/2014/main" id="{58B89AD2-DF08-9429-8484-2B7448CAD467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>
                <a:extLst>
                  <a:ext uri="{FF2B5EF4-FFF2-40B4-BE49-F238E27FC236}">
                    <a16:creationId xmlns:a16="http://schemas.microsoft.com/office/drawing/2014/main" id="{CD117393-92E1-3787-3AFE-6ABF9F5C1490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>
                <a:extLst>
                  <a:ext uri="{FF2B5EF4-FFF2-40B4-BE49-F238E27FC236}">
                    <a16:creationId xmlns:a16="http://schemas.microsoft.com/office/drawing/2014/main" id="{DEA77BF1-6082-5908-5131-2908EB61E6AC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>
                <a:extLst>
                  <a:ext uri="{FF2B5EF4-FFF2-40B4-BE49-F238E27FC236}">
                    <a16:creationId xmlns:a16="http://schemas.microsoft.com/office/drawing/2014/main" id="{563D9102-B7A0-5E5F-BBE8-2CF60D1D3F13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>
                <a:extLst>
                  <a:ext uri="{FF2B5EF4-FFF2-40B4-BE49-F238E27FC236}">
                    <a16:creationId xmlns:a16="http://schemas.microsoft.com/office/drawing/2014/main" id="{EA8FE5A0-2ECA-53C7-889F-A778BD0B8C8E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>
                <a:extLst>
                  <a:ext uri="{FF2B5EF4-FFF2-40B4-BE49-F238E27FC236}">
                    <a16:creationId xmlns:a16="http://schemas.microsoft.com/office/drawing/2014/main" id="{36325697-FDF6-9D5F-585D-EAA1CF28ADDE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>
                <a:extLst>
                  <a:ext uri="{FF2B5EF4-FFF2-40B4-BE49-F238E27FC236}">
                    <a16:creationId xmlns:a16="http://schemas.microsoft.com/office/drawing/2014/main" id="{72E57D3D-18E8-43EC-643D-66E5DEF7739B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>
                <a:extLst>
                  <a:ext uri="{FF2B5EF4-FFF2-40B4-BE49-F238E27FC236}">
                    <a16:creationId xmlns:a16="http://schemas.microsoft.com/office/drawing/2014/main" id="{40E36EF5-58B2-AE97-1582-77424ADE4585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>
                <a:extLst>
                  <a:ext uri="{FF2B5EF4-FFF2-40B4-BE49-F238E27FC236}">
                    <a16:creationId xmlns:a16="http://schemas.microsoft.com/office/drawing/2014/main" id="{81A8A2C2-1ED7-CDD1-794B-FA8C754EB4BF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>
                <a:extLst>
                  <a:ext uri="{FF2B5EF4-FFF2-40B4-BE49-F238E27FC236}">
                    <a16:creationId xmlns:a16="http://schemas.microsoft.com/office/drawing/2014/main" id="{D82EA7F3-FE48-9B30-B69E-533C1E12C365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>
                <a:extLst>
                  <a:ext uri="{FF2B5EF4-FFF2-40B4-BE49-F238E27FC236}">
                    <a16:creationId xmlns:a16="http://schemas.microsoft.com/office/drawing/2014/main" id="{A1ACE0B9-A6E9-79B7-EC9C-DF2B0C7FB06D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>
                <a:extLst>
                  <a:ext uri="{FF2B5EF4-FFF2-40B4-BE49-F238E27FC236}">
                    <a16:creationId xmlns:a16="http://schemas.microsoft.com/office/drawing/2014/main" id="{429D589A-9B89-28B5-7C6F-19872687C95D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>
                <a:extLst>
                  <a:ext uri="{FF2B5EF4-FFF2-40B4-BE49-F238E27FC236}">
                    <a16:creationId xmlns:a16="http://schemas.microsoft.com/office/drawing/2014/main" id="{4B438439-F147-2476-7718-23A9D424AA99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>
                <a:extLst>
                  <a:ext uri="{FF2B5EF4-FFF2-40B4-BE49-F238E27FC236}">
                    <a16:creationId xmlns:a16="http://schemas.microsoft.com/office/drawing/2014/main" id="{1641A7E9-133E-6CBA-E74B-B5F66AEF8707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>
                <a:extLst>
                  <a:ext uri="{FF2B5EF4-FFF2-40B4-BE49-F238E27FC236}">
                    <a16:creationId xmlns:a16="http://schemas.microsoft.com/office/drawing/2014/main" id="{DF61E482-180A-DE2E-9F59-4F6563B0D369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>
                <a:extLst>
                  <a:ext uri="{FF2B5EF4-FFF2-40B4-BE49-F238E27FC236}">
                    <a16:creationId xmlns:a16="http://schemas.microsoft.com/office/drawing/2014/main" id="{A26333E1-8844-E277-1C2E-00DA5F311D6D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>
              <a:extLst>
                <a:ext uri="{FF2B5EF4-FFF2-40B4-BE49-F238E27FC236}">
                  <a16:creationId xmlns:a16="http://schemas.microsoft.com/office/drawing/2014/main" id="{5FA23E7D-5BDA-9D1F-E3A2-3386E75FAC90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>
              <a:extLst>
                <a:ext uri="{FF2B5EF4-FFF2-40B4-BE49-F238E27FC236}">
                  <a16:creationId xmlns:a16="http://schemas.microsoft.com/office/drawing/2014/main" id="{7B51C08D-1831-E196-213D-461CC47E658B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>
              <a:extLst>
                <a:ext uri="{FF2B5EF4-FFF2-40B4-BE49-F238E27FC236}">
                  <a16:creationId xmlns:a16="http://schemas.microsoft.com/office/drawing/2014/main" id="{10F69125-45CC-90F8-F86D-9AEEDC1CE957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>
              <a:extLst>
                <a:ext uri="{FF2B5EF4-FFF2-40B4-BE49-F238E27FC236}">
                  <a16:creationId xmlns:a16="http://schemas.microsoft.com/office/drawing/2014/main" id="{FDBF9DAB-4A70-3A0C-7304-E1806F743565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>
              <a:extLst>
                <a:ext uri="{FF2B5EF4-FFF2-40B4-BE49-F238E27FC236}">
                  <a16:creationId xmlns:a16="http://schemas.microsoft.com/office/drawing/2014/main" id="{474C26A0-3AC8-6E6B-91D0-82A5045E9159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>
              <a:extLst>
                <a:ext uri="{FF2B5EF4-FFF2-40B4-BE49-F238E27FC236}">
                  <a16:creationId xmlns:a16="http://schemas.microsoft.com/office/drawing/2014/main" id="{E6CA0538-92A5-282A-4E78-002668FE31C6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>
              <a:extLst>
                <a:ext uri="{FF2B5EF4-FFF2-40B4-BE49-F238E27FC236}">
                  <a16:creationId xmlns:a16="http://schemas.microsoft.com/office/drawing/2014/main" id="{93EAC1E9-08EC-1EEA-3D86-8B4CDB89080A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>
              <a:extLst>
                <a:ext uri="{FF2B5EF4-FFF2-40B4-BE49-F238E27FC236}">
                  <a16:creationId xmlns:a16="http://schemas.microsoft.com/office/drawing/2014/main" id="{2EFCFD3E-F2AB-2DD9-F09C-48AA2377F522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>
              <a:extLst>
                <a:ext uri="{FF2B5EF4-FFF2-40B4-BE49-F238E27FC236}">
                  <a16:creationId xmlns:a16="http://schemas.microsoft.com/office/drawing/2014/main" id="{792428EF-721D-D252-F7B0-21DDBD18559D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>
              <a:extLst>
                <a:ext uri="{FF2B5EF4-FFF2-40B4-BE49-F238E27FC236}">
                  <a16:creationId xmlns:a16="http://schemas.microsoft.com/office/drawing/2014/main" id="{50531AB3-EED0-EB4B-1CC4-3DDE1AC4FAF1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>
              <a:extLst>
                <a:ext uri="{FF2B5EF4-FFF2-40B4-BE49-F238E27FC236}">
                  <a16:creationId xmlns:a16="http://schemas.microsoft.com/office/drawing/2014/main" id="{E5B6F4BC-6DE5-320B-7785-D378425A7FB8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>
              <a:extLst>
                <a:ext uri="{FF2B5EF4-FFF2-40B4-BE49-F238E27FC236}">
                  <a16:creationId xmlns:a16="http://schemas.microsoft.com/office/drawing/2014/main" id="{692D7429-809D-8DDC-7A4C-D441756163A8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>
              <a:extLst>
                <a:ext uri="{FF2B5EF4-FFF2-40B4-BE49-F238E27FC236}">
                  <a16:creationId xmlns:a16="http://schemas.microsoft.com/office/drawing/2014/main" id="{A2E794A4-9BF8-8AD7-4655-969541FCE69C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>
              <a:extLst>
                <a:ext uri="{FF2B5EF4-FFF2-40B4-BE49-F238E27FC236}">
                  <a16:creationId xmlns:a16="http://schemas.microsoft.com/office/drawing/2014/main" id="{7DD74EFA-7ABD-92EC-C250-EAD857A9BEC5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>
              <a:extLst>
                <a:ext uri="{FF2B5EF4-FFF2-40B4-BE49-F238E27FC236}">
                  <a16:creationId xmlns:a16="http://schemas.microsoft.com/office/drawing/2014/main" id="{EFCD4E77-DCAB-7B2F-7F20-0731A584C3BD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>
              <a:extLst>
                <a:ext uri="{FF2B5EF4-FFF2-40B4-BE49-F238E27FC236}">
                  <a16:creationId xmlns:a16="http://schemas.microsoft.com/office/drawing/2014/main" id="{7A80DDD1-22F9-CD1E-9F02-52E4160CF459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>
              <a:extLst>
                <a:ext uri="{FF2B5EF4-FFF2-40B4-BE49-F238E27FC236}">
                  <a16:creationId xmlns:a16="http://schemas.microsoft.com/office/drawing/2014/main" id="{B19A8960-805A-35A2-A5BD-A948B545EF79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>
              <a:extLst>
                <a:ext uri="{FF2B5EF4-FFF2-40B4-BE49-F238E27FC236}">
                  <a16:creationId xmlns:a16="http://schemas.microsoft.com/office/drawing/2014/main" id="{667D478E-7B52-8F7D-AE58-3450F9828BD5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>
              <a:extLst>
                <a:ext uri="{FF2B5EF4-FFF2-40B4-BE49-F238E27FC236}">
                  <a16:creationId xmlns:a16="http://schemas.microsoft.com/office/drawing/2014/main" id="{427B6D26-7172-154F-CC24-36F1BDC02FE7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>
              <a:extLst>
                <a:ext uri="{FF2B5EF4-FFF2-40B4-BE49-F238E27FC236}">
                  <a16:creationId xmlns:a16="http://schemas.microsoft.com/office/drawing/2014/main" id="{72D9CBF2-9206-950C-C16C-0423A594039E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>
              <a:extLst>
                <a:ext uri="{FF2B5EF4-FFF2-40B4-BE49-F238E27FC236}">
                  <a16:creationId xmlns:a16="http://schemas.microsoft.com/office/drawing/2014/main" id="{F202806E-E188-3E67-1295-FD594AE8A7EA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>
              <a:extLst>
                <a:ext uri="{FF2B5EF4-FFF2-40B4-BE49-F238E27FC236}">
                  <a16:creationId xmlns:a16="http://schemas.microsoft.com/office/drawing/2014/main" id="{7E3BEBC4-FF0E-2445-34A6-C5477835C3D1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>
              <a:extLst>
                <a:ext uri="{FF2B5EF4-FFF2-40B4-BE49-F238E27FC236}">
                  <a16:creationId xmlns:a16="http://schemas.microsoft.com/office/drawing/2014/main" id="{DF9EACF8-D3FC-6EE8-4503-7437BB8B8FFD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>
              <a:extLst>
                <a:ext uri="{FF2B5EF4-FFF2-40B4-BE49-F238E27FC236}">
                  <a16:creationId xmlns:a16="http://schemas.microsoft.com/office/drawing/2014/main" id="{759794B8-585A-4F3B-FBB6-D96D6AD19BCF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>
              <a:extLst>
                <a:ext uri="{FF2B5EF4-FFF2-40B4-BE49-F238E27FC236}">
                  <a16:creationId xmlns:a16="http://schemas.microsoft.com/office/drawing/2014/main" id="{A5895770-7AAC-0CC9-3A4C-E1E374E2504B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>
              <a:extLst>
                <a:ext uri="{FF2B5EF4-FFF2-40B4-BE49-F238E27FC236}">
                  <a16:creationId xmlns:a16="http://schemas.microsoft.com/office/drawing/2014/main" id="{1298DA94-E9A5-F030-29B8-DDF7F60962FC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>
              <a:extLst>
                <a:ext uri="{FF2B5EF4-FFF2-40B4-BE49-F238E27FC236}">
                  <a16:creationId xmlns:a16="http://schemas.microsoft.com/office/drawing/2014/main" id="{C4B35934-01C1-F190-150A-EF2477898226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>
                <a:extLst>
                  <a:ext uri="{FF2B5EF4-FFF2-40B4-BE49-F238E27FC236}">
                    <a16:creationId xmlns:a16="http://schemas.microsoft.com/office/drawing/2014/main" id="{EA33F83C-400D-74E7-6DDE-8844F5933377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>
                <a:extLst>
                  <a:ext uri="{FF2B5EF4-FFF2-40B4-BE49-F238E27FC236}">
                    <a16:creationId xmlns:a16="http://schemas.microsoft.com/office/drawing/2014/main" id="{30D55F44-59EF-72D3-15E5-371D8C59F13D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5B369DCA-3D3D-C61D-9563-9184E206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C47D8E-83AE-38AA-D657-F70A4A338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120" y="319149"/>
            <a:ext cx="1975086" cy="17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4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>
          <a:extLst>
            <a:ext uri="{FF2B5EF4-FFF2-40B4-BE49-F238E27FC236}">
              <a16:creationId xmlns:a16="http://schemas.microsoft.com/office/drawing/2014/main" id="{C3020AFB-0E05-7C0E-B184-710322E9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1">
            <a:extLst>
              <a:ext uri="{FF2B5EF4-FFF2-40B4-BE49-F238E27FC236}">
                <a16:creationId xmlns:a16="http://schemas.microsoft.com/office/drawing/2014/main" id="{E9D98411-6EAD-C620-BFA6-962A87613F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4125" y="1057650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Donauufer</a:t>
            </a:r>
          </a:p>
        </p:txBody>
      </p:sp>
      <p:sp>
        <p:nvSpPr>
          <p:cNvPr id="886" name="Google Shape;886;p31">
            <a:extLst>
              <a:ext uri="{FF2B5EF4-FFF2-40B4-BE49-F238E27FC236}">
                <a16:creationId xmlns:a16="http://schemas.microsoft.com/office/drawing/2014/main" id="{C0F0D6B6-A92C-FCAD-79B4-9441B4D73A10}"/>
              </a:ext>
            </a:extLst>
          </p:cNvPr>
          <p:cNvSpPr/>
          <p:nvPr/>
        </p:nvSpPr>
        <p:spPr>
          <a:xfrm>
            <a:off x="498090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>
            <a:extLst>
              <a:ext uri="{FF2B5EF4-FFF2-40B4-BE49-F238E27FC236}">
                <a16:creationId xmlns:a16="http://schemas.microsoft.com/office/drawing/2014/main" id="{E70E91AB-60CA-B5C2-5943-A44787222AB5}"/>
              </a:ext>
            </a:extLst>
          </p:cNvPr>
          <p:cNvSpPr/>
          <p:nvPr/>
        </p:nvSpPr>
        <p:spPr>
          <a:xfrm>
            <a:off x="738258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>
            <a:extLst>
              <a:ext uri="{FF2B5EF4-FFF2-40B4-BE49-F238E27FC236}">
                <a16:creationId xmlns:a16="http://schemas.microsoft.com/office/drawing/2014/main" id="{0438E37B-3876-8007-74E2-9A91C6346490}"/>
              </a:ext>
            </a:extLst>
          </p:cNvPr>
          <p:cNvSpPr/>
          <p:nvPr/>
        </p:nvSpPr>
        <p:spPr>
          <a:xfrm>
            <a:off x="2980120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>
            <a:extLst>
              <a:ext uri="{FF2B5EF4-FFF2-40B4-BE49-F238E27FC236}">
                <a16:creationId xmlns:a16="http://schemas.microsoft.com/office/drawing/2014/main" id="{5DB52907-2C94-7AD5-70D9-6A98AB7E9774}"/>
              </a:ext>
            </a:extLst>
          </p:cNvPr>
          <p:cNvSpPr/>
          <p:nvPr/>
        </p:nvSpPr>
        <p:spPr>
          <a:xfrm>
            <a:off x="6240785" y="7206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>
            <a:extLst>
              <a:ext uri="{FF2B5EF4-FFF2-40B4-BE49-F238E27FC236}">
                <a16:creationId xmlns:a16="http://schemas.microsoft.com/office/drawing/2014/main" id="{569EED4A-3A03-F8FF-85F5-EACD17C13998}"/>
              </a:ext>
            </a:extLst>
          </p:cNvPr>
          <p:cNvSpPr/>
          <p:nvPr/>
        </p:nvSpPr>
        <p:spPr>
          <a:xfrm>
            <a:off x="995520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39299D-C4D2-66F7-8DD1-6356910BA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13" y="0"/>
            <a:ext cx="1213887" cy="1213887"/>
          </a:xfrm>
          <a:prstGeom prst="rect">
            <a:avLst/>
          </a:prstGeom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92CCF7B3-D69B-8C54-09FE-839132866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376210"/>
              </p:ext>
            </p:extLst>
          </p:nvPr>
        </p:nvGraphicFramePr>
        <p:xfrm>
          <a:off x="4202723" y="1213338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83900A7-7EC3-9A17-C8DA-5696CA77F8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3" y="0"/>
            <a:ext cx="3677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8621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Street Design Project Proposal by Slidesgo">
  <a:themeElements>
    <a:clrScheme name="Simple Light">
      <a:dk1>
        <a:srgbClr val="6B4036"/>
      </a:dk1>
      <a:lt1>
        <a:srgbClr val="F8F3E1"/>
      </a:lt1>
      <a:dk2>
        <a:srgbClr val="DBD2AC"/>
      </a:dk2>
      <a:lt2>
        <a:srgbClr val="FFFFFF"/>
      </a:lt2>
      <a:accent1>
        <a:srgbClr val="C4A762"/>
      </a:accent1>
      <a:accent2>
        <a:srgbClr val="877444"/>
      </a:accent2>
      <a:accent3>
        <a:srgbClr val="E3AFA1"/>
      </a:accent3>
      <a:accent4>
        <a:srgbClr val="C27461"/>
      </a:accent4>
      <a:accent5>
        <a:srgbClr val="A9D5EB"/>
      </a:accent5>
      <a:accent6>
        <a:srgbClr val="4393BA"/>
      </a:accent6>
      <a:hlink>
        <a:srgbClr val="6B40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Bildschirmpräsentation (16:9)</PresentationFormat>
  <Slides>24</Slides>
  <Notes>24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Urban Street Design Project Proposal by Slidesgo</vt:lpstr>
      <vt:lpstr>Entdecke Linz</vt:lpstr>
      <vt:lpstr>Routenübersicht</vt:lpstr>
      <vt:lpstr>Routenübersicht</vt:lpstr>
      <vt:lpstr>Froschberg</vt:lpstr>
      <vt:lpstr>Routenplan</vt:lpstr>
      <vt:lpstr>Urfahrrunde</vt:lpstr>
      <vt:lpstr>Routenplan</vt:lpstr>
      <vt:lpstr>Donauufer</vt:lpstr>
      <vt:lpstr>Donauufer</vt:lpstr>
      <vt:lpstr>Landstraße</vt:lpstr>
      <vt:lpstr>Landstraße</vt:lpstr>
      <vt:lpstr>Südbahnhofmarkt</vt:lpstr>
      <vt:lpstr>Route über den Südbahnhofmarkt</vt:lpstr>
      <vt:lpstr>Bindermichl </vt:lpstr>
      <vt:lpstr>Routenplan</vt:lpstr>
      <vt:lpstr>Hafen</vt:lpstr>
      <vt:lpstr>PowerPoint-Präsentation</vt:lpstr>
      <vt:lpstr>Altstadt</vt:lpstr>
      <vt:lpstr>Routenplanung</vt:lpstr>
      <vt:lpstr>Mühlkreisbahnhof</vt:lpstr>
      <vt:lpstr>PowerPoint-Präsentation</vt:lpstr>
      <vt:lpstr>JKU</vt:lpstr>
      <vt:lpstr>Routenplanung</vt:lpstr>
      <vt:lpstr>Viel Vergnügen bei der Entdeckung von Linz!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Entdecke Linz</dc:title>
  <cp:lastModifiedBy>Laura Filsmair</cp:lastModifiedBy>
  <cp:revision>157</cp:revision>
  <dcterms:modified xsi:type="dcterms:W3CDTF">2026-01-21T11:32:39Z</dcterms:modified>
</cp:coreProperties>
</file>