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8B4C50-78F6-4BC2-9761-8F4E6C5DE003}" v="1508" dt="2020-10-11T15:16:35.4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1T07:50:19.9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06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9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33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10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10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8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9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2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4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9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10/11/2020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53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24" r:id="rId6"/>
    <p:sldLayoutId id="2147484020" r:id="rId7"/>
    <p:sldLayoutId id="2147484021" r:id="rId8"/>
    <p:sldLayoutId id="2147484022" r:id="rId9"/>
    <p:sldLayoutId id="2147484023" r:id="rId10"/>
    <p:sldLayoutId id="214748402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Datei:Austria_satellite_unannotated.jpg" TargetMode="External"/><Relationship Id="rId2" Type="http://schemas.openxmlformats.org/officeDocument/2006/relationships/hyperlink" Target="https://nanopdf.com/download/document-5391_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ix.oebv.at/videothek/25573811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96B7B9-8067-450C-AC07-B4D38FCE0D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1022" r="-1" b="-1"/>
          <a:stretch/>
        </p:blipFill>
        <p:spPr>
          <a:xfrm>
            <a:off x="20" y="-1"/>
            <a:ext cx="9141694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600" dirty="0" err="1">
                <a:latin typeface="Modern Love Caps"/>
              </a:rPr>
              <a:t>Großlandschaften</a:t>
            </a:r>
            <a:r>
              <a:rPr lang="en-US" sz="7100" dirty="0">
                <a:latin typeface="Modern Love Caps"/>
              </a:rPr>
              <a:t/>
            </a:r>
            <a:br>
              <a:rPr lang="en-US" sz="7100" dirty="0">
                <a:latin typeface="Modern Love Caps"/>
              </a:rPr>
            </a:br>
            <a:r>
              <a:rPr lang="en-US" sz="7100" dirty="0" err="1">
                <a:latin typeface="Modern Love Caps"/>
              </a:rPr>
              <a:t>Österreichs</a:t>
            </a:r>
            <a:endParaRPr lang="en-US" sz="7100" dirty="0">
              <a:latin typeface="Modern Love Caps"/>
            </a:endParaRPr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28650" y="720953"/>
            <a:ext cx="7886700" cy="5416094"/>
          </a:xfrm>
          <a:custGeom>
            <a:avLst/>
            <a:gdLst>
              <a:gd name="connsiteX0" fmla="*/ 0 w 7886700"/>
              <a:gd name="connsiteY0" fmla="*/ 0 h 5416094"/>
              <a:gd name="connsiteX1" fmla="*/ 578358 w 7886700"/>
              <a:gd name="connsiteY1" fmla="*/ 0 h 5416094"/>
              <a:gd name="connsiteX2" fmla="*/ 998982 w 7886700"/>
              <a:gd name="connsiteY2" fmla="*/ 0 h 5416094"/>
              <a:gd name="connsiteX3" fmla="*/ 1813941 w 7886700"/>
              <a:gd name="connsiteY3" fmla="*/ 0 h 5416094"/>
              <a:gd name="connsiteX4" fmla="*/ 2392299 w 7886700"/>
              <a:gd name="connsiteY4" fmla="*/ 0 h 5416094"/>
              <a:gd name="connsiteX5" fmla="*/ 2970657 w 7886700"/>
              <a:gd name="connsiteY5" fmla="*/ 0 h 5416094"/>
              <a:gd name="connsiteX6" fmla="*/ 3785616 w 7886700"/>
              <a:gd name="connsiteY6" fmla="*/ 0 h 5416094"/>
              <a:gd name="connsiteX7" fmla="*/ 4285107 w 7886700"/>
              <a:gd name="connsiteY7" fmla="*/ 0 h 5416094"/>
              <a:gd name="connsiteX8" fmla="*/ 5100066 w 7886700"/>
              <a:gd name="connsiteY8" fmla="*/ 0 h 5416094"/>
              <a:gd name="connsiteX9" fmla="*/ 5915025 w 7886700"/>
              <a:gd name="connsiteY9" fmla="*/ 0 h 5416094"/>
              <a:gd name="connsiteX10" fmla="*/ 6572250 w 7886700"/>
              <a:gd name="connsiteY10" fmla="*/ 0 h 5416094"/>
              <a:gd name="connsiteX11" fmla="*/ 7886700 w 7886700"/>
              <a:gd name="connsiteY11" fmla="*/ 0 h 5416094"/>
              <a:gd name="connsiteX12" fmla="*/ 7886700 w 7886700"/>
              <a:gd name="connsiteY12" fmla="*/ 622851 h 5416094"/>
              <a:gd name="connsiteX13" fmla="*/ 7886700 w 7886700"/>
              <a:gd name="connsiteY13" fmla="*/ 1137380 h 5416094"/>
              <a:gd name="connsiteX14" fmla="*/ 7886700 w 7886700"/>
              <a:gd name="connsiteY14" fmla="*/ 1814391 h 5416094"/>
              <a:gd name="connsiteX15" fmla="*/ 7886700 w 7886700"/>
              <a:gd name="connsiteY15" fmla="*/ 2491403 h 5416094"/>
              <a:gd name="connsiteX16" fmla="*/ 7886700 w 7886700"/>
              <a:gd name="connsiteY16" fmla="*/ 3168415 h 5416094"/>
              <a:gd name="connsiteX17" fmla="*/ 7886700 w 7886700"/>
              <a:gd name="connsiteY17" fmla="*/ 3899588 h 5416094"/>
              <a:gd name="connsiteX18" fmla="*/ 7886700 w 7886700"/>
              <a:gd name="connsiteY18" fmla="*/ 4630760 h 5416094"/>
              <a:gd name="connsiteX19" fmla="*/ 7886700 w 7886700"/>
              <a:gd name="connsiteY19" fmla="*/ 5416094 h 5416094"/>
              <a:gd name="connsiteX20" fmla="*/ 7466076 w 7886700"/>
              <a:gd name="connsiteY20" fmla="*/ 5416094 h 5416094"/>
              <a:gd name="connsiteX21" fmla="*/ 6651117 w 7886700"/>
              <a:gd name="connsiteY21" fmla="*/ 5416094 h 5416094"/>
              <a:gd name="connsiteX22" fmla="*/ 5993892 w 7886700"/>
              <a:gd name="connsiteY22" fmla="*/ 5416094 h 5416094"/>
              <a:gd name="connsiteX23" fmla="*/ 5494401 w 7886700"/>
              <a:gd name="connsiteY23" fmla="*/ 5416094 h 5416094"/>
              <a:gd name="connsiteX24" fmla="*/ 4837176 w 7886700"/>
              <a:gd name="connsiteY24" fmla="*/ 5416094 h 5416094"/>
              <a:gd name="connsiteX25" fmla="*/ 4416552 w 7886700"/>
              <a:gd name="connsiteY25" fmla="*/ 5416094 h 5416094"/>
              <a:gd name="connsiteX26" fmla="*/ 3995928 w 7886700"/>
              <a:gd name="connsiteY26" fmla="*/ 5416094 h 5416094"/>
              <a:gd name="connsiteX27" fmla="*/ 3338703 w 7886700"/>
              <a:gd name="connsiteY27" fmla="*/ 5416094 h 5416094"/>
              <a:gd name="connsiteX28" fmla="*/ 2839212 w 7886700"/>
              <a:gd name="connsiteY28" fmla="*/ 5416094 h 5416094"/>
              <a:gd name="connsiteX29" fmla="*/ 2103120 w 7886700"/>
              <a:gd name="connsiteY29" fmla="*/ 5416094 h 5416094"/>
              <a:gd name="connsiteX30" fmla="*/ 1603629 w 7886700"/>
              <a:gd name="connsiteY30" fmla="*/ 5416094 h 5416094"/>
              <a:gd name="connsiteX31" fmla="*/ 867537 w 7886700"/>
              <a:gd name="connsiteY31" fmla="*/ 5416094 h 5416094"/>
              <a:gd name="connsiteX32" fmla="*/ 0 w 7886700"/>
              <a:gd name="connsiteY32" fmla="*/ 5416094 h 5416094"/>
              <a:gd name="connsiteX33" fmla="*/ 0 w 7886700"/>
              <a:gd name="connsiteY33" fmla="*/ 4684921 h 5416094"/>
              <a:gd name="connsiteX34" fmla="*/ 0 w 7886700"/>
              <a:gd name="connsiteY34" fmla="*/ 3953749 h 5416094"/>
              <a:gd name="connsiteX35" fmla="*/ 0 w 7886700"/>
              <a:gd name="connsiteY35" fmla="*/ 3168415 h 5416094"/>
              <a:gd name="connsiteX36" fmla="*/ 0 w 7886700"/>
              <a:gd name="connsiteY36" fmla="*/ 2545564 h 5416094"/>
              <a:gd name="connsiteX37" fmla="*/ 0 w 7886700"/>
              <a:gd name="connsiteY37" fmla="*/ 1760231 h 5416094"/>
              <a:gd name="connsiteX38" fmla="*/ 0 w 7886700"/>
              <a:gd name="connsiteY38" fmla="*/ 1191541 h 5416094"/>
              <a:gd name="connsiteX39" fmla="*/ 0 w 7886700"/>
              <a:gd name="connsiteY39" fmla="*/ 677012 h 5416094"/>
              <a:gd name="connsiteX40" fmla="*/ 0 w 7886700"/>
              <a:gd name="connsiteY4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886700" h="5416094" extrusionOk="0">
                <a:moveTo>
                  <a:pt x="0" y="0"/>
                </a:moveTo>
                <a:cubicBezTo>
                  <a:pt x="139873" y="-36890"/>
                  <a:pt x="289244" y="-9562"/>
                  <a:pt x="578358" y="0"/>
                </a:cubicBezTo>
                <a:cubicBezTo>
                  <a:pt x="847064" y="24657"/>
                  <a:pt x="880681" y="-4887"/>
                  <a:pt x="998982" y="0"/>
                </a:cubicBezTo>
                <a:cubicBezTo>
                  <a:pt x="1105496" y="8991"/>
                  <a:pt x="1621733" y="-31737"/>
                  <a:pt x="1813941" y="0"/>
                </a:cubicBezTo>
                <a:cubicBezTo>
                  <a:pt x="1973330" y="19047"/>
                  <a:pt x="2194836" y="27334"/>
                  <a:pt x="2392299" y="0"/>
                </a:cubicBezTo>
                <a:cubicBezTo>
                  <a:pt x="2647282" y="-14327"/>
                  <a:pt x="2792350" y="-29596"/>
                  <a:pt x="2970657" y="0"/>
                </a:cubicBezTo>
                <a:cubicBezTo>
                  <a:pt x="3147904" y="21045"/>
                  <a:pt x="3587221" y="27684"/>
                  <a:pt x="3785616" y="0"/>
                </a:cubicBezTo>
                <a:cubicBezTo>
                  <a:pt x="3970964" y="-52390"/>
                  <a:pt x="4115919" y="38588"/>
                  <a:pt x="4285107" y="0"/>
                </a:cubicBezTo>
                <a:cubicBezTo>
                  <a:pt x="4447779" y="-2110"/>
                  <a:pt x="4724122" y="-2905"/>
                  <a:pt x="5100066" y="0"/>
                </a:cubicBezTo>
                <a:cubicBezTo>
                  <a:pt x="5460611" y="1474"/>
                  <a:pt x="5711040" y="11734"/>
                  <a:pt x="5915025" y="0"/>
                </a:cubicBezTo>
                <a:cubicBezTo>
                  <a:pt x="6130646" y="788"/>
                  <a:pt x="6309484" y="37469"/>
                  <a:pt x="6572250" y="0"/>
                </a:cubicBezTo>
                <a:cubicBezTo>
                  <a:pt x="6867825" y="19129"/>
                  <a:pt x="7346334" y="77623"/>
                  <a:pt x="7886700" y="0"/>
                </a:cubicBezTo>
                <a:cubicBezTo>
                  <a:pt x="7921292" y="250253"/>
                  <a:pt x="7885085" y="350918"/>
                  <a:pt x="7886700" y="622851"/>
                </a:cubicBezTo>
                <a:cubicBezTo>
                  <a:pt x="7891037" y="863445"/>
                  <a:pt x="7896513" y="880863"/>
                  <a:pt x="7886700" y="1137380"/>
                </a:cubicBezTo>
                <a:cubicBezTo>
                  <a:pt x="7848199" y="1390882"/>
                  <a:pt x="7850084" y="1481865"/>
                  <a:pt x="7886700" y="1814391"/>
                </a:cubicBezTo>
                <a:cubicBezTo>
                  <a:pt x="7914914" y="2114801"/>
                  <a:pt x="7876514" y="2290034"/>
                  <a:pt x="7886700" y="2491403"/>
                </a:cubicBezTo>
                <a:cubicBezTo>
                  <a:pt x="7860421" y="2730042"/>
                  <a:pt x="7935302" y="2970567"/>
                  <a:pt x="7886700" y="3168415"/>
                </a:cubicBezTo>
                <a:cubicBezTo>
                  <a:pt x="7872903" y="3427641"/>
                  <a:pt x="7902616" y="3535292"/>
                  <a:pt x="7886700" y="3899588"/>
                </a:cubicBezTo>
                <a:cubicBezTo>
                  <a:pt x="7873378" y="4266585"/>
                  <a:pt x="7896651" y="4438558"/>
                  <a:pt x="7886700" y="4630760"/>
                </a:cubicBezTo>
                <a:cubicBezTo>
                  <a:pt x="7875991" y="4843491"/>
                  <a:pt x="7861317" y="5204020"/>
                  <a:pt x="7886700" y="5416094"/>
                </a:cubicBezTo>
                <a:cubicBezTo>
                  <a:pt x="7693930" y="5418977"/>
                  <a:pt x="7589762" y="5415014"/>
                  <a:pt x="7466076" y="5416094"/>
                </a:cubicBezTo>
                <a:cubicBezTo>
                  <a:pt x="7353704" y="5436401"/>
                  <a:pt x="6825827" y="5440774"/>
                  <a:pt x="6651117" y="5416094"/>
                </a:cubicBezTo>
                <a:cubicBezTo>
                  <a:pt x="6465509" y="5418892"/>
                  <a:pt x="6151767" y="5433550"/>
                  <a:pt x="5993892" y="5416094"/>
                </a:cubicBezTo>
                <a:cubicBezTo>
                  <a:pt x="5847447" y="5391015"/>
                  <a:pt x="5686891" y="5398705"/>
                  <a:pt x="5494401" y="5416094"/>
                </a:cubicBezTo>
                <a:cubicBezTo>
                  <a:pt x="5328106" y="5425870"/>
                  <a:pt x="5021736" y="5443480"/>
                  <a:pt x="4837176" y="5416094"/>
                </a:cubicBezTo>
                <a:cubicBezTo>
                  <a:pt x="4635356" y="5394384"/>
                  <a:pt x="4544001" y="5404023"/>
                  <a:pt x="4416552" y="5416094"/>
                </a:cubicBezTo>
                <a:cubicBezTo>
                  <a:pt x="4292970" y="5412667"/>
                  <a:pt x="4202046" y="5389835"/>
                  <a:pt x="3995928" y="5416094"/>
                </a:cubicBezTo>
                <a:cubicBezTo>
                  <a:pt x="3784996" y="5430801"/>
                  <a:pt x="3527611" y="5369833"/>
                  <a:pt x="3338703" y="5416094"/>
                </a:cubicBezTo>
                <a:cubicBezTo>
                  <a:pt x="3144794" y="5458636"/>
                  <a:pt x="2967928" y="5418629"/>
                  <a:pt x="2839212" y="5416094"/>
                </a:cubicBezTo>
                <a:cubicBezTo>
                  <a:pt x="2725210" y="5428339"/>
                  <a:pt x="2252076" y="5423466"/>
                  <a:pt x="2103120" y="5416094"/>
                </a:cubicBezTo>
                <a:cubicBezTo>
                  <a:pt x="1978909" y="5450285"/>
                  <a:pt x="1801161" y="5407672"/>
                  <a:pt x="1603629" y="5416094"/>
                </a:cubicBezTo>
                <a:cubicBezTo>
                  <a:pt x="1421672" y="5419493"/>
                  <a:pt x="1050243" y="5442158"/>
                  <a:pt x="867537" y="5416094"/>
                </a:cubicBezTo>
                <a:cubicBezTo>
                  <a:pt x="706773" y="5412112"/>
                  <a:pt x="210463" y="5420499"/>
                  <a:pt x="0" y="5416094"/>
                </a:cubicBezTo>
                <a:cubicBezTo>
                  <a:pt x="5900" y="5172647"/>
                  <a:pt x="-60077" y="4935206"/>
                  <a:pt x="0" y="4684921"/>
                </a:cubicBezTo>
                <a:cubicBezTo>
                  <a:pt x="5207" y="4424508"/>
                  <a:pt x="-18202" y="4114010"/>
                  <a:pt x="0" y="3953749"/>
                </a:cubicBezTo>
                <a:cubicBezTo>
                  <a:pt x="49519" y="3783233"/>
                  <a:pt x="34464" y="3425313"/>
                  <a:pt x="0" y="3168415"/>
                </a:cubicBezTo>
                <a:cubicBezTo>
                  <a:pt x="-54225" y="2910622"/>
                  <a:pt x="1049" y="2830191"/>
                  <a:pt x="0" y="2545564"/>
                </a:cubicBezTo>
                <a:cubicBezTo>
                  <a:pt x="-14962" y="2263203"/>
                  <a:pt x="24933" y="1989633"/>
                  <a:pt x="0" y="1760231"/>
                </a:cubicBezTo>
                <a:cubicBezTo>
                  <a:pt x="-10050" y="1539318"/>
                  <a:pt x="43364" y="1391654"/>
                  <a:pt x="0" y="1191541"/>
                </a:cubicBezTo>
                <a:cubicBezTo>
                  <a:pt x="-26023" y="999746"/>
                  <a:pt x="-17864" y="813951"/>
                  <a:pt x="0" y="677012"/>
                </a:cubicBezTo>
                <a:cubicBezTo>
                  <a:pt x="21524" y="463086"/>
                  <a:pt x="9223" y="250147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7886700"/>
                      <a:gd name="connsiteY0" fmla="*/ 0 h 5416094"/>
                      <a:gd name="connsiteX1" fmla="*/ 578358 w 7886700"/>
                      <a:gd name="connsiteY1" fmla="*/ 0 h 5416094"/>
                      <a:gd name="connsiteX2" fmla="*/ 998982 w 7886700"/>
                      <a:gd name="connsiteY2" fmla="*/ 0 h 5416094"/>
                      <a:gd name="connsiteX3" fmla="*/ 1813941 w 7886700"/>
                      <a:gd name="connsiteY3" fmla="*/ 0 h 5416094"/>
                      <a:gd name="connsiteX4" fmla="*/ 2392299 w 7886700"/>
                      <a:gd name="connsiteY4" fmla="*/ 0 h 5416094"/>
                      <a:gd name="connsiteX5" fmla="*/ 2970657 w 7886700"/>
                      <a:gd name="connsiteY5" fmla="*/ 0 h 5416094"/>
                      <a:gd name="connsiteX6" fmla="*/ 3785616 w 7886700"/>
                      <a:gd name="connsiteY6" fmla="*/ 0 h 5416094"/>
                      <a:gd name="connsiteX7" fmla="*/ 4285107 w 7886700"/>
                      <a:gd name="connsiteY7" fmla="*/ 0 h 5416094"/>
                      <a:gd name="connsiteX8" fmla="*/ 5100066 w 7886700"/>
                      <a:gd name="connsiteY8" fmla="*/ 0 h 5416094"/>
                      <a:gd name="connsiteX9" fmla="*/ 5915025 w 7886700"/>
                      <a:gd name="connsiteY9" fmla="*/ 0 h 5416094"/>
                      <a:gd name="connsiteX10" fmla="*/ 6572250 w 7886700"/>
                      <a:gd name="connsiteY10" fmla="*/ 0 h 5416094"/>
                      <a:gd name="connsiteX11" fmla="*/ 7886700 w 7886700"/>
                      <a:gd name="connsiteY11" fmla="*/ 0 h 5416094"/>
                      <a:gd name="connsiteX12" fmla="*/ 7886700 w 7886700"/>
                      <a:gd name="connsiteY12" fmla="*/ 622851 h 5416094"/>
                      <a:gd name="connsiteX13" fmla="*/ 7886700 w 7886700"/>
                      <a:gd name="connsiteY13" fmla="*/ 1137380 h 5416094"/>
                      <a:gd name="connsiteX14" fmla="*/ 7886700 w 7886700"/>
                      <a:gd name="connsiteY14" fmla="*/ 1814391 h 5416094"/>
                      <a:gd name="connsiteX15" fmla="*/ 7886700 w 7886700"/>
                      <a:gd name="connsiteY15" fmla="*/ 2491403 h 5416094"/>
                      <a:gd name="connsiteX16" fmla="*/ 7886700 w 7886700"/>
                      <a:gd name="connsiteY16" fmla="*/ 3168415 h 5416094"/>
                      <a:gd name="connsiteX17" fmla="*/ 7886700 w 7886700"/>
                      <a:gd name="connsiteY17" fmla="*/ 3899588 h 5416094"/>
                      <a:gd name="connsiteX18" fmla="*/ 7886700 w 7886700"/>
                      <a:gd name="connsiteY18" fmla="*/ 4630760 h 5416094"/>
                      <a:gd name="connsiteX19" fmla="*/ 7886700 w 7886700"/>
                      <a:gd name="connsiteY19" fmla="*/ 5416094 h 5416094"/>
                      <a:gd name="connsiteX20" fmla="*/ 7466076 w 7886700"/>
                      <a:gd name="connsiteY20" fmla="*/ 5416094 h 5416094"/>
                      <a:gd name="connsiteX21" fmla="*/ 6651117 w 7886700"/>
                      <a:gd name="connsiteY21" fmla="*/ 5416094 h 5416094"/>
                      <a:gd name="connsiteX22" fmla="*/ 5993892 w 7886700"/>
                      <a:gd name="connsiteY22" fmla="*/ 5416094 h 5416094"/>
                      <a:gd name="connsiteX23" fmla="*/ 5494401 w 7886700"/>
                      <a:gd name="connsiteY23" fmla="*/ 5416094 h 5416094"/>
                      <a:gd name="connsiteX24" fmla="*/ 4837176 w 7886700"/>
                      <a:gd name="connsiteY24" fmla="*/ 5416094 h 5416094"/>
                      <a:gd name="connsiteX25" fmla="*/ 4416552 w 7886700"/>
                      <a:gd name="connsiteY25" fmla="*/ 5416094 h 5416094"/>
                      <a:gd name="connsiteX26" fmla="*/ 3995928 w 7886700"/>
                      <a:gd name="connsiteY26" fmla="*/ 5416094 h 5416094"/>
                      <a:gd name="connsiteX27" fmla="*/ 3338703 w 7886700"/>
                      <a:gd name="connsiteY27" fmla="*/ 5416094 h 5416094"/>
                      <a:gd name="connsiteX28" fmla="*/ 2839212 w 7886700"/>
                      <a:gd name="connsiteY28" fmla="*/ 5416094 h 5416094"/>
                      <a:gd name="connsiteX29" fmla="*/ 2103120 w 7886700"/>
                      <a:gd name="connsiteY29" fmla="*/ 5416094 h 5416094"/>
                      <a:gd name="connsiteX30" fmla="*/ 1603629 w 7886700"/>
                      <a:gd name="connsiteY30" fmla="*/ 5416094 h 5416094"/>
                      <a:gd name="connsiteX31" fmla="*/ 867537 w 7886700"/>
                      <a:gd name="connsiteY31" fmla="*/ 5416094 h 5416094"/>
                      <a:gd name="connsiteX32" fmla="*/ 0 w 7886700"/>
                      <a:gd name="connsiteY32" fmla="*/ 5416094 h 5416094"/>
                      <a:gd name="connsiteX33" fmla="*/ 0 w 7886700"/>
                      <a:gd name="connsiteY33" fmla="*/ 4684921 h 5416094"/>
                      <a:gd name="connsiteX34" fmla="*/ 0 w 7886700"/>
                      <a:gd name="connsiteY34" fmla="*/ 3953749 h 5416094"/>
                      <a:gd name="connsiteX35" fmla="*/ 0 w 7886700"/>
                      <a:gd name="connsiteY35" fmla="*/ 3168415 h 5416094"/>
                      <a:gd name="connsiteX36" fmla="*/ 0 w 7886700"/>
                      <a:gd name="connsiteY36" fmla="*/ 2545564 h 5416094"/>
                      <a:gd name="connsiteX37" fmla="*/ 0 w 7886700"/>
                      <a:gd name="connsiteY37" fmla="*/ 1760231 h 5416094"/>
                      <a:gd name="connsiteX38" fmla="*/ 0 w 7886700"/>
                      <a:gd name="connsiteY38" fmla="*/ 1191541 h 5416094"/>
                      <a:gd name="connsiteX39" fmla="*/ 0 w 7886700"/>
                      <a:gd name="connsiteY39" fmla="*/ 677012 h 5416094"/>
                      <a:gd name="connsiteX40" fmla="*/ 0 w 7886700"/>
                      <a:gd name="connsiteY40" fmla="*/ 0 h 54160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7886700" h="5416094" extrusionOk="0">
                        <a:moveTo>
                          <a:pt x="0" y="0"/>
                        </a:moveTo>
                        <a:cubicBezTo>
                          <a:pt x="165412" y="-21137"/>
                          <a:pt x="322344" y="-21985"/>
                          <a:pt x="578358" y="0"/>
                        </a:cubicBezTo>
                        <a:cubicBezTo>
                          <a:pt x="834372" y="21985"/>
                          <a:pt x="888520" y="-5136"/>
                          <a:pt x="998982" y="0"/>
                        </a:cubicBezTo>
                        <a:cubicBezTo>
                          <a:pt x="1109444" y="5136"/>
                          <a:pt x="1622600" y="-36529"/>
                          <a:pt x="1813941" y="0"/>
                        </a:cubicBezTo>
                        <a:cubicBezTo>
                          <a:pt x="2005282" y="36529"/>
                          <a:pt x="2177619" y="19108"/>
                          <a:pt x="2392299" y="0"/>
                        </a:cubicBezTo>
                        <a:cubicBezTo>
                          <a:pt x="2606979" y="-19108"/>
                          <a:pt x="2788556" y="-21788"/>
                          <a:pt x="2970657" y="0"/>
                        </a:cubicBezTo>
                        <a:cubicBezTo>
                          <a:pt x="3152758" y="21788"/>
                          <a:pt x="3596738" y="18723"/>
                          <a:pt x="3785616" y="0"/>
                        </a:cubicBezTo>
                        <a:cubicBezTo>
                          <a:pt x="3974494" y="-18723"/>
                          <a:pt x="4136501" y="9985"/>
                          <a:pt x="4285107" y="0"/>
                        </a:cubicBezTo>
                        <a:cubicBezTo>
                          <a:pt x="4433713" y="-9985"/>
                          <a:pt x="4710656" y="-6143"/>
                          <a:pt x="5100066" y="0"/>
                        </a:cubicBezTo>
                        <a:cubicBezTo>
                          <a:pt x="5489476" y="6143"/>
                          <a:pt x="5703885" y="5883"/>
                          <a:pt x="5915025" y="0"/>
                        </a:cubicBezTo>
                        <a:cubicBezTo>
                          <a:pt x="6126165" y="-5883"/>
                          <a:pt x="6308797" y="30350"/>
                          <a:pt x="6572250" y="0"/>
                        </a:cubicBezTo>
                        <a:cubicBezTo>
                          <a:pt x="6835703" y="-30350"/>
                          <a:pt x="7286910" y="4832"/>
                          <a:pt x="7886700" y="0"/>
                        </a:cubicBezTo>
                        <a:cubicBezTo>
                          <a:pt x="7917044" y="253972"/>
                          <a:pt x="7878280" y="382927"/>
                          <a:pt x="7886700" y="622851"/>
                        </a:cubicBezTo>
                        <a:cubicBezTo>
                          <a:pt x="7895120" y="862775"/>
                          <a:pt x="7898095" y="881954"/>
                          <a:pt x="7886700" y="1137380"/>
                        </a:cubicBezTo>
                        <a:cubicBezTo>
                          <a:pt x="7875305" y="1392806"/>
                          <a:pt x="7859449" y="1500954"/>
                          <a:pt x="7886700" y="1814391"/>
                        </a:cubicBezTo>
                        <a:cubicBezTo>
                          <a:pt x="7913951" y="2127828"/>
                          <a:pt x="7899710" y="2276490"/>
                          <a:pt x="7886700" y="2491403"/>
                        </a:cubicBezTo>
                        <a:cubicBezTo>
                          <a:pt x="7873690" y="2706316"/>
                          <a:pt x="7899048" y="2943627"/>
                          <a:pt x="7886700" y="3168415"/>
                        </a:cubicBezTo>
                        <a:cubicBezTo>
                          <a:pt x="7874352" y="3393203"/>
                          <a:pt x="7895759" y="3539359"/>
                          <a:pt x="7886700" y="3899588"/>
                        </a:cubicBezTo>
                        <a:cubicBezTo>
                          <a:pt x="7877641" y="4259817"/>
                          <a:pt x="7907485" y="4437980"/>
                          <a:pt x="7886700" y="4630760"/>
                        </a:cubicBezTo>
                        <a:cubicBezTo>
                          <a:pt x="7865915" y="4823540"/>
                          <a:pt x="7871525" y="5198637"/>
                          <a:pt x="7886700" y="5416094"/>
                        </a:cubicBezTo>
                        <a:cubicBezTo>
                          <a:pt x="7691680" y="5431844"/>
                          <a:pt x="7601555" y="5415681"/>
                          <a:pt x="7466076" y="5416094"/>
                        </a:cubicBezTo>
                        <a:cubicBezTo>
                          <a:pt x="7330597" y="5416507"/>
                          <a:pt x="6831360" y="5424066"/>
                          <a:pt x="6651117" y="5416094"/>
                        </a:cubicBezTo>
                        <a:cubicBezTo>
                          <a:pt x="6470874" y="5408122"/>
                          <a:pt x="6162822" y="5448218"/>
                          <a:pt x="5993892" y="5416094"/>
                        </a:cubicBezTo>
                        <a:cubicBezTo>
                          <a:pt x="5824963" y="5383970"/>
                          <a:pt x="5688089" y="5423575"/>
                          <a:pt x="5494401" y="5416094"/>
                        </a:cubicBezTo>
                        <a:cubicBezTo>
                          <a:pt x="5300713" y="5408613"/>
                          <a:pt x="5038344" y="5439836"/>
                          <a:pt x="4837176" y="5416094"/>
                        </a:cubicBezTo>
                        <a:cubicBezTo>
                          <a:pt x="4636008" y="5392352"/>
                          <a:pt x="4547230" y="5414191"/>
                          <a:pt x="4416552" y="5416094"/>
                        </a:cubicBezTo>
                        <a:cubicBezTo>
                          <a:pt x="4285874" y="5417997"/>
                          <a:pt x="4197467" y="5397786"/>
                          <a:pt x="3995928" y="5416094"/>
                        </a:cubicBezTo>
                        <a:cubicBezTo>
                          <a:pt x="3794389" y="5434402"/>
                          <a:pt x="3512175" y="5385012"/>
                          <a:pt x="3338703" y="5416094"/>
                        </a:cubicBezTo>
                        <a:cubicBezTo>
                          <a:pt x="3165232" y="5447176"/>
                          <a:pt x="2961841" y="5402137"/>
                          <a:pt x="2839212" y="5416094"/>
                        </a:cubicBezTo>
                        <a:cubicBezTo>
                          <a:pt x="2716583" y="5430051"/>
                          <a:pt x="2260631" y="5391454"/>
                          <a:pt x="2103120" y="5416094"/>
                        </a:cubicBezTo>
                        <a:cubicBezTo>
                          <a:pt x="1945609" y="5440734"/>
                          <a:pt x="1802870" y="5413244"/>
                          <a:pt x="1603629" y="5416094"/>
                        </a:cubicBezTo>
                        <a:cubicBezTo>
                          <a:pt x="1404388" y="5418944"/>
                          <a:pt x="1036615" y="5428037"/>
                          <a:pt x="867537" y="5416094"/>
                        </a:cubicBezTo>
                        <a:cubicBezTo>
                          <a:pt x="698459" y="5404151"/>
                          <a:pt x="196765" y="5387017"/>
                          <a:pt x="0" y="5416094"/>
                        </a:cubicBezTo>
                        <a:cubicBezTo>
                          <a:pt x="-7913" y="5158982"/>
                          <a:pt x="-32352" y="4972281"/>
                          <a:pt x="0" y="4684921"/>
                        </a:cubicBezTo>
                        <a:cubicBezTo>
                          <a:pt x="32352" y="4397561"/>
                          <a:pt x="-36146" y="4109983"/>
                          <a:pt x="0" y="3953749"/>
                        </a:cubicBezTo>
                        <a:cubicBezTo>
                          <a:pt x="36146" y="3797515"/>
                          <a:pt x="38942" y="3433311"/>
                          <a:pt x="0" y="3168415"/>
                        </a:cubicBezTo>
                        <a:cubicBezTo>
                          <a:pt x="-38942" y="2903519"/>
                          <a:pt x="-264" y="2810505"/>
                          <a:pt x="0" y="2545564"/>
                        </a:cubicBezTo>
                        <a:cubicBezTo>
                          <a:pt x="264" y="2280623"/>
                          <a:pt x="20689" y="1994225"/>
                          <a:pt x="0" y="1760231"/>
                        </a:cubicBezTo>
                        <a:cubicBezTo>
                          <a:pt x="-20689" y="1526237"/>
                          <a:pt x="16073" y="1386976"/>
                          <a:pt x="0" y="1191541"/>
                        </a:cubicBezTo>
                        <a:cubicBezTo>
                          <a:pt x="-16073" y="996106"/>
                          <a:pt x="-16965" y="844858"/>
                          <a:pt x="0" y="677012"/>
                        </a:cubicBezTo>
                        <a:cubicBezTo>
                          <a:pt x="16965" y="509166"/>
                          <a:pt x="85" y="2771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4419423"/>
            <a:ext cx="3182692" cy="27432"/>
          </a:xfrm>
          <a:custGeom>
            <a:avLst/>
            <a:gdLst>
              <a:gd name="connsiteX0" fmla="*/ 0 w 3182692"/>
              <a:gd name="connsiteY0" fmla="*/ 0 h 27432"/>
              <a:gd name="connsiteX1" fmla="*/ 604711 w 3182692"/>
              <a:gd name="connsiteY1" fmla="*/ 0 h 27432"/>
              <a:gd name="connsiteX2" fmla="*/ 1241250 w 3182692"/>
              <a:gd name="connsiteY2" fmla="*/ 0 h 27432"/>
              <a:gd name="connsiteX3" fmla="*/ 1909615 w 3182692"/>
              <a:gd name="connsiteY3" fmla="*/ 0 h 27432"/>
              <a:gd name="connsiteX4" fmla="*/ 2577981 w 3182692"/>
              <a:gd name="connsiteY4" fmla="*/ 0 h 27432"/>
              <a:gd name="connsiteX5" fmla="*/ 3182692 w 3182692"/>
              <a:gd name="connsiteY5" fmla="*/ 0 h 27432"/>
              <a:gd name="connsiteX6" fmla="*/ 3182692 w 3182692"/>
              <a:gd name="connsiteY6" fmla="*/ 27432 h 27432"/>
              <a:gd name="connsiteX7" fmla="*/ 2482500 w 3182692"/>
              <a:gd name="connsiteY7" fmla="*/ 27432 h 27432"/>
              <a:gd name="connsiteX8" fmla="*/ 1782308 w 3182692"/>
              <a:gd name="connsiteY8" fmla="*/ 27432 h 27432"/>
              <a:gd name="connsiteX9" fmla="*/ 1145769 w 3182692"/>
              <a:gd name="connsiteY9" fmla="*/ 27432 h 27432"/>
              <a:gd name="connsiteX10" fmla="*/ 0 w 3182692"/>
              <a:gd name="connsiteY10" fmla="*/ 27432 h 27432"/>
              <a:gd name="connsiteX11" fmla="*/ 0 w 3182692"/>
              <a:gd name="connsiteY11" fmla="*/ 0 h 27432"/>
              <a:gd name="connsiteX0" fmla="*/ 0 w 3182692"/>
              <a:gd name="connsiteY0" fmla="*/ 0 h 27432"/>
              <a:gd name="connsiteX1" fmla="*/ 604711 w 3182692"/>
              <a:gd name="connsiteY1" fmla="*/ 0 h 27432"/>
              <a:gd name="connsiteX2" fmla="*/ 1145769 w 3182692"/>
              <a:gd name="connsiteY2" fmla="*/ 0 h 27432"/>
              <a:gd name="connsiteX3" fmla="*/ 1845961 w 3182692"/>
              <a:gd name="connsiteY3" fmla="*/ 0 h 27432"/>
              <a:gd name="connsiteX4" fmla="*/ 2450673 w 3182692"/>
              <a:gd name="connsiteY4" fmla="*/ 0 h 27432"/>
              <a:gd name="connsiteX5" fmla="*/ 3182692 w 3182692"/>
              <a:gd name="connsiteY5" fmla="*/ 0 h 27432"/>
              <a:gd name="connsiteX6" fmla="*/ 3182692 w 3182692"/>
              <a:gd name="connsiteY6" fmla="*/ 27432 h 27432"/>
              <a:gd name="connsiteX7" fmla="*/ 2546154 w 3182692"/>
              <a:gd name="connsiteY7" fmla="*/ 27432 h 27432"/>
              <a:gd name="connsiteX8" fmla="*/ 1845961 w 3182692"/>
              <a:gd name="connsiteY8" fmla="*/ 27432 h 27432"/>
              <a:gd name="connsiteX9" fmla="*/ 1304904 w 3182692"/>
              <a:gd name="connsiteY9" fmla="*/ 27432 h 27432"/>
              <a:gd name="connsiteX10" fmla="*/ 668365 w 3182692"/>
              <a:gd name="connsiteY10" fmla="*/ 27432 h 27432"/>
              <a:gd name="connsiteX11" fmla="*/ 0 w 3182692"/>
              <a:gd name="connsiteY11" fmla="*/ 27432 h 27432"/>
              <a:gd name="connsiteX12" fmla="*/ 0 w 3182692"/>
              <a:gd name="connsiteY12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27432" fill="none" extrusionOk="0">
                <a:moveTo>
                  <a:pt x="0" y="0"/>
                </a:moveTo>
                <a:cubicBezTo>
                  <a:pt x="145195" y="-37571"/>
                  <a:pt x="472618" y="-13696"/>
                  <a:pt x="604711" y="0"/>
                </a:cubicBezTo>
                <a:cubicBezTo>
                  <a:pt x="706652" y="-3280"/>
                  <a:pt x="1039328" y="-8567"/>
                  <a:pt x="1241250" y="0"/>
                </a:cubicBezTo>
                <a:cubicBezTo>
                  <a:pt x="1405712" y="-7891"/>
                  <a:pt x="1711158" y="8053"/>
                  <a:pt x="1909615" y="0"/>
                </a:cubicBezTo>
                <a:cubicBezTo>
                  <a:pt x="2107436" y="-40150"/>
                  <a:pt x="2247192" y="19443"/>
                  <a:pt x="2577981" y="0"/>
                </a:cubicBezTo>
                <a:cubicBezTo>
                  <a:pt x="2894393" y="-5855"/>
                  <a:pt x="3041563" y="17846"/>
                  <a:pt x="3182692" y="0"/>
                </a:cubicBezTo>
                <a:cubicBezTo>
                  <a:pt x="3181483" y="8407"/>
                  <a:pt x="3183078" y="21662"/>
                  <a:pt x="3182692" y="27432"/>
                </a:cubicBezTo>
                <a:cubicBezTo>
                  <a:pt x="2975928" y="66594"/>
                  <a:pt x="2667693" y="28550"/>
                  <a:pt x="2482500" y="27432"/>
                </a:cubicBezTo>
                <a:cubicBezTo>
                  <a:pt x="2299734" y="46056"/>
                  <a:pt x="1925962" y="18447"/>
                  <a:pt x="1782308" y="27432"/>
                </a:cubicBezTo>
                <a:cubicBezTo>
                  <a:pt x="1635580" y="29690"/>
                  <a:pt x="1257854" y="5481"/>
                  <a:pt x="1145769" y="27432"/>
                </a:cubicBezTo>
                <a:cubicBezTo>
                  <a:pt x="1025065" y="65718"/>
                  <a:pt x="247799" y="-2392"/>
                  <a:pt x="0" y="27432"/>
                </a:cubicBezTo>
                <a:cubicBezTo>
                  <a:pt x="-877" y="21414"/>
                  <a:pt x="691" y="5222"/>
                  <a:pt x="0" y="0"/>
                </a:cubicBezTo>
                <a:close/>
              </a:path>
              <a:path w="3182692" h="27432" stroke="0" extrusionOk="0">
                <a:moveTo>
                  <a:pt x="0" y="0"/>
                </a:moveTo>
                <a:cubicBezTo>
                  <a:pt x="288308" y="19724"/>
                  <a:pt x="431183" y="-26509"/>
                  <a:pt x="604711" y="0"/>
                </a:cubicBezTo>
                <a:cubicBezTo>
                  <a:pt x="795174" y="4405"/>
                  <a:pt x="950067" y="22541"/>
                  <a:pt x="1145769" y="0"/>
                </a:cubicBezTo>
                <a:cubicBezTo>
                  <a:pt x="1301850" y="7702"/>
                  <a:pt x="1499974" y="-70469"/>
                  <a:pt x="1845961" y="0"/>
                </a:cubicBezTo>
                <a:cubicBezTo>
                  <a:pt x="2191264" y="15313"/>
                  <a:pt x="2307232" y="-97"/>
                  <a:pt x="2450673" y="0"/>
                </a:cubicBezTo>
                <a:cubicBezTo>
                  <a:pt x="2596405" y="-19465"/>
                  <a:pt x="3033067" y="-31048"/>
                  <a:pt x="3182692" y="0"/>
                </a:cubicBezTo>
                <a:cubicBezTo>
                  <a:pt x="3182719" y="12742"/>
                  <a:pt x="3182063" y="18962"/>
                  <a:pt x="3182692" y="27432"/>
                </a:cubicBezTo>
                <a:cubicBezTo>
                  <a:pt x="3091120" y="-13878"/>
                  <a:pt x="2811074" y="70837"/>
                  <a:pt x="2546154" y="27432"/>
                </a:cubicBezTo>
                <a:cubicBezTo>
                  <a:pt x="2285186" y="36673"/>
                  <a:pt x="2090205" y="-13177"/>
                  <a:pt x="1845961" y="27432"/>
                </a:cubicBezTo>
                <a:cubicBezTo>
                  <a:pt x="1599794" y="40637"/>
                  <a:pt x="1466284" y="46591"/>
                  <a:pt x="1304904" y="27432"/>
                </a:cubicBezTo>
                <a:cubicBezTo>
                  <a:pt x="1189365" y="52919"/>
                  <a:pt x="952251" y="32605"/>
                  <a:pt x="668365" y="27432"/>
                </a:cubicBezTo>
                <a:cubicBezTo>
                  <a:pt x="407868" y="52739"/>
                  <a:pt x="284672" y="-261"/>
                  <a:pt x="0" y="27432"/>
                </a:cubicBezTo>
                <a:cubicBezTo>
                  <a:pt x="744" y="20230"/>
                  <a:pt x="1744" y="12455"/>
                  <a:pt x="0" y="0"/>
                </a:cubicBezTo>
                <a:close/>
              </a:path>
              <a:path w="3182692" h="27432" fill="none" stroke="0" extrusionOk="0">
                <a:moveTo>
                  <a:pt x="0" y="0"/>
                </a:moveTo>
                <a:cubicBezTo>
                  <a:pt x="108839" y="-32375"/>
                  <a:pt x="447732" y="16552"/>
                  <a:pt x="604711" y="0"/>
                </a:cubicBezTo>
                <a:cubicBezTo>
                  <a:pt x="781899" y="-548"/>
                  <a:pt x="1052060" y="7118"/>
                  <a:pt x="1241250" y="0"/>
                </a:cubicBezTo>
                <a:cubicBezTo>
                  <a:pt x="1399482" y="14083"/>
                  <a:pt x="1706293" y="54730"/>
                  <a:pt x="1909615" y="0"/>
                </a:cubicBezTo>
                <a:cubicBezTo>
                  <a:pt x="2085313" y="-24404"/>
                  <a:pt x="2264415" y="16988"/>
                  <a:pt x="2577981" y="0"/>
                </a:cubicBezTo>
                <a:cubicBezTo>
                  <a:pt x="2926098" y="-10318"/>
                  <a:pt x="3036314" y="-14769"/>
                  <a:pt x="3182692" y="0"/>
                </a:cubicBezTo>
                <a:cubicBezTo>
                  <a:pt x="3181318" y="7363"/>
                  <a:pt x="3182017" y="22542"/>
                  <a:pt x="3182692" y="27432"/>
                </a:cubicBezTo>
                <a:cubicBezTo>
                  <a:pt x="2996012" y="7913"/>
                  <a:pt x="2669008" y="36539"/>
                  <a:pt x="2482500" y="27432"/>
                </a:cubicBezTo>
                <a:cubicBezTo>
                  <a:pt x="2296543" y="30390"/>
                  <a:pt x="1935236" y="17082"/>
                  <a:pt x="1782308" y="27432"/>
                </a:cubicBezTo>
                <a:cubicBezTo>
                  <a:pt x="1607683" y="34634"/>
                  <a:pt x="1291498" y="10513"/>
                  <a:pt x="1145769" y="27432"/>
                </a:cubicBezTo>
                <a:cubicBezTo>
                  <a:pt x="1015407" y="64469"/>
                  <a:pt x="262557" y="35715"/>
                  <a:pt x="0" y="27432"/>
                </a:cubicBezTo>
                <a:cubicBezTo>
                  <a:pt x="-328" y="20933"/>
                  <a:pt x="1941" y="6802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3182692"/>
                      <a:gd name="connsiteY0" fmla="*/ 0 h 27432"/>
                      <a:gd name="connsiteX1" fmla="*/ 604711 w 3182692"/>
                      <a:gd name="connsiteY1" fmla="*/ 0 h 27432"/>
                      <a:gd name="connsiteX2" fmla="*/ 1241250 w 3182692"/>
                      <a:gd name="connsiteY2" fmla="*/ 0 h 27432"/>
                      <a:gd name="connsiteX3" fmla="*/ 1909615 w 3182692"/>
                      <a:gd name="connsiteY3" fmla="*/ 0 h 27432"/>
                      <a:gd name="connsiteX4" fmla="*/ 2577981 w 3182692"/>
                      <a:gd name="connsiteY4" fmla="*/ 0 h 27432"/>
                      <a:gd name="connsiteX5" fmla="*/ 3182692 w 3182692"/>
                      <a:gd name="connsiteY5" fmla="*/ 0 h 27432"/>
                      <a:gd name="connsiteX6" fmla="*/ 3182692 w 3182692"/>
                      <a:gd name="connsiteY6" fmla="*/ 27432 h 27432"/>
                      <a:gd name="connsiteX7" fmla="*/ 2482500 w 3182692"/>
                      <a:gd name="connsiteY7" fmla="*/ 27432 h 27432"/>
                      <a:gd name="connsiteX8" fmla="*/ 1782308 w 3182692"/>
                      <a:gd name="connsiteY8" fmla="*/ 27432 h 27432"/>
                      <a:gd name="connsiteX9" fmla="*/ 1145769 w 3182692"/>
                      <a:gd name="connsiteY9" fmla="*/ 27432 h 27432"/>
                      <a:gd name="connsiteX10" fmla="*/ 0 w 3182692"/>
                      <a:gd name="connsiteY10" fmla="*/ 27432 h 27432"/>
                      <a:gd name="connsiteX11" fmla="*/ 0 w 3182692"/>
                      <a:gd name="connsiteY11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182692" h="27432" fill="none" extrusionOk="0">
                        <a:moveTo>
                          <a:pt x="0" y="0"/>
                        </a:moveTo>
                        <a:cubicBezTo>
                          <a:pt x="126686" y="-21366"/>
                          <a:pt x="467788" y="9025"/>
                          <a:pt x="604711" y="0"/>
                        </a:cubicBezTo>
                        <a:cubicBezTo>
                          <a:pt x="741634" y="-9025"/>
                          <a:pt x="1061620" y="6814"/>
                          <a:pt x="1241250" y="0"/>
                        </a:cubicBezTo>
                        <a:cubicBezTo>
                          <a:pt x="1420880" y="-6814"/>
                          <a:pt x="1713773" y="13383"/>
                          <a:pt x="1909615" y="0"/>
                        </a:cubicBezTo>
                        <a:cubicBezTo>
                          <a:pt x="2105457" y="-13383"/>
                          <a:pt x="2257256" y="13567"/>
                          <a:pt x="2577981" y="0"/>
                        </a:cubicBezTo>
                        <a:cubicBezTo>
                          <a:pt x="2898706" y="-13567"/>
                          <a:pt x="3026063" y="6328"/>
                          <a:pt x="3182692" y="0"/>
                        </a:cubicBezTo>
                        <a:cubicBezTo>
                          <a:pt x="3181526" y="7395"/>
                          <a:pt x="3182737" y="21864"/>
                          <a:pt x="3182692" y="27432"/>
                        </a:cubicBezTo>
                        <a:cubicBezTo>
                          <a:pt x="2998421" y="30886"/>
                          <a:pt x="2675038" y="28158"/>
                          <a:pt x="2482500" y="27432"/>
                        </a:cubicBezTo>
                        <a:cubicBezTo>
                          <a:pt x="2289962" y="26706"/>
                          <a:pt x="1930644" y="15978"/>
                          <a:pt x="1782308" y="27432"/>
                        </a:cubicBezTo>
                        <a:cubicBezTo>
                          <a:pt x="1633972" y="38886"/>
                          <a:pt x="1287388" y="7152"/>
                          <a:pt x="1145769" y="27432"/>
                        </a:cubicBezTo>
                        <a:cubicBezTo>
                          <a:pt x="1004150" y="47712"/>
                          <a:pt x="256377" y="-28294"/>
                          <a:pt x="0" y="27432"/>
                        </a:cubicBezTo>
                        <a:cubicBezTo>
                          <a:pt x="-503" y="20663"/>
                          <a:pt x="1168" y="5855"/>
                          <a:pt x="0" y="0"/>
                        </a:cubicBezTo>
                        <a:close/>
                      </a:path>
                      <a:path w="3182692" h="27432" stroke="0" extrusionOk="0">
                        <a:moveTo>
                          <a:pt x="0" y="0"/>
                        </a:moveTo>
                        <a:cubicBezTo>
                          <a:pt x="283446" y="18201"/>
                          <a:pt x="432812" y="7290"/>
                          <a:pt x="604711" y="0"/>
                        </a:cubicBezTo>
                        <a:cubicBezTo>
                          <a:pt x="776610" y="-7290"/>
                          <a:pt x="982253" y="15478"/>
                          <a:pt x="1145769" y="0"/>
                        </a:cubicBezTo>
                        <a:cubicBezTo>
                          <a:pt x="1309285" y="-15478"/>
                          <a:pt x="1514247" y="-25520"/>
                          <a:pt x="1845961" y="0"/>
                        </a:cubicBezTo>
                        <a:cubicBezTo>
                          <a:pt x="2177675" y="25520"/>
                          <a:pt x="2297588" y="16646"/>
                          <a:pt x="2450673" y="0"/>
                        </a:cubicBezTo>
                        <a:cubicBezTo>
                          <a:pt x="2603758" y="-16646"/>
                          <a:pt x="3023048" y="-21196"/>
                          <a:pt x="3182692" y="0"/>
                        </a:cubicBezTo>
                        <a:cubicBezTo>
                          <a:pt x="3182885" y="12649"/>
                          <a:pt x="3181704" y="17989"/>
                          <a:pt x="3182692" y="27432"/>
                        </a:cubicBezTo>
                        <a:cubicBezTo>
                          <a:pt x="3039109" y="-3557"/>
                          <a:pt x="2823860" y="22992"/>
                          <a:pt x="2546154" y="27432"/>
                        </a:cubicBezTo>
                        <a:cubicBezTo>
                          <a:pt x="2268448" y="31872"/>
                          <a:pt x="2098674" y="14435"/>
                          <a:pt x="1845961" y="27432"/>
                        </a:cubicBezTo>
                        <a:cubicBezTo>
                          <a:pt x="1593248" y="40429"/>
                          <a:pt x="1456743" y="36704"/>
                          <a:pt x="1304904" y="27432"/>
                        </a:cubicBezTo>
                        <a:cubicBezTo>
                          <a:pt x="1153065" y="18160"/>
                          <a:pt x="947204" y="20270"/>
                          <a:pt x="668365" y="27432"/>
                        </a:cubicBezTo>
                        <a:cubicBezTo>
                          <a:pt x="389526" y="34594"/>
                          <a:pt x="288244" y="4516"/>
                          <a:pt x="0" y="27432"/>
                        </a:cubicBezTo>
                        <a:cubicBezTo>
                          <a:pt x="1300" y="19678"/>
                          <a:pt x="-86" y="120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26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794604" y="-1108988"/>
            <a:ext cx="5384871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1B8862-2915-4187-96E7-552E1CB17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4" y="673770"/>
            <a:ext cx="2733367" cy="2414488"/>
          </a:xfrm>
        </p:spPr>
        <p:txBody>
          <a:bodyPr anchor="t">
            <a:normAutofit/>
          </a:bodyPr>
          <a:lstStyle/>
          <a:p>
            <a:r>
              <a:rPr lang="de-DE" sz="5700">
                <a:solidFill>
                  <a:schemeClr val="bg1"/>
                </a:solidFill>
                <a:latin typeface="Modern Love Caps"/>
              </a:rPr>
              <a:t>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C4F230-6407-4D9F-931A-DC81EA0A3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9" y="882315"/>
            <a:ext cx="3941065" cy="52946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1200" dirty="0">
                <a:latin typeface="Calibri"/>
                <a:ea typeface="+mn-lt"/>
                <a:cs typeface="+mn-lt"/>
                <a:hlinkClick r:id="rId2"/>
              </a:rPr>
              <a:t>https://nanopdf.com/download/document-5391_pdf</a:t>
            </a:r>
            <a:r>
              <a:rPr lang="de-DE" sz="1200">
                <a:latin typeface="Calibri"/>
                <a:ea typeface="+mn-lt"/>
                <a:cs typeface="+mn-lt"/>
              </a:rPr>
              <a:t> , 09.10.2020</a:t>
            </a:r>
          </a:p>
          <a:p>
            <a:r>
              <a:rPr lang="de-DE" sz="1200" dirty="0">
                <a:latin typeface="Calibri"/>
                <a:ea typeface="+mn-lt"/>
                <a:cs typeface="+mn-lt"/>
                <a:hlinkClick r:id="rId3"/>
              </a:rPr>
              <a:t>https://de.wikipedia.org/wiki/Datei:Austria_satellite_unannotated.jpg</a:t>
            </a:r>
            <a:r>
              <a:rPr lang="de-DE" sz="1200">
                <a:latin typeface="Calibri"/>
                <a:ea typeface="+mn-lt"/>
                <a:cs typeface="+mn-lt"/>
              </a:rPr>
              <a:t> , 09.10.2020</a:t>
            </a:r>
          </a:p>
          <a:p>
            <a:r>
              <a:rPr lang="de-DE" sz="1200" dirty="0">
                <a:latin typeface="Calibri"/>
                <a:ea typeface="+mn-lt"/>
                <a:cs typeface="+mn-lt"/>
                <a:hlinkClick r:id="rId4"/>
              </a:rPr>
              <a:t>https://helix.oebv.at/videothek/255738112</a:t>
            </a:r>
            <a:r>
              <a:rPr lang="de-DE" sz="1200">
                <a:latin typeface="Calibri"/>
                <a:ea typeface="+mn-lt"/>
                <a:cs typeface="+mn-lt"/>
              </a:rPr>
              <a:t> , 10.10.2020</a:t>
            </a:r>
            <a:endParaRPr lang="de-DE" sz="1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0394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4">
            <a:extLst>
              <a:ext uri="{FF2B5EF4-FFF2-40B4-BE49-F238E27FC236}">
                <a16:creationId xmlns:a16="http://schemas.microsoft.com/office/drawing/2014/main" id="{745DEEED-BE3A-4307-800A-45F555B51C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6">
            <a:extLst>
              <a:ext uri="{FF2B5EF4-FFF2-40B4-BE49-F238E27FC236}">
                <a16:creationId xmlns:a16="http://schemas.microsoft.com/office/drawing/2014/main" id="{F5C73706-35AD-4797-B796-D806B8FE5A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754722" cy="6858000"/>
          </a:xfrm>
          <a:custGeom>
            <a:avLst/>
            <a:gdLst>
              <a:gd name="connsiteX0" fmla="*/ 5006297 w 5006297"/>
              <a:gd name="connsiteY0" fmla="*/ 0 h 6858000"/>
              <a:gd name="connsiteX1" fmla="*/ 1229608 w 5006297"/>
              <a:gd name="connsiteY1" fmla="*/ 0 h 6858000"/>
              <a:gd name="connsiteX2" fmla="*/ 1128285 w 5006297"/>
              <a:gd name="connsiteY2" fmla="*/ 156518 h 6858000"/>
              <a:gd name="connsiteX3" fmla="*/ 768782 w 5006297"/>
              <a:gd name="connsiteY3" fmla="*/ 825746 h 6858000"/>
              <a:gd name="connsiteX4" fmla="*/ 743290 w 5006297"/>
              <a:gd name="connsiteY4" fmla="*/ 860183 h 6858000"/>
              <a:gd name="connsiteX5" fmla="*/ 787138 w 5006297"/>
              <a:gd name="connsiteY5" fmla="*/ 756243 h 6858000"/>
              <a:gd name="connsiteX6" fmla="*/ 980544 w 5006297"/>
              <a:gd name="connsiteY6" fmla="*/ 339016 h 6858000"/>
              <a:gd name="connsiteX7" fmla="*/ 1161966 w 5006297"/>
              <a:gd name="connsiteY7" fmla="*/ 0 h 6858000"/>
              <a:gd name="connsiteX8" fmla="*/ 1104491 w 5006297"/>
              <a:gd name="connsiteY8" fmla="*/ 0 h 6858000"/>
              <a:gd name="connsiteX9" fmla="*/ 993044 w 5006297"/>
              <a:gd name="connsiteY9" fmla="*/ 204247 h 6858000"/>
              <a:gd name="connsiteX10" fmla="*/ 494731 w 5006297"/>
              <a:gd name="connsiteY10" fmla="*/ 1375322 h 6858000"/>
              <a:gd name="connsiteX11" fmla="*/ 46559 w 5006297"/>
              <a:gd name="connsiteY11" fmla="*/ 3329787 h 6858000"/>
              <a:gd name="connsiteX12" fmla="*/ 12272 w 5006297"/>
              <a:gd name="connsiteY12" fmla="*/ 4352595 h 6858000"/>
              <a:gd name="connsiteX13" fmla="*/ 171094 w 5006297"/>
              <a:gd name="connsiteY13" fmla="*/ 5544543 h 6858000"/>
              <a:gd name="connsiteX14" fmla="*/ 538125 w 5006297"/>
              <a:gd name="connsiteY14" fmla="*/ 6816123 h 6858000"/>
              <a:gd name="connsiteX15" fmla="*/ 555724 w 5006297"/>
              <a:gd name="connsiteY15" fmla="*/ 6858000 h 6858000"/>
              <a:gd name="connsiteX16" fmla="*/ 608303 w 5006297"/>
              <a:gd name="connsiteY16" fmla="*/ 6858000 h 6858000"/>
              <a:gd name="connsiteX17" fmla="*/ 596366 w 5006297"/>
              <a:gd name="connsiteY17" fmla="*/ 6829337 h 6858000"/>
              <a:gd name="connsiteX18" fmla="*/ 364843 w 5006297"/>
              <a:gd name="connsiteY18" fmla="*/ 6132604 h 6858000"/>
              <a:gd name="connsiteX19" fmla="*/ 213412 w 5006297"/>
              <a:gd name="connsiteY19" fmla="*/ 5505676 h 6858000"/>
              <a:gd name="connsiteX20" fmla="*/ 211628 w 5006297"/>
              <a:gd name="connsiteY20" fmla="*/ 5472254 h 6858000"/>
              <a:gd name="connsiteX21" fmla="*/ 311945 w 5006297"/>
              <a:gd name="connsiteY21" fmla="*/ 5821167 h 6858000"/>
              <a:gd name="connsiteX22" fmla="*/ 623960 w 5006297"/>
              <a:gd name="connsiteY22" fmla="*/ 6658826 h 6858000"/>
              <a:gd name="connsiteX23" fmla="*/ 717350 w 5006297"/>
              <a:gd name="connsiteY23" fmla="*/ 6858000 h 6858000"/>
              <a:gd name="connsiteX24" fmla="*/ 5006297 w 5006297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06297" h="6858000">
                <a:moveTo>
                  <a:pt x="5006297" y="0"/>
                </a:moveTo>
                <a:lnTo>
                  <a:pt x="1229608" y="0"/>
                </a:lnTo>
                <a:lnTo>
                  <a:pt x="1128285" y="156518"/>
                </a:lnTo>
                <a:cubicBezTo>
                  <a:pt x="996915" y="372642"/>
                  <a:pt x="877575" y="596029"/>
                  <a:pt x="768782" y="825746"/>
                </a:cubicBezTo>
                <a:cubicBezTo>
                  <a:pt x="763429" y="839224"/>
                  <a:pt x="754646" y="851089"/>
                  <a:pt x="743290" y="860183"/>
                </a:cubicBezTo>
                <a:cubicBezTo>
                  <a:pt x="757948" y="825621"/>
                  <a:pt x="772224" y="790805"/>
                  <a:pt x="787138" y="756243"/>
                </a:cubicBezTo>
                <a:cubicBezTo>
                  <a:pt x="848067" y="615114"/>
                  <a:pt x="912406" y="475964"/>
                  <a:pt x="980544" y="339016"/>
                </a:cubicBezTo>
                <a:lnTo>
                  <a:pt x="1161966" y="0"/>
                </a:lnTo>
                <a:lnTo>
                  <a:pt x="1104491" y="0"/>
                </a:lnTo>
                <a:lnTo>
                  <a:pt x="993044" y="204247"/>
                </a:lnTo>
                <a:cubicBezTo>
                  <a:pt x="798291" y="579761"/>
                  <a:pt x="634561" y="971401"/>
                  <a:pt x="494731" y="1375322"/>
                </a:cubicBezTo>
                <a:cubicBezTo>
                  <a:pt x="277072" y="2009491"/>
                  <a:pt x="126862" y="2664550"/>
                  <a:pt x="46559" y="3329787"/>
                </a:cubicBezTo>
                <a:cubicBezTo>
                  <a:pt x="4496" y="3670216"/>
                  <a:pt x="-14242" y="4010141"/>
                  <a:pt x="12272" y="4352595"/>
                </a:cubicBezTo>
                <a:cubicBezTo>
                  <a:pt x="43627" y="4752907"/>
                  <a:pt x="90918" y="5150814"/>
                  <a:pt x="171094" y="5544543"/>
                </a:cubicBezTo>
                <a:cubicBezTo>
                  <a:pt x="259524" y="5979227"/>
                  <a:pt x="379573" y="6403657"/>
                  <a:pt x="538125" y="6816123"/>
                </a:cubicBezTo>
                <a:lnTo>
                  <a:pt x="555724" y="6858000"/>
                </a:lnTo>
                <a:lnTo>
                  <a:pt x="608303" y="6858000"/>
                </a:lnTo>
                <a:lnTo>
                  <a:pt x="596366" y="6829337"/>
                </a:lnTo>
                <a:cubicBezTo>
                  <a:pt x="508696" y="6602484"/>
                  <a:pt x="431985" y="6369981"/>
                  <a:pt x="364843" y="6132604"/>
                </a:cubicBezTo>
                <a:cubicBezTo>
                  <a:pt x="306463" y="5925865"/>
                  <a:pt x="263378" y="5714822"/>
                  <a:pt x="213412" y="5505676"/>
                </a:cubicBezTo>
                <a:cubicBezTo>
                  <a:pt x="212231" y="5494574"/>
                  <a:pt x="211637" y="5483421"/>
                  <a:pt x="211628" y="5472254"/>
                </a:cubicBezTo>
                <a:cubicBezTo>
                  <a:pt x="248210" y="5599108"/>
                  <a:pt x="277401" y="5710897"/>
                  <a:pt x="311945" y="5821167"/>
                </a:cubicBezTo>
                <a:cubicBezTo>
                  <a:pt x="401999" y="6108329"/>
                  <a:pt x="505868" y="6387643"/>
                  <a:pt x="623960" y="6658826"/>
                </a:cubicBezTo>
                <a:lnTo>
                  <a:pt x="717350" y="6858000"/>
                </a:lnTo>
                <a:lnTo>
                  <a:pt x="5006297" y="6858000"/>
                </a:lnTo>
                <a:close/>
              </a:path>
            </a:pathLst>
          </a:custGeom>
          <a:solidFill>
            <a:schemeClr val="accent1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9C0B70-3FDF-4E6F-A308-3ACF18F54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47" y="644652"/>
            <a:ext cx="3234996" cy="5568696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rgbClr val="FFFFFF"/>
                </a:solidFill>
                <a:latin typeface="Modern Love Caps"/>
              </a:rPr>
              <a:t>Eigenschaften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5968EB-CCA9-4654-9A1D-868F7992E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4010" y="644652"/>
            <a:ext cx="4946125" cy="5568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de-DE" dirty="0">
                <a:latin typeface="Calibri"/>
                <a:cs typeface="Calibri"/>
              </a:rPr>
              <a:t>Großlandschaften zeichnen sich aus durch...</a:t>
            </a:r>
          </a:p>
          <a:p>
            <a:pPr marL="0" indent="0">
              <a:buNone/>
            </a:pPr>
            <a:endParaRPr lang="de-DE" dirty="0">
              <a:latin typeface="Calibri"/>
              <a:cs typeface="Calibri"/>
            </a:endParaRPr>
          </a:p>
          <a:p>
            <a:pPr>
              <a:buFont typeface="Courier New" panose="020B0604020202020204" pitchFamily="34" charset="0"/>
              <a:buChar char="o"/>
            </a:pPr>
            <a:r>
              <a:rPr lang="de-DE" dirty="0">
                <a:latin typeface="Calibri"/>
                <a:cs typeface="Calibri"/>
              </a:rPr>
              <a:t>Geographische Merkmale</a:t>
            </a:r>
          </a:p>
          <a:p>
            <a:pPr>
              <a:buFont typeface="Courier New" panose="020B0604020202020204" pitchFamily="34" charset="0"/>
              <a:buChar char="o"/>
            </a:pPr>
            <a:r>
              <a:rPr lang="de-DE" dirty="0">
                <a:latin typeface="Calibri"/>
                <a:cs typeface="Calibri"/>
              </a:rPr>
              <a:t>Kulturelle Gegebenheiten</a:t>
            </a:r>
          </a:p>
          <a:p>
            <a:pPr>
              <a:buFont typeface="Courier New" panose="020B0604020202020204" pitchFamily="34" charset="0"/>
              <a:buChar char="o"/>
            </a:pPr>
            <a:r>
              <a:rPr lang="de-DE" dirty="0">
                <a:latin typeface="Calibri"/>
                <a:cs typeface="Calibri"/>
              </a:rPr>
              <a:t>Landschaftliche Eigenheit</a:t>
            </a:r>
          </a:p>
          <a:p>
            <a:pPr>
              <a:buFont typeface="Courier New" panose="020B0604020202020204" pitchFamily="34" charset="0"/>
              <a:buChar char="o"/>
            </a:pPr>
            <a:endParaRPr lang="de-DE" dirty="0">
              <a:latin typeface="Calibri"/>
              <a:cs typeface="Calibri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C0CF04-4394-422C-8FF4-1F8DDC4C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1(</a:t>
            </a:r>
          </a:p>
        </p:txBody>
      </p:sp>
    </p:spTree>
    <p:extLst>
      <p:ext uri="{BB962C8B-B14F-4D97-AF65-F5344CB8AC3E}">
        <p14:creationId xmlns:p14="http://schemas.microsoft.com/office/powerpoint/2010/main" val="2852641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54B211C-C0F6-4AE8-8121-30879CBB48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077E2B-4503-4DDA-BC16-1B9779567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4377854"/>
            <a:ext cx="2977248" cy="1978553"/>
          </a:xfrm>
        </p:spPr>
        <p:txBody>
          <a:bodyPr anchor="ctr">
            <a:normAutofit fontScale="90000"/>
          </a:bodyPr>
          <a:lstStyle/>
          <a:p>
            <a:r>
              <a:rPr lang="de-DE" sz="4200" dirty="0">
                <a:latin typeface="Modern Love Caps"/>
              </a:rPr>
              <a:t>Groß-</a:t>
            </a:r>
            <a:br>
              <a:rPr lang="de-DE" sz="4200" dirty="0">
                <a:latin typeface="Modern Love Caps"/>
              </a:rPr>
            </a:br>
            <a:r>
              <a:rPr lang="de-DE" sz="4200" dirty="0" err="1">
                <a:latin typeface="Modern Love Caps"/>
              </a:rPr>
              <a:t>landschaften</a:t>
            </a:r>
            <a:endParaRPr lang="de-DE" sz="4200" dirty="0">
              <a:latin typeface="Modern Love Cap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0DE4B2-2248-43E5-AB82-B5B6BDF54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0720" y="4248236"/>
            <a:ext cx="5170933" cy="2614863"/>
          </a:xfrm>
        </p:spPr>
        <p:txBody>
          <a:bodyPr anchor="ctr">
            <a:normAutofit/>
          </a:bodyPr>
          <a:lstStyle/>
          <a:p>
            <a:r>
              <a:rPr lang="en-US" sz="2000" dirty="0">
                <a:latin typeface="Calibri"/>
                <a:cs typeface="Calibri"/>
              </a:rPr>
              <a:t>Granit- und </a:t>
            </a:r>
            <a:r>
              <a:rPr lang="en-US" sz="2000" dirty="0" err="1">
                <a:latin typeface="Calibri"/>
                <a:cs typeface="Calibri"/>
              </a:rPr>
              <a:t>Gneishochland</a:t>
            </a:r>
            <a:endParaRPr lang="en-US" sz="20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Alpen</a:t>
            </a:r>
          </a:p>
          <a:p>
            <a:r>
              <a:rPr lang="en-US" sz="2000" dirty="0">
                <a:latin typeface="Calibri"/>
                <a:cs typeface="Calibri"/>
              </a:rPr>
              <a:t>Alpen- und </a:t>
            </a:r>
            <a:r>
              <a:rPr lang="en-US" sz="2000" dirty="0" err="1">
                <a:latin typeface="Calibri"/>
                <a:cs typeface="Calibri"/>
              </a:rPr>
              <a:t>Karpatenvorland</a:t>
            </a:r>
            <a:endParaRPr lang="en-US" sz="20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Wiener Becken</a:t>
            </a:r>
          </a:p>
          <a:p>
            <a:r>
              <a:rPr lang="en-US" sz="2000" dirty="0">
                <a:latin typeface="Calibri"/>
                <a:cs typeface="Calibri"/>
              </a:rPr>
              <a:t>Vorland </a:t>
            </a:r>
            <a:r>
              <a:rPr lang="en-US" sz="2000" dirty="0" err="1">
                <a:latin typeface="Calibri"/>
                <a:cs typeface="Calibri"/>
              </a:rPr>
              <a:t>im</a:t>
            </a:r>
            <a:r>
              <a:rPr lang="en-US" sz="2000" dirty="0">
                <a:latin typeface="Calibri"/>
                <a:cs typeface="Calibri"/>
              </a:rPr>
              <a:t> Osten und </a:t>
            </a:r>
            <a:r>
              <a:rPr lang="en-US" sz="2000" dirty="0" err="1">
                <a:latin typeface="Calibri"/>
                <a:cs typeface="Calibri"/>
              </a:rPr>
              <a:t>im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Südosten</a:t>
            </a:r>
            <a:endParaRPr lang="en-US" sz="2000" dirty="0">
              <a:latin typeface="Calibri"/>
              <a:cs typeface="Calibri"/>
            </a:endParaRPr>
          </a:p>
          <a:p>
            <a:endParaRPr lang="en-US" sz="1700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4316552" y="4884261"/>
              <a:ext cx="27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03052" y="4868832"/>
                <a:ext cx="27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36244" y="4566390"/>
            <a:ext cx="13716" cy="1601482"/>
          </a:xfrm>
          <a:custGeom>
            <a:avLst/>
            <a:gdLst>
              <a:gd name="connsiteX0" fmla="*/ 0 w 13716"/>
              <a:gd name="connsiteY0" fmla="*/ 0 h 1601482"/>
              <a:gd name="connsiteX1" fmla="*/ 13716 w 13716"/>
              <a:gd name="connsiteY1" fmla="*/ 0 h 1601482"/>
              <a:gd name="connsiteX2" fmla="*/ 13716 w 13716"/>
              <a:gd name="connsiteY2" fmla="*/ 549842 h 1601482"/>
              <a:gd name="connsiteX3" fmla="*/ 13716 w 13716"/>
              <a:gd name="connsiteY3" fmla="*/ 1115699 h 1601482"/>
              <a:gd name="connsiteX4" fmla="*/ 13716 w 13716"/>
              <a:gd name="connsiteY4" fmla="*/ 1601482 h 1601482"/>
              <a:gd name="connsiteX5" fmla="*/ 0 w 13716"/>
              <a:gd name="connsiteY5" fmla="*/ 1601482 h 1601482"/>
              <a:gd name="connsiteX6" fmla="*/ 0 w 13716"/>
              <a:gd name="connsiteY6" fmla="*/ 1067655 h 1601482"/>
              <a:gd name="connsiteX7" fmla="*/ 0 w 13716"/>
              <a:gd name="connsiteY7" fmla="*/ 517813 h 1601482"/>
              <a:gd name="connsiteX8" fmla="*/ 0 w 13716"/>
              <a:gd name="connsiteY8" fmla="*/ 0 h 160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16" h="1601482" fill="none" extrusionOk="0">
                <a:moveTo>
                  <a:pt x="0" y="0"/>
                </a:moveTo>
                <a:cubicBezTo>
                  <a:pt x="4335" y="145"/>
                  <a:pt x="8549" y="282"/>
                  <a:pt x="13716" y="0"/>
                </a:cubicBezTo>
                <a:cubicBezTo>
                  <a:pt x="8919" y="239554"/>
                  <a:pt x="28510" y="357305"/>
                  <a:pt x="13716" y="549842"/>
                </a:cubicBezTo>
                <a:cubicBezTo>
                  <a:pt x="-1078" y="742379"/>
                  <a:pt x="-2463" y="968008"/>
                  <a:pt x="13716" y="1115699"/>
                </a:cubicBezTo>
                <a:cubicBezTo>
                  <a:pt x="29895" y="1263390"/>
                  <a:pt x="35895" y="1447654"/>
                  <a:pt x="13716" y="1601482"/>
                </a:cubicBezTo>
                <a:cubicBezTo>
                  <a:pt x="9543" y="1601368"/>
                  <a:pt x="5314" y="1600846"/>
                  <a:pt x="0" y="1601482"/>
                </a:cubicBezTo>
                <a:cubicBezTo>
                  <a:pt x="11161" y="1416130"/>
                  <a:pt x="-25575" y="1276384"/>
                  <a:pt x="0" y="1067655"/>
                </a:cubicBezTo>
                <a:cubicBezTo>
                  <a:pt x="25575" y="858926"/>
                  <a:pt x="19778" y="740089"/>
                  <a:pt x="0" y="517813"/>
                </a:cubicBezTo>
                <a:cubicBezTo>
                  <a:pt x="-19778" y="295537"/>
                  <a:pt x="-1186" y="190747"/>
                  <a:pt x="0" y="0"/>
                </a:cubicBezTo>
                <a:close/>
              </a:path>
              <a:path w="13716" h="1601482" stroke="0" extrusionOk="0">
                <a:moveTo>
                  <a:pt x="0" y="0"/>
                </a:moveTo>
                <a:cubicBezTo>
                  <a:pt x="5460" y="-220"/>
                  <a:pt x="7963" y="-382"/>
                  <a:pt x="13716" y="0"/>
                </a:cubicBezTo>
                <a:cubicBezTo>
                  <a:pt x="24019" y="163128"/>
                  <a:pt x="24838" y="353165"/>
                  <a:pt x="13716" y="485783"/>
                </a:cubicBezTo>
                <a:cubicBezTo>
                  <a:pt x="2594" y="618401"/>
                  <a:pt x="-5197" y="808120"/>
                  <a:pt x="13716" y="1051640"/>
                </a:cubicBezTo>
                <a:cubicBezTo>
                  <a:pt x="32629" y="1295160"/>
                  <a:pt x="-4797" y="1354107"/>
                  <a:pt x="13716" y="1601482"/>
                </a:cubicBezTo>
                <a:cubicBezTo>
                  <a:pt x="8374" y="1601483"/>
                  <a:pt x="3744" y="1600922"/>
                  <a:pt x="0" y="1601482"/>
                </a:cubicBezTo>
                <a:cubicBezTo>
                  <a:pt x="20846" y="1460490"/>
                  <a:pt x="16548" y="1224222"/>
                  <a:pt x="0" y="1035625"/>
                </a:cubicBezTo>
                <a:cubicBezTo>
                  <a:pt x="-16548" y="847028"/>
                  <a:pt x="24571" y="662668"/>
                  <a:pt x="0" y="469768"/>
                </a:cubicBezTo>
                <a:cubicBezTo>
                  <a:pt x="-24571" y="276868"/>
                  <a:pt x="-22089" y="172464"/>
                  <a:pt x="0" y="0"/>
                </a:cubicBezTo>
                <a:close/>
              </a:path>
            </a:pathLst>
          </a:custGeom>
          <a:solidFill>
            <a:srgbClr val="C3ED8E"/>
          </a:solidFill>
          <a:ln w="34925">
            <a:solidFill>
              <a:srgbClr val="C3ED8E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6" descr="Ein Bild, das Karte enthält.&#10;&#10;Beschreibung automatisch generiert.">
            <a:extLst>
              <a:ext uri="{FF2B5EF4-FFF2-40B4-BE49-F238E27FC236}">
                <a16:creationId xmlns:a16="http://schemas.microsoft.com/office/drawing/2014/main" id="{FD9C00C3-1203-489C-9043-7BBD2FFA4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946" y="653034"/>
            <a:ext cx="5524106" cy="308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78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4ABAA3-44BF-45D1-AC67-774A44A67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1221"/>
            <a:ext cx="7886700" cy="1348065"/>
          </a:xfrm>
        </p:spPr>
        <p:txBody>
          <a:bodyPr>
            <a:normAutofit/>
          </a:bodyPr>
          <a:lstStyle/>
          <a:p>
            <a:r>
              <a:rPr lang="de-DE" sz="7200">
                <a:solidFill>
                  <a:schemeClr val="bg1"/>
                </a:solidFill>
                <a:latin typeface="Modern Love Caps"/>
              </a:rPr>
              <a:t>Alpen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AF75A0-6999-4764-B211-EE5F752F7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86789"/>
            <a:ext cx="7886700" cy="359017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de-DE" dirty="0">
              <a:latin typeface="Calibri"/>
              <a:cs typeface="Calibri"/>
            </a:endParaRPr>
          </a:p>
          <a:p>
            <a:r>
              <a:rPr lang="de-DE">
                <a:latin typeface="Calibri"/>
                <a:cs typeface="Calibri"/>
              </a:rPr>
              <a:t>Größte Großlandschaft</a:t>
            </a:r>
            <a:endParaRPr lang="de-DE"/>
          </a:p>
          <a:p>
            <a:r>
              <a:rPr lang="de-DE">
                <a:latin typeface="Calibri"/>
                <a:cs typeface="Calibri"/>
              </a:rPr>
              <a:t>Bedecken 2/3 Österreichs</a:t>
            </a:r>
          </a:p>
          <a:p>
            <a:r>
              <a:rPr lang="de-DE">
                <a:latin typeface="Calibri"/>
                <a:cs typeface="Calibri"/>
              </a:rPr>
              <a:t>Vorarlberg – Wien </a:t>
            </a:r>
            <a:endParaRPr lang="de-DE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8357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ED250B-D5D4-4270-946D-AA631BECA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1221"/>
            <a:ext cx="7886700" cy="1348065"/>
          </a:xfrm>
        </p:spPr>
        <p:txBody>
          <a:bodyPr>
            <a:normAutofit fontScale="90000"/>
          </a:bodyPr>
          <a:lstStyle/>
          <a:p>
            <a:r>
              <a:rPr lang="de-DE" sz="5900">
                <a:solidFill>
                  <a:schemeClr val="bg1"/>
                </a:solidFill>
                <a:latin typeface="Modern Love Caps"/>
              </a:rPr>
              <a:t>Alpen- und Karpatenvorland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283219-AA9B-4B89-94B9-586B35DA8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86789"/>
            <a:ext cx="7886700" cy="359017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de-DE" dirty="0">
              <a:latin typeface="Calibri"/>
              <a:cs typeface="Calibri"/>
            </a:endParaRPr>
          </a:p>
          <a:p>
            <a:r>
              <a:rPr lang="de-DE">
                <a:latin typeface="Calibri"/>
                <a:cs typeface="Calibri"/>
              </a:rPr>
              <a:t>Nördlich der Alpen</a:t>
            </a:r>
            <a:endParaRPr lang="de-DE"/>
          </a:p>
          <a:p>
            <a:r>
              <a:rPr lang="de-DE">
                <a:latin typeface="Calibri"/>
                <a:cs typeface="Calibri"/>
              </a:rPr>
              <a:t>Ebenen und hügelige Landschaften</a:t>
            </a:r>
          </a:p>
          <a:p>
            <a:r>
              <a:rPr lang="de-DE">
                <a:latin typeface="Calibri"/>
                <a:cs typeface="Calibri"/>
              </a:rPr>
              <a:t>Viele Städte und Autobahnen</a:t>
            </a:r>
            <a:endParaRPr lang="de-DE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6400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ED250B-D5D4-4270-946D-AA631BECA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1221"/>
            <a:ext cx="7886700" cy="1348065"/>
          </a:xfrm>
        </p:spPr>
        <p:txBody>
          <a:bodyPr>
            <a:normAutofit fontScale="90000"/>
          </a:bodyPr>
          <a:lstStyle/>
          <a:p>
            <a:r>
              <a:rPr lang="de-DE" sz="5900">
                <a:solidFill>
                  <a:schemeClr val="bg1"/>
                </a:solidFill>
                <a:latin typeface="Modern Love Caps"/>
              </a:rPr>
              <a:t>Granit- und Gneishochland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283219-AA9B-4B89-94B9-586B35DA8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86789"/>
            <a:ext cx="7886700" cy="359017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de-DE" dirty="0">
              <a:latin typeface="Calibri"/>
              <a:cs typeface="Calibri"/>
            </a:endParaRPr>
          </a:p>
          <a:p>
            <a:r>
              <a:rPr lang="de-DE">
                <a:latin typeface="Calibri"/>
                <a:cs typeface="Calibri"/>
              </a:rPr>
              <a:t>Im Norden</a:t>
            </a:r>
            <a:endParaRPr lang="de-DE" dirty="0">
              <a:latin typeface="Calibri"/>
              <a:cs typeface="Calibri"/>
            </a:endParaRPr>
          </a:p>
          <a:p>
            <a:r>
              <a:rPr lang="de-DE">
                <a:latin typeface="Calibri"/>
                <a:cs typeface="Calibri"/>
              </a:rPr>
              <a:t>Ältestes Gebiet in Österreich</a:t>
            </a:r>
            <a:endParaRPr lang="de-DE" dirty="0">
              <a:latin typeface="Calibri"/>
              <a:cs typeface="Calibri"/>
            </a:endParaRPr>
          </a:p>
          <a:p>
            <a:r>
              <a:rPr lang="de-DE">
                <a:latin typeface="Calibri"/>
                <a:cs typeface="Calibri"/>
              </a:rPr>
              <a:t>Viel Wald und Burgen</a:t>
            </a:r>
            <a:endParaRPr lang="de-DE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1812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ED250B-D5D4-4270-946D-AA631BECA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1221"/>
            <a:ext cx="7886700" cy="1348065"/>
          </a:xfrm>
        </p:spPr>
        <p:txBody>
          <a:bodyPr>
            <a:normAutofit/>
          </a:bodyPr>
          <a:lstStyle/>
          <a:p>
            <a:r>
              <a:rPr lang="de-DE" sz="5900">
                <a:solidFill>
                  <a:schemeClr val="bg1"/>
                </a:solidFill>
                <a:latin typeface="Modern Love Caps"/>
              </a:rPr>
              <a:t>Wiener Becken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283219-AA9B-4B89-94B9-586B35DA8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86789"/>
            <a:ext cx="7886700" cy="359017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de-DE" dirty="0">
              <a:latin typeface="Calibri"/>
              <a:cs typeface="Calibri"/>
            </a:endParaRPr>
          </a:p>
          <a:p>
            <a:r>
              <a:rPr lang="de-DE">
                <a:latin typeface="Calibri"/>
                <a:cs typeface="Calibri"/>
              </a:rPr>
              <a:t>Teile von Wien, Gebiete nördlich und südlich von Wien</a:t>
            </a:r>
            <a:endParaRPr lang="de-DE" dirty="0">
              <a:latin typeface="Calibri"/>
              <a:cs typeface="Calibri"/>
            </a:endParaRPr>
          </a:p>
          <a:p>
            <a:r>
              <a:rPr lang="de-DE">
                <a:latin typeface="Calibri"/>
                <a:cs typeface="Calibri"/>
              </a:rPr>
              <a:t>Fruchtbare Böden</a:t>
            </a:r>
            <a:endParaRPr lang="de-DE" dirty="0">
              <a:latin typeface="Calibri"/>
              <a:cs typeface="Calibri"/>
            </a:endParaRPr>
          </a:p>
          <a:p>
            <a:r>
              <a:rPr lang="de-DE">
                <a:latin typeface="Calibri"/>
                <a:cs typeface="Calibri"/>
              </a:rPr>
              <a:t>Größter Ballungsraum Österreichs, wichtigster Wirtschaftsraum</a:t>
            </a:r>
            <a:endParaRPr lang="de-DE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0383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ED250B-D5D4-4270-946D-AA631BECA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1221"/>
            <a:ext cx="7886700" cy="1348065"/>
          </a:xfrm>
        </p:spPr>
        <p:txBody>
          <a:bodyPr>
            <a:normAutofit fontScale="90000"/>
          </a:bodyPr>
          <a:lstStyle/>
          <a:p>
            <a:r>
              <a:rPr lang="de-DE" sz="5900">
                <a:solidFill>
                  <a:schemeClr val="bg1"/>
                </a:solidFill>
                <a:latin typeface="Modern Love Caps"/>
              </a:rPr>
              <a:t>Vorland im Osten und Südosten</a:t>
            </a:r>
            <a:endParaRPr lang="de-DE" sz="5900" dirty="0">
              <a:solidFill>
                <a:schemeClr val="bg1"/>
              </a:solidFill>
              <a:latin typeface="Modern Love Cap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283219-AA9B-4B89-94B9-586B35DA8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86789"/>
            <a:ext cx="7886700" cy="359017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de-DE" dirty="0">
              <a:latin typeface="Calibri"/>
              <a:cs typeface="Calibri"/>
            </a:endParaRPr>
          </a:p>
          <a:p>
            <a:r>
              <a:rPr lang="de-DE">
                <a:latin typeface="Calibri"/>
                <a:cs typeface="Calibri"/>
              </a:rPr>
              <a:t>Burgenland und Oststeiermark</a:t>
            </a:r>
            <a:endParaRPr lang="de-DE" dirty="0">
              <a:latin typeface="Calibri"/>
              <a:cs typeface="Calibri"/>
            </a:endParaRPr>
          </a:p>
          <a:p>
            <a:r>
              <a:rPr lang="de-DE">
                <a:latin typeface="Calibri"/>
                <a:cs typeface="Calibri"/>
              </a:rPr>
              <a:t>Ebenen und hügelige Landschaft</a:t>
            </a:r>
            <a:endParaRPr lang="de-DE" dirty="0">
              <a:latin typeface="Calibri"/>
              <a:cs typeface="Calibri"/>
            </a:endParaRPr>
          </a:p>
          <a:p>
            <a:r>
              <a:rPr lang="de-DE">
                <a:latin typeface="Calibri"/>
                <a:cs typeface="Calibri"/>
              </a:rPr>
              <a:t>Tiefster Punkt Österreichs</a:t>
            </a:r>
            <a:endParaRPr lang="de-DE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7779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912477B-67BD-4F0B-ACAE-1C5BF920FF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5" descr="Ein Bild, das Natur, Berg, Rock, Mann enthält.&#10;&#10;Beschreibung automatisch generiert.">
            <a:extLst>
              <a:ext uri="{FF2B5EF4-FFF2-40B4-BE49-F238E27FC236}">
                <a16:creationId xmlns:a16="http://schemas.microsoft.com/office/drawing/2014/main" id="{2805433D-D6A2-404D-97F3-312A02199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13" y="930280"/>
            <a:ext cx="9153426" cy="497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0815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0</TotalTime>
  <Words>93</Words>
  <Application>Microsoft Office PowerPoint</Application>
  <PresentationFormat>Bildschirmpräsentation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Calibri</vt:lpstr>
      <vt:lpstr>Courier New</vt:lpstr>
      <vt:lpstr>Modern Love</vt:lpstr>
      <vt:lpstr>Modern Love Caps</vt:lpstr>
      <vt:lpstr>The Hand</vt:lpstr>
      <vt:lpstr>SketchyVTI</vt:lpstr>
      <vt:lpstr>Großlandschaften Österreichs</vt:lpstr>
      <vt:lpstr>Eigenschaften</vt:lpstr>
      <vt:lpstr>Groß- landschaften</vt:lpstr>
      <vt:lpstr>Alpen</vt:lpstr>
      <vt:lpstr>Alpen- und Karpatenvorland</vt:lpstr>
      <vt:lpstr>Granit- und Gneishochland</vt:lpstr>
      <vt:lpstr>Wiener Becken</vt:lpstr>
      <vt:lpstr>Vorland im Osten und Südosten</vt:lpstr>
      <vt:lpstr>PowerPoint-Präsentation</vt:lpstr>
      <vt:lpstr>Quellen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</dc:creator>
  <cp:lastModifiedBy>User</cp:lastModifiedBy>
  <cp:revision>270</cp:revision>
  <dcterms:created xsi:type="dcterms:W3CDTF">2020-10-11T07:31:46Z</dcterms:created>
  <dcterms:modified xsi:type="dcterms:W3CDTF">2020-10-11T15:23:54Z</dcterms:modified>
</cp:coreProperties>
</file>