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81" r:id="rId5"/>
    <p:sldId id="282" r:id="rId6"/>
    <p:sldId id="288" r:id="rId7"/>
    <p:sldId id="286" r:id="rId8"/>
    <p:sldId id="289" r:id="rId9"/>
    <p:sldId id="292" r:id="rId10"/>
    <p:sldId id="290" r:id="rId11"/>
    <p:sldId id="291" r:id="rId12"/>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Franklin Gothic Book" pitchFamily="34" charset="0"/>
        <a:ea typeface="+mn-ea"/>
        <a:cs typeface="Arial" pitchFamily="34"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pitchFamily="34"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pitchFamily="34"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pitchFamily="34"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pitchFamily="34" charset="0"/>
      </a:defRPr>
    </a:lvl5pPr>
    <a:lvl6pPr marL="2286000" algn="l" defTabSz="914400" rtl="0" eaLnBrk="1" latinLnBrk="0" hangingPunct="1">
      <a:defRPr kern="1200">
        <a:solidFill>
          <a:schemeClr val="tx1"/>
        </a:solidFill>
        <a:latin typeface="Franklin Gothic Book" pitchFamily="34" charset="0"/>
        <a:ea typeface="+mn-ea"/>
        <a:cs typeface="Arial" pitchFamily="34" charset="0"/>
      </a:defRPr>
    </a:lvl6pPr>
    <a:lvl7pPr marL="2743200" algn="l" defTabSz="914400" rtl="0" eaLnBrk="1" latinLnBrk="0" hangingPunct="1">
      <a:defRPr kern="1200">
        <a:solidFill>
          <a:schemeClr val="tx1"/>
        </a:solidFill>
        <a:latin typeface="Franklin Gothic Book" pitchFamily="34" charset="0"/>
        <a:ea typeface="+mn-ea"/>
        <a:cs typeface="Arial" pitchFamily="34" charset="0"/>
      </a:defRPr>
    </a:lvl7pPr>
    <a:lvl8pPr marL="3200400" algn="l" defTabSz="914400" rtl="0" eaLnBrk="1" latinLnBrk="0" hangingPunct="1">
      <a:defRPr kern="1200">
        <a:solidFill>
          <a:schemeClr val="tx1"/>
        </a:solidFill>
        <a:latin typeface="Franklin Gothic Book" pitchFamily="34" charset="0"/>
        <a:ea typeface="+mn-ea"/>
        <a:cs typeface="Arial" pitchFamily="34" charset="0"/>
      </a:defRPr>
    </a:lvl8pPr>
    <a:lvl9pPr marL="3657600" algn="l" defTabSz="914400" rtl="0" eaLnBrk="1" latinLnBrk="0" hangingPunct="1">
      <a:defRPr kern="1200">
        <a:solidFill>
          <a:schemeClr val="tx1"/>
        </a:solidFill>
        <a:latin typeface="Franklin Gothic Book"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1709" autoAdjust="0"/>
  </p:normalViewPr>
  <p:slideViewPr>
    <p:cSldViewPr snapToGrid="0">
      <p:cViewPr varScale="1">
        <p:scale>
          <a:sx n="64" d="100"/>
          <a:sy n="64" d="100"/>
        </p:scale>
        <p:origin x="1292" y="44"/>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7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7280ACF-C4E3-4480-B3C9-2BD01FF59DAD}" type="datetimeFigureOut">
              <a:rPr lang="en-US"/>
              <a:pPr>
                <a:defRPr/>
              </a:pPr>
              <a:t>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BAEC04-FCF1-4FC9-9598-2808FB9FFB4E}" type="slidenum">
              <a:rPr lang="en-US"/>
              <a:pPr>
                <a:defRPr/>
              </a:pPr>
              <a:t>‹Nr.›</a:t>
            </a:fld>
            <a:endParaRPr lang="en-US"/>
          </a:p>
        </p:txBody>
      </p:sp>
    </p:spTree>
    <p:extLst>
      <p:ext uri="{BB962C8B-B14F-4D97-AF65-F5344CB8AC3E}">
        <p14:creationId xmlns:p14="http://schemas.microsoft.com/office/powerpoint/2010/main" val="140600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FBA0F7E-A8E5-4B33-A7C8-48B23AF06B7A}" type="datetimeFigureOut">
              <a:rPr lang="en-US"/>
              <a:pPr>
                <a:defRPr/>
              </a:pPr>
              <a:t>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F27519-4403-43CD-ABBF-AD25DC2A8CC5}" type="slidenum">
              <a:rPr lang="en-US"/>
              <a:pPr>
                <a:defRPr/>
              </a:pPr>
              <a:t>‹Nr.›</a:t>
            </a:fld>
            <a:endParaRPr lang="en-US"/>
          </a:p>
        </p:txBody>
      </p:sp>
    </p:spTree>
    <p:extLst>
      <p:ext uri="{BB962C8B-B14F-4D97-AF65-F5344CB8AC3E}">
        <p14:creationId xmlns:p14="http://schemas.microsoft.com/office/powerpoint/2010/main" val="2291191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Autofit/>
          </a:bodyPr>
          <a:lstStyle/>
          <a:p>
            <a:pPr>
              <a:spcBef>
                <a:spcPct val="0"/>
              </a:spcBef>
            </a:pPr>
            <a:r>
              <a:rPr lang="de-DE" b="1" noProof="0" dirty="0">
                <a:ea typeface="Franklin Gothic Book" pitchFamily="34" charset="0"/>
                <a:cs typeface="Franklin Gothic Book" pitchFamily="34" charset="0"/>
                <a:sym typeface="Franklin Gothic Book" pitchFamily="34" charset="0"/>
              </a:rPr>
              <a:t>Wiesenlandschaften</a:t>
            </a:r>
          </a:p>
          <a:p>
            <a:pPr>
              <a:spcBef>
                <a:spcPct val="0"/>
              </a:spcBef>
            </a:pPr>
            <a:r>
              <a:rPr lang="de-DE" noProof="0" dirty="0">
                <a:ea typeface="Franklin Gothic Book" pitchFamily="34" charset="0"/>
                <a:cs typeface="Franklin Gothic Book" pitchFamily="34" charset="0"/>
                <a:sym typeface="Franklin Gothic Book" pitchFamily="34" charset="0"/>
              </a:rPr>
              <a:t>(Standard)</a:t>
            </a:r>
          </a:p>
          <a:p>
            <a:pPr>
              <a:spcBef>
                <a:spcPct val="0"/>
              </a:spcBef>
            </a:pPr>
            <a:endParaRPr lang="de-DE" noProof="0" dirty="0">
              <a:ea typeface="Franklin Gothic Book" pitchFamily="34" charset="0"/>
              <a:cs typeface="Franklin Gothic Book" pitchFamily="34" charset="0"/>
              <a:sym typeface="Franklin Gothic Book" pitchFamily="34" charset="0"/>
            </a:endParaRPr>
          </a:p>
          <a:p>
            <a:pPr>
              <a:spcBef>
                <a:spcPct val="0"/>
              </a:spcBef>
            </a:pPr>
            <a:r>
              <a:rPr lang="de-DE" b="1" noProof="0" dirty="0">
                <a:ea typeface="Franklin Gothic Book" pitchFamily="34" charset="0"/>
                <a:cs typeface="Franklin Gothic Book" pitchFamily="34" charset="0"/>
                <a:sym typeface="Franklin Gothic Book" pitchFamily="34" charset="0"/>
              </a:rPr>
              <a:t>Hinweis: </a:t>
            </a:r>
            <a:r>
              <a:rPr lang="de-DE" noProof="0" dirty="0">
                <a:ea typeface="Franklin Gothic Book" pitchFamily="34" charset="0"/>
                <a:cs typeface="Franklin Gothic Book" pitchFamily="34" charset="0"/>
                <a:sym typeface="Franklin Gothic Book" pitchFamily="34" charset="0"/>
              </a:rPr>
              <a:t>Diese Vorlage wurde für PowerPoint 2010 optimiert, und im Hintergrund wird ein Video wiedergegeben. Bei Verwendung in PowerPoint 2007 werden die Videoelemente wiedergegeben, allerdings wird der gesamte Inhalt vom Videohintergrund überlagert, wenn die Vorlage für eine Bildschirmpräsentation verwendet wird. Bei Verwendung in PowerPoint 2003 wird das Video nicht wiedergegeben, allerdings verbleibt der Posterrahmen des Videos als statisches Bild an Ort und Stelle. </a:t>
            </a:r>
            <a:br>
              <a:rPr lang="de-DE" noProof="0" dirty="0">
                <a:ea typeface="Franklin Gothic Book" pitchFamily="34" charset="0"/>
                <a:cs typeface="Franklin Gothic Book" pitchFamily="34" charset="0"/>
                <a:sym typeface="Franklin Gothic Book" pitchFamily="34" charset="0"/>
              </a:rPr>
            </a:br>
            <a:endParaRPr lang="de-DE" noProof="0" dirty="0">
              <a:ea typeface="Franklin Gothic Book" pitchFamily="34" charset="0"/>
              <a:cs typeface="Franklin Gothic Book" pitchFamily="34" charset="0"/>
              <a:sym typeface="Franklin Gothic Book" pitchFamily="34" charset="0"/>
            </a:endParaRPr>
          </a:p>
          <a:p>
            <a:pPr>
              <a:spcBef>
                <a:spcPct val="0"/>
              </a:spcBef>
            </a:pPr>
            <a:r>
              <a:rPr lang="de-DE" noProof="0" dirty="0">
                <a:ea typeface="Franklin Gothic Book" pitchFamily="34" charset="0"/>
                <a:cs typeface="Franklin Gothic Book" pitchFamily="34" charset="0"/>
                <a:sym typeface="Franklin Gothic Book" pitchFamily="34" charset="0"/>
              </a:rPr>
              <a:t>Das Video:</a:t>
            </a:r>
          </a:p>
          <a:p>
            <a:pPr marL="685800" lvl="1" indent="-228600">
              <a:spcBef>
                <a:spcPct val="0"/>
              </a:spcBef>
              <a:buFont typeface="Constantia" pitchFamily="18" charset="0"/>
              <a:buAutoNum type="arabicPeriod"/>
            </a:pPr>
            <a:r>
              <a:rPr lang="de-DE" noProof="0" dirty="0">
                <a:ea typeface="Franklin Gothic Book" pitchFamily="34" charset="0"/>
                <a:cs typeface="Franklin Gothic Book" pitchFamily="34" charset="0"/>
                <a:sym typeface="Franklin Gothic Book" pitchFamily="34" charset="0"/>
              </a:rPr>
              <a:t>Wird automatisch nach jedem Folienübergang wiedergegeben</a:t>
            </a:r>
          </a:p>
          <a:p>
            <a:pPr marL="685800" lvl="1" indent="-228600">
              <a:spcBef>
                <a:spcPct val="0"/>
              </a:spcBef>
              <a:buFont typeface="Constantia" pitchFamily="18" charset="0"/>
              <a:buAutoNum type="arabicPeriod"/>
            </a:pPr>
            <a:r>
              <a:rPr lang="de-DE" noProof="0" dirty="0">
                <a:ea typeface="Franklin Gothic Book" pitchFamily="34" charset="0"/>
                <a:cs typeface="Franklin Gothic Book" pitchFamily="34" charset="0"/>
                <a:sym typeface="Franklin Gothic Book" pitchFamily="34" charset="0"/>
              </a:rPr>
              <a:t>Laufzeit 30 Sek.</a:t>
            </a:r>
          </a:p>
          <a:p>
            <a:pPr marL="685800" lvl="1" indent="-228600">
              <a:spcBef>
                <a:spcPct val="0"/>
              </a:spcBef>
              <a:buFont typeface="Constantia" pitchFamily="18" charset="0"/>
              <a:buAutoNum type="arabicPeriod"/>
            </a:pPr>
            <a:r>
              <a:rPr lang="de-DE" noProof="0" dirty="0">
                <a:ea typeface="Franklin Gothic Book" pitchFamily="34" charset="0"/>
                <a:cs typeface="Franklin Gothic Book" pitchFamily="34" charset="0"/>
                <a:sym typeface="Franklin Gothic Book" pitchFamily="34" charset="0"/>
              </a:rPr>
              <a:t>Übergangslose Schleifen für unendliche Wiedergabe</a:t>
            </a:r>
            <a:br>
              <a:rPr lang="de-DE" noProof="0" dirty="0">
                <a:ea typeface="Franklin Gothic Book" pitchFamily="34" charset="0"/>
                <a:cs typeface="Franklin Gothic Book" pitchFamily="34" charset="0"/>
                <a:sym typeface="Franklin Gothic Book" pitchFamily="34" charset="0"/>
              </a:rPr>
            </a:br>
            <a:endParaRPr lang="de-DE" noProof="0" dirty="0">
              <a:ea typeface="Franklin Gothic Book" pitchFamily="34" charset="0"/>
              <a:cs typeface="Franklin Gothic Book" pitchFamily="34" charset="0"/>
              <a:sym typeface="Franklin Gothic Book" pitchFamily="34" charset="0"/>
            </a:endParaRPr>
          </a:p>
          <a:p>
            <a:pPr>
              <a:spcBef>
                <a:spcPct val="0"/>
              </a:spcBef>
            </a:pPr>
            <a:r>
              <a:rPr lang="de-DE" noProof="0" dirty="0">
                <a:ea typeface="Franklin Gothic Book" pitchFamily="34" charset="0"/>
                <a:cs typeface="Franklin Gothic Book" pitchFamily="34" charset="0"/>
                <a:sym typeface="Franklin Gothic Book" pitchFamily="34" charset="0"/>
              </a:rPr>
              <a:t>Wenn Sie Folien hinzufügen oder das Layout ändern möchten, gehen Sie folgendermaßen vor:</a:t>
            </a:r>
          </a:p>
          <a:p>
            <a:pPr marL="685800" lvl="1" indent="-228600">
              <a:spcBef>
                <a:spcPct val="0"/>
              </a:spcBef>
              <a:buFont typeface="Constantia" pitchFamily="18" charset="0"/>
              <a:buAutoNum type="arabicPeriod"/>
            </a:pPr>
            <a:r>
              <a:rPr lang="de-DE" noProof="0" dirty="0">
                <a:ea typeface="Franklin Gothic Book" pitchFamily="34" charset="0"/>
                <a:cs typeface="Franklin Gothic Book" pitchFamily="34" charset="0"/>
                <a:sym typeface="Franklin Gothic Book" pitchFamily="34" charset="0"/>
              </a:rPr>
              <a:t>Zum Hinzufügen einer neuen Folien klicken Sie auf der Registerkarte </a:t>
            </a:r>
            <a:r>
              <a:rPr lang="de-DE" b="1" noProof="0" dirty="0">
                <a:ea typeface="Franklin Gothic Book" pitchFamily="34" charset="0"/>
                <a:cs typeface="Franklin Gothic Book" pitchFamily="34" charset="0"/>
                <a:sym typeface="Franklin Gothic Book" pitchFamily="34" charset="0"/>
              </a:rPr>
              <a:t>Start</a:t>
            </a:r>
            <a:r>
              <a:rPr lang="de-DE" noProof="0" dirty="0">
                <a:ea typeface="Franklin Gothic Book" pitchFamily="34" charset="0"/>
                <a:cs typeface="Franklin Gothic Book" pitchFamily="34" charset="0"/>
                <a:sym typeface="Franklin Gothic Book" pitchFamily="34" charset="0"/>
              </a:rPr>
              <a:t> in der Gruppe </a:t>
            </a:r>
            <a:r>
              <a:rPr lang="de-DE" b="1" noProof="0" dirty="0">
                <a:ea typeface="Franklin Gothic Book" pitchFamily="34" charset="0"/>
                <a:cs typeface="Franklin Gothic Book" pitchFamily="34" charset="0"/>
                <a:sym typeface="Franklin Gothic Book" pitchFamily="34" charset="0"/>
              </a:rPr>
              <a:t>Folien</a:t>
            </a:r>
            <a:r>
              <a:rPr lang="de-DE" noProof="0" dirty="0">
                <a:ea typeface="Franklin Gothic Book" pitchFamily="34" charset="0"/>
                <a:cs typeface="Franklin Gothic Book" pitchFamily="34" charset="0"/>
                <a:sym typeface="Franklin Gothic Book" pitchFamily="34" charset="0"/>
              </a:rPr>
              <a:t> auf den Pfeil unter </a:t>
            </a:r>
            <a:r>
              <a:rPr lang="de-DE" b="1" noProof="0" dirty="0">
                <a:ea typeface="Franklin Gothic Book" pitchFamily="34" charset="0"/>
                <a:cs typeface="Franklin Gothic Book" pitchFamily="34" charset="0"/>
                <a:sym typeface="Franklin Gothic Book" pitchFamily="34" charset="0"/>
              </a:rPr>
              <a:t>Neue Folie</a:t>
            </a:r>
            <a:r>
              <a:rPr lang="de-DE" noProof="0" dirty="0">
                <a:ea typeface="Franklin Gothic Book" pitchFamily="34" charset="0"/>
                <a:cs typeface="Franklin Gothic Book" pitchFamily="34" charset="0"/>
                <a:sym typeface="Franklin Gothic Book" pitchFamily="34" charset="0"/>
              </a:rPr>
              <a:t>. Wählen Sie dann unter </a:t>
            </a:r>
            <a:r>
              <a:rPr lang="de-DE" b="1" noProof="0" dirty="0">
                <a:ea typeface="Franklin Gothic Book" pitchFamily="34" charset="0"/>
                <a:cs typeface="Franklin Gothic Book" pitchFamily="34" charset="0"/>
                <a:sym typeface="Franklin Gothic Book" pitchFamily="34" charset="0"/>
              </a:rPr>
              <a:t>Motion Background Theme</a:t>
            </a:r>
            <a:r>
              <a:rPr lang="de-DE" noProof="0" dirty="0">
                <a:ea typeface="Franklin Gothic Book" pitchFamily="34" charset="0"/>
                <a:cs typeface="Franklin Gothic Book" pitchFamily="34" charset="0"/>
                <a:sym typeface="Franklin Gothic Book" pitchFamily="34" charset="0"/>
              </a:rPr>
              <a:t> das gewünschte Layout aus.</a:t>
            </a:r>
          </a:p>
          <a:p>
            <a:pPr marL="685800" lvl="1" indent="-228600">
              <a:spcBef>
                <a:spcPct val="0"/>
              </a:spcBef>
              <a:buFont typeface="Constantia" pitchFamily="18" charset="0"/>
              <a:buAutoNum type="arabicPeriod"/>
            </a:pPr>
            <a:r>
              <a:rPr lang="de-DE" noProof="0" dirty="0">
                <a:ea typeface="Franklin Gothic Book" pitchFamily="34" charset="0"/>
                <a:cs typeface="Franklin Gothic Book" pitchFamily="34" charset="0"/>
                <a:sym typeface="Franklin Gothic Book" pitchFamily="34" charset="0"/>
              </a:rPr>
              <a:t>Zum Ändern des Layouts einer vorhandenen Folien klicken Sie auf der Registerkarte </a:t>
            </a:r>
            <a:r>
              <a:rPr lang="de-DE" b="1" noProof="0" dirty="0">
                <a:ea typeface="Franklin Gothic Book" pitchFamily="34" charset="0"/>
                <a:cs typeface="Franklin Gothic Book" pitchFamily="34" charset="0"/>
                <a:sym typeface="Franklin Gothic Book" pitchFamily="34" charset="0"/>
              </a:rPr>
              <a:t>Start</a:t>
            </a:r>
            <a:r>
              <a:rPr lang="de-DE" noProof="0" dirty="0">
                <a:ea typeface="Franklin Gothic Book" pitchFamily="34" charset="0"/>
                <a:cs typeface="Franklin Gothic Book" pitchFamily="34" charset="0"/>
                <a:sym typeface="Franklin Gothic Book" pitchFamily="34" charset="0"/>
              </a:rPr>
              <a:t> in der Gruppe </a:t>
            </a:r>
            <a:r>
              <a:rPr lang="de-DE" b="1" noProof="0" dirty="0">
                <a:ea typeface="Franklin Gothic Book" pitchFamily="34" charset="0"/>
                <a:cs typeface="Franklin Gothic Book" pitchFamily="34" charset="0"/>
                <a:sym typeface="Franklin Gothic Book" pitchFamily="34" charset="0"/>
              </a:rPr>
              <a:t>Folien</a:t>
            </a:r>
            <a:r>
              <a:rPr lang="de-DE" noProof="0" dirty="0">
                <a:ea typeface="Franklin Gothic Book" pitchFamily="34" charset="0"/>
                <a:cs typeface="Franklin Gothic Book" pitchFamily="34" charset="0"/>
                <a:sym typeface="Franklin Gothic Book" pitchFamily="34" charset="0"/>
              </a:rPr>
              <a:t> auf </a:t>
            </a:r>
            <a:r>
              <a:rPr lang="de-DE" b="1" noProof="0" dirty="0">
                <a:ea typeface="Franklin Gothic Book" pitchFamily="34" charset="0"/>
                <a:cs typeface="Franklin Gothic Book" pitchFamily="34" charset="0"/>
                <a:sym typeface="Franklin Gothic Book" pitchFamily="34" charset="0"/>
              </a:rPr>
              <a:t>Layout</a:t>
            </a:r>
            <a:r>
              <a:rPr lang="de-DE" noProof="0" dirty="0">
                <a:ea typeface="Franklin Gothic Book" pitchFamily="34" charset="0"/>
                <a:cs typeface="Franklin Gothic Book" pitchFamily="34" charset="0"/>
                <a:sym typeface="Franklin Gothic Book" pitchFamily="34" charset="0"/>
              </a:rPr>
              <a:t>, und wählen Sie dann das gewünschte Layout aus.</a:t>
            </a:r>
          </a:p>
          <a:p>
            <a:pPr>
              <a:spcBef>
                <a:spcPct val="0"/>
              </a:spcBef>
              <a:buFont typeface="Constantia" pitchFamily="18" charset="0"/>
              <a:buAutoNum type="arabicPeriod"/>
            </a:pPr>
            <a:endParaRPr lang="de-DE" noProof="0" dirty="0">
              <a:ea typeface="Franklin Gothic Book" pitchFamily="34" charset="0"/>
              <a:cs typeface="Franklin Gothic Book" pitchFamily="34" charset="0"/>
              <a:sym typeface="Franklin Gothic Book" pitchFamily="34" charset="0"/>
            </a:endParaRPr>
          </a:p>
          <a:p>
            <a:pPr>
              <a:lnSpc>
                <a:spcPct val="114000"/>
              </a:lnSpc>
              <a:spcBef>
                <a:spcPct val="0"/>
              </a:spcBef>
              <a:spcAft>
                <a:spcPts val="1013"/>
              </a:spcAft>
            </a:pPr>
            <a:r>
              <a:rPr lang="de-DE" noProof="0" dirty="0">
                <a:latin typeface="Calibri" pitchFamily="34" charset="0"/>
                <a:ea typeface="Calibri" pitchFamily="34" charset="0"/>
                <a:cs typeface="Times New Roman" pitchFamily="18" charset="0"/>
                <a:sym typeface="Franklin Gothic Book" pitchFamily="34" charset="0"/>
              </a:rPr>
              <a:t>Für diese Vorlage wird die </a:t>
            </a:r>
            <a:r>
              <a:rPr lang="de-DE" b="1" noProof="0" dirty="0">
                <a:latin typeface="Calibri" pitchFamily="34" charset="0"/>
                <a:ea typeface="Calibri" pitchFamily="34" charset="0"/>
                <a:cs typeface="Times New Roman" pitchFamily="18" charset="0"/>
                <a:sym typeface="Franklin Gothic Book" pitchFamily="34" charset="0"/>
              </a:rPr>
              <a:t>Designschriftart</a:t>
            </a:r>
            <a:r>
              <a:rPr lang="de-DE" noProof="0" dirty="0">
                <a:latin typeface="Calibri" pitchFamily="34" charset="0"/>
                <a:ea typeface="Calibri" pitchFamily="34" charset="0"/>
                <a:cs typeface="Times New Roman" pitchFamily="18" charset="0"/>
                <a:sym typeface="Franklin Gothic Book" pitchFamily="34" charset="0"/>
              </a:rPr>
              <a:t> „Pushpin“ </a:t>
            </a:r>
            <a:r>
              <a:rPr lang="de-DE" noProof="0" dirty="0">
                <a:ea typeface="Calibri" pitchFamily="34" charset="0"/>
                <a:cs typeface="Times New Roman" pitchFamily="18" charset="0"/>
                <a:sym typeface="Franklin Gothic Book" pitchFamily="34" charset="0"/>
              </a:rPr>
              <a:t> </a:t>
            </a:r>
            <a:r>
              <a:rPr lang="de-DE" noProof="0" dirty="0">
                <a:latin typeface="Calibri" pitchFamily="34" charset="0"/>
                <a:ea typeface="Calibri" pitchFamily="34" charset="0"/>
                <a:cs typeface="Times New Roman" pitchFamily="18" charset="0"/>
                <a:sym typeface="Franklin Gothic Book" pitchFamily="34" charset="0"/>
              </a:rPr>
              <a:t> verwendet. Wenn Sie die </a:t>
            </a:r>
            <a:r>
              <a:rPr lang="de-DE" b="1" noProof="0" dirty="0">
                <a:latin typeface="Calibri" pitchFamily="34" charset="0"/>
                <a:ea typeface="Calibri" pitchFamily="34" charset="0"/>
                <a:cs typeface="Times New Roman" pitchFamily="18" charset="0"/>
                <a:sym typeface="Franklin Gothic Book" pitchFamily="34" charset="0"/>
              </a:rPr>
              <a:t>Designschriftart</a:t>
            </a:r>
            <a:r>
              <a:rPr lang="de-DE" noProof="0" dirty="0">
                <a:latin typeface="Calibri" pitchFamily="34" charset="0"/>
                <a:ea typeface="Calibri" pitchFamily="34" charset="0"/>
                <a:cs typeface="Times New Roman" pitchFamily="18" charset="0"/>
                <a:sym typeface="Franklin Gothic Book" pitchFamily="34" charset="0"/>
              </a:rPr>
              <a:t> prüfen oder ändern möchten, gehen Sie folgendermaßen vor:</a:t>
            </a:r>
          </a:p>
          <a:p>
            <a:pPr marL="685800" lvl="1" indent="-228600">
              <a:lnSpc>
                <a:spcPct val="114000"/>
              </a:lnSpc>
              <a:spcBef>
                <a:spcPct val="0"/>
              </a:spcBef>
              <a:spcAft>
                <a:spcPts val="1013"/>
              </a:spcAft>
              <a:buFont typeface="Constantia" pitchFamily="18" charset="0"/>
              <a:buAutoNum type="arabicPeriod"/>
            </a:pPr>
            <a:r>
              <a:rPr lang="de-DE" noProof="0" dirty="0">
                <a:latin typeface="Calibri" pitchFamily="34" charset="0"/>
                <a:ea typeface="Calibri" pitchFamily="34" charset="0"/>
                <a:cs typeface="Times New Roman" pitchFamily="18" charset="0"/>
                <a:sym typeface="Franklin Gothic Book" pitchFamily="34" charset="0"/>
              </a:rPr>
              <a:t>Klicken Sie auf der Registerkarte </a:t>
            </a:r>
            <a:r>
              <a:rPr lang="de-DE" b="1" noProof="0" dirty="0">
                <a:latin typeface="Calibri" pitchFamily="34" charset="0"/>
                <a:ea typeface="Calibri" pitchFamily="34" charset="0"/>
                <a:cs typeface="Times New Roman" pitchFamily="18" charset="0"/>
                <a:sym typeface="Franklin Gothic Book" pitchFamily="34" charset="0"/>
              </a:rPr>
              <a:t>Ansicht</a:t>
            </a:r>
            <a:r>
              <a:rPr lang="de-DE" noProof="0" dirty="0">
                <a:latin typeface="Calibri" pitchFamily="34" charset="0"/>
                <a:ea typeface="Calibri" pitchFamily="34" charset="0"/>
                <a:cs typeface="Times New Roman" pitchFamily="18" charset="0"/>
                <a:sym typeface="Franklin Gothic Book" pitchFamily="34" charset="0"/>
              </a:rPr>
              <a:t> in der Gruppe </a:t>
            </a:r>
            <a:r>
              <a:rPr lang="de-DE" b="1" noProof="0" dirty="0">
                <a:latin typeface="Calibri" pitchFamily="34" charset="0"/>
                <a:ea typeface="Calibri" pitchFamily="34" charset="0"/>
                <a:cs typeface="Times New Roman" pitchFamily="18" charset="0"/>
                <a:sym typeface="Franklin Gothic Book" pitchFamily="34" charset="0"/>
              </a:rPr>
              <a:t>Masteransichten</a:t>
            </a:r>
            <a:r>
              <a:rPr lang="de-DE" noProof="0" dirty="0">
                <a:latin typeface="Calibri" pitchFamily="34" charset="0"/>
                <a:ea typeface="Calibri" pitchFamily="34" charset="0"/>
                <a:cs typeface="Times New Roman" pitchFamily="18" charset="0"/>
                <a:sym typeface="Franklin Gothic Book" pitchFamily="34" charset="0"/>
              </a:rPr>
              <a:t> auf </a:t>
            </a:r>
            <a:r>
              <a:rPr lang="de-DE" b="1" noProof="0" dirty="0">
                <a:latin typeface="Calibri" pitchFamily="34" charset="0"/>
                <a:ea typeface="Calibri" pitchFamily="34" charset="0"/>
                <a:cs typeface="Times New Roman" pitchFamily="18" charset="0"/>
                <a:sym typeface="Franklin Gothic Book" pitchFamily="34" charset="0"/>
              </a:rPr>
              <a:t>Folienmaster</a:t>
            </a:r>
            <a:r>
              <a:rPr lang="de-DE" noProof="0" dirty="0">
                <a:latin typeface="Calibri" pitchFamily="34" charset="0"/>
                <a:ea typeface="Calibri" pitchFamily="34" charset="0"/>
                <a:cs typeface="Times New Roman" pitchFamily="18" charset="0"/>
                <a:sym typeface="Franklin Gothic Book" pitchFamily="34" charset="0"/>
              </a:rPr>
              <a:t>. </a:t>
            </a:r>
          </a:p>
          <a:p>
            <a:pPr marL="685800" lvl="1" indent="-228600">
              <a:lnSpc>
                <a:spcPct val="114000"/>
              </a:lnSpc>
              <a:spcBef>
                <a:spcPct val="0"/>
              </a:spcBef>
              <a:spcAft>
                <a:spcPts val="1013"/>
              </a:spcAft>
              <a:buFont typeface="Constantia" pitchFamily="18" charset="0"/>
              <a:buAutoNum type="arabicPeriod"/>
            </a:pPr>
            <a:r>
              <a:rPr lang="de-DE" noProof="0" dirty="0">
                <a:latin typeface="Calibri" pitchFamily="34" charset="0"/>
                <a:ea typeface="Calibri" pitchFamily="34" charset="0"/>
                <a:cs typeface="Times New Roman" pitchFamily="18" charset="0"/>
                <a:sym typeface="Franklin Gothic Book" pitchFamily="34" charset="0"/>
              </a:rPr>
              <a:t>Wählen Sie in der Ansicht </a:t>
            </a:r>
            <a:r>
              <a:rPr lang="de-DE" b="1" noProof="0" dirty="0">
                <a:latin typeface="Calibri" pitchFamily="34" charset="0"/>
                <a:ea typeface="Calibri" pitchFamily="34" charset="0"/>
                <a:cs typeface="Times New Roman" pitchFamily="18" charset="0"/>
                <a:sym typeface="Franklin Gothic Book" pitchFamily="34" charset="0"/>
              </a:rPr>
              <a:t>Folienmaster </a:t>
            </a:r>
            <a:r>
              <a:rPr lang="de-DE" noProof="0" dirty="0">
                <a:latin typeface="Calibri" pitchFamily="34" charset="0"/>
                <a:ea typeface="Calibri" pitchFamily="34" charset="0"/>
                <a:cs typeface="Times New Roman" pitchFamily="18" charset="0"/>
                <a:sym typeface="Franklin Gothic Book" pitchFamily="34" charset="0"/>
              </a:rPr>
              <a:t>die Folie 1 aus (die Masterfolie für Masterlayouts, bei denen der Videohintergrund verwendet wird).</a:t>
            </a:r>
          </a:p>
          <a:p>
            <a:pPr marL="685800" lvl="1" indent="-228600">
              <a:lnSpc>
                <a:spcPct val="114000"/>
              </a:lnSpc>
              <a:spcBef>
                <a:spcPct val="0"/>
              </a:spcBef>
              <a:spcAft>
                <a:spcPts val="1013"/>
              </a:spcAft>
              <a:buFont typeface="Constantia" pitchFamily="18" charset="0"/>
              <a:buAutoNum type="arabicPeriod"/>
            </a:pPr>
            <a:r>
              <a:rPr lang="de-DE" noProof="0" dirty="0">
                <a:latin typeface="Calibri" pitchFamily="34" charset="0"/>
                <a:ea typeface="Calibri" pitchFamily="34" charset="0"/>
                <a:cs typeface="Times New Roman" pitchFamily="18" charset="0"/>
                <a:sym typeface="Franklin Gothic Book" pitchFamily="34" charset="0"/>
              </a:rPr>
              <a:t>Klicken Sie auf der Registerkarte </a:t>
            </a:r>
            <a:r>
              <a:rPr lang="de-DE" b="1" noProof="0" dirty="0">
                <a:latin typeface="Calibri" pitchFamily="34" charset="0"/>
                <a:ea typeface="Calibri" pitchFamily="34" charset="0"/>
                <a:cs typeface="Times New Roman" pitchFamily="18" charset="0"/>
                <a:sym typeface="Franklin Gothic Book" pitchFamily="34" charset="0"/>
              </a:rPr>
              <a:t>Folienmaster</a:t>
            </a:r>
            <a:r>
              <a:rPr lang="de-DE" noProof="0" dirty="0">
                <a:latin typeface="Calibri" pitchFamily="34" charset="0"/>
                <a:ea typeface="Calibri" pitchFamily="34" charset="0"/>
                <a:cs typeface="Times New Roman" pitchFamily="18" charset="0"/>
                <a:sym typeface="Franklin Gothic Book" pitchFamily="34" charset="0"/>
              </a:rPr>
              <a:t> in der Gruppe </a:t>
            </a:r>
            <a:r>
              <a:rPr lang="de-DE" b="1" noProof="0" dirty="0">
                <a:latin typeface="Calibri" pitchFamily="34" charset="0"/>
                <a:ea typeface="Calibri" pitchFamily="34" charset="0"/>
                <a:cs typeface="Times New Roman" pitchFamily="18" charset="0"/>
                <a:sym typeface="Franklin Gothic Book" pitchFamily="34" charset="0"/>
              </a:rPr>
              <a:t>Design bearbeiten</a:t>
            </a:r>
            <a:r>
              <a:rPr lang="de-DE" noProof="0" dirty="0">
                <a:latin typeface="Calibri" pitchFamily="34" charset="0"/>
                <a:ea typeface="Calibri" pitchFamily="34" charset="0"/>
                <a:cs typeface="Times New Roman" pitchFamily="18" charset="0"/>
                <a:sym typeface="Franklin Gothic Book" pitchFamily="34" charset="0"/>
              </a:rPr>
              <a:t> auf </a:t>
            </a:r>
            <a:r>
              <a:rPr lang="de-DE" b="1" noProof="0" dirty="0">
                <a:latin typeface="Calibri" pitchFamily="34" charset="0"/>
                <a:ea typeface="Calibri" pitchFamily="34" charset="0"/>
                <a:cs typeface="Times New Roman" pitchFamily="18" charset="0"/>
                <a:sym typeface="Franklin Gothic Book" pitchFamily="34" charset="0"/>
              </a:rPr>
              <a:t>Schriftarten</a:t>
            </a:r>
            <a:r>
              <a:rPr lang="de-DE" noProof="0" dirty="0">
                <a:latin typeface="Calibri" pitchFamily="34" charset="0"/>
                <a:ea typeface="Calibri" pitchFamily="34" charset="0"/>
                <a:cs typeface="Times New Roman" pitchFamily="18" charset="0"/>
                <a:sym typeface="Franklin Gothic Book" pitchFamily="34" charset="0"/>
              </a:rPr>
              <a:t>, und wählen Sie dann neue Designschriftarten aus.</a:t>
            </a:r>
          </a:p>
          <a:p>
            <a:pPr>
              <a:spcBef>
                <a:spcPct val="0"/>
              </a:spcBef>
              <a:buFont typeface="Constantia" pitchFamily="18" charset="0"/>
              <a:buAutoNum type="arabicPeriod"/>
            </a:pPr>
            <a:endParaRPr lang="de-DE" noProof="0" dirty="0">
              <a:latin typeface="Calibri" pitchFamily="34" charset="0"/>
              <a:ea typeface="Calibri" pitchFamily="34" charset="0"/>
              <a:cs typeface="Times New Roman" pitchFamily="18" charset="0"/>
              <a:sym typeface="Franklin Gothic Book" pitchFamily="34" charset="0"/>
            </a:endParaRPr>
          </a:p>
          <a:p>
            <a:pPr>
              <a:spcBef>
                <a:spcPct val="0"/>
              </a:spcBef>
            </a:pPr>
            <a:r>
              <a:rPr lang="de-DE" noProof="0" dirty="0">
                <a:ea typeface="Franklin Gothic Book" pitchFamily="34" charset="0"/>
                <a:cs typeface="Franklin Gothic Book" pitchFamily="34" charset="0"/>
                <a:sym typeface="Franklin Gothic Book" pitchFamily="34" charset="0"/>
              </a:rPr>
              <a:t>Verwenden von animierten Elementen:</a:t>
            </a:r>
          </a:p>
          <a:p>
            <a:pPr marL="685800" lvl="1" indent="-228600">
              <a:spcBef>
                <a:spcPct val="0"/>
              </a:spcBef>
              <a:buFont typeface="Constantia" pitchFamily="18" charset="0"/>
              <a:buAutoNum type="arabicPeriod"/>
            </a:pPr>
            <a:r>
              <a:rPr lang="de-DE" noProof="0" dirty="0">
                <a:ea typeface="Franklin Gothic Book" pitchFamily="34" charset="0"/>
                <a:cs typeface="Franklin Gothic Book" pitchFamily="34" charset="0"/>
                <a:sym typeface="Franklin Gothic Book" pitchFamily="34" charset="0"/>
              </a:rPr>
              <a:t>Jedes animierte Element wird nach dem Folienübergang gestartet, nachdem das Hintergrundvideo begonnen hat.</a:t>
            </a:r>
          </a:p>
          <a:p>
            <a:pPr>
              <a:spcBef>
                <a:spcPct val="0"/>
              </a:spcBef>
              <a:buFont typeface="Constantia" pitchFamily="18" charset="0"/>
              <a:buAutoNum type="arabicPeriod"/>
            </a:pPr>
            <a:endParaRPr lang="de-DE" noProof="0" dirty="0">
              <a:ea typeface="Franklin Gothic Book" pitchFamily="34" charset="0"/>
              <a:cs typeface="Franklin Gothic Book" pitchFamily="34" charset="0"/>
              <a:sym typeface="Franklin Gothic Book" pitchFamily="34" charset="0"/>
            </a:endParaRPr>
          </a:p>
          <a:p>
            <a:pPr>
              <a:spcBef>
                <a:spcPct val="0"/>
              </a:spcBef>
            </a:pPr>
            <a:endParaRPr lang="de-DE" noProof="0" dirty="0">
              <a:ea typeface="Franklin Gothic Book" pitchFamily="34" charset="0"/>
              <a:cs typeface="Franklin Gothic Book" pitchFamily="34" charset="0"/>
              <a:sym typeface="Franklin Gothic Book"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buSzPct val="100000"/>
            </a:pPr>
            <a:fld id="{96BAA642-CB75-468E-AAA3-752E9B031FC5}" type="slidenum">
              <a:rPr lang="en-US">
                <a:solidFill>
                  <a:srgbClr val="FFFFFF"/>
                </a:solidFill>
                <a:sym typeface="Franklin Gothic Book" pitchFamily="34" charset="0"/>
              </a:rPr>
              <a:pPr fontAlgn="base">
                <a:spcBef>
                  <a:spcPct val="0"/>
                </a:spcBef>
                <a:spcAft>
                  <a:spcPct val="0"/>
                </a:spcAft>
                <a:buSzPct val="100000"/>
              </a:pPr>
              <a:t>1</a:t>
            </a:fld>
            <a:endParaRPr lang="en-US">
              <a:solidFill>
                <a:srgbClr val="FFFFFF"/>
              </a:solidFill>
              <a:sym typeface="Franklin Gothic Book"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noProof="0" dirty="0"/>
          </a:p>
        </p:txBody>
      </p:sp>
      <p:sp>
        <p:nvSpPr>
          <p:cNvPr id="4" name="Slide Number Placeholder 3"/>
          <p:cNvSpPr>
            <a:spLocks noGrp="1"/>
          </p:cNvSpPr>
          <p:nvPr>
            <p:ph type="sldNum" sz="quarter" idx="10"/>
          </p:nvPr>
        </p:nvSpPr>
        <p:spPr/>
        <p:txBody>
          <a:bodyPr/>
          <a:lstStyle/>
          <a:p>
            <a:pPr>
              <a:defRPr/>
            </a:pPr>
            <a:fld id="{33F27519-4403-43CD-ABBF-AD25DC2A8CC5}" type="slidenum">
              <a:rPr lang="en-US" smtClean="0"/>
              <a:pPr>
                <a:defRPr/>
              </a:pPr>
              <a:t>2</a:t>
            </a:fld>
            <a:endParaRPr lang="en-US"/>
          </a:p>
        </p:txBody>
      </p:sp>
    </p:spTree>
    <p:extLst>
      <p:ext uri="{BB962C8B-B14F-4D97-AF65-F5344CB8AC3E}">
        <p14:creationId xmlns:p14="http://schemas.microsoft.com/office/powerpoint/2010/main" val="161087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noProof="0"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buSzPct val="100000"/>
            </a:pPr>
            <a:fld id="{53ABE89F-E6F7-4A58-A281-5A007D420072}" type="slidenum">
              <a:rPr lang="en-US">
                <a:solidFill>
                  <a:srgbClr val="FFFFFF"/>
                </a:solidFill>
                <a:sym typeface="Franklin Gothic Book" pitchFamily="34" charset="0"/>
              </a:rPr>
              <a:pPr fontAlgn="base">
                <a:spcBef>
                  <a:spcPct val="0"/>
                </a:spcBef>
                <a:spcAft>
                  <a:spcPct val="0"/>
                </a:spcAft>
                <a:buSzPct val="100000"/>
              </a:pPr>
              <a:t>3</a:t>
            </a:fld>
            <a:endParaRPr lang="en-US">
              <a:solidFill>
                <a:srgbClr val="FFFFFF"/>
              </a:solidFill>
              <a:sym typeface="Franklin Gothic Book"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noProof="0" dirty="0"/>
          </a:p>
        </p:txBody>
      </p:sp>
      <p:sp>
        <p:nvSpPr>
          <p:cNvPr id="4" name="Slide Number Placeholder 3"/>
          <p:cNvSpPr>
            <a:spLocks noGrp="1"/>
          </p:cNvSpPr>
          <p:nvPr>
            <p:ph type="sldNum" sz="quarter" idx="10"/>
          </p:nvPr>
        </p:nvSpPr>
        <p:spPr/>
        <p:txBody>
          <a:bodyPr/>
          <a:lstStyle/>
          <a:p>
            <a:pPr>
              <a:defRPr/>
            </a:pPr>
            <a:fld id="{33F27519-4403-43CD-ABBF-AD25DC2A8CC5}" type="slidenum">
              <a:rPr lang="en-US" smtClean="0"/>
              <a:pPr>
                <a:defRPr/>
              </a:pPr>
              <a:t>4</a:t>
            </a:fld>
            <a:endParaRPr lang="en-US"/>
          </a:p>
        </p:txBody>
      </p:sp>
    </p:spTree>
    <p:extLst>
      <p:ext uri="{BB962C8B-B14F-4D97-AF65-F5344CB8AC3E}">
        <p14:creationId xmlns:p14="http://schemas.microsoft.com/office/powerpoint/2010/main" val="2874880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 Same Side Corner Rectangle 4"/>
          <p:cNvSpPr/>
          <p:nvPr/>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Round Same Side Corner Rectangle 5"/>
          <p:cNvSpPr/>
          <p:nvPr/>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313038" y="2334986"/>
            <a:ext cx="8517924" cy="1265464"/>
          </a:xfrm>
        </p:spPr>
        <p:txBody>
          <a:bodyPr/>
          <a:lstStyle>
            <a:lvl1pPr algn="ctr">
              <a:defRPr sz="4000"/>
            </a:lvl1pPr>
          </a:lstStyle>
          <a:p>
            <a:r>
              <a:rPr lang="de-DE"/>
              <a:t>Mastertitelformat bearbeiten</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7" name="Date Placeholder 3"/>
          <p:cNvSpPr>
            <a:spLocks noGrp="1"/>
          </p:cNvSpPr>
          <p:nvPr>
            <p:ph type="dt" sz="half" idx="10"/>
          </p:nvPr>
        </p:nvSpPr>
        <p:spPr/>
        <p:txBody>
          <a:bodyPr/>
          <a:lstStyle>
            <a:lvl1pPr>
              <a:defRPr/>
            </a:lvl1pPr>
          </a:lstStyle>
          <a:p>
            <a:pPr>
              <a:defRPr/>
            </a:pPr>
            <a:fld id="{4D720527-7FA5-4B45-8134-2B17E44D9F62}" type="datetimeFigureOut">
              <a:rPr lang="en-US"/>
              <a:pPr>
                <a:defRPr/>
              </a:pPr>
              <a:t>2/5/2025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57B6065-ABCF-4B41-8F77-045761913429}" type="slidenum">
              <a:rPr lang="en-US"/>
              <a:pPr>
                <a:defRPr/>
              </a:pPr>
              <a:t>‹Nr.›</a:t>
            </a:fld>
            <a:endParaRPr lang="en-US"/>
          </a:p>
        </p:txBody>
      </p:sp>
    </p:spTree>
    <p:extLst>
      <p:ext uri="{BB962C8B-B14F-4D97-AF65-F5344CB8AC3E}">
        <p14:creationId xmlns:p14="http://schemas.microsoft.com/office/powerpoint/2010/main" val="311204574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ull Frame">
    <p:spTree>
      <p:nvGrpSpPr>
        <p:cNvPr id="1" name=""/>
        <p:cNvGrpSpPr/>
        <p:nvPr/>
      </p:nvGrpSpPr>
      <p:grpSpPr>
        <a:xfrm>
          <a:off x="0" y="0"/>
          <a:ext cx="0" cy="0"/>
          <a:chOff x="0" y="0"/>
          <a:chExt cx="0" cy="0"/>
        </a:xfrm>
      </p:grpSpPr>
      <p:pic>
        <p:nvPicPr>
          <p:cNvPr id="2"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 Same Side Corner Rectangle 2"/>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4" name="Rectangle 4"/>
          <p:cNvSpPr>
            <a:spLocks noGrp="1" noChangeArrowheads="1"/>
          </p:cNvSpPr>
          <p:nvPr>
            <p:ph type="dt" sz="half" idx="10"/>
          </p:nvPr>
        </p:nvSpPr>
        <p:spPr/>
        <p:txBody>
          <a:bodyPr/>
          <a:lstStyle>
            <a:lvl1pPr>
              <a:defRPr smtClean="0"/>
            </a:lvl1pPr>
          </a:lstStyle>
          <a:p>
            <a:pPr>
              <a:defRPr/>
            </a:pPr>
            <a:fld id="{F19488C8-EBA2-4BF7-83E9-999E343168B8}" type="datetime1">
              <a:rPr lang="en-US"/>
              <a:pPr>
                <a:defRPr/>
              </a:pPr>
              <a:t>2/5/2025</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FE6F9A7-A6C7-4676-9839-657C090E70CF}" type="slidenum">
              <a:rPr lang="en-US"/>
              <a:pPr>
                <a:defRPr/>
              </a:pPr>
              <a:t>‹Nr.›</a:t>
            </a:fld>
            <a:endParaRPr lang="en-US"/>
          </a:p>
        </p:txBody>
      </p:sp>
    </p:spTree>
    <p:extLst>
      <p:ext uri="{BB962C8B-B14F-4D97-AF65-F5344CB8AC3E}">
        <p14:creationId xmlns:p14="http://schemas.microsoft.com/office/powerpoint/2010/main" val="91806425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a:lvl1pPr>
          </a:lstStyle>
          <a:p>
            <a:pPr>
              <a:defRPr/>
            </a:pPr>
            <a:fld id="{1C20FD1A-A08A-4B1A-B973-CD9CA919A647}" type="datetimeFigureOut">
              <a:rPr lang="en-US"/>
              <a:pPr>
                <a:defRPr/>
              </a:pPr>
              <a:t>2/5/2025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9A15CB-D27C-46B9-9D8B-EFE1ED113883}" type="slidenum">
              <a:rPr lang="en-US"/>
              <a:pPr>
                <a:defRPr/>
              </a:pPr>
              <a:t>‹Nr.›</a:t>
            </a:fld>
            <a:endParaRPr lang="en-US"/>
          </a:p>
        </p:txBody>
      </p:sp>
    </p:spTree>
    <p:extLst>
      <p:ext uri="{BB962C8B-B14F-4D97-AF65-F5344CB8AC3E}">
        <p14:creationId xmlns:p14="http://schemas.microsoft.com/office/powerpoint/2010/main" val="176145936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4"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 Same Side Corner Rectangle 4"/>
          <p:cNvSpPr/>
          <p:nvPr/>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Round Same Side Corner Rectangle 5"/>
          <p:cNvSpPr/>
          <p:nvPr/>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1"/>
            <a:ext cx="7772400" cy="1155702"/>
          </a:xfrm>
        </p:spPr>
        <p:txBody>
          <a:bodyPr/>
          <a:lstStyle>
            <a:lvl1pPr algn="l">
              <a:defRPr sz="3600" b="1" cap="all"/>
            </a:lvl1pPr>
          </a:lstStyle>
          <a:p>
            <a:r>
              <a:rPr lang="de-DE"/>
              <a:t>Mastertitelformat bearbeiten</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7" name="Date Placeholder 3"/>
          <p:cNvSpPr>
            <a:spLocks noGrp="1"/>
          </p:cNvSpPr>
          <p:nvPr>
            <p:ph type="dt" sz="half" idx="10"/>
          </p:nvPr>
        </p:nvSpPr>
        <p:spPr/>
        <p:txBody>
          <a:bodyPr/>
          <a:lstStyle>
            <a:lvl1pPr>
              <a:defRPr/>
            </a:lvl1pPr>
          </a:lstStyle>
          <a:p>
            <a:pPr>
              <a:defRPr/>
            </a:pPr>
            <a:fld id="{F60F0ADC-BC0E-4042-88BB-0AFFB228429F}" type="datetimeFigureOut">
              <a:rPr lang="en-US"/>
              <a:pPr>
                <a:defRPr/>
              </a:pPr>
              <a:t>2/5/2025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BE2F94-EDFE-4E4B-AD1C-BAE37F7A2CEF}" type="slidenum">
              <a:rPr lang="en-US"/>
              <a:pPr>
                <a:defRPr/>
              </a:pPr>
              <a:t>‹Nr.›</a:t>
            </a:fld>
            <a:endParaRPr lang="en-US"/>
          </a:p>
        </p:txBody>
      </p:sp>
    </p:spTree>
    <p:extLst>
      <p:ext uri="{BB962C8B-B14F-4D97-AF65-F5344CB8AC3E}">
        <p14:creationId xmlns:p14="http://schemas.microsoft.com/office/powerpoint/2010/main" val="382507717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3"/>
          <p:cNvSpPr>
            <a:spLocks noGrp="1"/>
          </p:cNvSpPr>
          <p:nvPr>
            <p:ph type="dt" sz="half" idx="10"/>
          </p:nvPr>
        </p:nvSpPr>
        <p:spPr/>
        <p:txBody>
          <a:bodyPr/>
          <a:lstStyle>
            <a:lvl1pPr>
              <a:defRPr/>
            </a:lvl1pPr>
          </a:lstStyle>
          <a:p>
            <a:pPr>
              <a:defRPr/>
            </a:pPr>
            <a:fld id="{885AF332-59CB-417F-A0BD-1075037E5B7A}" type="datetimeFigureOut">
              <a:rPr lang="en-US"/>
              <a:pPr>
                <a:defRPr/>
              </a:pPr>
              <a:t>2/5/2025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B6200F-6CDA-4BF8-AE9C-0D1A5D921A32}" type="slidenum">
              <a:rPr lang="en-US"/>
              <a:pPr>
                <a:defRPr/>
              </a:pPr>
              <a:t>‹Nr.›</a:t>
            </a:fld>
            <a:endParaRPr lang="en-US"/>
          </a:p>
        </p:txBody>
      </p:sp>
    </p:spTree>
    <p:extLst>
      <p:ext uri="{BB962C8B-B14F-4D97-AF65-F5344CB8AC3E}">
        <p14:creationId xmlns:p14="http://schemas.microsoft.com/office/powerpoint/2010/main" val="231185381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lvl1pPr>
              <a:defRPr/>
            </a:lvl1pPr>
          </a:lstStyle>
          <a:p>
            <a:pPr>
              <a:defRPr/>
            </a:pPr>
            <a:fld id="{397A83C2-2B7A-464E-A421-5116F9A9220A}" type="datetimeFigureOut">
              <a:rPr lang="en-US"/>
              <a:pPr>
                <a:defRPr/>
              </a:pPr>
              <a:t>2/5/2025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261F19-73FF-4DD5-AD85-9EAED7D5DD35}" type="slidenum">
              <a:rPr lang="en-US"/>
              <a:pPr>
                <a:defRPr/>
              </a:pPr>
              <a:t>‹Nr.›</a:t>
            </a:fld>
            <a:endParaRPr lang="en-US"/>
          </a:p>
        </p:txBody>
      </p:sp>
    </p:spTree>
    <p:extLst>
      <p:ext uri="{BB962C8B-B14F-4D97-AF65-F5344CB8AC3E}">
        <p14:creationId xmlns:p14="http://schemas.microsoft.com/office/powerpoint/2010/main" val="2303576527"/>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3"/>
          <p:cNvSpPr>
            <a:spLocks noGrp="1"/>
          </p:cNvSpPr>
          <p:nvPr>
            <p:ph type="dt" sz="half" idx="10"/>
          </p:nvPr>
        </p:nvSpPr>
        <p:spPr/>
        <p:txBody>
          <a:bodyPr/>
          <a:lstStyle>
            <a:lvl1pPr>
              <a:defRPr/>
            </a:lvl1pPr>
          </a:lstStyle>
          <a:p>
            <a:pPr>
              <a:defRPr/>
            </a:pPr>
            <a:fld id="{9570E111-A543-4B2C-83EC-AD9A50AA1FFC}" type="datetimeFigureOut">
              <a:rPr lang="en-US"/>
              <a:pPr>
                <a:defRPr/>
              </a:pPr>
              <a:t>2/5/2025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CBC8B5-6138-4D18-80FF-1F56A0C5A1FE}" type="slidenum">
              <a:rPr lang="en-US"/>
              <a:pPr>
                <a:defRPr/>
              </a:pPr>
              <a:t>‹Nr.›</a:t>
            </a:fld>
            <a:endParaRPr lang="en-US"/>
          </a:p>
        </p:txBody>
      </p:sp>
    </p:spTree>
    <p:extLst>
      <p:ext uri="{BB962C8B-B14F-4D97-AF65-F5344CB8AC3E}">
        <p14:creationId xmlns:p14="http://schemas.microsoft.com/office/powerpoint/2010/main" val="115412085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pic>
        <p:nvPicPr>
          <p:cNvPr id="2"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AB714F64-C356-49E8-8784-6A793558898A}" type="datetimeFigureOut">
              <a:rPr lang="en-US"/>
              <a:pPr>
                <a:defRPr/>
              </a:pPr>
              <a:t>2/5/2025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674156F-3073-40BA-B39A-49CEE56D206B}" type="slidenum">
              <a:rPr lang="en-US"/>
              <a:pPr>
                <a:defRPr/>
              </a:pPr>
              <a:t>‹Nr.›</a:t>
            </a:fld>
            <a:endParaRPr lang="en-US"/>
          </a:p>
        </p:txBody>
      </p:sp>
    </p:spTree>
    <p:extLst>
      <p:ext uri="{BB962C8B-B14F-4D97-AF65-F5344CB8AC3E}">
        <p14:creationId xmlns:p14="http://schemas.microsoft.com/office/powerpoint/2010/main" val="355337669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Round Same Side Corner Rectangle 4"/>
          <p:cNvSpPr/>
          <p:nvPr/>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Title 1"/>
          <p:cNvSpPr>
            <a:spLocks noGrp="1"/>
          </p:cNvSpPr>
          <p:nvPr>
            <p:ph type="title"/>
          </p:nvPr>
        </p:nvSpPr>
        <p:spPr>
          <a:xfrm>
            <a:off x="457200" y="253998"/>
            <a:ext cx="8229600" cy="1041404"/>
          </a:xfrm>
        </p:spPr>
        <p:txBody>
          <a:bodyPr/>
          <a:lstStyle>
            <a:lvl1pPr>
              <a:defRPr/>
            </a:lvl1pPr>
          </a:lstStyle>
          <a:p>
            <a:r>
              <a:rPr lang="de-DE"/>
              <a:t>Mastertitelformat bearbeiten</a:t>
            </a:r>
            <a:endParaRPr lang="en-US" dirty="0"/>
          </a:p>
        </p:txBody>
      </p:sp>
      <p:sp>
        <p:nvSpPr>
          <p:cNvPr id="6" name="Date Placeholder 4"/>
          <p:cNvSpPr>
            <a:spLocks noGrp="1"/>
          </p:cNvSpPr>
          <p:nvPr>
            <p:ph type="dt" sz="half" idx="10"/>
          </p:nvPr>
        </p:nvSpPr>
        <p:spPr/>
        <p:txBody>
          <a:bodyPr/>
          <a:lstStyle>
            <a:lvl1pPr>
              <a:defRPr/>
            </a:lvl1pPr>
          </a:lstStyle>
          <a:p>
            <a:pPr>
              <a:defRPr/>
            </a:pPr>
            <a:fld id="{3941398D-CF03-48B4-8302-A3E0CC21E241}" type="datetimeFigureOut">
              <a:rPr lang="en-US"/>
              <a:pPr>
                <a:defRPr/>
              </a:pPr>
              <a:t>2/5/2025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44DD4C1-2FDA-46CA-8585-F88236947468}" type="slidenum">
              <a:rPr lang="en-US"/>
              <a:pPr>
                <a:defRPr/>
              </a:pPr>
              <a:t>‹Nr.›</a:t>
            </a:fld>
            <a:endParaRPr lang="en-US"/>
          </a:p>
        </p:txBody>
      </p:sp>
    </p:spTree>
    <p:extLst>
      <p:ext uri="{BB962C8B-B14F-4D97-AF65-F5344CB8AC3E}">
        <p14:creationId xmlns:p14="http://schemas.microsoft.com/office/powerpoint/2010/main" val="209285576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pic>
        <p:nvPicPr>
          <p:cNvPr id="5" name="Field of Wheat (seamless loop) 3b.wm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Same Side Corner Rectangle 5"/>
          <p:cNvSpPr/>
          <p:nvPr/>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Round Same Side Corner Rectangle 6"/>
          <p:cNvSpPr/>
          <p:nvPr/>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57199" y="2111375"/>
            <a:ext cx="8238067"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Title 1"/>
          <p:cNvSpPr>
            <a:spLocks noGrp="1"/>
          </p:cNvSpPr>
          <p:nvPr>
            <p:ph type="title"/>
          </p:nvPr>
        </p:nvSpPr>
        <p:spPr>
          <a:xfrm>
            <a:off x="457200" y="253998"/>
            <a:ext cx="8229600" cy="1041404"/>
          </a:xfrm>
        </p:spPr>
        <p:txBody>
          <a:bodyPr/>
          <a:lstStyle>
            <a:lvl1pPr>
              <a:defRPr/>
            </a:lvl1pPr>
          </a:lstStyle>
          <a:p>
            <a:r>
              <a:rPr lang="de-DE"/>
              <a:t>Mastertitelformat bearbeiten</a:t>
            </a:r>
            <a:endParaRPr lang="en-US" dirty="0"/>
          </a:p>
        </p:txBody>
      </p:sp>
      <p:sp>
        <p:nvSpPr>
          <p:cNvPr id="9" name="Date Placeholder 4"/>
          <p:cNvSpPr>
            <a:spLocks noGrp="1"/>
          </p:cNvSpPr>
          <p:nvPr>
            <p:ph type="dt" sz="half" idx="10"/>
          </p:nvPr>
        </p:nvSpPr>
        <p:spPr/>
        <p:txBody>
          <a:bodyPr/>
          <a:lstStyle>
            <a:lvl1pPr>
              <a:defRPr/>
            </a:lvl1pPr>
          </a:lstStyle>
          <a:p>
            <a:pPr>
              <a:defRPr/>
            </a:pPr>
            <a:fld id="{965CE38A-FC9F-4BB0-9743-62350377203D}" type="datetimeFigureOut">
              <a:rPr lang="en-US"/>
              <a:pPr>
                <a:defRPr/>
              </a:pPr>
              <a:t>2/5/2025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5EAB4898-213E-43F9-878B-7424D4FC3194}" type="slidenum">
              <a:rPr lang="en-US"/>
              <a:pPr>
                <a:defRPr/>
              </a:pPr>
              <a:t>‹Nr.›</a:t>
            </a:fld>
            <a:endParaRPr lang="en-US"/>
          </a:p>
        </p:txBody>
      </p:sp>
    </p:spTree>
    <p:extLst>
      <p:ext uri="{BB962C8B-B14F-4D97-AF65-F5344CB8AC3E}">
        <p14:creationId xmlns:p14="http://schemas.microsoft.com/office/powerpoint/2010/main" val="209340142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254000"/>
            <a:ext cx="8229600" cy="1041400"/>
          </a:xfrm>
          <a:prstGeom prst="rect">
            <a:avLst/>
          </a:prstGeom>
          <a:noFill/>
        </p:spPr>
        <p:txBody>
          <a:bodyPr wrap="square" rtlCol="0" anchor="ctr">
            <a:noAutofit/>
          </a:bodyPr>
          <a:lstStyle/>
          <a:p>
            <a:pPr lvl="0"/>
            <a:endParaRPr lang="en-US" dirty="0"/>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66675" y="6496050"/>
            <a:ext cx="1168400" cy="365125"/>
          </a:xfrm>
          <a:prstGeom prst="rect">
            <a:avLst/>
          </a:prstGeom>
        </p:spPr>
        <p:txBody>
          <a:bodyPr vert="horz" lIns="91440" tIns="45720" rIns="91440" bIns="45720" rtlCol="0" anchor="b"/>
          <a:lstStyle>
            <a:lvl1pPr algn="l" fontAlgn="auto">
              <a:spcBef>
                <a:spcPts val="0"/>
              </a:spcBef>
              <a:spcAft>
                <a:spcPts val="0"/>
              </a:spcAft>
              <a:defRPr sz="1000" smtClean="0">
                <a:solidFill>
                  <a:schemeClr val="tx1">
                    <a:tint val="75000"/>
                  </a:schemeClr>
                </a:solidFill>
                <a:latin typeface="+mn-lt"/>
                <a:cs typeface="+mn-cs"/>
              </a:defRPr>
            </a:lvl1pPr>
          </a:lstStyle>
          <a:p>
            <a:pPr>
              <a:defRPr/>
            </a:pPr>
            <a:fld id="{FBB8F6B6-B4AF-4024-A475-24FC483565CF}" type="datetimeFigureOut">
              <a:rPr lang="en-US"/>
              <a:pPr>
                <a:defRPr/>
              </a:pPr>
              <a:t>2/5/2025</a:t>
            </a:fld>
            <a:endParaRPr lang="en-US"/>
          </a:p>
        </p:txBody>
      </p:sp>
      <p:sp>
        <p:nvSpPr>
          <p:cNvPr id="5" name="Footer Placeholder 4"/>
          <p:cNvSpPr>
            <a:spLocks noGrp="1"/>
          </p:cNvSpPr>
          <p:nvPr>
            <p:ph type="ftr" sz="quarter" idx="3"/>
          </p:nvPr>
        </p:nvSpPr>
        <p:spPr>
          <a:xfrm>
            <a:off x="1285875" y="6496050"/>
            <a:ext cx="6572250" cy="365125"/>
          </a:xfrm>
          <a:prstGeom prst="rect">
            <a:avLst/>
          </a:prstGeom>
        </p:spPr>
        <p:txBody>
          <a:bodyPr vert="horz" lIns="91440" tIns="45720" rIns="91440" bIns="45720" rtlCol="0" anchor="b"/>
          <a:lstStyle>
            <a:lvl1pPr algn="ctr" fontAlgn="auto">
              <a:spcBef>
                <a:spcPts val="0"/>
              </a:spcBef>
              <a:spcAft>
                <a:spcPts val="0"/>
              </a:spcAft>
              <a:defRPr sz="10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93125" y="6496050"/>
            <a:ext cx="534988" cy="365125"/>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0DC3F5D2-8B47-4B3A-BD62-38FE5CDE09CD}" type="slidenum">
              <a:rPr lang="en-US"/>
              <a:pPr>
                <a:defRPr/>
              </a:pPr>
              <a:t>‹Nr.›</a:t>
            </a:fld>
            <a:endParaRPr lang="en-US"/>
          </a:p>
        </p:txBody>
      </p:sp>
    </p:spTree>
  </p:cSld>
  <p:clrMap bg1="dk1" tx1="lt1" bg2="dk2" tx2="lt2" accent1="accent1" accent2="accent2" accent3="accent3" accent4="accent4" accent5="accent5" accent6="accent6" hlink="hlink" folHlink="folHlink"/>
  <p:sldLayoutIdLst>
    <p:sldLayoutId id="2147483669" r:id="rId1"/>
    <p:sldLayoutId id="2147483665" r:id="rId2"/>
    <p:sldLayoutId id="2147483670" r:id="rId3"/>
    <p:sldLayoutId id="2147483666" r:id="rId4"/>
    <p:sldLayoutId id="2147483667" r:id="rId5"/>
    <p:sldLayoutId id="2147483668" r:id="rId6"/>
    <p:sldLayoutId id="2147483671" r:id="rId7"/>
    <p:sldLayoutId id="2147483672" r:id="rId8"/>
    <p:sldLayoutId id="2147483673" r:id="rId9"/>
    <p:sldLayoutId id="2147483674" r:id="rId10"/>
  </p:sldLayoutIdLst>
  <p:transition spd="slow">
    <p:wipe dir="r"/>
  </p:transition>
  <p:txStyles>
    <p:titleStyle>
      <a:lvl1pPr algn="l" rtl="0" eaLnBrk="1" fontAlgn="base" hangingPunct="1">
        <a:lnSpc>
          <a:spcPct val="90000"/>
        </a:lnSpc>
        <a:spcBef>
          <a:spcPct val="0"/>
        </a:spcBef>
        <a:spcAft>
          <a:spcPct val="0"/>
        </a:spcAft>
        <a:defRPr lang="en-US" sz="3600" b="1" kern="1200" dirty="0">
          <a:solidFill>
            <a:srgbClr val="FCF9C8"/>
          </a:solidFill>
          <a:effectLst>
            <a:outerShdw blurRad="50800" dist="38100" dir="2700000" algn="tl" rotWithShape="0">
              <a:prstClr val="black">
                <a:alpha val="40000"/>
              </a:prstClr>
            </a:outerShdw>
          </a:effectLst>
          <a:latin typeface="Constantia" pitchFamily="18" charset="0"/>
          <a:ea typeface="+mn-ea"/>
          <a:cs typeface="+mn-cs"/>
        </a:defRPr>
      </a:lvl1pPr>
      <a:lvl2pPr algn="l" rtl="0" eaLnBrk="1" fontAlgn="base" hangingPunct="1">
        <a:lnSpc>
          <a:spcPct val="90000"/>
        </a:lnSpc>
        <a:spcBef>
          <a:spcPct val="0"/>
        </a:spcBef>
        <a:spcAft>
          <a:spcPct val="0"/>
        </a:spcAft>
        <a:defRPr sz="3600" b="1">
          <a:solidFill>
            <a:srgbClr val="FCF9C8"/>
          </a:solidFill>
          <a:latin typeface="Constantia" pitchFamily="18" charset="0"/>
        </a:defRPr>
      </a:lvl2pPr>
      <a:lvl3pPr algn="l" rtl="0" eaLnBrk="1" fontAlgn="base" hangingPunct="1">
        <a:lnSpc>
          <a:spcPct val="90000"/>
        </a:lnSpc>
        <a:spcBef>
          <a:spcPct val="0"/>
        </a:spcBef>
        <a:spcAft>
          <a:spcPct val="0"/>
        </a:spcAft>
        <a:defRPr sz="3600" b="1">
          <a:solidFill>
            <a:srgbClr val="FCF9C8"/>
          </a:solidFill>
          <a:latin typeface="Constantia" pitchFamily="18" charset="0"/>
        </a:defRPr>
      </a:lvl3pPr>
      <a:lvl4pPr algn="l" rtl="0" eaLnBrk="1" fontAlgn="base" hangingPunct="1">
        <a:lnSpc>
          <a:spcPct val="90000"/>
        </a:lnSpc>
        <a:spcBef>
          <a:spcPct val="0"/>
        </a:spcBef>
        <a:spcAft>
          <a:spcPct val="0"/>
        </a:spcAft>
        <a:defRPr sz="3600" b="1">
          <a:solidFill>
            <a:srgbClr val="FCF9C8"/>
          </a:solidFill>
          <a:latin typeface="Constantia" pitchFamily="18" charset="0"/>
        </a:defRPr>
      </a:lvl4pPr>
      <a:lvl5pPr algn="l" rtl="0" eaLnBrk="1" fontAlgn="base" hangingPunct="1">
        <a:lnSpc>
          <a:spcPct val="90000"/>
        </a:lnSpc>
        <a:spcBef>
          <a:spcPct val="0"/>
        </a:spcBef>
        <a:spcAft>
          <a:spcPct val="0"/>
        </a:spcAft>
        <a:defRPr sz="3600" b="1">
          <a:solidFill>
            <a:srgbClr val="FCF9C8"/>
          </a:solidFill>
          <a:latin typeface="Constantia" pitchFamily="18" charset="0"/>
        </a:defRPr>
      </a:lvl5pPr>
      <a:lvl6pPr marL="457200" algn="l" rtl="0" eaLnBrk="1" fontAlgn="base" hangingPunct="1">
        <a:lnSpc>
          <a:spcPct val="90000"/>
        </a:lnSpc>
        <a:spcBef>
          <a:spcPct val="0"/>
        </a:spcBef>
        <a:spcAft>
          <a:spcPct val="0"/>
        </a:spcAft>
        <a:defRPr sz="3600" b="1">
          <a:solidFill>
            <a:srgbClr val="FCF9C8"/>
          </a:solidFill>
          <a:latin typeface="Constantia" pitchFamily="18" charset="0"/>
        </a:defRPr>
      </a:lvl6pPr>
      <a:lvl7pPr marL="914400" algn="l" rtl="0" eaLnBrk="1" fontAlgn="base" hangingPunct="1">
        <a:lnSpc>
          <a:spcPct val="90000"/>
        </a:lnSpc>
        <a:spcBef>
          <a:spcPct val="0"/>
        </a:spcBef>
        <a:spcAft>
          <a:spcPct val="0"/>
        </a:spcAft>
        <a:defRPr sz="3600" b="1">
          <a:solidFill>
            <a:srgbClr val="FCF9C8"/>
          </a:solidFill>
          <a:latin typeface="Constantia" pitchFamily="18" charset="0"/>
        </a:defRPr>
      </a:lvl7pPr>
      <a:lvl8pPr marL="1371600" algn="l" rtl="0" eaLnBrk="1" fontAlgn="base" hangingPunct="1">
        <a:lnSpc>
          <a:spcPct val="90000"/>
        </a:lnSpc>
        <a:spcBef>
          <a:spcPct val="0"/>
        </a:spcBef>
        <a:spcAft>
          <a:spcPct val="0"/>
        </a:spcAft>
        <a:defRPr sz="3600" b="1">
          <a:solidFill>
            <a:srgbClr val="FCF9C8"/>
          </a:solidFill>
          <a:latin typeface="Constantia" pitchFamily="18" charset="0"/>
        </a:defRPr>
      </a:lvl8pPr>
      <a:lvl9pPr marL="1828800" algn="l" rtl="0" eaLnBrk="1" fontAlgn="base" hangingPunct="1">
        <a:lnSpc>
          <a:spcPct val="90000"/>
        </a:lnSpc>
        <a:spcBef>
          <a:spcPct val="0"/>
        </a:spcBef>
        <a:spcAft>
          <a:spcPct val="0"/>
        </a:spcAft>
        <a:defRPr sz="3600" b="1">
          <a:solidFill>
            <a:srgbClr val="FCF9C8"/>
          </a:solidFill>
          <a:latin typeface="Constantia" pitchFamily="18" charset="0"/>
        </a:defRPr>
      </a:lvl9pPr>
    </p:titleStyle>
    <p:bodyStyle>
      <a:lvl1pPr marL="342900" indent="-342900" algn="l" rtl="0" eaLnBrk="1" fontAlgn="base" hangingPunct="1">
        <a:lnSpc>
          <a:spcPct val="90000"/>
        </a:lnSpc>
        <a:spcBef>
          <a:spcPts val="1200"/>
        </a:spcBef>
        <a:spcAft>
          <a:spcPct val="0"/>
        </a:spcAft>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rtl="0" eaLnBrk="1" fontAlgn="base" hangingPunct="1">
        <a:lnSpc>
          <a:spcPct val="90000"/>
        </a:lnSpc>
        <a:spcBef>
          <a:spcPts val="300"/>
        </a:spcBef>
        <a:spcAft>
          <a:spcPct val="0"/>
        </a:spcAft>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rtl="0" eaLnBrk="1" fontAlgn="base" hangingPunct="1">
        <a:lnSpc>
          <a:spcPct val="90000"/>
        </a:lnSpc>
        <a:spcBef>
          <a:spcPts val="300"/>
        </a:spcBef>
        <a:spcAft>
          <a:spcPct val="0"/>
        </a:spcAft>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rtl="0" eaLnBrk="1" fontAlgn="base" hangingPunct="1">
        <a:lnSpc>
          <a:spcPct val="90000"/>
        </a:lnSpc>
        <a:spcBef>
          <a:spcPts val="300"/>
        </a:spcBef>
        <a:spcAft>
          <a:spcPct val="0"/>
        </a:spcAft>
        <a:buClr>
          <a:schemeClr val="accent2"/>
        </a:buClr>
        <a:buSzPct val="75000"/>
        <a:buFont typeface="Wingdings" pitchFamily="2" charset="2"/>
        <a:buChar char="v"/>
        <a:defRPr kern="1200">
          <a:solidFill>
            <a:schemeClr val="tx1"/>
          </a:solidFill>
          <a:latin typeface="+mn-lt"/>
          <a:ea typeface="+mn-ea"/>
          <a:cs typeface="+mn-cs"/>
        </a:defRPr>
      </a:lvl4pPr>
      <a:lvl5pPr marL="2057400" indent="-228600" algn="l" rtl="0" eaLnBrk="1" fontAlgn="base" hangingPunct="1">
        <a:lnSpc>
          <a:spcPct val="90000"/>
        </a:lnSpc>
        <a:spcBef>
          <a:spcPts val="300"/>
        </a:spcBef>
        <a:spcAft>
          <a:spcPct val="0"/>
        </a:spcAft>
        <a:buClr>
          <a:schemeClr val="accent2"/>
        </a:buClr>
        <a:buSzPct val="75000"/>
        <a:buFont typeface="Wingdings" pitchFamily="2" charset="2"/>
        <a:buChar char="v"/>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de.wikipedia.org/wiki/Energi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studyflix.de/ingenieurwissenschaften/potentielle-energie-1583" TargetMode="External"/><Relationship Id="rId2" Type="http://schemas.openxmlformats.org/officeDocument/2006/relationships/hyperlink" Target="https://studyflix.de/ingenieurwissenschaften/bewegungsenergie-6464" TargetMode="External"/><Relationship Id="rId1" Type="http://schemas.openxmlformats.org/officeDocument/2006/relationships/slideLayout" Target="../slideLayouts/slideLayout7.xml"/><Relationship Id="rId4" Type="http://schemas.openxmlformats.org/officeDocument/2006/relationships/hyperlink" Target="https://studyflix.de/ingenieurwissenschaften/energieerhaltungssatz-150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38" y="2335213"/>
            <a:ext cx="8518525" cy="1265237"/>
          </a:xfrm>
        </p:spPr>
        <p:txBody>
          <a:bodyPr vert="horz" lIns="91440" tIns="45720" rIns="91440" bIns="45720" numCol="1" anchorCtr="0" compatLnSpc="1">
            <a:prstTxWarp prst="textNoShape">
              <a:avLst/>
            </a:prstTxWarp>
          </a:bodyPr>
          <a:lstStyle/>
          <a:p>
            <a:r>
              <a:rPr lang="de-DE" dirty="0"/>
              <a:t>Energieübertragung</a:t>
            </a:r>
            <a:endParaRPr lang="de-DE" dirty="0">
              <a:effectLst>
                <a:outerShdw blurRad="38100" dist="38100" dir="2700000" algn="tl">
                  <a:srgbClr val="FFFFFF"/>
                </a:outerShdw>
              </a:effectLst>
              <a:ea typeface="Franklin Gothic Book" pitchFamily="34" charset="0"/>
              <a:cs typeface="Franklin Gothic Book" pitchFamily="34" charset="0"/>
              <a:sym typeface="Franklin Gothic Book" pitchFamily="34" charset="0"/>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14325" y="1600200"/>
            <a:ext cx="7915275" cy="4525963"/>
          </a:xfrm>
        </p:spPr>
        <p:txBody>
          <a:bodyPr anchor="ctr"/>
          <a:lstStyle/>
          <a:p>
            <a:pPr marL="0" indent="0" algn="ctr">
              <a:buClrTx/>
              <a:buFont typeface="Franklin Gothic Book" pitchFamily="34" charset="0"/>
              <a:buNone/>
            </a:pPr>
            <a:r>
              <a:rPr lang="de-AT" sz="3200" b="0" i="0" dirty="0">
                <a:solidFill>
                  <a:srgbClr val="414152"/>
                </a:solidFill>
                <a:effectLst/>
                <a:latin typeface="Museo300"/>
              </a:rPr>
              <a:t>Bei physikalischen, technischen, chemischen oder biologischen Vorgängen kann Energie </a:t>
            </a:r>
          </a:p>
          <a:p>
            <a:pPr>
              <a:buClrTx/>
            </a:pPr>
            <a:r>
              <a:rPr lang="de-AT" sz="3200" b="0" i="0" dirty="0">
                <a:solidFill>
                  <a:srgbClr val="414152"/>
                </a:solidFill>
                <a:effectLst/>
                <a:latin typeface="Museo300"/>
              </a:rPr>
              <a:t> von einer Energieform in andere Energieformen umgewandelt werden</a:t>
            </a:r>
          </a:p>
          <a:p>
            <a:pPr>
              <a:buClrTx/>
            </a:pPr>
            <a:r>
              <a:rPr lang="de-AT" sz="3200" b="0" i="0" dirty="0">
                <a:solidFill>
                  <a:srgbClr val="414152"/>
                </a:solidFill>
                <a:effectLst/>
                <a:latin typeface="Museo300"/>
              </a:rPr>
              <a:t> auf andere Körper übertragen werden.</a:t>
            </a:r>
          </a:p>
          <a:p>
            <a:pPr marL="0" indent="0">
              <a:buClrTx/>
              <a:buNone/>
            </a:pPr>
            <a:r>
              <a:rPr lang="de-AT" sz="3200" b="0" i="0" dirty="0">
                <a:solidFill>
                  <a:srgbClr val="414152"/>
                </a:solidFill>
                <a:effectLst/>
                <a:latin typeface="Museo300"/>
              </a:rPr>
              <a:t> Energieübertragung ist häufig mit </a:t>
            </a:r>
            <a:r>
              <a:rPr lang="de-AT" sz="3200" b="1" i="0" dirty="0">
                <a:solidFill>
                  <a:srgbClr val="414152"/>
                </a:solidFill>
                <a:effectLst/>
                <a:latin typeface="Museo300"/>
              </a:rPr>
              <a:t>Energie-</a:t>
            </a:r>
            <a:r>
              <a:rPr lang="de-AT" sz="3200" b="1" i="1" dirty="0">
                <a:solidFill>
                  <a:srgbClr val="414152"/>
                </a:solidFill>
                <a:effectLst/>
                <a:latin typeface="Museo300"/>
              </a:rPr>
              <a:t>entwertung</a:t>
            </a:r>
            <a:r>
              <a:rPr lang="de-AT" sz="3200" b="0" i="1" dirty="0">
                <a:solidFill>
                  <a:srgbClr val="414152"/>
                </a:solidFill>
                <a:effectLst/>
                <a:latin typeface="Museo300"/>
              </a:rPr>
              <a:t> </a:t>
            </a:r>
            <a:r>
              <a:rPr lang="de-AT" sz="3200" b="0" i="0" dirty="0">
                <a:solidFill>
                  <a:srgbClr val="414152"/>
                </a:solidFill>
                <a:effectLst/>
                <a:latin typeface="Museo300"/>
              </a:rPr>
              <a:t>verbunden.</a:t>
            </a:r>
            <a:endParaRPr lang="de-DE" sz="3200" dirty="0">
              <a:solidFill>
                <a:srgbClr val="FFFFFF"/>
              </a:solidFill>
              <a:ea typeface="Franklin Gothic Book" pitchFamily="34" charset="0"/>
              <a:cs typeface="Franklin Gothic Book" pitchFamily="34" charset="0"/>
              <a:sym typeface="Franklin Gothic Book" pitchFamily="34" charset="0"/>
            </a:endParaRPr>
          </a:p>
        </p:txBody>
      </p:sp>
      <p:sp>
        <p:nvSpPr>
          <p:cNvPr id="4" name="Titel 3">
            <a:extLst>
              <a:ext uri="{FF2B5EF4-FFF2-40B4-BE49-F238E27FC236}">
                <a16:creationId xmlns:a16="http://schemas.microsoft.com/office/drawing/2014/main" id="{989304CC-580D-2484-29C3-360C7FAEDB33}"/>
              </a:ext>
            </a:extLst>
          </p:cNvPr>
          <p:cNvSpPr>
            <a:spLocks noGrp="1"/>
          </p:cNvSpPr>
          <p:nvPr>
            <p:ph type="title"/>
          </p:nvPr>
        </p:nvSpPr>
        <p:spPr/>
        <p:txBody>
          <a:bodyPr/>
          <a:lstStyle/>
          <a:p>
            <a:r>
              <a:rPr lang="de-AT" sz="3600" dirty="0">
                <a:effectLst/>
                <a:latin typeface="Segoe UI" panose="020B0502040204020203" pitchFamily="34" charset="0"/>
                <a:ea typeface="Times New Roman" panose="02020603050405020304" pitchFamily="18" charset="0"/>
                <a:cs typeface="Times New Roman" panose="02020603050405020304" pitchFamily="18" charset="0"/>
              </a:rPr>
              <a:t>Wie wird Energie weitergegeben?</a:t>
            </a:r>
            <a:endParaRPr lang="de-AT" dirty="0"/>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384739">
            <a:off x="224624" y="554806"/>
            <a:ext cx="7950468" cy="5262979"/>
          </a:xfrm>
          <a:prstGeom prst="rect">
            <a:avLst/>
          </a:prstGeom>
          <a:noFill/>
        </p:spPr>
        <p:txBody>
          <a:bodyPr>
            <a:spAutoFit/>
          </a:bodyPr>
          <a:lstStyle/>
          <a:p>
            <a:pPr algn="ctr" fontAlgn="auto">
              <a:spcBef>
                <a:spcPts val="0"/>
              </a:spcBef>
              <a:spcAft>
                <a:spcPts val="0"/>
              </a:spcAft>
              <a:defRPr/>
            </a:pPr>
            <a:br>
              <a:rPr lang="de-DE" sz="2400" b="1"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mn-cs"/>
              </a:rPr>
            </a:br>
            <a:r>
              <a:rPr lang="de-AT" sz="2400" spc="300" dirty="0">
                <a:ln w="18415" cmpd="sng">
                  <a:solidFill>
                    <a:srgbClr val="FFFFFF"/>
                  </a:solidFill>
                  <a:prstDash val="solid"/>
                </a:ln>
                <a:solidFill>
                  <a:srgbClr val="414152"/>
                </a:solidFill>
                <a:latin typeface="Museo300"/>
                <a:cs typeface="+mn-cs"/>
              </a:rPr>
              <a:t>B</a:t>
            </a:r>
            <a:r>
              <a:rPr lang="de-AT" sz="2400" b="0" i="0" dirty="0">
                <a:solidFill>
                  <a:srgbClr val="414152"/>
                </a:solidFill>
                <a:effectLst/>
                <a:latin typeface="Museo300"/>
              </a:rPr>
              <a:t>ei einem Gasherd wird die thermische Energie von der Gasflamme auf die Pfanne und von dort auf die Speise übertragen. </a:t>
            </a:r>
          </a:p>
          <a:p>
            <a:pPr algn="ctr" fontAlgn="auto">
              <a:spcBef>
                <a:spcPts val="0"/>
              </a:spcBef>
              <a:spcAft>
                <a:spcPts val="0"/>
              </a:spcAft>
              <a:defRPr/>
            </a:pPr>
            <a:r>
              <a:rPr lang="de-AT" sz="2400" b="1" dirty="0">
                <a:latin typeface="Museo300"/>
              </a:rPr>
              <a:t>D</a:t>
            </a:r>
            <a:r>
              <a:rPr lang="de-AT" sz="2400" b="0" i="0" dirty="0">
                <a:solidFill>
                  <a:srgbClr val="414152"/>
                </a:solidFill>
                <a:effectLst/>
                <a:latin typeface="Museo300"/>
              </a:rPr>
              <a:t>ie Energie der Sonne wird in Form von Strahlung in einem Sonnenkollektor auf das Wasser übertragen. </a:t>
            </a:r>
          </a:p>
          <a:p>
            <a:pPr algn="ctr" fontAlgn="auto">
              <a:spcBef>
                <a:spcPts val="0"/>
              </a:spcBef>
              <a:spcAft>
                <a:spcPts val="0"/>
              </a:spcAft>
              <a:defRPr/>
            </a:pPr>
            <a:r>
              <a:rPr lang="de-AT" sz="2400" b="1" i="0" dirty="0">
                <a:effectLst/>
                <a:latin typeface="Museo300"/>
              </a:rPr>
              <a:t>D</a:t>
            </a:r>
            <a:r>
              <a:rPr lang="de-AT" sz="2400" b="0" i="0" dirty="0">
                <a:solidFill>
                  <a:srgbClr val="414152"/>
                </a:solidFill>
                <a:effectLst/>
                <a:latin typeface="Museo300"/>
              </a:rPr>
              <a:t>ie chemische Energie der Nahrung wird auf den Körper des betreffenden Lebewesens übertragen. </a:t>
            </a:r>
          </a:p>
          <a:p>
            <a:pPr algn="ctr" fontAlgn="auto">
              <a:spcBef>
                <a:spcPts val="0"/>
              </a:spcBef>
              <a:spcAft>
                <a:spcPts val="0"/>
              </a:spcAft>
              <a:defRPr/>
            </a:pPr>
            <a:r>
              <a:rPr lang="de-AT" sz="2400" b="1" i="0" dirty="0">
                <a:effectLst/>
                <a:latin typeface="Museo300"/>
              </a:rPr>
              <a:t>B</a:t>
            </a:r>
            <a:r>
              <a:rPr lang="de-AT" sz="2400" b="0" i="0" dirty="0">
                <a:solidFill>
                  <a:srgbClr val="414152"/>
                </a:solidFill>
                <a:effectLst/>
                <a:latin typeface="Museo300"/>
              </a:rPr>
              <a:t>ei einem Wasserkraftwerk wird die kinetische Energie des Wassers auf eine Turbine übertragen, indem sie das Laufrad in Rotation versetzt. Diese Rotationsenergie des Laufrades wird über eine Welle auf den Generator übertragen und im Generator wird die mechanische Energie in elektrische Energie umgewandelt.</a:t>
            </a:r>
            <a:endParaRPr lang="de-DE" sz="2400" b="1"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mn-cs"/>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753" y="3944679"/>
            <a:ext cx="8782493" cy="1192619"/>
          </a:xfrm>
        </p:spPr>
        <p:txBody>
          <a:bodyPr vert="horz" lIns="91440" tIns="45720" rIns="91440" bIns="45720" numCol="1" anchorCtr="0" compatLnSpc="1">
            <a:prstTxWarp prst="textNoShape">
              <a:avLst/>
            </a:prstTxWarp>
          </a:bodyPr>
          <a:lstStyle/>
          <a:p>
            <a:pPr>
              <a:buSzPct val="100000"/>
            </a:pPr>
            <a:r>
              <a:rPr lang="de-AT" sz="2800" b="0" i="0" dirty="0">
                <a:solidFill>
                  <a:srgbClr val="414152"/>
                </a:solidFill>
                <a:effectLst/>
                <a:latin typeface="Museo900"/>
              </a:rPr>
              <a:t>Energieübertragung</a:t>
            </a:r>
            <a:r>
              <a:rPr lang="de-AT" sz="2800" b="0" i="0" dirty="0">
                <a:solidFill>
                  <a:srgbClr val="414152"/>
                </a:solidFill>
                <a:effectLst/>
                <a:latin typeface="Museo300"/>
              </a:rPr>
              <a:t> ist häufig mit </a:t>
            </a:r>
            <a:r>
              <a:rPr lang="de-AT" sz="2800" i="1" dirty="0">
                <a:solidFill>
                  <a:srgbClr val="414152"/>
                </a:solidFill>
                <a:effectLst/>
                <a:latin typeface="Museo300"/>
              </a:rPr>
              <a:t>Energieentwertung</a:t>
            </a:r>
            <a:r>
              <a:rPr lang="de-AT" sz="2800" b="0" i="0" dirty="0">
                <a:solidFill>
                  <a:srgbClr val="414152"/>
                </a:solidFill>
                <a:effectLst/>
                <a:latin typeface="Museo300"/>
              </a:rPr>
              <a:t> verbunden. </a:t>
            </a:r>
            <a:br>
              <a:rPr lang="de-AT" sz="2800" b="0" i="0" dirty="0">
                <a:solidFill>
                  <a:srgbClr val="414152"/>
                </a:solidFill>
                <a:effectLst/>
                <a:latin typeface="Museo300"/>
              </a:rPr>
            </a:br>
            <a:r>
              <a:rPr lang="de-AT" sz="2800" b="0" i="0" dirty="0">
                <a:solidFill>
                  <a:srgbClr val="414152"/>
                </a:solidFill>
                <a:effectLst/>
                <a:latin typeface="Museo300"/>
              </a:rPr>
              <a:t>Statt von Energieübertragung spricht man manchmal auch von </a:t>
            </a:r>
            <a:r>
              <a:rPr lang="de-AT" sz="2800" i="1" dirty="0">
                <a:solidFill>
                  <a:srgbClr val="414152"/>
                </a:solidFill>
                <a:effectLst/>
                <a:latin typeface="Museo300"/>
              </a:rPr>
              <a:t>Energietransport</a:t>
            </a:r>
            <a:r>
              <a:rPr lang="de-AT" sz="2800" b="0" i="0" dirty="0">
                <a:solidFill>
                  <a:srgbClr val="414152"/>
                </a:solidFill>
                <a:effectLst/>
                <a:latin typeface="Museo300"/>
              </a:rPr>
              <a:t>.</a:t>
            </a:r>
            <a:endParaRPr lang="de-DE" sz="2800" dirty="0">
              <a:solidFill>
                <a:schemeClr val="accent2">
                  <a:lumMod val="20000"/>
                  <a:lumOff val="80000"/>
                </a:schemeClr>
              </a:solidFill>
              <a:sym typeface="Franklin Gothic Book" pitchFamily="34" charset="0"/>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30E49A2-716C-0E32-483C-D826B754B2AD}"/>
              </a:ext>
            </a:extLst>
          </p:cNvPr>
          <p:cNvSpPr>
            <a:spLocks noGrp="1"/>
          </p:cNvSpPr>
          <p:nvPr>
            <p:ph type="body" sz="half" idx="2"/>
          </p:nvPr>
        </p:nvSpPr>
        <p:spPr>
          <a:xfrm>
            <a:off x="448732" y="2421168"/>
            <a:ext cx="8238067" cy="2941979"/>
          </a:xfrm>
        </p:spPr>
        <p:txBody>
          <a:bodyPr/>
          <a:lstStyle/>
          <a:p>
            <a:r>
              <a:rPr lang="de-AT" sz="3600" i="0" dirty="0">
                <a:effectLst/>
                <a:latin typeface="Arial" panose="020B0604020202020204" pitchFamily="34" charset="0"/>
              </a:rPr>
              <a:t>Der Anteil der nutzbaren </a:t>
            </a:r>
            <a:r>
              <a:rPr lang="de-AT" sz="3600" i="0" strike="noStrike" dirty="0">
                <a:effectLst/>
                <a:latin typeface="Arial" panose="020B0604020202020204" pitchFamily="34" charset="0"/>
                <a:hlinkClick r:id="rId2" tooltip="Energie">
                  <a:extLst>
                    <a:ext uri="{A12FA001-AC4F-418D-AE19-62706E023703}">
                      <ahyp:hlinkClr xmlns:ahyp="http://schemas.microsoft.com/office/drawing/2018/hyperlinkcolor" val="tx"/>
                    </a:ext>
                  </a:extLst>
                </a:hlinkClick>
              </a:rPr>
              <a:t>Energie</a:t>
            </a:r>
            <a:r>
              <a:rPr lang="de-AT" sz="3600" i="0" dirty="0">
                <a:effectLst/>
                <a:latin typeface="Arial" panose="020B0604020202020204" pitchFamily="34" charset="0"/>
              </a:rPr>
              <a:t> wird vermindert. Die Entwertung der Energie zeigt sich darin, dass ein solcher Vorgang </a:t>
            </a:r>
            <a:r>
              <a:rPr lang="de-AT" sz="3600" b="1" i="0" dirty="0">
                <a:effectLst/>
                <a:latin typeface="Arial" panose="020B0604020202020204" pitchFamily="34" charset="0"/>
              </a:rPr>
              <a:t>nicht von selbst </a:t>
            </a:r>
            <a:r>
              <a:rPr lang="de-AT" sz="3600" b="1" i="1" dirty="0">
                <a:effectLst/>
                <a:latin typeface="Arial" panose="020B0604020202020204" pitchFamily="34" charset="0"/>
              </a:rPr>
              <a:t>in umgekehrter Richtung</a:t>
            </a:r>
            <a:r>
              <a:rPr lang="de-AT" sz="3600" i="0" dirty="0">
                <a:effectLst/>
                <a:latin typeface="Arial" panose="020B0604020202020204" pitchFamily="34" charset="0"/>
              </a:rPr>
              <a:t> ablaufen kann.</a:t>
            </a:r>
            <a:endParaRPr lang="de-AT" sz="3600" dirty="0"/>
          </a:p>
        </p:txBody>
      </p:sp>
      <p:sp>
        <p:nvSpPr>
          <p:cNvPr id="4" name="Titel 3">
            <a:extLst>
              <a:ext uri="{FF2B5EF4-FFF2-40B4-BE49-F238E27FC236}">
                <a16:creationId xmlns:a16="http://schemas.microsoft.com/office/drawing/2014/main" id="{4E9E3E70-3A6C-8F7C-447A-2F749DE89CB5}"/>
              </a:ext>
            </a:extLst>
          </p:cNvPr>
          <p:cNvSpPr>
            <a:spLocks noGrp="1"/>
          </p:cNvSpPr>
          <p:nvPr>
            <p:ph type="title"/>
          </p:nvPr>
        </p:nvSpPr>
        <p:spPr/>
        <p:txBody>
          <a:bodyPr/>
          <a:lstStyle/>
          <a:p>
            <a:r>
              <a:rPr lang="de-AT" dirty="0"/>
              <a:t>Energie - Entwertung</a:t>
            </a:r>
          </a:p>
        </p:txBody>
      </p:sp>
    </p:spTree>
    <p:extLst>
      <p:ext uri="{BB962C8B-B14F-4D97-AF65-F5344CB8AC3E}">
        <p14:creationId xmlns:p14="http://schemas.microsoft.com/office/powerpoint/2010/main" val="158828803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345B592-27E5-1257-0516-2E6DE8813A07}"/>
              </a:ext>
            </a:extLst>
          </p:cNvPr>
          <p:cNvSpPr txBox="1"/>
          <p:nvPr/>
        </p:nvSpPr>
        <p:spPr>
          <a:xfrm>
            <a:off x="546653" y="5620435"/>
            <a:ext cx="4572000" cy="646331"/>
          </a:xfrm>
          <a:prstGeom prst="rect">
            <a:avLst/>
          </a:prstGeom>
          <a:noFill/>
        </p:spPr>
        <p:txBody>
          <a:bodyPr wrap="square">
            <a:spAutoFit/>
          </a:bodyPr>
          <a:lstStyle/>
          <a:p>
            <a:r>
              <a:rPr lang="de-AT" dirty="0">
                <a:hlinkClick r:id="rId2"/>
              </a:rPr>
              <a:t>Bewegungsenergie • Formel und Beispiel · [mit Video]</a:t>
            </a:r>
            <a:endParaRPr lang="de-AT" dirty="0"/>
          </a:p>
        </p:txBody>
      </p:sp>
      <p:sp>
        <p:nvSpPr>
          <p:cNvPr id="5" name="Textfeld 4">
            <a:extLst>
              <a:ext uri="{FF2B5EF4-FFF2-40B4-BE49-F238E27FC236}">
                <a16:creationId xmlns:a16="http://schemas.microsoft.com/office/drawing/2014/main" id="{DF42ABA7-8F38-71B9-6C2C-C26C172BA3ED}"/>
              </a:ext>
            </a:extLst>
          </p:cNvPr>
          <p:cNvSpPr txBox="1"/>
          <p:nvPr/>
        </p:nvSpPr>
        <p:spPr>
          <a:xfrm>
            <a:off x="546653" y="4785260"/>
            <a:ext cx="4572000" cy="646331"/>
          </a:xfrm>
          <a:prstGeom prst="rect">
            <a:avLst/>
          </a:prstGeom>
          <a:noFill/>
        </p:spPr>
        <p:txBody>
          <a:bodyPr wrap="square">
            <a:spAutoFit/>
          </a:bodyPr>
          <a:lstStyle/>
          <a:p>
            <a:r>
              <a:rPr lang="de-AT" dirty="0">
                <a:hlinkClick r:id="rId3"/>
              </a:rPr>
              <a:t>Potentielle Energie • einfach erklärt, Formel · [mit Video]</a:t>
            </a:r>
            <a:endParaRPr lang="de-AT" dirty="0"/>
          </a:p>
        </p:txBody>
      </p:sp>
      <p:sp>
        <p:nvSpPr>
          <p:cNvPr id="7" name="Textfeld 6">
            <a:extLst>
              <a:ext uri="{FF2B5EF4-FFF2-40B4-BE49-F238E27FC236}">
                <a16:creationId xmlns:a16="http://schemas.microsoft.com/office/drawing/2014/main" id="{44128C51-9A6A-C39A-A393-923F4E97E6A9}"/>
              </a:ext>
            </a:extLst>
          </p:cNvPr>
          <p:cNvSpPr txBox="1"/>
          <p:nvPr/>
        </p:nvSpPr>
        <p:spPr>
          <a:xfrm>
            <a:off x="4919870" y="5108425"/>
            <a:ext cx="4572000" cy="646331"/>
          </a:xfrm>
          <a:prstGeom prst="rect">
            <a:avLst/>
          </a:prstGeom>
          <a:noFill/>
        </p:spPr>
        <p:txBody>
          <a:bodyPr wrap="square">
            <a:spAutoFit/>
          </a:bodyPr>
          <a:lstStyle/>
          <a:p>
            <a:r>
              <a:rPr lang="de-AT" dirty="0">
                <a:hlinkClick r:id="rId4"/>
              </a:rPr>
              <a:t>Energieerhaltungssatz • Erklärung, Spezialfälle und Beispiel · [mit Video]</a:t>
            </a:r>
            <a:endParaRPr lang="de-AT" dirty="0"/>
          </a:p>
        </p:txBody>
      </p:sp>
      <p:sp>
        <p:nvSpPr>
          <p:cNvPr id="8" name="Textfeld 7">
            <a:extLst>
              <a:ext uri="{FF2B5EF4-FFF2-40B4-BE49-F238E27FC236}">
                <a16:creationId xmlns:a16="http://schemas.microsoft.com/office/drawing/2014/main" id="{B82DF8AA-F906-28B4-1F0E-C088BF891392}"/>
              </a:ext>
            </a:extLst>
          </p:cNvPr>
          <p:cNvSpPr txBox="1"/>
          <p:nvPr/>
        </p:nvSpPr>
        <p:spPr>
          <a:xfrm>
            <a:off x="934278" y="566530"/>
            <a:ext cx="7136295" cy="2308324"/>
          </a:xfrm>
          <a:prstGeom prst="rect">
            <a:avLst/>
          </a:prstGeom>
          <a:noFill/>
        </p:spPr>
        <p:txBody>
          <a:bodyPr wrap="square" rtlCol="0">
            <a:spAutoFit/>
          </a:bodyPr>
          <a:lstStyle/>
          <a:p>
            <a:pPr algn="ctr"/>
            <a:r>
              <a:rPr lang="de-AT" sz="4800" b="1" dirty="0">
                <a:latin typeface="Dubai" panose="020B0503030403030204" pitchFamily="34" charset="-78"/>
                <a:cs typeface="Dubai" panose="020B0503030403030204" pitchFamily="34" charset="-78"/>
              </a:rPr>
              <a:t>Energieerhaltung, Wärmenergie, - </a:t>
            </a:r>
            <a:r>
              <a:rPr lang="de-AT" sz="4800" b="1" dirty="0" err="1">
                <a:latin typeface="Dubai" panose="020B0503030403030204" pitchFamily="34" charset="-78"/>
                <a:cs typeface="Dubai" panose="020B0503030403030204" pitchFamily="34" charset="-78"/>
              </a:rPr>
              <a:t>kapazität</a:t>
            </a:r>
            <a:r>
              <a:rPr lang="de-AT" sz="4800" b="1" dirty="0">
                <a:latin typeface="Dubai" panose="020B0503030403030204" pitchFamily="34" charset="-78"/>
                <a:cs typeface="Dubai" panose="020B0503030403030204" pitchFamily="34" charset="-78"/>
              </a:rPr>
              <a:t> </a:t>
            </a:r>
          </a:p>
          <a:p>
            <a:pPr algn="ctr"/>
            <a:r>
              <a:rPr lang="de-AT" sz="4800" b="1" dirty="0">
                <a:latin typeface="Dubai" panose="020B0503030403030204" pitchFamily="34" charset="-78"/>
                <a:cs typeface="Dubai" panose="020B0503030403030204" pitchFamily="34" charset="-78"/>
              </a:rPr>
              <a:t>E</a:t>
            </a:r>
            <a:r>
              <a:rPr lang="de-AT" sz="4800" b="1" baseline="-25000" dirty="0">
                <a:latin typeface="Dubai" panose="020B0503030403030204" pitchFamily="34" charset="-78"/>
                <a:cs typeface="Dubai" panose="020B0503030403030204" pitchFamily="34" charset="-78"/>
              </a:rPr>
              <a:t>kin </a:t>
            </a:r>
            <a:r>
              <a:rPr lang="de-AT" sz="4800" b="1" dirty="0">
                <a:latin typeface="Dubai" panose="020B0503030403030204" pitchFamily="34" charset="-78"/>
                <a:cs typeface="Dubai" panose="020B0503030403030204" pitchFamily="34" charset="-78"/>
              </a:rPr>
              <a:t>und </a:t>
            </a:r>
            <a:r>
              <a:rPr lang="de-AT" sz="4800" b="1" dirty="0" err="1">
                <a:latin typeface="Dubai" panose="020B0503030403030204" pitchFamily="34" charset="-78"/>
                <a:cs typeface="Dubai" panose="020B0503030403030204" pitchFamily="34" charset="-78"/>
              </a:rPr>
              <a:t>E</a:t>
            </a:r>
            <a:r>
              <a:rPr lang="de-AT" sz="4800" b="1" baseline="-25000" dirty="0" err="1">
                <a:latin typeface="Dubai" panose="020B0503030403030204" pitchFamily="34" charset="-78"/>
                <a:cs typeface="Dubai" panose="020B0503030403030204" pitchFamily="34" charset="-78"/>
              </a:rPr>
              <a:t>pot</a:t>
            </a:r>
            <a:endParaRPr lang="de-AT" sz="4800" b="1" baseline="-25000" dirty="0">
              <a:latin typeface="Dubai" panose="020B0503030403030204" pitchFamily="34" charset="-78"/>
              <a:cs typeface="Dubai" panose="020B0503030403030204" pitchFamily="34" charset="-78"/>
            </a:endParaRPr>
          </a:p>
        </p:txBody>
      </p:sp>
      <p:sp>
        <p:nvSpPr>
          <p:cNvPr id="12" name="Textfeld 11">
            <a:extLst>
              <a:ext uri="{FF2B5EF4-FFF2-40B4-BE49-F238E27FC236}">
                <a16:creationId xmlns:a16="http://schemas.microsoft.com/office/drawing/2014/main" id="{B25F0E4B-726A-0BEF-2C1C-6723CA2F218B}"/>
              </a:ext>
            </a:extLst>
          </p:cNvPr>
          <p:cNvSpPr txBox="1"/>
          <p:nvPr/>
        </p:nvSpPr>
        <p:spPr>
          <a:xfrm>
            <a:off x="546653" y="4033808"/>
            <a:ext cx="8212206" cy="646331"/>
          </a:xfrm>
          <a:prstGeom prst="rect">
            <a:avLst/>
          </a:prstGeom>
          <a:noFill/>
        </p:spPr>
        <p:txBody>
          <a:bodyPr wrap="square">
            <a:spAutoFit/>
          </a:bodyPr>
          <a:lstStyle/>
          <a:p>
            <a:r>
              <a:rPr lang="de-AT" dirty="0"/>
              <a:t>https://www.bing.com/videos/riverview/relatedvideo?q=innere%20Energie&amp;mid=2EB7E5EEC5D9EDA436462EB7E5EEC5D9EDA43646&amp;ajaxhist=0</a:t>
            </a:r>
          </a:p>
        </p:txBody>
      </p:sp>
      <p:sp>
        <p:nvSpPr>
          <p:cNvPr id="16" name="Textfeld 15">
            <a:extLst>
              <a:ext uri="{FF2B5EF4-FFF2-40B4-BE49-F238E27FC236}">
                <a16:creationId xmlns:a16="http://schemas.microsoft.com/office/drawing/2014/main" id="{74496DA2-98AD-B895-FFB7-82C4BF2DDDAE}"/>
              </a:ext>
            </a:extLst>
          </p:cNvPr>
          <p:cNvSpPr txBox="1"/>
          <p:nvPr/>
        </p:nvSpPr>
        <p:spPr>
          <a:xfrm>
            <a:off x="546653" y="3199747"/>
            <a:ext cx="8212206" cy="646331"/>
          </a:xfrm>
          <a:prstGeom prst="rect">
            <a:avLst/>
          </a:prstGeom>
          <a:noFill/>
        </p:spPr>
        <p:txBody>
          <a:bodyPr wrap="square">
            <a:spAutoFit/>
          </a:bodyPr>
          <a:lstStyle/>
          <a:p>
            <a:r>
              <a:rPr lang="de-AT" dirty="0"/>
              <a:t>https://www.bing.com/videos/riverview/relatedvideo?q=innere%20Energie&amp;mid=A38EA2314611A69367C2A38EA2314611A69367C2&amp;ajaxhist=0</a:t>
            </a:r>
          </a:p>
        </p:txBody>
      </p:sp>
    </p:spTree>
    <p:extLst>
      <p:ext uri="{BB962C8B-B14F-4D97-AF65-F5344CB8AC3E}">
        <p14:creationId xmlns:p14="http://schemas.microsoft.com/office/powerpoint/2010/main" val="293218914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DCB7F4E-8D85-6E01-329B-693D04CE6D29}"/>
              </a:ext>
            </a:extLst>
          </p:cNvPr>
          <p:cNvSpPr>
            <a:spLocks noGrp="1"/>
          </p:cNvSpPr>
          <p:nvPr>
            <p:ph type="body" sz="half" idx="2"/>
          </p:nvPr>
        </p:nvSpPr>
        <p:spPr>
          <a:xfrm>
            <a:off x="192506" y="2748958"/>
            <a:ext cx="8807116" cy="3026200"/>
          </a:xfrm>
        </p:spPr>
        <p:txBody>
          <a:bodyPr/>
          <a:lstStyle/>
          <a:p>
            <a:r>
              <a:rPr lang="de-AT" sz="2800" b="0" i="0" dirty="0">
                <a:effectLst/>
                <a:latin typeface="Museo300"/>
              </a:rPr>
              <a:t>Zur Übertragung elektrischer Energie nutzt man Hochspannungsleitungen, durch die die Energie in Form des elektrischen Stromes transportiert wird.</a:t>
            </a:r>
          </a:p>
          <a:p>
            <a:r>
              <a:rPr lang="de-AT" sz="2800" b="0" i="0" dirty="0">
                <a:effectLst/>
                <a:latin typeface="Museo300"/>
              </a:rPr>
              <a:t> Sonnenenergie wird in Form von Strahlung von der Sonne zur Erde transportiert. </a:t>
            </a:r>
          </a:p>
          <a:p>
            <a:r>
              <a:rPr lang="de-AT" sz="2800" b="0" i="0" dirty="0">
                <a:effectLst/>
                <a:latin typeface="Museo300"/>
              </a:rPr>
              <a:t>Thermische Energie wird bei einer Warmwasserheizung in Form von Wärme übertragen.</a:t>
            </a:r>
          </a:p>
          <a:p>
            <a:br>
              <a:rPr lang="de-AT" sz="2800" dirty="0"/>
            </a:br>
            <a:r>
              <a:rPr lang="de-AT" sz="2800" b="0" i="0" dirty="0">
                <a:effectLst/>
                <a:latin typeface="Museo300"/>
              </a:rPr>
              <a:t>Wird ein Auto beschleunigt, so wird Beschleunigungsarbeit verrichtet. Die kinetische Energie des Autos vergrößert sich.</a:t>
            </a:r>
            <a:endParaRPr lang="de-AT" sz="2800" dirty="0"/>
          </a:p>
        </p:txBody>
      </p:sp>
      <p:sp>
        <p:nvSpPr>
          <p:cNvPr id="4" name="Titel 3">
            <a:extLst>
              <a:ext uri="{FF2B5EF4-FFF2-40B4-BE49-F238E27FC236}">
                <a16:creationId xmlns:a16="http://schemas.microsoft.com/office/drawing/2014/main" id="{507EBC5D-96FB-DBA2-153C-7E409978439D}"/>
              </a:ext>
            </a:extLst>
          </p:cNvPr>
          <p:cNvSpPr>
            <a:spLocks noGrp="1"/>
          </p:cNvSpPr>
          <p:nvPr>
            <p:ph type="title"/>
          </p:nvPr>
        </p:nvSpPr>
        <p:spPr/>
        <p:txBody>
          <a:bodyPr/>
          <a:lstStyle/>
          <a:p>
            <a:r>
              <a:rPr lang="de-AT" dirty="0"/>
              <a:t>Energieübertragung</a:t>
            </a:r>
          </a:p>
        </p:txBody>
      </p:sp>
    </p:spTree>
    <p:extLst>
      <p:ext uri="{BB962C8B-B14F-4D97-AF65-F5344CB8AC3E}">
        <p14:creationId xmlns:p14="http://schemas.microsoft.com/office/powerpoint/2010/main" val="86223487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609C6-9294-CB62-16DE-AAF9563EB614}"/>
              </a:ext>
            </a:extLst>
          </p:cNvPr>
          <p:cNvSpPr>
            <a:spLocks noGrp="1"/>
          </p:cNvSpPr>
          <p:nvPr>
            <p:ph type="ctrTitle"/>
          </p:nvPr>
        </p:nvSpPr>
        <p:spPr>
          <a:xfrm>
            <a:off x="313038" y="76293"/>
            <a:ext cx="8517924" cy="1265464"/>
          </a:xfrm>
        </p:spPr>
        <p:txBody>
          <a:bodyPr/>
          <a:lstStyle/>
          <a:p>
            <a:r>
              <a:rPr lang="de-AT" dirty="0"/>
              <a:t>Zusammenfassend</a:t>
            </a:r>
          </a:p>
        </p:txBody>
      </p:sp>
      <p:sp>
        <p:nvSpPr>
          <p:cNvPr id="3" name="Untertitel 2">
            <a:extLst>
              <a:ext uri="{FF2B5EF4-FFF2-40B4-BE49-F238E27FC236}">
                <a16:creationId xmlns:a16="http://schemas.microsoft.com/office/drawing/2014/main" id="{8E30C56D-2999-1700-0214-A9E7813E2978}"/>
              </a:ext>
            </a:extLst>
          </p:cNvPr>
          <p:cNvSpPr>
            <a:spLocks noGrp="1"/>
          </p:cNvSpPr>
          <p:nvPr>
            <p:ph type="subTitle" idx="1"/>
          </p:nvPr>
        </p:nvSpPr>
        <p:spPr>
          <a:xfrm>
            <a:off x="198782" y="3341454"/>
            <a:ext cx="9218589" cy="851006"/>
          </a:xfrm>
        </p:spPr>
        <p:txBody>
          <a:bodyPr/>
          <a:lstStyle/>
          <a:p>
            <a:pPr algn="l"/>
            <a:r>
              <a:rPr lang="de-AT" dirty="0">
                <a:solidFill>
                  <a:schemeClr val="tx1"/>
                </a:solidFill>
                <a:latin typeface="Museo300"/>
              </a:rPr>
              <a:t>Potentielle Energie kann in kinetische Energie (Bewegungsenergie) umgewandelt werden.</a:t>
            </a:r>
          </a:p>
          <a:p>
            <a:pPr algn="l"/>
            <a:endParaRPr lang="de-AT" sz="800" b="0" i="0" dirty="0">
              <a:solidFill>
                <a:schemeClr val="tx1"/>
              </a:solidFill>
              <a:effectLst/>
              <a:latin typeface="Museo300"/>
            </a:endParaRPr>
          </a:p>
          <a:p>
            <a:pPr algn="l"/>
            <a:r>
              <a:rPr lang="de-AT" b="0" i="0" dirty="0">
                <a:solidFill>
                  <a:schemeClr val="tx1"/>
                </a:solidFill>
                <a:effectLst/>
                <a:latin typeface="Museo300"/>
              </a:rPr>
              <a:t>Energie kann durch</a:t>
            </a:r>
            <a:r>
              <a:rPr lang="de-AT" b="0" i="0" dirty="0">
                <a:solidFill>
                  <a:schemeClr val="tx1"/>
                </a:solidFill>
                <a:effectLst/>
                <a:latin typeface="Museo900"/>
              </a:rPr>
              <a:t> Arbeit, Wärme, Strahlung (Licht) </a:t>
            </a:r>
            <a:r>
              <a:rPr lang="de-AT" b="0" i="0" dirty="0">
                <a:solidFill>
                  <a:schemeClr val="tx1"/>
                </a:solidFill>
                <a:effectLst/>
                <a:latin typeface="Museo300"/>
              </a:rPr>
              <a:t>oder</a:t>
            </a:r>
            <a:r>
              <a:rPr lang="de-AT" b="0" i="0" dirty="0">
                <a:solidFill>
                  <a:schemeClr val="tx1"/>
                </a:solidFill>
                <a:effectLst/>
                <a:latin typeface="Museo900"/>
              </a:rPr>
              <a:t> elektrischen Strom </a:t>
            </a:r>
            <a:r>
              <a:rPr lang="de-AT" b="0" i="0" dirty="0">
                <a:solidFill>
                  <a:schemeClr val="tx1"/>
                </a:solidFill>
                <a:effectLst/>
                <a:latin typeface="Museo300"/>
              </a:rPr>
              <a:t>von einem Körper auf andere Körper übertragen werden. Meistens geht dies mit Energieentwertung einher.</a:t>
            </a:r>
          </a:p>
          <a:p>
            <a:pPr algn="l"/>
            <a:endParaRPr lang="de-AT" b="0" i="0" dirty="0">
              <a:solidFill>
                <a:schemeClr val="tx1"/>
              </a:solidFill>
              <a:effectLst/>
              <a:latin typeface="Museo300"/>
            </a:endParaRPr>
          </a:p>
          <a:p>
            <a:pPr algn="l"/>
            <a:r>
              <a:rPr lang="de-AT" b="0" i="0" dirty="0">
                <a:solidFill>
                  <a:schemeClr val="tx1"/>
                </a:solidFill>
                <a:effectLst/>
                <a:latin typeface="Museo300"/>
              </a:rPr>
              <a:t>Darüber hinaus kann die Energieübertragung auch durch mechanische Kopplung (Wellen, Zahnräder, Ketten) oder induktive Kopplung (Transformator, Antenne) erfolgen.</a:t>
            </a:r>
          </a:p>
          <a:p>
            <a:endParaRPr lang="de-AT" dirty="0">
              <a:solidFill>
                <a:schemeClr val="tx1"/>
              </a:solidFill>
            </a:endParaRPr>
          </a:p>
        </p:txBody>
      </p:sp>
    </p:spTree>
    <p:extLst>
      <p:ext uri="{BB962C8B-B14F-4D97-AF65-F5344CB8AC3E}">
        <p14:creationId xmlns:p14="http://schemas.microsoft.com/office/powerpoint/2010/main" val="3499454337"/>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rasslands_SHIP_TP102742065">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37696D9D1D95EC45A9440548E782419D04008C4669C20C93454ABB50E332FADBDDBE" ma:contentTypeVersion="55" ma:contentTypeDescription="Create a new document." ma:contentTypeScope="" ma:versionID="0862fa1d3c98dca9116b8c2bbf050b2c">
  <xsd:schema xmlns:xsd="http://www.w3.org/2001/XMLSchema" xmlns:xs="http://www.w3.org/2001/XMLSchema" xmlns:p="http://schemas.microsoft.com/office/2006/metadata/properties" xmlns:ns2="f105ad54-119a-4495-aa55-0e28b6b4ad2f" xmlns:ns3="c7af2036-029c-470e-8042-297c68a41472" targetNamespace="http://schemas.microsoft.com/office/2006/metadata/properties" ma:root="true" ma:fieldsID="efcf89ea05a71204977c7c6a0a118372" ns2:_="" ns3:_="">
    <xsd:import namespace="f105ad54-119a-4495-aa55-0e28b6b4ad2f"/>
    <xsd:import namespace="c7af2036-029c-470e-8042-297c68a4147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5ad54-119a-4495-aa55-0e28b6b4ad2f"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fcc66ca1-c804-4edc-95c8-efd5040409e2}"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77ED1C39-458B-43CB-92CF-2BB5034D6716}" ma:internalName="CSXSubmissionMarket" ma:readOnly="false" ma:showField="MarketName" ma:web="f105ad54-119a-4495-aa55-0e28b6b4ad2f">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6cd481e8-ffbe-48c6-a0d2-a06a66f62d0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8E76E2C-5BED-4E0E-9D91-D053B66F5ED2}" ma:internalName="InProjectListLookup" ma:readOnly="true" ma:showField="InProjectLis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49953ee0-cdd8-4a42-ac76-36ba2a8fee2f}"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8E76E2C-5BED-4E0E-9D91-D053B66F5ED2}" ma:internalName="LastCompleteVersionLookup" ma:readOnly="true" ma:showField="LastComplete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8E76E2C-5BED-4E0E-9D91-D053B66F5ED2}" ma:internalName="LastPreviewErrorLookup" ma:readOnly="true" ma:showField="LastPreview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8E76E2C-5BED-4E0E-9D91-D053B66F5ED2}" ma:internalName="LastPreviewResultLookup" ma:readOnly="true" ma:showField="LastPreview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8E76E2C-5BED-4E0E-9D91-D053B66F5ED2}" ma:internalName="LastPreviewAttemptDateLookup" ma:readOnly="true" ma:showField="LastPreview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8E76E2C-5BED-4E0E-9D91-D053B66F5ED2}" ma:internalName="LastPreviewedByLookup" ma:readOnly="true" ma:showField="LastPreview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8E76E2C-5BED-4E0E-9D91-D053B66F5ED2}" ma:internalName="LastPreviewTimeLookup" ma:readOnly="true" ma:showField="LastPreview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8E76E2C-5BED-4E0E-9D91-D053B66F5ED2}" ma:internalName="LastPreviewVersionLookup" ma:readOnly="true" ma:showField="LastPreview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8E76E2C-5BED-4E0E-9D91-D053B66F5ED2}" ma:internalName="LastPublishErrorLookup" ma:readOnly="true" ma:showField="LastPublish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8E76E2C-5BED-4E0E-9D91-D053B66F5ED2}" ma:internalName="LastPublishResultLookup" ma:readOnly="true" ma:showField="LastPublish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8E76E2C-5BED-4E0E-9D91-D053B66F5ED2}" ma:internalName="LastPublishAttemptDateLookup" ma:readOnly="true" ma:showField="LastPublish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8E76E2C-5BED-4E0E-9D91-D053B66F5ED2}" ma:internalName="LastPublishedByLookup" ma:readOnly="true" ma:showField="LastPublish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8E76E2C-5BED-4E0E-9D91-D053B66F5ED2}" ma:internalName="LastPublishTimeLookup" ma:readOnly="true" ma:showField="LastPublish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8E76E2C-5BED-4E0E-9D91-D053B66F5ED2}" ma:internalName="LastPublishVersionLookup" ma:readOnly="true" ma:showField="LastPublish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F611A6F9-FC3A-482F-805C-5B55AA6502C0}" ma:internalName="LocLastLocAttemptVersionLookup" ma:readOnly="false" ma:showField="LastLocAttemptVersion" ma:web="f105ad54-119a-4495-aa55-0e28b6b4ad2f">
      <xsd:simpleType>
        <xsd:restriction base="dms:Lookup"/>
      </xsd:simpleType>
    </xsd:element>
    <xsd:element name="LocLastLocAttemptVersionTypeLookup" ma:index="72" nillable="true" ma:displayName="Loc Last Loc Attempt Version Type" ma:default="" ma:list="{F611A6F9-FC3A-482F-805C-5B55AA6502C0}" ma:internalName="LocLastLocAttemptVersionTypeLookup" ma:readOnly="true" ma:showField="LastLocAttemptVersionType" ma:web="f105ad54-119a-4495-aa55-0e28b6b4ad2f">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F611A6F9-FC3A-482F-805C-5B55AA6502C0}" ma:internalName="LocNewPublishedVersionLookup" ma:readOnly="true" ma:showField="NewPublishedVersion" ma:web="f105ad54-119a-4495-aa55-0e28b6b4ad2f">
      <xsd:simpleType>
        <xsd:restriction base="dms:Lookup"/>
      </xsd:simpleType>
    </xsd:element>
    <xsd:element name="LocOverallHandbackStatusLookup" ma:index="76" nillable="true" ma:displayName="Loc Overall Handback Status" ma:default="" ma:list="{F611A6F9-FC3A-482F-805C-5B55AA6502C0}" ma:internalName="LocOverallHandbackStatusLookup" ma:readOnly="true" ma:showField="OverallHandbackStatus" ma:web="f105ad54-119a-4495-aa55-0e28b6b4ad2f">
      <xsd:simpleType>
        <xsd:restriction base="dms:Lookup"/>
      </xsd:simpleType>
    </xsd:element>
    <xsd:element name="LocOverallLocStatusLookup" ma:index="77" nillable="true" ma:displayName="Loc Overall Localize Status" ma:default="" ma:list="{F611A6F9-FC3A-482F-805C-5B55AA6502C0}" ma:internalName="LocOverallLocStatusLookup" ma:readOnly="true" ma:showField="OverallLocStatus" ma:web="f105ad54-119a-4495-aa55-0e28b6b4ad2f">
      <xsd:simpleType>
        <xsd:restriction base="dms:Lookup"/>
      </xsd:simpleType>
    </xsd:element>
    <xsd:element name="LocOverallPreviewStatusLookup" ma:index="78" nillable="true" ma:displayName="Loc Overall Preview Status" ma:default="" ma:list="{F611A6F9-FC3A-482F-805C-5B55AA6502C0}" ma:internalName="LocOverallPreviewStatusLookup" ma:readOnly="true" ma:showField="OverallPreviewStatus" ma:web="f105ad54-119a-4495-aa55-0e28b6b4ad2f">
      <xsd:simpleType>
        <xsd:restriction base="dms:Lookup"/>
      </xsd:simpleType>
    </xsd:element>
    <xsd:element name="LocOverallPublishStatusLookup" ma:index="79" nillable="true" ma:displayName="Loc Overall Publish Status" ma:default="" ma:list="{F611A6F9-FC3A-482F-805C-5B55AA6502C0}" ma:internalName="LocOverallPublishStatusLookup" ma:readOnly="true" ma:showField="OverallPublishStatus" ma:web="f105ad54-119a-4495-aa55-0e28b6b4ad2f">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F611A6F9-FC3A-482F-805C-5B55AA6502C0}" ma:internalName="LocProcessedForHandoffsLookup" ma:readOnly="true" ma:showField="ProcessedForHandoffs" ma:web="f105ad54-119a-4495-aa55-0e28b6b4ad2f">
      <xsd:simpleType>
        <xsd:restriction base="dms:Lookup"/>
      </xsd:simpleType>
    </xsd:element>
    <xsd:element name="LocProcessedForMarketsLookup" ma:index="82" nillable="true" ma:displayName="Loc Processed For Markets" ma:default="" ma:list="{F611A6F9-FC3A-482F-805C-5B55AA6502C0}" ma:internalName="LocProcessedForMarketsLookup" ma:readOnly="true" ma:showField="ProcessedForMarkets" ma:web="f105ad54-119a-4495-aa55-0e28b6b4ad2f">
      <xsd:simpleType>
        <xsd:restriction base="dms:Lookup"/>
      </xsd:simpleType>
    </xsd:element>
    <xsd:element name="LocPublishedDependentAssetsLookup" ma:index="83" nillable="true" ma:displayName="Loc Published Dependent Assets" ma:default="" ma:list="{F611A6F9-FC3A-482F-805C-5B55AA6502C0}" ma:internalName="LocPublishedDependentAssetsLookup" ma:readOnly="true" ma:showField="PublishedDependentAssets" ma:web="f105ad54-119a-4495-aa55-0e28b6b4ad2f">
      <xsd:simpleType>
        <xsd:restriction base="dms:Lookup"/>
      </xsd:simpleType>
    </xsd:element>
    <xsd:element name="LocPublishedLinkedAssetsLookup" ma:index="84" nillable="true" ma:displayName="Loc Published Linked Assets" ma:default="" ma:list="{F611A6F9-FC3A-482F-805C-5B55AA6502C0}" ma:internalName="LocPublishedLinkedAssetsLookup" ma:readOnly="true" ma:showField="PublishedLinkedAssets" ma:web="f105ad54-119a-4495-aa55-0e28b6b4ad2f">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e3ccb7f3-e095-4e60-89e4-99358a9e407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77ED1C39-458B-43CB-92CF-2BB5034D6716}" ma:internalName="Markets" ma:readOnly="false" ma:showField="MarketNa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8E76E2C-5BED-4E0E-9D91-D053B66F5ED2}" ma:internalName="NumOfRatingsLookup" ma:readOnly="true" ma:showField="NumOfRating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8E76E2C-5BED-4E0E-9D91-D053B66F5ED2}" ma:internalName="PublishStatusLookup" ma:readOnly="false" ma:showField="PublishStatu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faf1e1af-89ff-457d-b189-64e47bbed779}"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4d3419f-9772-4c8d-a0a0-05446c45e95f}" ma:internalName="TaxCatchAll" ma:showField="CatchAllData"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4d3419f-9772-4c8d-a0a0-05446c45e95f}" ma:internalName="TaxCatchAllLabel" ma:readOnly="true" ma:showField="CatchAllDataLabel"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af2036-029c-470e-8042-297c68a4147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PExecutable xmlns="f105ad54-119a-4495-aa55-0e28b6b4ad2f" xsi:nil="true"/>
    <DirectSourceMarket xmlns="f105ad54-119a-4495-aa55-0e28b6b4ad2f">english</DirectSourceMarket>
    <ThumbnailAssetId xmlns="f105ad54-119a-4495-aa55-0e28b6b4ad2f" xsi:nil="true"/>
    <AssetType xmlns="f105ad54-119a-4495-aa55-0e28b6b4ad2f">TP</AssetType>
    <Milestone xmlns="f105ad54-119a-4495-aa55-0e28b6b4ad2f" xsi:nil="true"/>
    <OriginAsset xmlns="f105ad54-119a-4495-aa55-0e28b6b4ad2f" xsi:nil="true"/>
    <TPComponent xmlns="f105ad54-119a-4495-aa55-0e28b6b4ad2f" xsi:nil="true"/>
    <AssetId xmlns="f105ad54-119a-4495-aa55-0e28b6b4ad2f">TP102742065</AssetId>
    <TPFriendlyName xmlns="f105ad54-119a-4495-aa55-0e28b6b4ad2f" xsi:nil="true"/>
    <SourceTitle xmlns="f105ad54-119a-4495-aa55-0e28b6b4ad2f" xsi:nil="true"/>
    <TPApplication xmlns="f105ad54-119a-4495-aa55-0e28b6b4ad2f" xsi:nil="true"/>
    <TPLaunchHelpLink xmlns="f105ad54-119a-4495-aa55-0e28b6b4ad2f" xsi:nil="true"/>
    <OpenTemplate xmlns="f105ad54-119a-4495-aa55-0e28b6b4ad2f">true</OpenTemplate>
    <CrawlForDependencies xmlns="f105ad54-119a-4495-aa55-0e28b6b4ad2f">false</CrawlForDependencies>
    <TrustLevel xmlns="f105ad54-119a-4495-aa55-0e28b6b4ad2f">1 Microsoft Managed Content</TrustLevel>
    <PublishStatusLookup xmlns="f105ad54-119a-4495-aa55-0e28b6b4ad2f">
      <Value>438978</Value>
      <Value>456339</Value>
    </PublishStatusLookup>
    <LocLastLocAttemptVersionLookup xmlns="f105ad54-119a-4495-aa55-0e28b6b4ad2f">174895</LocLastLocAttemptVersionLookup>
    <TemplateTemplateType xmlns="f105ad54-119a-4495-aa55-0e28b6b4ad2f">PowerPoint Presentation Template</TemplateTemplateType>
    <TPNamespace xmlns="f105ad54-119a-4495-aa55-0e28b6b4ad2f" xsi:nil="true"/>
    <Markets xmlns="f105ad54-119a-4495-aa55-0e28b6b4ad2f"/>
    <OriginalSourceMarket xmlns="f105ad54-119a-4495-aa55-0e28b6b4ad2f">english</OriginalSourceMarket>
    <TPInstallLocation xmlns="f105ad54-119a-4495-aa55-0e28b6b4ad2f" xsi:nil="true"/>
    <TPAppVersion xmlns="f105ad54-119a-4495-aa55-0e28b6b4ad2f" xsi:nil="true"/>
    <TPCommandLine xmlns="f105ad54-119a-4495-aa55-0e28b6b4ad2f" xsi:nil="true"/>
    <APAuthor xmlns="f105ad54-119a-4495-aa55-0e28b6b4ad2f">
      <UserInfo>
        <DisplayName/>
        <AccountId>1073741823</AccountId>
        <AccountType/>
      </UserInfo>
    </APAuthor>
    <EditorialStatus xmlns="f105ad54-119a-4495-aa55-0e28b6b4ad2f" xsi:nil="true"/>
    <PublishTargets xmlns="f105ad54-119a-4495-aa55-0e28b6b4ad2f">OfficeOnline</PublishTargets>
    <TPLaunchHelpLinkType xmlns="f105ad54-119a-4495-aa55-0e28b6b4ad2f">Template</TPLaunchHelpLinkType>
    <TPClientViewer xmlns="f105ad54-119a-4495-aa55-0e28b6b4ad2f" xsi:nil="true"/>
    <CSXHash xmlns="f105ad54-119a-4495-aa55-0e28b6b4ad2f" xsi:nil="true"/>
    <IsDeleted xmlns="f105ad54-119a-4495-aa55-0e28b6b4ad2f">false</IsDeleted>
    <UANotes xmlns="f105ad54-119a-4495-aa55-0e28b6b4ad2f" xsi:nil="true"/>
    <TemplateStatus xmlns="f105ad54-119a-4495-aa55-0e28b6b4ad2f" xsi:nil="true"/>
    <Downloads xmlns="f105ad54-119a-4495-aa55-0e28b6b4ad2f">0</Downloads>
    <ApprovalStatus xmlns="f105ad54-119a-4495-aa55-0e28b6b4ad2f">InProgress</ApprovalStatus>
    <EditorialTags xmlns="f105ad54-119a-4495-aa55-0e28b6b4ad2f" xsi:nil="true"/>
    <InternalTagsTaxHTField0 xmlns="f105ad54-119a-4495-aa55-0e28b6b4ad2f">
      <Terms xmlns="http://schemas.microsoft.com/office/infopath/2007/PartnerControls"/>
    </InternalTagsTaxHTField0>
    <LastModifiedDateTime xmlns="f105ad54-119a-4495-aa55-0e28b6b4ad2f" xsi:nil="true"/>
    <UACurrentWords xmlns="f105ad54-119a-4495-aa55-0e28b6b4ad2f" xsi:nil="true"/>
    <CampaignTagsTaxHTField0 xmlns="f105ad54-119a-4495-aa55-0e28b6b4ad2f">
      <Terms xmlns="http://schemas.microsoft.com/office/infopath/2007/PartnerControls"/>
    </CampaignTagsTaxHTField0>
    <DSATActionTaken xmlns="f105ad54-119a-4495-aa55-0e28b6b4ad2f" xsi:nil="true"/>
    <NumericId xmlns="f105ad54-119a-4495-aa55-0e28b6b4ad2f" xsi:nil="true"/>
    <OutputCachingOn xmlns="f105ad54-119a-4495-aa55-0e28b6b4ad2f">false</OutputCachingOn>
    <ParentAssetId xmlns="f105ad54-119a-4495-aa55-0e28b6b4ad2f" xsi:nil="true"/>
    <SubmitterId xmlns="f105ad54-119a-4495-aa55-0e28b6b4ad2f" xsi:nil="true"/>
    <MarketSpecific xmlns="f105ad54-119a-4495-aa55-0e28b6b4ad2f">false</MarketSpecific>
    <LocManualTestRequired xmlns="f105ad54-119a-4495-aa55-0e28b6b4ad2f">false</LocManualTestRequired>
    <Providers xmlns="f105ad54-119a-4495-aa55-0e28b6b4ad2f" xsi:nil="true"/>
    <VoteCount xmlns="f105ad54-119a-4495-aa55-0e28b6b4ad2f" xsi:nil="true"/>
    <ContentItem xmlns="f105ad54-119a-4495-aa55-0e28b6b4ad2f" xsi:nil="true"/>
    <ShowIn xmlns="f105ad54-119a-4495-aa55-0e28b6b4ad2f">Show everywhere</ShowIn>
    <AssetExpire xmlns="f105ad54-119a-4495-aa55-0e28b6b4ad2f">2035-01-01T00:00:00+00:00</AssetExpire>
    <IntlLangReview xmlns="f105ad54-119a-4495-aa55-0e28b6b4ad2f">false</IntlLangReview>
    <MachineTranslated xmlns="f105ad54-119a-4495-aa55-0e28b6b4ad2f">false</MachineTranslated>
    <PlannedPubDate xmlns="f105ad54-119a-4495-aa55-0e28b6b4ad2f" xsi:nil="true"/>
    <AverageRating xmlns="f105ad54-119a-4495-aa55-0e28b6b4ad2f" xsi:nil="true"/>
    <CSXUpdate xmlns="f105ad54-119a-4495-aa55-0e28b6b4ad2f">false</CSXUpdate>
    <APDescription xmlns="f105ad54-119a-4495-aa55-0e28b6b4ad2f" xsi:nil="true"/>
    <Provider xmlns="f105ad54-119a-4495-aa55-0e28b6b4ad2f" xsi:nil="true"/>
    <TaxCatchAll xmlns="f105ad54-119a-4495-aa55-0e28b6b4ad2f"/>
    <AssetStart xmlns="f105ad54-119a-4495-aa55-0e28b6b4ad2f">2011-12-09T11:41:30+00:00</AssetStart>
    <BugNumber xmlns="f105ad54-119a-4495-aa55-0e28b6b4ad2f" xsi:nil="true"/>
    <LegacyData xmlns="f105ad54-119a-4495-aa55-0e28b6b4ad2f" xsi:nil="true"/>
    <LocComments xmlns="f105ad54-119a-4495-aa55-0e28b6b4ad2f" xsi:nil="true"/>
    <OriginalRelease xmlns="f105ad54-119a-4495-aa55-0e28b6b4ad2f">14</OriginalRelease>
    <IntlLangReviewDate xmlns="f105ad54-119a-4495-aa55-0e28b6b4ad2f" xsi:nil="true"/>
    <ClipArtFilename xmlns="f105ad54-119a-4495-aa55-0e28b6b4ad2f" xsi:nil="true"/>
    <FeatureTagsTaxHTField0 xmlns="f105ad54-119a-4495-aa55-0e28b6b4ad2f">
      <Terms xmlns="http://schemas.microsoft.com/office/infopath/2007/PartnerControls"/>
    </FeatureTagsTaxHTField0>
    <ApprovalLog xmlns="f105ad54-119a-4495-aa55-0e28b6b4ad2f" xsi:nil="true"/>
    <BlockPublish xmlns="f105ad54-119a-4495-aa55-0e28b6b4ad2f">false</BlockPublish>
    <LastHandOff xmlns="f105ad54-119a-4495-aa55-0e28b6b4ad2f" xsi:nil="true"/>
    <LocalizationTagsTaxHTField0 xmlns="f105ad54-119a-4495-aa55-0e28b6b4ad2f">
      <Terms xmlns="http://schemas.microsoft.com/office/infopath/2007/PartnerControls"/>
    </LocalizationTagsTaxHTField0>
    <ScenarioTagsTaxHTField0 xmlns="f105ad54-119a-4495-aa55-0e28b6b4ad2f">
      <Terms xmlns="http://schemas.microsoft.com/office/infopath/2007/PartnerControls"/>
    </ScenarioTagsTaxHTField0>
    <TimesCloned xmlns="f105ad54-119a-4495-aa55-0e28b6b4ad2f" xsi:nil="true"/>
    <Component xmlns="c7af2036-029c-470e-8042-297c68a41472" xsi:nil="true"/>
    <CSXSubmissionMarket xmlns="f105ad54-119a-4495-aa55-0e28b6b4ad2f" xsi:nil="true"/>
    <HandoffToMSDN xmlns="f105ad54-119a-4495-aa55-0e28b6b4ad2f" xsi:nil="true"/>
    <UALocRecommendation xmlns="f105ad54-119a-4495-aa55-0e28b6b4ad2f">Localize</UALocRecommendation>
    <OOCacheId xmlns="f105ad54-119a-4495-aa55-0e28b6b4ad2f" xsi:nil="true"/>
    <Description0 xmlns="c7af2036-029c-470e-8042-297c68a41472" xsi:nil="true"/>
    <IntlLangReviewer xmlns="f105ad54-119a-4495-aa55-0e28b6b4ad2f" xsi:nil="true"/>
    <IntlLocPriority xmlns="f105ad54-119a-4495-aa55-0e28b6b4ad2f" xsi:nil="true"/>
    <CSXSubmissionDate xmlns="f105ad54-119a-4495-aa55-0e28b6b4ad2f" xsi:nil="true"/>
    <FriendlyTitle xmlns="f105ad54-119a-4495-aa55-0e28b6b4ad2f" xsi:nil="true"/>
    <LocRecommendedHandoff xmlns="f105ad54-119a-4495-aa55-0e28b6b4ad2f" xsi:nil="true"/>
    <BusinessGroup xmlns="f105ad54-119a-4495-aa55-0e28b6b4ad2f" xsi:nil="true"/>
    <RecommendationsModifier xmlns="f105ad54-119a-4495-aa55-0e28b6b4ad2f" xsi:nil="true"/>
    <AcquiredFrom xmlns="f105ad54-119a-4495-aa55-0e28b6b4ad2f">Internal MS</AcquiredFrom>
    <IsSearchable xmlns="f105ad54-119a-4495-aa55-0e28b6b4ad2f">false</IsSearchable>
    <ArtSampleDocs xmlns="f105ad54-119a-4495-aa55-0e28b6b4ad2f" xsi:nil="true"/>
    <UALocComments xmlns="f105ad54-119a-4495-aa55-0e28b6b4ad2f" xsi:nil="true"/>
    <APEditor xmlns="f105ad54-119a-4495-aa55-0e28b6b4ad2f">
      <UserInfo>
        <DisplayName/>
        <AccountId xsi:nil="true"/>
        <AccountType/>
      </UserInfo>
    </APEditor>
    <PrimaryImageGen xmlns="f105ad54-119a-4495-aa55-0e28b6b4ad2f">false</PrimaryImageGen>
    <Manager xmlns="f105ad54-119a-4495-aa55-0e28b6b4ad2f" xsi:nil="true"/>
    <PolicheckWords xmlns="f105ad54-119a-4495-aa55-0e28b6b4ad2f" xsi:nil="true"/>
    <UAProjectedTotalWords xmlns="f105ad54-119a-4495-aa55-0e28b6b4ad2f" xsi:nil="true"/>
    <LocMarketGroupTiers2 xmlns="f105ad54-119a-4495-aa55-0e28b6b4ad2f"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5F027-549B-4EA5-B561-72F0D3ABD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5ad54-119a-4495-aa55-0e28b6b4ad2f"/>
    <ds:schemaRef ds:uri="c7af2036-029c-470e-8042-297c68a4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A7EF46-EBB3-463C-8BC6-9C56218D2620}">
  <ds:schemaRefs>
    <ds:schemaRef ds:uri="http://schemas.microsoft.com/office/2006/metadata/properties"/>
    <ds:schemaRef ds:uri="http://schemas.microsoft.com/office/infopath/2007/PartnerControls"/>
    <ds:schemaRef ds:uri="f105ad54-119a-4495-aa55-0e28b6b4ad2f"/>
    <ds:schemaRef ds:uri="c7af2036-029c-470e-8042-297c68a41472"/>
  </ds:schemaRefs>
</ds:datastoreItem>
</file>

<file path=customXml/itemProps3.xml><?xml version="1.0" encoding="utf-8"?>
<ds:datastoreItem xmlns:ds="http://schemas.openxmlformats.org/officeDocument/2006/customXml" ds:itemID="{8A8F5AA2-568E-4099-8AE4-6D2774FB4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Wiesenlandschaften (mit Video)</Template>
  <TotalTime>0</TotalTime>
  <Words>702</Words>
  <Application>Microsoft Office PowerPoint</Application>
  <PresentationFormat>Bildschirmpräsentation (4:3)</PresentationFormat>
  <Paragraphs>54</Paragraphs>
  <Slides>8</Slides>
  <Notes>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8</vt:i4>
      </vt:variant>
    </vt:vector>
  </HeadingPairs>
  <TitlesOfParts>
    <vt:vector size="19" baseType="lpstr">
      <vt:lpstr>Arial</vt:lpstr>
      <vt:lpstr>Arial Black</vt:lpstr>
      <vt:lpstr>Calibri</vt:lpstr>
      <vt:lpstr>Constantia</vt:lpstr>
      <vt:lpstr>Dubai</vt:lpstr>
      <vt:lpstr>Franklin Gothic Book</vt:lpstr>
      <vt:lpstr>Museo300</vt:lpstr>
      <vt:lpstr>Museo900</vt:lpstr>
      <vt:lpstr>Segoe UI</vt:lpstr>
      <vt:lpstr>Wingdings</vt:lpstr>
      <vt:lpstr>Grasslands_SHIP_TP102742065</vt:lpstr>
      <vt:lpstr>Energieübertragung</vt:lpstr>
      <vt:lpstr>Wie wird Energie weitergegeben?</vt:lpstr>
      <vt:lpstr>PowerPoint-Präsentation</vt:lpstr>
      <vt:lpstr>Energieübertragung ist häufig mit Energieentwertung verbunden.  Statt von Energieübertragung spricht man manchmal auch von Energietransport.</vt:lpstr>
      <vt:lpstr>Energie - Entwertung</vt:lpstr>
      <vt:lpstr>PowerPoint-Präsentation</vt:lpstr>
      <vt:lpstr>Energieübertragung</vt:lpstr>
      <vt:lpstr>Zusammenfassend</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Energieübertragung</dc:title>
  <dc:creator>Dr. Susanne Oyrer</dc:creator>
  <cp:lastModifiedBy>Susanne Oyrer</cp:lastModifiedBy>
  <cp:revision>3</cp:revision>
  <dcterms:created xsi:type="dcterms:W3CDTF">2023-02-01T21:12:29Z</dcterms:created>
  <dcterms:modified xsi:type="dcterms:W3CDTF">2025-02-05T18:44:41Z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0x01010037696D9D1D95EC45A9440548E782419D04008C4669C20C93454ABB50E332FADBDDBE</vt:lpwstr>
  </property>
</Properties>
</file>