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9" r:id="rId4"/>
    <p:sldId id="279" r:id="rId5"/>
    <p:sldId id="270" r:id="rId6"/>
    <p:sldId id="280" r:id="rId7"/>
    <p:sldId id="282" r:id="rId8"/>
    <p:sldId id="271" r:id="rId9"/>
    <p:sldId id="283" r:id="rId10"/>
    <p:sldId id="284" r:id="rId11"/>
    <p:sldId id="27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6032-66C4-43D5-8E88-24041C301E6F}" type="datetimeFigureOut">
              <a:rPr lang="de-DE" smtClean="0"/>
              <a:pPr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6060-3E58-4458-91A6-41D5BBF79F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011222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Wichtige Begriffe zum Thema</a:t>
            </a:r>
          </a:p>
        </p:txBody>
      </p:sp>
      <p:pic>
        <p:nvPicPr>
          <p:cNvPr id="7" name="Picture 2" descr="C:\Dokumente und Einstellungen\Administrator\Eigene Dateien\Eigene Bilder\Bild\Bild 007.jpg"/>
          <p:cNvPicPr>
            <a:picLocks noChangeAspect="1" noChangeArrowheads="1"/>
          </p:cNvPicPr>
          <p:nvPr/>
        </p:nvPicPr>
        <p:blipFill>
          <a:blip r:embed="rId2"/>
          <a:srcRect l="65909" t="30158" r="10714" b="55989"/>
          <a:stretch>
            <a:fillRect/>
          </a:stretch>
        </p:blipFill>
        <p:spPr bwMode="auto">
          <a:xfrm>
            <a:off x="214282" y="214290"/>
            <a:ext cx="1928826" cy="128588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500034" y="1928802"/>
            <a:ext cx="84296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Nährgebiet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Schnee bleibt liegen → Eisbildung (Gewinnzone)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Zehrgebiet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Schnee schmilzt (Verlustzone)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Schneegrenze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Trennlinie zwischen Nähr- und     Zehrgebiet (Gleichgewichtslinie)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Firn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mehrjähriger Schnee am Gletscher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Moränen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Schürfmaterial, vom Gletscher transportiert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11144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857496"/>
            <a:ext cx="1357322" cy="10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8314823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Ablagerungsform durch Gletscher (Akkumulation)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28596" y="1357298"/>
            <a:ext cx="80010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Moränen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Schürfmaterial des Gletschers (Grund-, Seiten und Endmoräne)</a:t>
            </a:r>
          </a:p>
          <a:p>
            <a:pPr>
              <a:buFont typeface="Wingdings" pitchFamily="2" charset="2"/>
              <a:buChar char="Ø"/>
            </a:pPr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5643602" cy="40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086592" cy="79690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Entstehung von Gletschern</a:t>
            </a:r>
          </a:p>
        </p:txBody>
      </p:sp>
      <p:pic>
        <p:nvPicPr>
          <p:cNvPr id="1026" name="Picture 2" descr="C:\Dokumente und Einstellungen\Administrator\Eigene Dateien\Eigene Bilder\Bild\Bild 007.jpg"/>
          <p:cNvPicPr>
            <a:picLocks noChangeAspect="1" noChangeArrowheads="1"/>
          </p:cNvPicPr>
          <p:nvPr/>
        </p:nvPicPr>
        <p:blipFill>
          <a:blip r:embed="rId2"/>
          <a:srcRect l="65909" t="30158" r="10714" b="55989"/>
          <a:stretch>
            <a:fillRect/>
          </a:stretch>
        </p:blipFill>
        <p:spPr bwMode="auto">
          <a:xfrm>
            <a:off x="214282" y="214290"/>
            <a:ext cx="1928826" cy="128588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14282" y="2285992"/>
            <a:ext cx="8786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Voraussetzungen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Kalte Temperaturen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genug Niederschlag (Schnee)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Nährgebiet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mehr Schnee muss fallen, als tauen!!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785794"/>
            <a:ext cx="1209674" cy="135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868346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Entstehung von Gletschereis</a:t>
            </a:r>
          </a:p>
        </p:txBody>
      </p:sp>
      <p:sp>
        <p:nvSpPr>
          <p:cNvPr id="4" name="Rechteck 3"/>
          <p:cNvSpPr/>
          <p:nvPr/>
        </p:nvSpPr>
        <p:spPr>
          <a:xfrm>
            <a:off x="285720" y="1857364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Entstehung von Gletschereis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7675" indent="-447675">
              <a:lnSpc>
                <a:spcPct val="150000"/>
              </a:lnSpc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1. Schneekristalle schmelzen  durch Sonnenstrahlung Nassschnee → Firn →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Gletschereis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47675" indent="-447675">
              <a:lnSpc>
                <a:spcPct val="150000"/>
              </a:lnSpc>
            </a:pPr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2. Schneekristalle werden durch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Druck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zusammengepresst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Ergebnis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Firn →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Gletschereis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71546"/>
            <a:ext cx="1209674" cy="135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9421" y="3214686"/>
            <a:ext cx="15087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kumente und Einstellungen\Administrator\Eigene Dateien\Eigene Bilder\Bild\Bild 007.jpg"/>
          <p:cNvPicPr>
            <a:picLocks noChangeAspect="1" noChangeArrowheads="1"/>
          </p:cNvPicPr>
          <p:nvPr/>
        </p:nvPicPr>
        <p:blipFill>
          <a:blip r:embed="rId4"/>
          <a:srcRect l="65909" t="30158" r="10714" b="55989"/>
          <a:stretch>
            <a:fillRect/>
          </a:stretch>
        </p:blipFill>
        <p:spPr bwMode="auto">
          <a:xfrm>
            <a:off x="214282" y="214290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Eiszeit – Europa vor 18.000 Jahren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40744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43800" cy="868346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Gletscher und Landschaftsformen</a:t>
            </a:r>
          </a:p>
        </p:txBody>
      </p:sp>
      <p:pic>
        <p:nvPicPr>
          <p:cNvPr id="4" name="Picture 2" descr="C:\Dokumente und Einstellungen\Administrator\Eigene Dateien\Eigene Bilder\Bild\Bild 007.jpg"/>
          <p:cNvPicPr>
            <a:picLocks noChangeAspect="1" noChangeArrowheads="1"/>
          </p:cNvPicPr>
          <p:nvPr/>
        </p:nvPicPr>
        <p:blipFill>
          <a:blip r:embed="rId2"/>
          <a:srcRect l="65909" t="30158" r="10714" b="55989"/>
          <a:stretch>
            <a:fillRect/>
          </a:stretch>
        </p:blipFill>
        <p:spPr bwMode="auto">
          <a:xfrm>
            <a:off x="214282" y="214290"/>
            <a:ext cx="1928826" cy="128588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57158" y="1785926"/>
            <a:ext cx="8501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Gletscher formen die Landschaft auf 2 Arten:</a:t>
            </a:r>
          </a:p>
          <a:p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Abtragungsformen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(Erosion)</a:t>
            </a:r>
          </a:p>
          <a:p>
            <a:pPr marL="514350" indent="-514350"/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Gletscherschliff, Kare, Trogtäler (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Trogwand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Trogschulter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Ablagerungsformen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(Akkumulation)</a:t>
            </a:r>
          </a:p>
          <a:p>
            <a:pPr marL="514350" indent="-514350"/>
            <a:endParaRPr lang="de-DE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Endmoränen, Schotterterrassen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Abtragungsform durch Gletscher (Erosion)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0034" y="1357298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Kare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Kesselförmige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Eintiefungen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(flacher Boden und   steile Rückwand)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durch Gletschererosion (Ausräumung) entstanden!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5905488" cy="31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76279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Gerade Verbindung mit Pfeil 5"/>
          <p:cNvCxnSpPr/>
          <p:nvPr/>
        </p:nvCxnSpPr>
        <p:spPr>
          <a:xfrm rot="16200000" flipV="1">
            <a:off x="3214678" y="3214686"/>
            <a:ext cx="3643338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357554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latin typeface="Times New Roman" pitchFamily="18" charset="0"/>
                <a:cs typeface="Times New Roman" pitchFamily="18" charset="0"/>
              </a:rPr>
              <a:t>Karformen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 im </a:t>
            </a:r>
            <a:r>
              <a:rPr lang="de-DE" sz="3200" dirty="0" err="1">
                <a:latin typeface="Times New Roman" pitchFamily="18" charset="0"/>
                <a:cs typeface="Times New Roman" pitchFamily="18" charset="0"/>
              </a:rPr>
              <a:t>Karwendel</a:t>
            </a:r>
            <a:endParaRPr lang="de-DE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6200000" flipV="1">
            <a:off x="1857356" y="3357562"/>
            <a:ext cx="378621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 flipV="1">
            <a:off x="4286248" y="3643314"/>
            <a:ext cx="307183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69532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857224" y="592933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Matterhorn (4478 m) → riesige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Karform</a:t>
            </a:r>
            <a:endParaRPr lang="de-D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Abtragungsform durch Gletscher (Erosion)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571472" y="1357298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Trogtäler (U-Täler)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vorher V-Tal → Gletschererosion → U-Tal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66410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571472" y="592933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flache Sohle und steile Seitenhänge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Larissa-Design</vt:lpstr>
      <vt:lpstr>Wichtige Begriffe zum Thema</vt:lpstr>
      <vt:lpstr>Entstehung von Gletschern</vt:lpstr>
      <vt:lpstr>Entstehung von Gletschereis</vt:lpstr>
      <vt:lpstr>Eiszeit – Europa vor 18.000 Jahren</vt:lpstr>
      <vt:lpstr>Gletscher und Landschaftsformen</vt:lpstr>
      <vt:lpstr>Abtragungsform durch Gletscher (Erosion)</vt:lpstr>
      <vt:lpstr>PowerPoint-Präsentation</vt:lpstr>
      <vt:lpstr>PowerPoint-Präsentation</vt:lpstr>
      <vt:lpstr>Abtragungsform durch Gletscher (Erosion)</vt:lpstr>
      <vt:lpstr>PowerPoint-Präsentation</vt:lpstr>
      <vt:lpstr>Ablagerungsform durch Gletscher (Akkumulation)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Exkurs Gletscher</dc:title>
  <dc:creator>Lisa Möslinger-Gehmayr</dc:creator>
  <cp:lastModifiedBy>Lisa Möslinger-Gehmayr</cp:lastModifiedBy>
  <cp:revision>186</cp:revision>
  <dcterms:created xsi:type="dcterms:W3CDTF">2010-11-09T14:40:20Z</dcterms:created>
  <dcterms:modified xsi:type="dcterms:W3CDTF">2020-11-30T12:08:59Z</dcterms:modified>
</cp:coreProperties>
</file>