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2FF4ED-1E6E-A3A4-6CC6-3215E17377D1}" v="19" dt="2022-11-07T09:46:12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telberger Anna" userId="S::mr@gymschlierbach.at::6918040c-0aee-43df-812e-16cc4c7e8594" providerId="AD" clId="Web-{A42FF4ED-1E6E-A3A4-6CC6-3215E17377D1}"/>
    <pc:docChg chg="modSld">
      <pc:chgData name="Mistelberger Anna" userId="S::mr@gymschlierbach.at::6918040c-0aee-43df-812e-16cc4c7e8594" providerId="AD" clId="Web-{A42FF4ED-1E6E-A3A4-6CC6-3215E17377D1}" dt="2022-11-07T09:46:12.178" v="17" actId="1076"/>
      <pc:docMkLst>
        <pc:docMk/>
      </pc:docMkLst>
      <pc:sldChg chg="addSp modSp delAnim modAnim">
        <pc:chgData name="Mistelberger Anna" userId="S::mr@gymschlierbach.at::6918040c-0aee-43df-812e-16cc4c7e8594" providerId="AD" clId="Web-{A42FF4ED-1E6E-A3A4-6CC6-3215E17377D1}" dt="2022-11-07T09:46:12.178" v="17" actId="1076"/>
        <pc:sldMkLst>
          <pc:docMk/>
          <pc:sldMk cId="2354470240" sldId="316"/>
        </pc:sldMkLst>
        <pc:spChg chg="add mod">
          <ac:chgData name="Mistelberger Anna" userId="S::mr@gymschlierbach.at::6918040c-0aee-43df-812e-16cc4c7e8594" providerId="AD" clId="Web-{A42FF4ED-1E6E-A3A4-6CC6-3215E17377D1}" dt="2022-11-07T09:46:12.178" v="17" actId="1076"/>
          <ac:spMkLst>
            <pc:docMk/>
            <pc:sldMk cId="2354470240" sldId="316"/>
            <ac:spMk id="2" creationId="{FF181CF5-E988-970A-0BC8-08BB00B79C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07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4879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7207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42963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489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406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8332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929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186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42855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2968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FC614C8-BE5A-4137-BB13-53EC9C941990}" type="datetimeFigureOut">
              <a:rPr lang="de-AT" smtClean="0"/>
              <a:t>07.11.2022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97B9F5B-FD2C-401D-9EA8-0DC59C52B1CC}" type="slidenum">
              <a:rPr lang="de-AT" smtClean="0"/>
              <a:t>‹#›</a:t>
            </a:fld>
            <a:endParaRPr lang="de-A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87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9E72D6F8-B3DC-D10C-AF42-A07AA1F6C498}"/>
              </a:ext>
            </a:extLst>
          </p:cNvPr>
          <p:cNvSpPr/>
          <p:nvPr/>
        </p:nvSpPr>
        <p:spPr>
          <a:xfrm>
            <a:off x="4708872" y="3118249"/>
            <a:ext cx="2436195" cy="518934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de-D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urzwellige Sonnenstrahlen</a:t>
            </a:r>
            <a:endParaRPr lang="de-DE" sz="1600" dirty="0"/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AD806E31-07CD-44CB-EB21-F3EC1A3DEE0F}"/>
              </a:ext>
            </a:extLst>
          </p:cNvPr>
          <p:cNvSpPr/>
          <p:nvPr/>
        </p:nvSpPr>
        <p:spPr>
          <a:xfrm>
            <a:off x="2888791" y="5236121"/>
            <a:ext cx="2436195" cy="518935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langwellige Wärmestrahlung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01ACA70E-4C2F-DC1A-D35B-E50102291D8E}"/>
              </a:ext>
            </a:extLst>
          </p:cNvPr>
          <p:cNvSpPr/>
          <p:nvPr/>
        </p:nvSpPr>
        <p:spPr>
          <a:xfrm>
            <a:off x="7942480" y="445189"/>
            <a:ext cx="1090097" cy="443406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 dirty="0"/>
              <a:t>reflektiert</a:t>
            </a: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3A534292-4676-043A-F903-1388A0ADEC71}"/>
              </a:ext>
            </a:extLst>
          </p:cNvPr>
          <p:cNvSpPr/>
          <p:nvPr/>
        </p:nvSpPr>
        <p:spPr>
          <a:xfrm>
            <a:off x="3844382" y="798777"/>
            <a:ext cx="1905578" cy="464203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Treibhausgase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818C304C-3F19-261F-5779-8173C5A4D128}"/>
              </a:ext>
            </a:extLst>
          </p:cNvPr>
          <p:cNvSpPr/>
          <p:nvPr/>
        </p:nvSpPr>
        <p:spPr>
          <a:xfrm>
            <a:off x="-218087" y="6475020"/>
            <a:ext cx="2272145" cy="2964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1600" dirty="0">
                <a:solidFill>
                  <a:schemeClr val="bg1">
                    <a:lumMod val="95000"/>
                  </a:schemeClr>
                </a:solidFill>
              </a:rPr>
              <a:t>Marso | Tischlinger</a:t>
            </a:r>
            <a:endParaRPr lang="de-DE" sz="1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FE7D575-C20C-7621-0CF6-4F6DDB18D9E2}"/>
              </a:ext>
            </a:extLst>
          </p:cNvPr>
          <p:cNvSpPr/>
          <p:nvPr/>
        </p:nvSpPr>
        <p:spPr>
          <a:xfrm>
            <a:off x="9638364" y="6475019"/>
            <a:ext cx="2759825" cy="2964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1600" dirty="0">
                <a:solidFill>
                  <a:schemeClr val="bg1">
                    <a:lumMod val="95000"/>
                  </a:schemeClr>
                </a:solidFill>
              </a:rPr>
              <a:t>Wissenswerkstatt: Zukunft</a:t>
            </a:r>
            <a:endParaRPr lang="de-DE" sz="1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D4F42819-810F-2DA2-E7D5-94D2B57D68E1}"/>
              </a:ext>
            </a:extLst>
          </p:cNvPr>
          <p:cNvSpPr/>
          <p:nvPr/>
        </p:nvSpPr>
        <p:spPr>
          <a:xfrm>
            <a:off x="747656" y="798777"/>
            <a:ext cx="1627961" cy="500304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Erdatmosphäre</a:t>
            </a:r>
            <a:endParaRPr lang="de-DE" sz="1600" dirty="0"/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D444C4BF-2A1E-B19A-4AEF-78068B6D2183}"/>
              </a:ext>
            </a:extLst>
          </p:cNvPr>
          <p:cNvSpPr/>
          <p:nvPr/>
        </p:nvSpPr>
        <p:spPr>
          <a:xfrm>
            <a:off x="10156714" y="1485718"/>
            <a:ext cx="1208185" cy="500305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erwärmen</a:t>
            </a:r>
            <a:endParaRPr lang="de-DE" sz="1600" dirty="0"/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354B43E4-2A85-8E08-92B7-15FA06C8BC36}"/>
              </a:ext>
            </a:extLst>
          </p:cNvPr>
          <p:cNvSpPr/>
          <p:nvPr/>
        </p:nvSpPr>
        <p:spPr>
          <a:xfrm>
            <a:off x="1381563" y="3781539"/>
            <a:ext cx="1801583" cy="646013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absorbiert </a:t>
            </a:r>
          </a:p>
          <a:p>
            <a:pPr algn="ctr"/>
            <a:r>
              <a:rPr lang="de-D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(= aufgenommen)</a:t>
            </a:r>
            <a:endParaRPr lang="de-DE" sz="1600" dirty="0"/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4C5D2C79-9793-B092-0C27-FC47541C7ED1}"/>
              </a:ext>
            </a:extLst>
          </p:cNvPr>
          <p:cNvSpPr/>
          <p:nvPr/>
        </p:nvSpPr>
        <p:spPr>
          <a:xfrm>
            <a:off x="6260980" y="1634367"/>
            <a:ext cx="1331837" cy="518934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Weltall</a:t>
            </a: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AAEC48F0-7B31-1A49-1A70-3C064CB55F4D}"/>
              </a:ext>
            </a:extLst>
          </p:cNvPr>
          <p:cNvSpPr/>
          <p:nvPr/>
        </p:nvSpPr>
        <p:spPr>
          <a:xfrm>
            <a:off x="9261613" y="5170671"/>
            <a:ext cx="2103287" cy="584385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Kohlenstoffdioxid (CO</a:t>
            </a:r>
            <a:r>
              <a:rPr lang="de-DE" sz="1600" baseline="-25000" dirty="0"/>
              <a:t>2</a:t>
            </a:r>
            <a:r>
              <a:rPr lang="de-DE" sz="1600" dirty="0"/>
              <a:t>)</a:t>
            </a:r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2E79D831-7010-F7EB-3461-6DD9A0CE76CE}"/>
              </a:ext>
            </a:extLst>
          </p:cNvPr>
          <p:cNvSpPr/>
          <p:nvPr/>
        </p:nvSpPr>
        <p:spPr>
          <a:xfrm>
            <a:off x="7022980" y="4303858"/>
            <a:ext cx="1627961" cy="443406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Methan (CH</a:t>
            </a:r>
            <a:r>
              <a:rPr lang="de-DE" sz="1600" baseline="-25000" dirty="0"/>
              <a:t>4</a:t>
            </a:r>
            <a:r>
              <a:rPr lang="de-DE" sz="1600" dirty="0"/>
              <a:t>)</a:t>
            </a:r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550EF262-7FF4-90E9-0C1E-350BD74B790B}"/>
              </a:ext>
            </a:extLst>
          </p:cNvPr>
          <p:cNvSpPr/>
          <p:nvPr/>
        </p:nvSpPr>
        <p:spPr>
          <a:xfrm>
            <a:off x="1929550" y="2555890"/>
            <a:ext cx="1627961" cy="443406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Lachgas (N</a:t>
            </a:r>
            <a:r>
              <a:rPr lang="de-DE" sz="1600" baseline="-25000" dirty="0"/>
              <a:t>2</a:t>
            </a:r>
            <a:r>
              <a:rPr lang="de-DE" sz="1600" dirty="0"/>
              <a:t>O)</a:t>
            </a:r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168DC4AD-5D32-0456-A7E8-A29F9B9E4C9D}"/>
              </a:ext>
            </a:extLst>
          </p:cNvPr>
          <p:cNvSpPr/>
          <p:nvPr/>
        </p:nvSpPr>
        <p:spPr>
          <a:xfrm>
            <a:off x="8528754" y="2777593"/>
            <a:ext cx="1627961" cy="443406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Erdoberfläche</a:t>
            </a:r>
          </a:p>
        </p:txBody>
      </p:sp>
      <p:sp>
        <p:nvSpPr>
          <p:cNvPr id="2" name="Rechteck: abgerundete Ecken 13">
            <a:extLst>
              <a:ext uri="{FF2B5EF4-FFF2-40B4-BE49-F238E27FC236}">
                <a16:creationId xmlns:a16="http://schemas.microsoft.com/office/drawing/2014/main" id="{FF181CF5-E988-970A-0BC8-08BB00B79C33}"/>
              </a:ext>
            </a:extLst>
          </p:cNvPr>
          <p:cNvSpPr/>
          <p:nvPr/>
        </p:nvSpPr>
        <p:spPr>
          <a:xfrm>
            <a:off x="4157880" y="1753288"/>
            <a:ext cx="1090097" cy="443406"/>
          </a:xfrm>
          <a:prstGeom prst="roundRect">
            <a:avLst/>
          </a:prstGeom>
          <a:ln w="19050"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DE" sz="1600" dirty="0"/>
              <a:t>Moleküle</a:t>
            </a:r>
          </a:p>
        </p:txBody>
      </p:sp>
    </p:spTree>
    <p:extLst>
      <p:ext uri="{BB962C8B-B14F-4D97-AF65-F5344CB8AC3E}">
        <p14:creationId xmlns:p14="http://schemas.microsoft.com/office/powerpoint/2010/main" val="2354470240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Rückblick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Rückblick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Mistelberger Anna</dc:creator>
  <cp:lastModifiedBy>Mistelberger Anna</cp:lastModifiedBy>
  <cp:revision>9</cp:revision>
  <dcterms:created xsi:type="dcterms:W3CDTF">2022-11-02T11:09:48Z</dcterms:created>
  <dcterms:modified xsi:type="dcterms:W3CDTF">2022-11-07T09:46:14Z</dcterms:modified>
</cp:coreProperties>
</file>