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5" r:id="rId3"/>
    <p:sldId id="257" r:id="rId4"/>
    <p:sldId id="266" r:id="rId5"/>
    <p:sldId id="258" r:id="rId6"/>
    <p:sldId id="259" r:id="rId7"/>
    <p:sldId id="267" r:id="rId8"/>
    <p:sldId id="268" r:id="rId9"/>
    <p:sldId id="269" r:id="rId10"/>
    <p:sldId id="270" r:id="rId11"/>
    <p:sldId id="271" r:id="rId12"/>
    <p:sldId id="272" r:id="rId13"/>
    <p:sldId id="27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584956-24DD-4891-81B2-AD3BF1361AC8}" v="17" dt="2025-06-07T08:06:01.7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6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 Dieplinger" userId="ba6ec34187504367" providerId="LiveId" clId="{0A584956-24DD-4891-81B2-AD3BF1361AC8}"/>
    <pc:docChg chg="undo custSel addSld delSld modSld">
      <pc:chgData name="Stephan Dieplinger" userId="ba6ec34187504367" providerId="LiveId" clId="{0A584956-24DD-4891-81B2-AD3BF1361AC8}" dt="2025-06-12T11:57:23.773" v="1240" actId="1076"/>
      <pc:docMkLst>
        <pc:docMk/>
      </pc:docMkLst>
      <pc:sldChg chg="modSp mod">
        <pc:chgData name="Stephan Dieplinger" userId="ba6ec34187504367" providerId="LiveId" clId="{0A584956-24DD-4891-81B2-AD3BF1361AC8}" dt="2025-06-12T07:10:26.237" v="1191" actId="14100"/>
        <pc:sldMkLst>
          <pc:docMk/>
          <pc:sldMk cId="0" sldId="256"/>
        </pc:sldMkLst>
        <pc:spChg chg="mod">
          <ac:chgData name="Stephan Dieplinger" userId="ba6ec34187504367" providerId="LiveId" clId="{0A584956-24DD-4891-81B2-AD3BF1361AC8}" dt="2025-06-12T07:10:26.237" v="1191" actId="14100"/>
          <ac:spMkLst>
            <pc:docMk/>
            <pc:sldMk cId="0" sldId="256"/>
            <ac:spMk id="2" creationId="{00000000-0000-0000-0000-000000000000}"/>
          </ac:spMkLst>
        </pc:spChg>
      </pc:sldChg>
      <pc:sldChg chg="modSp mod">
        <pc:chgData name="Stephan Dieplinger" userId="ba6ec34187504367" providerId="LiveId" clId="{0A584956-24DD-4891-81B2-AD3BF1361AC8}" dt="2025-06-12T07:11:07.561" v="1199" actId="14100"/>
        <pc:sldMkLst>
          <pc:docMk/>
          <pc:sldMk cId="0" sldId="257"/>
        </pc:sldMkLst>
        <pc:spChg chg="mod">
          <ac:chgData name="Stephan Dieplinger" userId="ba6ec34187504367" providerId="LiveId" clId="{0A584956-24DD-4891-81B2-AD3BF1361AC8}" dt="2025-06-12T07:10:57.756" v="1197" actId="14100"/>
          <ac:spMkLst>
            <pc:docMk/>
            <pc:sldMk cId="0" sldId="257"/>
            <ac:spMk id="2" creationId="{00000000-0000-0000-0000-000000000000}"/>
          </ac:spMkLst>
        </pc:spChg>
        <pc:spChg chg="mod">
          <ac:chgData name="Stephan Dieplinger" userId="ba6ec34187504367" providerId="LiveId" clId="{0A584956-24DD-4891-81B2-AD3BF1361AC8}" dt="2025-06-12T07:11:07.561" v="1199" actId="14100"/>
          <ac:spMkLst>
            <pc:docMk/>
            <pc:sldMk cId="0" sldId="257"/>
            <ac:spMk id="3" creationId="{00000000-0000-0000-0000-000000000000}"/>
          </ac:spMkLst>
        </pc:spChg>
      </pc:sldChg>
      <pc:sldChg chg="addSp modSp mod setBg">
        <pc:chgData name="Stephan Dieplinger" userId="ba6ec34187504367" providerId="LiveId" clId="{0A584956-24DD-4891-81B2-AD3BF1361AC8}" dt="2025-06-12T07:12:16.904" v="1206" actId="14100"/>
        <pc:sldMkLst>
          <pc:docMk/>
          <pc:sldMk cId="0" sldId="258"/>
        </pc:sldMkLst>
        <pc:spChg chg="mod">
          <ac:chgData name="Stephan Dieplinger" userId="ba6ec34187504367" providerId="LiveId" clId="{0A584956-24DD-4891-81B2-AD3BF1361AC8}" dt="2025-06-12T07:12:08.326" v="1204" actId="1076"/>
          <ac:spMkLst>
            <pc:docMk/>
            <pc:sldMk cId="0" sldId="258"/>
            <ac:spMk id="2" creationId="{00000000-0000-0000-0000-000000000000}"/>
          </ac:spMkLst>
        </pc:spChg>
        <pc:spChg chg="mod">
          <ac:chgData name="Stephan Dieplinger" userId="ba6ec34187504367" providerId="LiveId" clId="{0A584956-24DD-4891-81B2-AD3BF1361AC8}" dt="2025-06-12T07:12:16.904" v="1206" actId="14100"/>
          <ac:spMkLst>
            <pc:docMk/>
            <pc:sldMk cId="0" sldId="258"/>
            <ac:spMk id="3" creationId="{00000000-0000-0000-0000-000000000000}"/>
          </ac:spMkLst>
        </pc:spChg>
        <pc:spChg chg="add">
          <ac:chgData name="Stephan Dieplinger" userId="ba6ec34187504367" providerId="LiveId" clId="{0A584956-24DD-4891-81B2-AD3BF1361AC8}" dt="2025-06-05T12:40:39.033" v="80" actId="26606"/>
          <ac:spMkLst>
            <pc:docMk/>
            <pc:sldMk cId="0" sldId="258"/>
            <ac:spMk id="8" creationId="{4BC99CB9-DDAD-44A2-8A1C-E3AF4E72DF5C}"/>
          </ac:spMkLst>
        </pc:spChg>
        <pc:spChg chg="add">
          <ac:chgData name="Stephan Dieplinger" userId="ba6ec34187504367" providerId="LiveId" clId="{0A584956-24DD-4891-81B2-AD3BF1361AC8}" dt="2025-06-05T12:40:39.033" v="80" actId="26606"/>
          <ac:spMkLst>
            <pc:docMk/>
            <pc:sldMk cId="0" sldId="258"/>
            <ac:spMk id="10" creationId="{64053CBF-3932-45FF-8285-EE5146085F3A}"/>
          </ac:spMkLst>
        </pc:spChg>
        <pc:grpChg chg="add">
          <ac:chgData name="Stephan Dieplinger" userId="ba6ec34187504367" providerId="LiveId" clId="{0A584956-24DD-4891-81B2-AD3BF1361AC8}" dt="2025-06-05T12:40:39.033" v="80" actId="26606"/>
          <ac:grpSpMkLst>
            <pc:docMk/>
            <pc:sldMk cId="0" sldId="258"/>
            <ac:grpSpMk id="12" creationId="{2E751C04-BEA6-446B-A678-9C74819EBD4C}"/>
          </ac:grpSpMkLst>
        </pc:grpChg>
        <pc:grpChg chg="add">
          <ac:chgData name="Stephan Dieplinger" userId="ba6ec34187504367" providerId="LiveId" clId="{0A584956-24DD-4891-81B2-AD3BF1361AC8}" dt="2025-06-05T12:40:39.033" v="80" actId="26606"/>
          <ac:grpSpMkLst>
            <pc:docMk/>
            <pc:sldMk cId="0" sldId="258"/>
            <ac:grpSpMk id="18" creationId="{B63ACBA3-DEFD-4C6D-BBA0-64468FA99C2D}"/>
          </ac:grpSpMkLst>
        </pc:grpChg>
      </pc:sldChg>
      <pc:sldChg chg="addSp modSp mod setBg">
        <pc:chgData name="Stephan Dieplinger" userId="ba6ec34187504367" providerId="LiveId" clId="{0A584956-24DD-4891-81B2-AD3BF1361AC8}" dt="2025-06-12T07:13:23.737" v="1212" actId="14100"/>
        <pc:sldMkLst>
          <pc:docMk/>
          <pc:sldMk cId="0" sldId="259"/>
        </pc:sldMkLst>
        <pc:spChg chg="mod">
          <ac:chgData name="Stephan Dieplinger" userId="ba6ec34187504367" providerId="LiveId" clId="{0A584956-24DD-4891-81B2-AD3BF1361AC8}" dt="2025-06-12T07:13:11.719" v="1209" actId="1076"/>
          <ac:spMkLst>
            <pc:docMk/>
            <pc:sldMk cId="0" sldId="259"/>
            <ac:spMk id="2" creationId="{00000000-0000-0000-0000-000000000000}"/>
          </ac:spMkLst>
        </pc:spChg>
        <pc:spChg chg="mod">
          <ac:chgData name="Stephan Dieplinger" userId="ba6ec34187504367" providerId="LiveId" clId="{0A584956-24DD-4891-81B2-AD3BF1361AC8}" dt="2025-06-12T07:13:23.737" v="1212" actId="14100"/>
          <ac:spMkLst>
            <pc:docMk/>
            <pc:sldMk cId="0" sldId="259"/>
            <ac:spMk id="3" creationId="{00000000-0000-0000-0000-000000000000}"/>
          </ac:spMkLst>
        </pc:spChg>
        <pc:spChg chg="add">
          <ac:chgData name="Stephan Dieplinger" userId="ba6ec34187504367" providerId="LiveId" clId="{0A584956-24DD-4891-81B2-AD3BF1361AC8}" dt="2025-06-05T12:43:41.738" v="149" actId="26606"/>
          <ac:spMkLst>
            <pc:docMk/>
            <pc:sldMk cId="0" sldId="259"/>
            <ac:spMk id="8" creationId="{4BC99CB9-DDAD-44A2-8A1C-E3AF4E72DF5C}"/>
          </ac:spMkLst>
        </pc:spChg>
        <pc:spChg chg="add">
          <ac:chgData name="Stephan Dieplinger" userId="ba6ec34187504367" providerId="LiveId" clId="{0A584956-24DD-4891-81B2-AD3BF1361AC8}" dt="2025-06-05T12:43:41.738" v="149" actId="26606"/>
          <ac:spMkLst>
            <pc:docMk/>
            <pc:sldMk cId="0" sldId="259"/>
            <ac:spMk id="10" creationId="{64053CBF-3932-45FF-8285-EE5146085F3A}"/>
          </ac:spMkLst>
        </pc:spChg>
        <pc:grpChg chg="add">
          <ac:chgData name="Stephan Dieplinger" userId="ba6ec34187504367" providerId="LiveId" clId="{0A584956-24DD-4891-81B2-AD3BF1361AC8}" dt="2025-06-05T12:43:41.738" v="149" actId="26606"/>
          <ac:grpSpMkLst>
            <pc:docMk/>
            <pc:sldMk cId="0" sldId="259"/>
            <ac:grpSpMk id="12" creationId="{2E751C04-BEA6-446B-A678-9C74819EBD4C}"/>
          </ac:grpSpMkLst>
        </pc:grpChg>
        <pc:grpChg chg="add">
          <ac:chgData name="Stephan Dieplinger" userId="ba6ec34187504367" providerId="LiveId" clId="{0A584956-24DD-4891-81B2-AD3BF1361AC8}" dt="2025-06-05T12:43:41.738" v="149" actId="26606"/>
          <ac:grpSpMkLst>
            <pc:docMk/>
            <pc:sldMk cId="0" sldId="259"/>
            <ac:grpSpMk id="18" creationId="{B63ACBA3-DEFD-4C6D-BBA0-64468FA99C2D}"/>
          </ac:grpSpMkLst>
        </pc:grpChg>
      </pc:sldChg>
      <pc:sldChg chg="del">
        <pc:chgData name="Stephan Dieplinger" userId="ba6ec34187504367" providerId="LiveId" clId="{0A584956-24DD-4891-81B2-AD3BF1361AC8}" dt="2025-06-05T13:04:16.984" v="533" actId="47"/>
        <pc:sldMkLst>
          <pc:docMk/>
          <pc:sldMk cId="0" sldId="260"/>
        </pc:sldMkLst>
      </pc:sldChg>
      <pc:sldChg chg="del">
        <pc:chgData name="Stephan Dieplinger" userId="ba6ec34187504367" providerId="LiveId" clId="{0A584956-24DD-4891-81B2-AD3BF1361AC8}" dt="2025-06-05T13:07:42.829" v="757" actId="47"/>
        <pc:sldMkLst>
          <pc:docMk/>
          <pc:sldMk cId="0" sldId="261"/>
        </pc:sldMkLst>
      </pc:sldChg>
      <pc:sldChg chg="del">
        <pc:chgData name="Stephan Dieplinger" userId="ba6ec34187504367" providerId="LiveId" clId="{0A584956-24DD-4891-81B2-AD3BF1361AC8}" dt="2025-06-05T13:13:33.171" v="917" actId="47"/>
        <pc:sldMkLst>
          <pc:docMk/>
          <pc:sldMk cId="0" sldId="262"/>
        </pc:sldMkLst>
      </pc:sldChg>
      <pc:sldChg chg="del">
        <pc:chgData name="Stephan Dieplinger" userId="ba6ec34187504367" providerId="LiveId" clId="{0A584956-24DD-4891-81B2-AD3BF1361AC8}" dt="2025-06-07T07:50:31.233" v="1074" actId="47"/>
        <pc:sldMkLst>
          <pc:docMk/>
          <pc:sldMk cId="0" sldId="263"/>
        </pc:sldMkLst>
      </pc:sldChg>
      <pc:sldChg chg="del">
        <pc:chgData name="Stephan Dieplinger" userId="ba6ec34187504367" providerId="LiveId" clId="{0A584956-24DD-4891-81B2-AD3BF1361AC8}" dt="2025-06-07T08:07:56.159" v="1187" actId="47"/>
        <pc:sldMkLst>
          <pc:docMk/>
          <pc:sldMk cId="0" sldId="264"/>
        </pc:sldMkLst>
      </pc:sldChg>
      <pc:sldChg chg="modSp mod">
        <pc:chgData name="Stephan Dieplinger" userId="ba6ec34187504367" providerId="LiveId" clId="{0A584956-24DD-4891-81B2-AD3BF1361AC8}" dt="2025-06-12T07:10:45.992" v="1195" actId="14100"/>
        <pc:sldMkLst>
          <pc:docMk/>
          <pc:sldMk cId="2640877290" sldId="265"/>
        </pc:sldMkLst>
        <pc:spChg chg="mod">
          <ac:chgData name="Stephan Dieplinger" userId="ba6ec34187504367" providerId="LiveId" clId="{0A584956-24DD-4891-81B2-AD3BF1361AC8}" dt="2025-06-12T07:10:35.774" v="1193" actId="14100"/>
          <ac:spMkLst>
            <pc:docMk/>
            <pc:sldMk cId="2640877290" sldId="265"/>
            <ac:spMk id="2" creationId="{F5D697F0-9455-5DDE-A44E-3BC5D1DC91DA}"/>
          </ac:spMkLst>
        </pc:spChg>
        <pc:spChg chg="mod">
          <ac:chgData name="Stephan Dieplinger" userId="ba6ec34187504367" providerId="LiveId" clId="{0A584956-24DD-4891-81B2-AD3BF1361AC8}" dt="2025-06-12T07:10:45.992" v="1195" actId="14100"/>
          <ac:spMkLst>
            <pc:docMk/>
            <pc:sldMk cId="2640877290" sldId="265"/>
            <ac:spMk id="3" creationId="{8F4A5CBB-36C2-3AA9-B40F-A015591E4A72}"/>
          </ac:spMkLst>
        </pc:spChg>
      </pc:sldChg>
      <pc:sldChg chg="modSp mod">
        <pc:chgData name="Stephan Dieplinger" userId="ba6ec34187504367" providerId="LiveId" clId="{0A584956-24DD-4891-81B2-AD3BF1361AC8}" dt="2025-06-12T07:11:19.433" v="1201" actId="255"/>
        <pc:sldMkLst>
          <pc:docMk/>
          <pc:sldMk cId="2499120327" sldId="266"/>
        </pc:sldMkLst>
        <pc:spChg chg="mod">
          <ac:chgData name="Stephan Dieplinger" userId="ba6ec34187504367" providerId="LiveId" clId="{0A584956-24DD-4891-81B2-AD3BF1361AC8}" dt="2025-06-12T07:11:14.026" v="1200" actId="255"/>
          <ac:spMkLst>
            <pc:docMk/>
            <pc:sldMk cId="2499120327" sldId="266"/>
            <ac:spMk id="2" creationId="{EE2ACDCA-EFD8-D6D7-B53C-B1A7A0053857}"/>
          </ac:spMkLst>
        </pc:spChg>
        <pc:spChg chg="mod">
          <ac:chgData name="Stephan Dieplinger" userId="ba6ec34187504367" providerId="LiveId" clId="{0A584956-24DD-4891-81B2-AD3BF1361AC8}" dt="2025-06-12T07:11:19.433" v="1201" actId="255"/>
          <ac:spMkLst>
            <pc:docMk/>
            <pc:sldMk cId="2499120327" sldId="266"/>
            <ac:spMk id="3" creationId="{3C1473E0-BFC5-3F3A-4A88-B9AF3C69E273}"/>
          </ac:spMkLst>
        </pc:spChg>
      </pc:sldChg>
      <pc:sldChg chg="modSp add mod">
        <pc:chgData name="Stephan Dieplinger" userId="ba6ec34187504367" providerId="LiveId" clId="{0A584956-24DD-4891-81B2-AD3BF1361AC8}" dt="2025-06-12T11:57:23.773" v="1240" actId="1076"/>
        <pc:sldMkLst>
          <pc:docMk/>
          <pc:sldMk cId="2654310020" sldId="267"/>
        </pc:sldMkLst>
        <pc:spChg chg="mod">
          <ac:chgData name="Stephan Dieplinger" userId="ba6ec34187504367" providerId="LiveId" clId="{0A584956-24DD-4891-81B2-AD3BF1361AC8}" dt="2025-06-12T07:13:28.631" v="1213" actId="255"/>
          <ac:spMkLst>
            <pc:docMk/>
            <pc:sldMk cId="2654310020" sldId="267"/>
            <ac:spMk id="2" creationId="{EC10C8A0-6CDE-8FD8-71D7-3E7E530CAF93}"/>
          </ac:spMkLst>
        </pc:spChg>
        <pc:spChg chg="mod">
          <ac:chgData name="Stephan Dieplinger" userId="ba6ec34187504367" providerId="LiveId" clId="{0A584956-24DD-4891-81B2-AD3BF1361AC8}" dt="2025-06-12T11:57:23.773" v="1240" actId="1076"/>
          <ac:spMkLst>
            <pc:docMk/>
            <pc:sldMk cId="2654310020" sldId="267"/>
            <ac:spMk id="3" creationId="{FCD73497-A305-F095-E583-17DD62D6D223}"/>
          </ac:spMkLst>
        </pc:spChg>
      </pc:sldChg>
      <pc:sldChg chg="modSp add mod">
        <pc:chgData name="Stephan Dieplinger" userId="ba6ec34187504367" providerId="LiveId" clId="{0A584956-24DD-4891-81B2-AD3BF1361AC8}" dt="2025-06-12T07:13:58.570" v="1219" actId="14100"/>
        <pc:sldMkLst>
          <pc:docMk/>
          <pc:sldMk cId="2226661988" sldId="268"/>
        </pc:sldMkLst>
        <pc:spChg chg="mod">
          <ac:chgData name="Stephan Dieplinger" userId="ba6ec34187504367" providerId="LiveId" clId="{0A584956-24DD-4891-81B2-AD3BF1361AC8}" dt="2025-06-12T07:13:46.726" v="1217" actId="20577"/>
          <ac:spMkLst>
            <pc:docMk/>
            <pc:sldMk cId="2226661988" sldId="268"/>
            <ac:spMk id="2" creationId="{0B612369-10F3-21B4-68C3-EF27BEFA8DBC}"/>
          </ac:spMkLst>
        </pc:spChg>
        <pc:spChg chg="mod">
          <ac:chgData name="Stephan Dieplinger" userId="ba6ec34187504367" providerId="LiveId" clId="{0A584956-24DD-4891-81B2-AD3BF1361AC8}" dt="2025-06-12T07:13:58.570" v="1219" actId="14100"/>
          <ac:spMkLst>
            <pc:docMk/>
            <pc:sldMk cId="2226661988" sldId="268"/>
            <ac:spMk id="3" creationId="{76A0B1B1-72CF-CB96-1621-B023AA76DDAD}"/>
          </ac:spMkLst>
        </pc:spChg>
      </pc:sldChg>
      <pc:sldChg chg="modSp add mod">
        <pc:chgData name="Stephan Dieplinger" userId="ba6ec34187504367" providerId="LiveId" clId="{0A584956-24DD-4891-81B2-AD3BF1361AC8}" dt="2025-06-12T07:14:24.712" v="1224" actId="14100"/>
        <pc:sldMkLst>
          <pc:docMk/>
          <pc:sldMk cId="3774612178" sldId="269"/>
        </pc:sldMkLst>
        <pc:spChg chg="mod">
          <ac:chgData name="Stephan Dieplinger" userId="ba6ec34187504367" providerId="LiveId" clId="{0A584956-24DD-4891-81B2-AD3BF1361AC8}" dt="2025-06-12T07:14:14.607" v="1222" actId="20577"/>
          <ac:spMkLst>
            <pc:docMk/>
            <pc:sldMk cId="3774612178" sldId="269"/>
            <ac:spMk id="2" creationId="{2B9ED7C3-9081-EEFF-CA79-43FF3B03A913}"/>
          </ac:spMkLst>
        </pc:spChg>
        <pc:spChg chg="mod">
          <ac:chgData name="Stephan Dieplinger" userId="ba6ec34187504367" providerId="LiveId" clId="{0A584956-24DD-4891-81B2-AD3BF1361AC8}" dt="2025-06-12T07:14:24.712" v="1224" actId="14100"/>
          <ac:spMkLst>
            <pc:docMk/>
            <pc:sldMk cId="3774612178" sldId="269"/>
            <ac:spMk id="3" creationId="{36AA2ED2-8A2A-B956-44BC-3CCC7A0C3E69}"/>
          </ac:spMkLst>
        </pc:spChg>
      </pc:sldChg>
      <pc:sldChg chg="modSp add mod">
        <pc:chgData name="Stephan Dieplinger" userId="ba6ec34187504367" providerId="LiveId" clId="{0A584956-24DD-4891-81B2-AD3BF1361AC8}" dt="2025-06-12T07:14:39.921" v="1227" actId="1076"/>
        <pc:sldMkLst>
          <pc:docMk/>
          <pc:sldMk cId="118356615" sldId="270"/>
        </pc:sldMkLst>
        <pc:spChg chg="mod">
          <ac:chgData name="Stephan Dieplinger" userId="ba6ec34187504367" providerId="LiveId" clId="{0A584956-24DD-4891-81B2-AD3BF1361AC8}" dt="2025-06-12T07:14:39.921" v="1227" actId="1076"/>
          <ac:spMkLst>
            <pc:docMk/>
            <pc:sldMk cId="118356615" sldId="270"/>
            <ac:spMk id="2" creationId="{B17E8B89-D7E8-BF7F-8B13-EB7A6348FF56}"/>
          </ac:spMkLst>
        </pc:spChg>
        <pc:spChg chg="mod">
          <ac:chgData name="Stephan Dieplinger" userId="ba6ec34187504367" providerId="LiveId" clId="{0A584956-24DD-4891-81B2-AD3BF1361AC8}" dt="2025-06-07T08:04:00.208" v="1100" actId="207"/>
          <ac:spMkLst>
            <pc:docMk/>
            <pc:sldMk cId="118356615" sldId="270"/>
            <ac:spMk id="3" creationId="{0C66CF8B-812E-65DF-E03F-43AF08516869}"/>
          </ac:spMkLst>
        </pc:spChg>
      </pc:sldChg>
      <pc:sldChg chg="modSp add mod">
        <pc:chgData name="Stephan Dieplinger" userId="ba6ec34187504367" providerId="LiveId" clId="{0A584956-24DD-4891-81B2-AD3BF1361AC8}" dt="2025-06-12T07:14:53.937" v="1231" actId="1076"/>
        <pc:sldMkLst>
          <pc:docMk/>
          <pc:sldMk cId="1074033937" sldId="271"/>
        </pc:sldMkLst>
        <pc:spChg chg="mod">
          <ac:chgData name="Stephan Dieplinger" userId="ba6ec34187504367" providerId="LiveId" clId="{0A584956-24DD-4891-81B2-AD3BF1361AC8}" dt="2025-06-12T07:14:53.937" v="1231" actId="1076"/>
          <ac:spMkLst>
            <pc:docMk/>
            <pc:sldMk cId="1074033937" sldId="271"/>
            <ac:spMk id="2" creationId="{C17C313B-4346-04C2-1834-071E89CB2F74}"/>
          </ac:spMkLst>
        </pc:spChg>
        <pc:spChg chg="mod">
          <ac:chgData name="Stephan Dieplinger" userId="ba6ec34187504367" providerId="LiveId" clId="{0A584956-24DD-4891-81B2-AD3BF1361AC8}" dt="2025-06-07T08:04:07.332" v="1101" actId="207"/>
          <ac:spMkLst>
            <pc:docMk/>
            <pc:sldMk cId="1074033937" sldId="271"/>
            <ac:spMk id="3" creationId="{0BF6F9FA-98D7-F8F8-BAB6-221C352DADCC}"/>
          </ac:spMkLst>
        </pc:spChg>
      </pc:sldChg>
      <pc:sldChg chg="modSp add mod">
        <pc:chgData name="Stephan Dieplinger" userId="ba6ec34187504367" providerId="LiveId" clId="{0A584956-24DD-4891-81B2-AD3BF1361AC8}" dt="2025-06-12T07:15:16.352" v="1234" actId="14100"/>
        <pc:sldMkLst>
          <pc:docMk/>
          <pc:sldMk cId="1843053088" sldId="272"/>
        </pc:sldMkLst>
        <pc:spChg chg="mod">
          <ac:chgData name="Stephan Dieplinger" userId="ba6ec34187504367" providerId="LiveId" clId="{0A584956-24DD-4891-81B2-AD3BF1361AC8}" dt="2025-06-12T07:15:04.400" v="1232" actId="255"/>
          <ac:spMkLst>
            <pc:docMk/>
            <pc:sldMk cId="1843053088" sldId="272"/>
            <ac:spMk id="2" creationId="{1B2BD5BD-3093-393D-B160-E4B407C7AB24}"/>
          </ac:spMkLst>
        </pc:spChg>
        <pc:spChg chg="mod">
          <ac:chgData name="Stephan Dieplinger" userId="ba6ec34187504367" providerId="LiveId" clId="{0A584956-24DD-4891-81B2-AD3BF1361AC8}" dt="2025-06-12T07:15:16.352" v="1234" actId="14100"/>
          <ac:spMkLst>
            <pc:docMk/>
            <pc:sldMk cId="1843053088" sldId="272"/>
            <ac:spMk id="3" creationId="{472369F9-CA17-6EB8-658D-AD3430061738}"/>
          </ac:spMkLst>
        </pc:spChg>
      </pc:sldChg>
      <pc:sldChg chg="addSp delSp modSp add mod">
        <pc:chgData name="Stephan Dieplinger" userId="ba6ec34187504367" providerId="LiveId" clId="{0A584956-24DD-4891-81B2-AD3BF1361AC8}" dt="2025-06-12T09:40:12.896" v="1238" actId="20577"/>
        <pc:sldMkLst>
          <pc:docMk/>
          <pc:sldMk cId="260289286" sldId="273"/>
        </pc:sldMkLst>
        <pc:spChg chg="add mod">
          <ac:chgData name="Stephan Dieplinger" userId="ba6ec34187504367" providerId="LiveId" clId="{0A584956-24DD-4891-81B2-AD3BF1361AC8}" dt="2025-06-12T09:40:12.896" v="1238" actId="20577"/>
          <ac:spMkLst>
            <pc:docMk/>
            <pc:sldMk cId="260289286" sldId="273"/>
            <ac:spMk id="5" creationId="{CFB5818B-CD6A-D34B-8AA4-4CECF880929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2700" y="3984"/>
            <a:ext cx="7032474"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7550" y="3985"/>
            <a:ext cx="7329573"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p:cNvSpPr>
            <a:spLocks noGrp="1"/>
          </p:cNvSpPr>
          <p:nvPr>
            <p:ph type="ctrTitle"/>
          </p:nvPr>
        </p:nvSpPr>
        <p:spPr>
          <a:xfrm>
            <a:off x="1882924" y="1204256"/>
            <a:ext cx="6016477" cy="2387918"/>
          </a:xfrm>
        </p:spPr>
        <p:txBody>
          <a:bodyPr anchor="b">
            <a:noAutofit/>
          </a:bodyPr>
          <a:lstStyle/>
          <a:p>
            <a:pPr>
              <a:lnSpc>
                <a:spcPct val="90000"/>
              </a:lnSpc>
            </a:pPr>
            <a:r>
              <a:rPr lang="de-AT" dirty="0">
                <a:solidFill>
                  <a:schemeClr val="tx2"/>
                </a:solidFill>
              </a:rPr>
              <a:t>Stichwortartiges Exzerpt</a:t>
            </a:r>
            <a:br>
              <a:rPr lang="de-AT" dirty="0">
                <a:solidFill>
                  <a:schemeClr val="tx2"/>
                </a:solidFill>
              </a:rPr>
            </a:br>
            <a:r>
              <a:rPr lang="de-AT" dirty="0">
                <a:solidFill>
                  <a:schemeClr val="tx2"/>
                </a:solidFill>
              </a:rPr>
              <a:t>Stundenplanung</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4155"/>
            <a:ext cx="1886210"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7264295" y="4683666"/>
            <a:ext cx="1886211"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4A7C47-00A9-A02B-C860-92EE9AFFFE4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3F05CE-2369-5ADD-A774-00032604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25EC24C-8C3D-1D97-B7B6-122AAB92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4B19798-637A-0605-B807-AF519331666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52E493B3-8B7F-222C-DA34-A7396576B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B2E90B7-9C68-0885-4752-F1DE6DA49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4B72538-0C00-AE11-6AEC-F2D58E0CC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9E4061B-9AFD-9C50-6C8F-05D11F552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17E8B89-D7E8-BF7F-8B13-EB7A6348FF56}"/>
              </a:ext>
            </a:extLst>
          </p:cNvPr>
          <p:cNvSpPr>
            <a:spLocks noGrp="1"/>
          </p:cNvSpPr>
          <p:nvPr>
            <p:ph type="title"/>
          </p:nvPr>
        </p:nvSpPr>
        <p:spPr>
          <a:xfrm>
            <a:off x="2902675" y="632796"/>
            <a:ext cx="3338420" cy="793773"/>
          </a:xfrm>
        </p:spPr>
        <p:txBody>
          <a:bodyPr>
            <a:normAutofit/>
          </a:bodyPr>
          <a:lstStyle/>
          <a:p>
            <a:r>
              <a:rPr lang="de-AT" dirty="0">
                <a:solidFill>
                  <a:schemeClr val="tx2"/>
                </a:solidFill>
              </a:rPr>
              <a:t>Text</a:t>
            </a:r>
          </a:p>
        </p:txBody>
      </p:sp>
      <p:sp>
        <p:nvSpPr>
          <p:cNvPr id="3" name="Content Placeholder 2">
            <a:extLst>
              <a:ext uri="{FF2B5EF4-FFF2-40B4-BE49-F238E27FC236}">
                <a16:creationId xmlns:a16="http://schemas.microsoft.com/office/drawing/2014/main" id="{0C66CF8B-812E-65DF-E03F-43AF08516869}"/>
              </a:ext>
            </a:extLst>
          </p:cNvPr>
          <p:cNvSpPr>
            <a:spLocks noGrp="1"/>
          </p:cNvSpPr>
          <p:nvPr>
            <p:ph idx="1"/>
          </p:nvPr>
        </p:nvSpPr>
        <p:spPr>
          <a:xfrm>
            <a:off x="1072530" y="1516726"/>
            <a:ext cx="7708613" cy="5109566"/>
          </a:xfrm>
        </p:spPr>
        <p:txBody>
          <a:bodyPr anchor="t">
            <a:noAutofit/>
          </a:bodyPr>
          <a:lstStyle/>
          <a:p>
            <a:pPr marL="0" indent="0">
              <a:buNone/>
            </a:pPr>
            <a:endParaRPr lang="de-AT" sz="1200" dirty="0"/>
          </a:p>
          <a:p>
            <a:pPr marL="0" indent="0">
              <a:buNone/>
            </a:pPr>
            <a:r>
              <a:rPr lang="de-AT" sz="1600" b="1" dirty="0">
                <a:solidFill>
                  <a:schemeClr val="tx2"/>
                </a:solidFill>
              </a:rPr>
              <a:t>Klimawandel und seine Folgen</a:t>
            </a:r>
            <a:endParaRPr lang="de-AT" sz="1600" dirty="0">
              <a:solidFill>
                <a:schemeClr val="tx2"/>
              </a:solidFill>
            </a:endParaRPr>
          </a:p>
          <a:p>
            <a:pPr marL="0" indent="0">
              <a:buNone/>
            </a:pPr>
            <a:r>
              <a:rPr lang="de-AT" sz="1400" dirty="0">
                <a:solidFill>
                  <a:schemeClr val="tx2"/>
                </a:solidFill>
              </a:rPr>
              <a:t>Der Klimawandel bezeichnet die langfristige Veränderung des Erdklimas, die sowohl durch natürliche als auch durch menschliche Einflüsse verursacht wird. Besonders die vom Menschen verursachten Treibhausgasemissionen, wie Kohlendioxid (CO₂) und Methan, tragen zur globalen Erwärmung bei. Diese entstehen vor allem durch die Verbrennung fossiler Brennstoffe, den Verkehr, die Industrie und die Landwirtschaft. Zusätzlich verschärft die Abholzung von Wäldern das Problem, da Bäume weniger CO₂ aus der Atmosphäre aufnehmen können.</a:t>
            </a:r>
          </a:p>
          <a:p>
            <a:pPr marL="0" indent="0">
              <a:buNone/>
            </a:pPr>
            <a:r>
              <a:rPr lang="de-AT" sz="1400" dirty="0">
                <a:solidFill>
                  <a:schemeClr val="tx2"/>
                </a:solidFill>
              </a:rPr>
              <a:t>Die Folgen des Klimawandels sind bereits deutlich spürbar. Die globale Durchschnittstemperatur steigt, was zu häufigeren und intensiveren Hitzewellen sowie Dürreperioden führt. Der Meeresspiegel erhöht sich durch das Abschmelzen der Polkappen und Gletscher, was Überschwemmungen und Küstenerosionen zur Folge hat. Außerdem nehmen Extremwetterereignisse wie Stürme und Starkregen zu. Diese Veränderungen bedrohen nicht nur die menschliche Lebensweise, sondern auch Ökosysteme, da viele Tier- und Pflanzenarten unter den veränderten Bedingungen nicht überleben können. Ein Beispiel dafür ist die Korallenbleiche, die durch wärmere Meerestemperaturen ausgelöst wird.</a:t>
            </a:r>
          </a:p>
          <a:p>
            <a:pPr marL="0" indent="0">
              <a:buNone/>
            </a:pPr>
            <a:r>
              <a:rPr lang="de-AT" sz="1400" dirty="0">
                <a:solidFill>
                  <a:schemeClr val="tx2"/>
                </a:solidFill>
              </a:rPr>
              <a:t>Um den Klimawandel einzudämmen, sind verschiedene Maßnahmen erforderlich. Dazu gehören der Ausbau erneuerbarer Energien wie Solar-, Wind- und Wasserkraft, eine nachhaltigere Landwirtschaft sowie Aufforstungsprogramme zur Speicherung von CO₂. Zudem ist eine drastische Reduzierung der CO₂-Emissionen notwendig, unter anderem durch energieeffiziente Technologien und die Förderung von Elektromobilität. Internationale Abkommen wie das Pariser Klimaabkommen spielen ebenfalls eine zentrale Rolle, um globale Maßnahmen zur Begrenzung der Erderwärmung zu koordinieren.</a:t>
            </a:r>
          </a:p>
          <a:p>
            <a:pPr marL="0" indent="0">
              <a:buNone/>
            </a:pPr>
            <a:endParaRPr lang="de-DE" sz="1200" dirty="0">
              <a:solidFill>
                <a:schemeClr val="tx2"/>
              </a:solidFill>
            </a:endParaRPr>
          </a:p>
          <a:p>
            <a:pPr marL="0" indent="0">
              <a:buNone/>
            </a:pPr>
            <a:endParaRPr lang="de-DE" sz="1200" dirty="0"/>
          </a:p>
          <a:p>
            <a:endParaRPr lang="de-DE" sz="1200" dirty="0"/>
          </a:p>
        </p:txBody>
      </p:sp>
      <p:grpSp>
        <p:nvGrpSpPr>
          <p:cNvPr id="18" name="Group 17">
            <a:extLst>
              <a:ext uri="{FF2B5EF4-FFF2-40B4-BE49-F238E27FC236}">
                <a16:creationId xmlns:a16="http://schemas.microsoft.com/office/drawing/2014/main" id="{344509B5-55CB-6213-359D-E0C6E9B49F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374F3ABC-5870-6241-FE02-CD8C706E1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78434A9D-D7B3-FE84-20CF-B2CEBCABEC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7E8E2DAE-B59A-1067-EF90-3692984A5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0632F021-9BA3-EAA9-C4C2-D0BCD526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8356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FC1C47-0D17-58A5-64DF-C9D5BF8230F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E8414B-ADD2-4270-23BE-9A2844C76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ED133E0-28C5-99BF-31FE-CC1B0BBB38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CD202B2-3F0A-162C-2D63-6BC7F26A92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B4567585-5CEA-B3EE-D664-6584B6A598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CB6F2DB-F2E8-4BA8-7B34-E0465EE3B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6B32F17-F98E-8FFF-F9D6-5E1B15BA18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99A82BA-91FE-9A5E-C22F-5758C9D634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C17C313B-4346-04C2-1834-071E89CB2F74}"/>
              </a:ext>
            </a:extLst>
          </p:cNvPr>
          <p:cNvSpPr>
            <a:spLocks noGrp="1"/>
          </p:cNvSpPr>
          <p:nvPr>
            <p:ph type="title"/>
          </p:nvPr>
        </p:nvSpPr>
        <p:spPr>
          <a:xfrm>
            <a:off x="1941926" y="572826"/>
            <a:ext cx="5969819" cy="793773"/>
          </a:xfrm>
        </p:spPr>
        <p:txBody>
          <a:bodyPr>
            <a:noAutofit/>
          </a:bodyPr>
          <a:lstStyle/>
          <a:p>
            <a:r>
              <a:rPr lang="de-AT" dirty="0">
                <a:solidFill>
                  <a:schemeClr val="tx2"/>
                </a:solidFill>
              </a:rPr>
              <a:t>Stichwortartiges Exzerpt</a:t>
            </a:r>
          </a:p>
        </p:txBody>
      </p:sp>
      <p:sp>
        <p:nvSpPr>
          <p:cNvPr id="3" name="Content Placeholder 2">
            <a:extLst>
              <a:ext uri="{FF2B5EF4-FFF2-40B4-BE49-F238E27FC236}">
                <a16:creationId xmlns:a16="http://schemas.microsoft.com/office/drawing/2014/main" id="{0BF6F9FA-98D7-F8F8-BAB6-221C352DADCC}"/>
              </a:ext>
            </a:extLst>
          </p:cNvPr>
          <p:cNvSpPr>
            <a:spLocks noGrp="1"/>
          </p:cNvSpPr>
          <p:nvPr>
            <p:ph idx="1"/>
          </p:nvPr>
        </p:nvSpPr>
        <p:spPr>
          <a:xfrm>
            <a:off x="1072530" y="1516726"/>
            <a:ext cx="7708613" cy="5109566"/>
          </a:xfrm>
        </p:spPr>
        <p:txBody>
          <a:bodyPr anchor="t">
            <a:noAutofit/>
          </a:bodyPr>
          <a:lstStyle/>
          <a:p>
            <a:pPr marL="0" indent="0">
              <a:buNone/>
            </a:pPr>
            <a:r>
              <a:rPr lang="de-AT" sz="1600" b="1" dirty="0">
                <a:solidFill>
                  <a:schemeClr val="tx2"/>
                </a:solidFill>
              </a:rPr>
              <a:t>Klimawandel und seine Folgen</a:t>
            </a:r>
            <a:endParaRPr lang="de-AT" sz="1600" dirty="0">
              <a:solidFill>
                <a:schemeClr val="tx2"/>
              </a:solidFill>
            </a:endParaRPr>
          </a:p>
          <a:p>
            <a:endParaRPr lang="de-AT" sz="1200" dirty="0">
              <a:solidFill>
                <a:schemeClr val="tx2"/>
              </a:solidFill>
            </a:endParaRPr>
          </a:p>
          <a:p>
            <a:pPr marL="0" indent="0" fontAlgn="ctr">
              <a:buNone/>
            </a:pPr>
            <a:r>
              <a:rPr lang="de-AT" sz="1200" b="1" dirty="0">
                <a:solidFill>
                  <a:schemeClr val="tx2"/>
                </a:solidFill>
              </a:rPr>
              <a:t>Definition</a:t>
            </a:r>
            <a:r>
              <a:rPr lang="de-AT" sz="1200" dirty="0">
                <a:solidFill>
                  <a:schemeClr val="tx2"/>
                </a:solidFill>
              </a:rPr>
              <a:t>: </a:t>
            </a:r>
          </a:p>
          <a:p>
            <a:pPr lvl="1" fontAlgn="ctr"/>
            <a:r>
              <a:rPr lang="de-AT" sz="1200" dirty="0">
                <a:solidFill>
                  <a:schemeClr val="tx2"/>
                </a:solidFill>
              </a:rPr>
              <a:t>Langfristige Veränderung des Erdklimas durch natürliche und menschliche Einflüsse</a:t>
            </a:r>
          </a:p>
          <a:p>
            <a:pPr marL="0" indent="0" fontAlgn="ctr">
              <a:buNone/>
            </a:pPr>
            <a:endParaRPr lang="de-AT" sz="1200" b="1" dirty="0">
              <a:solidFill>
                <a:schemeClr val="tx2"/>
              </a:solidFill>
            </a:endParaRPr>
          </a:p>
          <a:p>
            <a:pPr marL="0" indent="0" fontAlgn="ctr">
              <a:buNone/>
            </a:pPr>
            <a:r>
              <a:rPr lang="de-AT" sz="1200" b="1" dirty="0">
                <a:solidFill>
                  <a:schemeClr val="tx2"/>
                </a:solidFill>
              </a:rPr>
              <a:t>Ursachen</a:t>
            </a:r>
            <a:r>
              <a:rPr lang="de-AT" sz="1200" dirty="0">
                <a:solidFill>
                  <a:schemeClr val="tx2"/>
                </a:solidFill>
              </a:rPr>
              <a:t>:</a:t>
            </a:r>
          </a:p>
          <a:p>
            <a:pPr lvl="1" fontAlgn="ctr"/>
            <a:r>
              <a:rPr lang="de-AT" sz="1200" dirty="0">
                <a:solidFill>
                  <a:schemeClr val="tx2"/>
                </a:solidFill>
              </a:rPr>
              <a:t>Treibhausgase (CO₂, Methan) durch Industrie, Verkehr, Landwirtschaft</a:t>
            </a:r>
          </a:p>
          <a:p>
            <a:pPr lvl="1" fontAlgn="ctr"/>
            <a:r>
              <a:rPr lang="de-AT" sz="1200" dirty="0">
                <a:solidFill>
                  <a:schemeClr val="tx2"/>
                </a:solidFill>
              </a:rPr>
              <a:t>Abholzung → weniger CO₂-Speicherung</a:t>
            </a:r>
          </a:p>
          <a:p>
            <a:pPr lvl="1" fontAlgn="ctr"/>
            <a:r>
              <a:rPr lang="de-AT" sz="1200" dirty="0">
                <a:solidFill>
                  <a:schemeClr val="tx2"/>
                </a:solidFill>
              </a:rPr>
              <a:t>Fossile Brennstoffe → erhöhte Emissionen</a:t>
            </a:r>
          </a:p>
          <a:p>
            <a:pPr lvl="1" fontAlgn="ctr"/>
            <a:r>
              <a:rPr lang="de-AT" sz="1200" dirty="0">
                <a:solidFill>
                  <a:schemeClr val="tx2"/>
                </a:solidFill>
              </a:rPr>
              <a:t>Langfristige Veränderung des Erdklimas durch natürliche und menschliche Einflüsse</a:t>
            </a:r>
          </a:p>
          <a:p>
            <a:pPr marL="0" indent="0" fontAlgn="ctr">
              <a:buNone/>
            </a:pPr>
            <a:endParaRPr lang="de-AT" sz="1200" b="1" dirty="0">
              <a:solidFill>
                <a:schemeClr val="tx2"/>
              </a:solidFill>
            </a:endParaRPr>
          </a:p>
          <a:p>
            <a:pPr marL="0" indent="0" fontAlgn="ctr">
              <a:buNone/>
            </a:pPr>
            <a:r>
              <a:rPr lang="de-AT" sz="1200" b="1" dirty="0">
                <a:solidFill>
                  <a:schemeClr val="tx2"/>
                </a:solidFill>
              </a:rPr>
              <a:t>Folgen</a:t>
            </a:r>
            <a:r>
              <a:rPr lang="de-AT" sz="1200" dirty="0">
                <a:solidFill>
                  <a:schemeClr val="tx2"/>
                </a:solidFill>
              </a:rPr>
              <a:t>:</a:t>
            </a:r>
          </a:p>
          <a:p>
            <a:pPr lvl="1" fontAlgn="ctr"/>
            <a:r>
              <a:rPr lang="de-AT" sz="1200" dirty="0">
                <a:solidFill>
                  <a:schemeClr val="tx2"/>
                </a:solidFill>
              </a:rPr>
              <a:t>Temperaturanstieg → Hitzewellen, Dürreperioden</a:t>
            </a:r>
          </a:p>
          <a:p>
            <a:pPr lvl="1" fontAlgn="ctr"/>
            <a:r>
              <a:rPr lang="de-AT" sz="1200" dirty="0">
                <a:solidFill>
                  <a:schemeClr val="tx2"/>
                </a:solidFill>
              </a:rPr>
              <a:t>Meeresspiegelanstieg → Überschwemmungen, Küstenerosion</a:t>
            </a:r>
          </a:p>
          <a:p>
            <a:pPr lvl="1" fontAlgn="ctr"/>
            <a:r>
              <a:rPr lang="de-AT" sz="1200" dirty="0">
                <a:solidFill>
                  <a:schemeClr val="tx2"/>
                </a:solidFill>
              </a:rPr>
              <a:t>Extremwetterereignisse → Stürme, Starkregen</a:t>
            </a:r>
          </a:p>
          <a:p>
            <a:pPr lvl="1" fontAlgn="ctr"/>
            <a:r>
              <a:rPr lang="de-AT" sz="1200" dirty="0">
                <a:solidFill>
                  <a:schemeClr val="tx2"/>
                </a:solidFill>
              </a:rPr>
              <a:t>Auswirkungen auf Ökosysteme → Artensterben, Korallenbleiche</a:t>
            </a:r>
          </a:p>
          <a:p>
            <a:pPr marL="457200" lvl="1" indent="0" fontAlgn="ctr">
              <a:buNone/>
            </a:pPr>
            <a:endParaRPr lang="de-AT" sz="1200" dirty="0">
              <a:solidFill>
                <a:schemeClr val="tx2"/>
              </a:solidFill>
            </a:endParaRPr>
          </a:p>
          <a:p>
            <a:pPr marL="0" indent="0" fontAlgn="ctr">
              <a:buNone/>
            </a:pPr>
            <a:r>
              <a:rPr lang="de-AT" sz="1200" b="1" dirty="0">
                <a:solidFill>
                  <a:schemeClr val="tx2"/>
                </a:solidFill>
              </a:rPr>
              <a:t>Maßnahmen</a:t>
            </a:r>
            <a:r>
              <a:rPr lang="de-AT" sz="1200" dirty="0">
                <a:solidFill>
                  <a:schemeClr val="tx2"/>
                </a:solidFill>
              </a:rPr>
              <a:t>:</a:t>
            </a:r>
          </a:p>
          <a:p>
            <a:pPr lvl="1" fontAlgn="ctr"/>
            <a:r>
              <a:rPr lang="de-AT" sz="1200" dirty="0">
                <a:solidFill>
                  <a:schemeClr val="tx2"/>
                </a:solidFill>
              </a:rPr>
              <a:t>Erneuerbare Energien (Sonne, Wind, Wasser)</a:t>
            </a:r>
          </a:p>
          <a:p>
            <a:pPr lvl="1" fontAlgn="ctr"/>
            <a:r>
              <a:rPr lang="de-AT" sz="1200" dirty="0">
                <a:solidFill>
                  <a:schemeClr val="tx2"/>
                </a:solidFill>
              </a:rPr>
              <a:t>Aufforstung, nachhaltige Landwirtschaft</a:t>
            </a:r>
          </a:p>
          <a:p>
            <a:pPr lvl="1" fontAlgn="ctr"/>
            <a:r>
              <a:rPr lang="de-AT" sz="1200" dirty="0">
                <a:solidFill>
                  <a:schemeClr val="tx2"/>
                </a:solidFill>
              </a:rPr>
              <a:t>Reduktion von CO₂-Emissionen (E-Mobilität, Energieeffizienz)</a:t>
            </a:r>
          </a:p>
          <a:p>
            <a:pPr lvl="1" fontAlgn="ctr"/>
            <a:r>
              <a:rPr lang="de-AT" sz="1200" dirty="0">
                <a:solidFill>
                  <a:schemeClr val="tx2"/>
                </a:solidFill>
              </a:rPr>
              <a:t>Internationale Abkommen (Pariser Klimaabkommen)</a:t>
            </a:r>
          </a:p>
          <a:p>
            <a:pPr marL="0" indent="0">
              <a:buNone/>
            </a:pPr>
            <a:endParaRPr lang="de-DE" sz="1200" dirty="0">
              <a:solidFill>
                <a:schemeClr val="tx2"/>
              </a:solidFill>
            </a:endParaRPr>
          </a:p>
          <a:p>
            <a:pPr marL="0" indent="0">
              <a:buNone/>
            </a:pPr>
            <a:endParaRPr lang="de-DE" sz="1200" dirty="0"/>
          </a:p>
          <a:p>
            <a:endParaRPr lang="de-DE" sz="1200" dirty="0"/>
          </a:p>
        </p:txBody>
      </p:sp>
      <p:grpSp>
        <p:nvGrpSpPr>
          <p:cNvPr id="18" name="Group 17">
            <a:extLst>
              <a:ext uri="{FF2B5EF4-FFF2-40B4-BE49-F238E27FC236}">
                <a16:creationId xmlns:a16="http://schemas.microsoft.com/office/drawing/2014/main" id="{A2B955FB-4098-518B-786A-808DD154AD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AE6B7299-F026-E864-9EBF-1D5DEC922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541F5A50-9396-9A62-308F-8E2AAA0C2D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92E0C364-343D-A5D6-39DF-7A3F91CB24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1FCFE340-0ADA-D8EC-8B21-11D27C91C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74033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0E1CD9-409E-5F81-6479-C5332A177D7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4B537DA-95C4-9EB2-4019-87AD5C6A1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EE10E39-11D2-4B80-7ED0-DEEDAD54D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B6A8C7A-93D9-8E21-6A98-7517CBF0517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5A9E032E-597D-0B70-E810-EFC066A6AD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BA8DA-5AF9-7BED-B8A8-A74CB9704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241325EC-6321-4314-C682-20FC39547B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C6DDD76-B0A5-AB5D-C0E6-B8A12BDFE6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B2BD5BD-3093-393D-B160-E4B407C7AB24}"/>
              </a:ext>
            </a:extLst>
          </p:cNvPr>
          <p:cNvSpPr>
            <a:spLocks noGrp="1"/>
          </p:cNvSpPr>
          <p:nvPr>
            <p:ph type="title"/>
          </p:nvPr>
        </p:nvSpPr>
        <p:spPr>
          <a:xfrm>
            <a:off x="2146367" y="572826"/>
            <a:ext cx="4851036" cy="793773"/>
          </a:xfrm>
        </p:spPr>
        <p:txBody>
          <a:bodyPr>
            <a:normAutofit/>
          </a:bodyPr>
          <a:lstStyle/>
          <a:p>
            <a:r>
              <a:rPr lang="de-AT" dirty="0">
                <a:solidFill>
                  <a:schemeClr val="tx2"/>
                </a:solidFill>
              </a:rPr>
              <a:t>Tipp!</a:t>
            </a:r>
          </a:p>
        </p:txBody>
      </p:sp>
      <p:sp>
        <p:nvSpPr>
          <p:cNvPr id="3" name="Content Placeholder 2">
            <a:extLst>
              <a:ext uri="{FF2B5EF4-FFF2-40B4-BE49-F238E27FC236}">
                <a16:creationId xmlns:a16="http://schemas.microsoft.com/office/drawing/2014/main" id="{472369F9-CA17-6EB8-658D-AD3430061738}"/>
              </a:ext>
            </a:extLst>
          </p:cNvPr>
          <p:cNvSpPr>
            <a:spLocks noGrp="1"/>
          </p:cNvSpPr>
          <p:nvPr>
            <p:ph idx="1"/>
          </p:nvPr>
        </p:nvSpPr>
        <p:spPr>
          <a:xfrm>
            <a:off x="1381527" y="1714239"/>
            <a:ext cx="7209580" cy="1188922"/>
          </a:xfrm>
        </p:spPr>
        <p:txBody>
          <a:bodyPr anchor="t">
            <a:noAutofit/>
          </a:bodyPr>
          <a:lstStyle/>
          <a:p>
            <a:pPr marL="0" indent="0">
              <a:buNone/>
            </a:pPr>
            <a:r>
              <a:rPr lang="de-DE" sz="2600" dirty="0">
                <a:solidFill>
                  <a:schemeClr val="tx2"/>
                </a:solidFill>
              </a:rPr>
              <a:t>Immer mitdenken: </a:t>
            </a:r>
            <a:r>
              <a:rPr lang="de-DE" sz="2600" i="1" dirty="0">
                <a:solidFill>
                  <a:schemeClr val="tx2"/>
                </a:solidFill>
              </a:rPr>
              <a:t>Was ist wichtig? Was kann weg?</a:t>
            </a:r>
            <a:endParaRPr lang="de-DE" sz="2600" dirty="0">
              <a:solidFill>
                <a:schemeClr val="tx2"/>
              </a:solidFill>
            </a:endParaRPr>
          </a:p>
          <a:p>
            <a:pPr marL="0" indent="0">
              <a:buNone/>
            </a:pPr>
            <a:endParaRPr lang="de-DE" sz="2600" dirty="0"/>
          </a:p>
          <a:p>
            <a:endParaRPr lang="de-DE" sz="1200" dirty="0"/>
          </a:p>
        </p:txBody>
      </p:sp>
      <p:grpSp>
        <p:nvGrpSpPr>
          <p:cNvPr id="18" name="Group 17">
            <a:extLst>
              <a:ext uri="{FF2B5EF4-FFF2-40B4-BE49-F238E27FC236}">
                <a16:creationId xmlns:a16="http://schemas.microsoft.com/office/drawing/2014/main" id="{948FE2DE-13E6-A58F-D875-AF0E134D86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C43E0217-3185-B736-1E1F-C495449E8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C352C2AE-B1EE-FCE1-1335-5F685B82B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DE47607B-9DDE-6D8F-BC81-4C4DDDE28B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2CB8D1B3-5236-8BFB-936C-E77205BC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43053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39BCDB-B316-C32A-6631-CA2F1E44198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5AAF6BE-B030-D19F-3E60-6D221C1AC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BA6246C-9CB3-3ECC-0757-F504DA330B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16538885-95D5-10B6-2D5B-1C825C9E46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9FA06CC8-9B94-4D86-55BA-CEEF57C422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F1C95E9-3B8B-8764-2119-65524B7AF6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53005B4-AD70-BEB3-D52D-EAE296E5F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C200F70-9E9D-0059-6641-BD5182101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41F4F731-A828-E34E-01DF-D717E1E8C8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D09A75D3-3D72-D4BF-BEC6-61148C5EE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57ADA4A3-11F4-B214-FBC1-32FC0089EF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05E92114-5E7B-DC50-716B-D6BE610D3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9C7D78FB-869A-A156-CD13-0A237C2F23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itel 4">
            <a:extLst>
              <a:ext uri="{FF2B5EF4-FFF2-40B4-BE49-F238E27FC236}">
                <a16:creationId xmlns:a16="http://schemas.microsoft.com/office/drawing/2014/main" id="{CFB5818B-CD6A-D34B-8AA4-4CECF8809292}"/>
              </a:ext>
            </a:extLst>
          </p:cNvPr>
          <p:cNvSpPr>
            <a:spLocks noGrp="1"/>
          </p:cNvSpPr>
          <p:nvPr>
            <p:ph type="title"/>
          </p:nvPr>
        </p:nvSpPr>
        <p:spPr>
          <a:xfrm>
            <a:off x="327664" y="3003310"/>
            <a:ext cx="8488441" cy="1143000"/>
          </a:xfrm>
        </p:spPr>
        <p:txBody>
          <a:bodyPr>
            <a:noAutofit/>
          </a:bodyPr>
          <a:lstStyle/>
          <a:p>
            <a:r>
              <a:rPr lang="de-AT" sz="4200" dirty="0">
                <a:solidFill>
                  <a:schemeClr val="tx2"/>
                </a:solidFill>
              </a:rPr>
              <a:t>Vielen Dank für eure Aufmerksamkeit!</a:t>
            </a:r>
          </a:p>
        </p:txBody>
      </p:sp>
    </p:spTree>
    <p:extLst>
      <p:ext uri="{BB962C8B-B14F-4D97-AF65-F5344CB8AC3E}">
        <p14:creationId xmlns:p14="http://schemas.microsoft.com/office/powerpoint/2010/main" val="260289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7D008F-5D21-70F9-CA8A-746A089A36A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3AD1C2-939A-DD68-CEF1-BE065DF29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6CE7FE-3714-90F7-B05A-99089B17DE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200F26F-8BC3-7676-5617-66DE3696E12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82C9DABF-0AEB-2EC0-F2F5-9C132576A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8E43CE9A-B655-68EB-B2C0-052D56BFB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31DDDE66-819E-8983-9AD5-545C710BC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950C324-2602-8E74-9778-F8531CA443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5D697F0-9455-5DDE-A44E-3BC5D1DC91DA}"/>
              </a:ext>
            </a:extLst>
          </p:cNvPr>
          <p:cNvSpPr>
            <a:spLocks noGrp="1"/>
          </p:cNvSpPr>
          <p:nvPr>
            <p:ph type="title"/>
          </p:nvPr>
        </p:nvSpPr>
        <p:spPr>
          <a:xfrm>
            <a:off x="2270943" y="991261"/>
            <a:ext cx="5169056" cy="1837349"/>
          </a:xfrm>
        </p:spPr>
        <p:txBody>
          <a:bodyPr>
            <a:normAutofit/>
          </a:bodyPr>
          <a:lstStyle/>
          <a:p>
            <a:r>
              <a:rPr lang="de-AT" dirty="0">
                <a:solidFill>
                  <a:schemeClr val="tx2"/>
                </a:solidFill>
              </a:rPr>
              <a:t>Rahmenbedingungen</a:t>
            </a:r>
          </a:p>
        </p:txBody>
      </p:sp>
      <p:sp>
        <p:nvSpPr>
          <p:cNvPr id="3" name="Content Placeholder 2">
            <a:extLst>
              <a:ext uri="{FF2B5EF4-FFF2-40B4-BE49-F238E27FC236}">
                <a16:creationId xmlns:a16="http://schemas.microsoft.com/office/drawing/2014/main" id="{8F4A5CBB-36C2-3AA9-B40F-A015591E4A72}"/>
              </a:ext>
            </a:extLst>
          </p:cNvPr>
          <p:cNvSpPr>
            <a:spLocks noGrp="1"/>
          </p:cNvSpPr>
          <p:nvPr>
            <p:ph idx="1"/>
          </p:nvPr>
        </p:nvSpPr>
        <p:spPr>
          <a:xfrm>
            <a:off x="1703770" y="2925686"/>
            <a:ext cx="6100528" cy="2430864"/>
          </a:xfrm>
        </p:spPr>
        <p:txBody>
          <a:bodyPr anchor="t">
            <a:normAutofit/>
          </a:bodyPr>
          <a:lstStyle/>
          <a:p>
            <a:r>
              <a:rPr lang="de-DE" sz="2600" dirty="0">
                <a:solidFill>
                  <a:schemeClr val="tx2"/>
                </a:solidFill>
              </a:rPr>
              <a:t>NMS Eferding Nord</a:t>
            </a:r>
          </a:p>
          <a:p>
            <a:r>
              <a:rPr lang="de-DE" sz="2600" dirty="0">
                <a:solidFill>
                  <a:schemeClr val="tx2"/>
                </a:solidFill>
              </a:rPr>
              <a:t>Klasse: 3a</a:t>
            </a:r>
          </a:p>
          <a:p>
            <a:r>
              <a:rPr lang="de-DE" sz="2600" dirty="0">
                <a:solidFill>
                  <a:schemeClr val="tx2"/>
                </a:solidFill>
              </a:rPr>
              <a:t>25 Schüler/innen</a:t>
            </a:r>
          </a:p>
          <a:p>
            <a:r>
              <a:rPr lang="de-DE" sz="2600" dirty="0">
                <a:solidFill>
                  <a:schemeClr val="tx2"/>
                </a:solidFill>
              </a:rPr>
              <a:t>Teamteaching (meine Unterrichtsstunde)</a:t>
            </a:r>
          </a:p>
        </p:txBody>
      </p:sp>
      <p:grpSp>
        <p:nvGrpSpPr>
          <p:cNvPr id="18" name="Group 17">
            <a:extLst>
              <a:ext uri="{FF2B5EF4-FFF2-40B4-BE49-F238E27FC236}">
                <a16:creationId xmlns:a16="http://schemas.microsoft.com/office/drawing/2014/main" id="{CDB737BA-8DB3-320B-B2FA-1C385D3C26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D2713A34-8092-CFD0-2E7B-D868C691B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FF873D4D-8D7B-0837-6246-D65E2EE0AC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F2C704E-2C0B-2A60-AE8C-C08D036874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F3039777-E139-D1F3-2419-71223CFEA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40877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2397739" y="997238"/>
            <a:ext cx="5016697" cy="1837349"/>
          </a:xfrm>
        </p:spPr>
        <p:txBody>
          <a:bodyPr>
            <a:normAutofit/>
          </a:bodyPr>
          <a:lstStyle/>
          <a:p>
            <a:r>
              <a:rPr lang="de-AT" dirty="0">
                <a:solidFill>
                  <a:schemeClr val="tx2"/>
                </a:solidFill>
              </a:rPr>
              <a:t>Lernziele der Stunde</a:t>
            </a:r>
          </a:p>
        </p:txBody>
      </p:sp>
      <p:sp>
        <p:nvSpPr>
          <p:cNvPr id="3" name="Content Placeholder 2"/>
          <p:cNvSpPr>
            <a:spLocks noGrp="1"/>
          </p:cNvSpPr>
          <p:nvPr>
            <p:ph idx="1"/>
          </p:nvPr>
        </p:nvSpPr>
        <p:spPr>
          <a:xfrm>
            <a:off x="1331277" y="2968540"/>
            <a:ext cx="7075532" cy="2430864"/>
          </a:xfrm>
        </p:spPr>
        <p:txBody>
          <a:bodyPr anchor="t">
            <a:noAutofit/>
          </a:bodyPr>
          <a:lstStyle/>
          <a:p>
            <a:r>
              <a:rPr lang="de-DE" sz="2600" dirty="0">
                <a:solidFill>
                  <a:schemeClr val="tx2"/>
                </a:solidFill>
              </a:rPr>
              <a:t>SUS wissen, was ein stichwortartiges Exzerpt ist</a:t>
            </a:r>
          </a:p>
          <a:p>
            <a:pPr marL="0" indent="0">
              <a:buNone/>
            </a:pPr>
            <a:endParaRPr lang="de-DE" sz="2600" dirty="0">
              <a:solidFill>
                <a:schemeClr val="tx2"/>
              </a:solidFill>
            </a:endParaRPr>
          </a:p>
          <a:p>
            <a:r>
              <a:rPr lang="de-DE" sz="2600" dirty="0">
                <a:solidFill>
                  <a:schemeClr val="tx2"/>
                </a:solidFill>
              </a:rPr>
              <a:t>Zentrale Inhalte in Stichpunkten wiedergeben</a:t>
            </a:r>
          </a:p>
          <a:p>
            <a:pPr marL="0" indent="0">
              <a:buNone/>
            </a:pPr>
            <a:endParaRPr lang="de-DE" sz="2600" dirty="0">
              <a:solidFill>
                <a:schemeClr val="tx2"/>
              </a:solidFill>
            </a:endParaRPr>
          </a:p>
          <a:p>
            <a:r>
              <a:rPr lang="de-DE" sz="2600" dirty="0">
                <a:solidFill>
                  <a:schemeClr val="tx2"/>
                </a:solidFill>
              </a:rPr>
              <a:t>Wichtiges von Unwichtigem trennen lernen</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1CBDB8-9C4C-8AE5-073F-D1AD966153D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76C2262-B3D4-EEFE-F79C-F647491D90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6AF230A-81EB-3DC1-5931-DBCBFE813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6DCC25C-D4E1-9BF1-E201-39006BA51A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6909A205-68BE-013D-C717-5D2B3EB20F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ED03FE61-94A8-85C8-2724-ACEC5E35D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C491D5CB-64A0-B7B7-430D-A9F782F1A8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BE972ED-8624-0CAE-3394-0CF8D71E54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E2ACDCA-EFD8-D6D7-B53C-B1A7A0053857}"/>
              </a:ext>
            </a:extLst>
          </p:cNvPr>
          <p:cNvSpPr>
            <a:spLocks noGrp="1"/>
          </p:cNvSpPr>
          <p:nvPr>
            <p:ph type="title"/>
          </p:nvPr>
        </p:nvSpPr>
        <p:spPr>
          <a:xfrm>
            <a:off x="2397740" y="997238"/>
            <a:ext cx="4316022" cy="1837349"/>
          </a:xfrm>
        </p:spPr>
        <p:txBody>
          <a:bodyPr>
            <a:normAutofit/>
          </a:bodyPr>
          <a:lstStyle/>
          <a:p>
            <a:r>
              <a:rPr lang="de-AT" dirty="0">
                <a:solidFill>
                  <a:schemeClr val="tx2"/>
                </a:solidFill>
              </a:rPr>
              <a:t>Ablauf</a:t>
            </a:r>
          </a:p>
        </p:txBody>
      </p:sp>
      <p:sp>
        <p:nvSpPr>
          <p:cNvPr id="3" name="Content Placeholder 2">
            <a:extLst>
              <a:ext uri="{FF2B5EF4-FFF2-40B4-BE49-F238E27FC236}">
                <a16:creationId xmlns:a16="http://schemas.microsoft.com/office/drawing/2014/main" id="{3C1473E0-BFC5-3F3A-4A88-B9AF3C69E273}"/>
              </a:ext>
            </a:extLst>
          </p:cNvPr>
          <p:cNvSpPr>
            <a:spLocks noGrp="1"/>
          </p:cNvSpPr>
          <p:nvPr>
            <p:ph idx="1"/>
          </p:nvPr>
        </p:nvSpPr>
        <p:spPr>
          <a:xfrm>
            <a:off x="1780653" y="2979336"/>
            <a:ext cx="5550196" cy="2430864"/>
          </a:xfrm>
        </p:spPr>
        <p:txBody>
          <a:bodyPr anchor="t">
            <a:normAutofit/>
          </a:bodyPr>
          <a:lstStyle/>
          <a:p>
            <a:pPr marL="457200" indent="-457200">
              <a:buFont typeface="+mj-lt"/>
              <a:buAutoNum type="arabicPeriod"/>
            </a:pPr>
            <a:r>
              <a:rPr lang="de-DE" sz="2600" dirty="0">
                <a:solidFill>
                  <a:schemeClr val="tx2"/>
                </a:solidFill>
              </a:rPr>
              <a:t>Einstieg</a:t>
            </a:r>
          </a:p>
          <a:p>
            <a:pPr marL="457200" indent="-457200">
              <a:buFont typeface="+mj-lt"/>
              <a:buAutoNum type="arabicPeriod"/>
            </a:pPr>
            <a:r>
              <a:rPr lang="de-DE" sz="2600" dirty="0">
                <a:solidFill>
                  <a:schemeClr val="tx2"/>
                </a:solidFill>
              </a:rPr>
              <a:t>Erklärung</a:t>
            </a:r>
          </a:p>
          <a:p>
            <a:pPr marL="457200" indent="-457200">
              <a:buFont typeface="+mj-lt"/>
              <a:buAutoNum type="arabicPeriod"/>
            </a:pPr>
            <a:r>
              <a:rPr lang="de-DE" sz="2600" dirty="0">
                <a:solidFill>
                  <a:schemeClr val="tx2"/>
                </a:solidFill>
              </a:rPr>
              <a:t>Merkmale</a:t>
            </a:r>
          </a:p>
          <a:p>
            <a:pPr marL="457200" indent="-457200">
              <a:buFont typeface="+mj-lt"/>
              <a:buAutoNum type="arabicPeriod"/>
            </a:pPr>
            <a:r>
              <a:rPr lang="de-DE" sz="2600" dirty="0">
                <a:solidFill>
                  <a:schemeClr val="tx2"/>
                </a:solidFill>
              </a:rPr>
              <a:t>Einführendes Beispiel</a:t>
            </a:r>
          </a:p>
          <a:p>
            <a:pPr marL="457200" indent="-457200">
              <a:buFont typeface="+mj-lt"/>
              <a:buAutoNum type="arabicPeriod"/>
            </a:pPr>
            <a:r>
              <a:rPr lang="de-DE" sz="2600" dirty="0">
                <a:solidFill>
                  <a:schemeClr val="tx2"/>
                </a:solidFill>
              </a:rPr>
              <a:t>Anwendung</a:t>
            </a:r>
          </a:p>
          <a:p>
            <a:pPr marL="0" indent="0">
              <a:buNone/>
            </a:pPr>
            <a:endParaRPr lang="de-DE" sz="2000" dirty="0">
              <a:solidFill>
                <a:schemeClr val="tx2"/>
              </a:solidFill>
            </a:endParaRPr>
          </a:p>
        </p:txBody>
      </p:sp>
      <p:grpSp>
        <p:nvGrpSpPr>
          <p:cNvPr id="18" name="Group 17">
            <a:extLst>
              <a:ext uri="{FF2B5EF4-FFF2-40B4-BE49-F238E27FC236}">
                <a16:creationId xmlns:a16="http://schemas.microsoft.com/office/drawing/2014/main" id="{28E5EFAF-9465-CC37-0335-E7DA25A938F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DD705A29-1C70-EC52-9930-8B2C5E3F0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F937B5C5-C9F1-CB7C-EB15-2778268B1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11439CC9-BB9D-5230-82A1-70ACF80564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7414B396-8012-0D1A-8EEE-E8A71CFF8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499120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697452" y="952064"/>
            <a:ext cx="6281148" cy="1837349"/>
          </a:xfrm>
        </p:spPr>
        <p:txBody>
          <a:bodyPr>
            <a:normAutofit/>
          </a:bodyPr>
          <a:lstStyle/>
          <a:p>
            <a:r>
              <a:rPr lang="de-AT" dirty="0">
                <a:solidFill>
                  <a:schemeClr val="tx2"/>
                </a:solidFill>
              </a:rPr>
              <a:t>1. Einstieg (ca. 5 Minuten)</a:t>
            </a:r>
          </a:p>
        </p:txBody>
      </p:sp>
      <p:sp>
        <p:nvSpPr>
          <p:cNvPr id="3" name="Content Placeholder 2"/>
          <p:cNvSpPr>
            <a:spLocks noGrp="1"/>
          </p:cNvSpPr>
          <p:nvPr>
            <p:ph idx="1"/>
          </p:nvPr>
        </p:nvSpPr>
        <p:spPr>
          <a:xfrm>
            <a:off x="1694703" y="2912785"/>
            <a:ext cx="6598692" cy="2430864"/>
          </a:xfrm>
        </p:spPr>
        <p:txBody>
          <a:bodyPr anchor="t">
            <a:noAutofit/>
          </a:bodyPr>
          <a:lstStyle/>
          <a:p>
            <a:r>
              <a:rPr lang="de-DE" sz="2600" dirty="0">
                <a:solidFill>
                  <a:schemeClr val="tx2"/>
                </a:solidFill>
              </a:rPr>
              <a:t>Frage: Wie merkt ihr euch Informationen? Alles aufschreiben oder nur Stichwörter?</a:t>
            </a:r>
          </a:p>
          <a:p>
            <a:pPr marL="0" indent="0">
              <a:buNone/>
            </a:pPr>
            <a:endParaRPr lang="de-DE" sz="2600" dirty="0">
              <a:solidFill>
                <a:schemeClr val="tx2"/>
              </a:solidFill>
            </a:endParaRPr>
          </a:p>
          <a:p>
            <a:r>
              <a:rPr lang="de-DE" sz="2600" dirty="0">
                <a:solidFill>
                  <a:schemeClr val="tx2"/>
                </a:solidFill>
              </a:rPr>
              <a:t>Ziel: Wir lernen heute, wie man ein gutes stichwortartiges Exzerpt schreibt.</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384077" y="1056639"/>
            <a:ext cx="6687639" cy="1837349"/>
          </a:xfrm>
        </p:spPr>
        <p:txBody>
          <a:bodyPr>
            <a:normAutofit/>
          </a:bodyPr>
          <a:lstStyle/>
          <a:p>
            <a:r>
              <a:rPr lang="de-AT" dirty="0">
                <a:solidFill>
                  <a:schemeClr val="tx2"/>
                </a:solidFill>
              </a:rPr>
              <a:t>2. Erklärung (ca. 5 Minuten)</a:t>
            </a:r>
          </a:p>
        </p:txBody>
      </p:sp>
      <p:sp>
        <p:nvSpPr>
          <p:cNvPr id="3" name="Content Placeholder 2"/>
          <p:cNvSpPr>
            <a:spLocks noGrp="1"/>
          </p:cNvSpPr>
          <p:nvPr>
            <p:ph idx="1"/>
          </p:nvPr>
        </p:nvSpPr>
        <p:spPr>
          <a:xfrm>
            <a:off x="1152919" y="2917335"/>
            <a:ext cx="7558690" cy="3299167"/>
          </a:xfrm>
        </p:spPr>
        <p:txBody>
          <a:bodyPr anchor="t">
            <a:noAutofit/>
          </a:bodyPr>
          <a:lstStyle/>
          <a:p>
            <a:r>
              <a:rPr lang="de-DE" sz="2600" dirty="0">
                <a:solidFill>
                  <a:schemeClr val="tx2"/>
                </a:solidFill>
              </a:rPr>
              <a:t>Ein Exzerpt ist eine kurze Zusammenfassung wichtiger Inhalte aus einem Text.</a:t>
            </a:r>
          </a:p>
          <a:p>
            <a:pPr marL="0" indent="0">
              <a:buNone/>
            </a:pPr>
            <a:endParaRPr lang="de-DE" sz="2600" dirty="0">
              <a:solidFill>
                <a:schemeClr val="tx2"/>
              </a:solidFill>
            </a:endParaRPr>
          </a:p>
          <a:p>
            <a:r>
              <a:rPr lang="de-DE" sz="2600" dirty="0">
                <a:solidFill>
                  <a:schemeClr val="tx2"/>
                </a:solidFill>
              </a:rPr>
              <a:t>Es hilft das Wesentliche zu „filtern“.</a:t>
            </a:r>
          </a:p>
          <a:p>
            <a:pPr marL="0" indent="0">
              <a:buNone/>
            </a:pPr>
            <a:endParaRPr lang="de-DE" sz="2600" dirty="0">
              <a:solidFill>
                <a:schemeClr val="tx2"/>
              </a:solidFill>
            </a:endParaRPr>
          </a:p>
          <a:p>
            <a:r>
              <a:rPr lang="de-DE" sz="2600" dirty="0">
                <a:solidFill>
                  <a:schemeClr val="tx2"/>
                </a:solidFill>
              </a:rPr>
              <a:t>Stichwortartiges Exzerpt (3. Klasse) / Paraphrasierendes Exzerpt (4. Klasse)</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4C0C4B-A69E-C8DB-7E18-A23F69A05D2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AE19D17-10C4-EEF3-5E08-E92C319B99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F6EE19-E53E-3111-FF8B-4FF901B56D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BD50A882-C9FF-D7D1-7043-107E1FF6A8E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532F9EFF-33C5-3748-58B1-5CD8995BD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E3C025FD-50D4-928B-0585-69D3F8315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C0A5C3C-6621-D1E3-D6A8-F0D7909D3A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DE4E307-3360-0AC4-750A-0A867FA7A7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C10C8A0-6CDE-8FD8-71D7-3E7E530CAF93}"/>
              </a:ext>
            </a:extLst>
          </p:cNvPr>
          <p:cNvSpPr>
            <a:spLocks noGrp="1"/>
          </p:cNvSpPr>
          <p:nvPr>
            <p:ph type="title"/>
          </p:nvPr>
        </p:nvSpPr>
        <p:spPr>
          <a:xfrm>
            <a:off x="1416967" y="804961"/>
            <a:ext cx="4316022" cy="1837349"/>
          </a:xfrm>
        </p:spPr>
        <p:txBody>
          <a:bodyPr>
            <a:normAutofit/>
          </a:bodyPr>
          <a:lstStyle/>
          <a:p>
            <a:r>
              <a:rPr lang="de-AT" dirty="0">
                <a:solidFill>
                  <a:schemeClr val="tx2"/>
                </a:solidFill>
              </a:rPr>
              <a:t>3. Merkmale</a:t>
            </a:r>
          </a:p>
        </p:txBody>
      </p:sp>
      <p:sp>
        <p:nvSpPr>
          <p:cNvPr id="3" name="Content Placeholder 2">
            <a:extLst>
              <a:ext uri="{FF2B5EF4-FFF2-40B4-BE49-F238E27FC236}">
                <a16:creationId xmlns:a16="http://schemas.microsoft.com/office/drawing/2014/main" id="{FCD73497-A305-F095-E583-17DD62D6D223}"/>
              </a:ext>
            </a:extLst>
          </p:cNvPr>
          <p:cNvSpPr>
            <a:spLocks noGrp="1"/>
          </p:cNvSpPr>
          <p:nvPr>
            <p:ph idx="1"/>
          </p:nvPr>
        </p:nvSpPr>
        <p:spPr>
          <a:xfrm>
            <a:off x="532897" y="2335401"/>
            <a:ext cx="8077976" cy="3776512"/>
          </a:xfrm>
        </p:spPr>
        <p:txBody>
          <a:bodyPr anchor="t">
            <a:noAutofit/>
          </a:bodyPr>
          <a:lstStyle/>
          <a:p>
            <a:r>
              <a:rPr lang="de-DE" sz="2600" dirty="0">
                <a:solidFill>
                  <a:schemeClr val="tx2"/>
                </a:solidFill>
              </a:rPr>
              <a:t>Nur die wichtigsten Infos</a:t>
            </a:r>
          </a:p>
          <a:p>
            <a:pPr marL="0" indent="0">
              <a:buNone/>
            </a:pPr>
            <a:endParaRPr lang="de-DE" sz="2600" dirty="0">
              <a:solidFill>
                <a:schemeClr val="tx2"/>
              </a:solidFill>
            </a:endParaRPr>
          </a:p>
          <a:p>
            <a:r>
              <a:rPr lang="de-DE" sz="2600" dirty="0">
                <a:solidFill>
                  <a:schemeClr val="tx2"/>
                </a:solidFill>
              </a:rPr>
              <a:t>Kurze Stichpunkte -&gt; keine ganzen Sätze</a:t>
            </a:r>
          </a:p>
          <a:p>
            <a:pPr marL="0" indent="0">
              <a:buNone/>
            </a:pPr>
            <a:endParaRPr lang="de-DE" sz="2600" dirty="0">
              <a:solidFill>
                <a:schemeClr val="tx2"/>
              </a:solidFill>
            </a:endParaRPr>
          </a:p>
          <a:p>
            <a:r>
              <a:rPr lang="de-DE" sz="2600" dirty="0">
                <a:solidFill>
                  <a:schemeClr val="tx2"/>
                </a:solidFill>
              </a:rPr>
              <a:t>Gegliedert nach Themen oder Abschnitten</a:t>
            </a:r>
          </a:p>
          <a:p>
            <a:pPr marL="0" indent="0">
              <a:buNone/>
            </a:pPr>
            <a:endParaRPr lang="de-DE" sz="2600" dirty="0">
              <a:solidFill>
                <a:schemeClr val="tx2"/>
              </a:solidFill>
            </a:endParaRPr>
          </a:p>
          <a:p>
            <a:r>
              <a:rPr lang="de-DE" sz="2600" dirty="0">
                <a:solidFill>
                  <a:schemeClr val="tx2"/>
                </a:solidFill>
              </a:rPr>
              <a:t>Nur Informationen aus Text verwenden (nichts erfinden)</a:t>
            </a:r>
          </a:p>
          <a:p>
            <a:endParaRPr lang="de-DE" sz="2400" dirty="0"/>
          </a:p>
          <a:p>
            <a:endParaRPr lang="de-DE" sz="2400" dirty="0"/>
          </a:p>
        </p:txBody>
      </p:sp>
      <p:grpSp>
        <p:nvGrpSpPr>
          <p:cNvPr id="18" name="Group 17">
            <a:extLst>
              <a:ext uri="{FF2B5EF4-FFF2-40B4-BE49-F238E27FC236}">
                <a16:creationId xmlns:a16="http://schemas.microsoft.com/office/drawing/2014/main" id="{EA94ECFA-467F-BE52-4C65-9D1DE764B7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0AE209B7-AC16-473D-7824-590BAD828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9DC189E2-1904-D8B8-16FC-850B52CE6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768D892C-7591-9E00-DEAB-79F49A080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FD6766AF-9010-035C-4EA9-3F6A93FA2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54310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C3EAEB-DD02-A396-E38B-572E2871F44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01D24D-A186-C8BC-97D9-68B95A29FE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597DCC9-3251-6142-9080-146DA1191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5C5915D-F1D3-17AF-7716-EA4D5FEB113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B98C5426-492F-E1DE-3F8C-6CB11A8957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389B757B-37AA-A91F-31D9-A6A7367608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4240D99-B24C-5A79-80EE-EE88DDFA5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D4A47B1-36C6-58D4-9656-4DE17C8512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0B612369-10F3-21B4-68C3-EF27BEFA8DBC}"/>
              </a:ext>
            </a:extLst>
          </p:cNvPr>
          <p:cNvSpPr>
            <a:spLocks noGrp="1"/>
          </p:cNvSpPr>
          <p:nvPr>
            <p:ph type="title"/>
          </p:nvPr>
        </p:nvSpPr>
        <p:spPr>
          <a:xfrm>
            <a:off x="1072530" y="1111904"/>
            <a:ext cx="7281796" cy="1837349"/>
          </a:xfrm>
        </p:spPr>
        <p:txBody>
          <a:bodyPr>
            <a:normAutofit/>
          </a:bodyPr>
          <a:lstStyle/>
          <a:p>
            <a:r>
              <a:rPr lang="de-AT" dirty="0">
                <a:solidFill>
                  <a:schemeClr val="tx2"/>
                </a:solidFill>
              </a:rPr>
              <a:t>4. Einführendes Beispiel </a:t>
            </a:r>
            <a:br>
              <a:rPr lang="de-AT" dirty="0">
                <a:solidFill>
                  <a:schemeClr val="tx2"/>
                </a:solidFill>
              </a:rPr>
            </a:br>
            <a:r>
              <a:rPr lang="de-AT" dirty="0">
                <a:solidFill>
                  <a:schemeClr val="tx2"/>
                </a:solidFill>
              </a:rPr>
              <a:t>(ca. 5 Minuten)</a:t>
            </a:r>
          </a:p>
        </p:txBody>
      </p:sp>
      <p:sp>
        <p:nvSpPr>
          <p:cNvPr id="3" name="Content Placeholder 2">
            <a:extLst>
              <a:ext uri="{FF2B5EF4-FFF2-40B4-BE49-F238E27FC236}">
                <a16:creationId xmlns:a16="http://schemas.microsoft.com/office/drawing/2014/main" id="{76A0B1B1-72CF-CB96-1621-B023AA76DDAD}"/>
              </a:ext>
            </a:extLst>
          </p:cNvPr>
          <p:cNvSpPr>
            <a:spLocks noGrp="1"/>
          </p:cNvSpPr>
          <p:nvPr>
            <p:ph idx="1"/>
          </p:nvPr>
        </p:nvSpPr>
        <p:spPr>
          <a:xfrm>
            <a:off x="1072530" y="2642310"/>
            <a:ext cx="7568196" cy="3501487"/>
          </a:xfrm>
        </p:spPr>
        <p:txBody>
          <a:bodyPr anchor="t">
            <a:noAutofit/>
          </a:bodyPr>
          <a:lstStyle/>
          <a:p>
            <a:endParaRPr lang="de-DE" sz="2400" dirty="0">
              <a:solidFill>
                <a:schemeClr val="tx2"/>
              </a:solidFill>
            </a:endParaRPr>
          </a:p>
          <a:p>
            <a:r>
              <a:rPr lang="de-DE" sz="2600" dirty="0">
                <a:solidFill>
                  <a:schemeClr val="tx2"/>
                </a:solidFill>
              </a:rPr>
              <a:t>Fließtext -&gt; „Schlaf ist für den Menschen sehr wichtig, da sich der Körper in dieser Zeit erholt.“</a:t>
            </a:r>
          </a:p>
          <a:p>
            <a:pPr marL="0" indent="0">
              <a:buNone/>
            </a:pPr>
            <a:endParaRPr lang="de-DE" sz="2600" dirty="0">
              <a:solidFill>
                <a:schemeClr val="tx2"/>
              </a:solidFill>
            </a:endParaRPr>
          </a:p>
          <a:p>
            <a:r>
              <a:rPr lang="de-DE" sz="2600" dirty="0">
                <a:solidFill>
                  <a:schemeClr val="tx2"/>
                </a:solidFill>
              </a:rPr>
              <a:t>Stichworte -&gt; Schlaf = wichtig / Erholung für Körper</a:t>
            </a:r>
          </a:p>
          <a:p>
            <a:pPr marL="0" indent="0">
              <a:buNone/>
            </a:pPr>
            <a:endParaRPr lang="de-DE" sz="2400" dirty="0">
              <a:solidFill>
                <a:schemeClr val="tx2"/>
              </a:solidFill>
            </a:endParaRPr>
          </a:p>
          <a:p>
            <a:pPr marL="0" indent="0">
              <a:buNone/>
            </a:pPr>
            <a:endParaRPr lang="de-DE" sz="2400" dirty="0"/>
          </a:p>
          <a:p>
            <a:endParaRPr lang="de-DE" sz="2400" dirty="0"/>
          </a:p>
        </p:txBody>
      </p:sp>
      <p:grpSp>
        <p:nvGrpSpPr>
          <p:cNvPr id="18" name="Group 17">
            <a:extLst>
              <a:ext uri="{FF2B5EF4-FFF2-40B4-BE49-F238E27FC236}">
                <a16:creationId xmlns:a16="http://schemas.microsoft.com/office/drawing/2014/main" id="{97101F96-20C1-6D25-C8A7-7D9EF47858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821F9167-697B-2742-28C9-06C205711C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7419D163-801A-96DF-E1C3-EE0E492B7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56092D5-16F6-1C55-BBC2-F21A943A0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94A0248-B04C-3740-6B17-AD5CF5B3B2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2666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682981-4B3A-74C1-EA13-AC75A26846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F07268-D797-0E58-7DA7-FF76A2F81B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63AF145-1023-8663-C39F-3F6592384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9B28D0B-A4D0-990B-6680-9995060220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672" y="-8167"/>
            <a:ext cx="3625552"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1B3D2722-DFFB-65DD-BC7A-63797A90E2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6F323A3C-A7FA-B684-1316-5375A1A5C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3132E31E-3CEA-FA9C-D985-8504F57BE4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655CFE2-D0F2-F4C2-F918-4DA9B4C4B1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2B9ED7C3-9081-EEFF-CA79-43FF3B03A913}"/>
              </a:ext>
            </a:extLst>
          </p:cNvPr>
          <p:cNvSpPr>
            <a:spLocks noGrp="1"/>
          </p:cNvSpPr>
          <p:nvPr>
            <p:ph type="title"/>
          </p:nvPr>
        </p:nvSpPr>
        <p:spPr>
          <a:xfrm>
            <a:off x="1624452" y="969713"/>
            <a:ext cx="6534263" cy="1837349"/>
          </a:xfrm>
        </p:spPr>
        <p:txBody>
          <a:bodyPr>
            <a:normAutofit/>
          </a:bodyPr>
          <a:lstStyle/>
          <a:p>
            <a:r>
              <a:rPr lang="de-AT" dirty="0">
                <a:solidFill>
                  <a:schemeClr val="tx2"/>
                </a:solidFill>
              </a:rPr>
              <a:t>5. Anwendung </a:t>
            </a:r>
            <a:br>
              <a:rPr lang="de-AT" dirty="0">
                <a:solidFill>
                  <a:schemeClr val="tx2"/>
                </a:solidFill>
              </a:rPr>
            </a:br>
            <a:r>
              <a:rPr lang="de-AT" dirty="0">
                <a:solidFill>
                  <a:schemeClr val="tx2"/>
                </a:solidFill>
              </a:rPr>
              <a:t>(ca. 35 Minuten)</a:t>
            </a:r>
          </a:p>
        </p:txBody>
      </p:sp>
      <p:sp>
        <p:nvSpPr>
          <p:cNvPr id="3" name="Content Placeholder 2">
            <a:extLst>
              <a:ext uri="{FF2B5EF4-FFF2-40B4-BE49-F238E27FC236}">
                <a16:creationId xmlns:a16="http://schemas.microsoft.com/office/drawing/2014/main" id="{36AA2ED2-8A2A-B956-44BC-3CCC7A0C3E69}"/>
              </a:ext>
            </a:extLst>
          </p:cNvPr>
          <p:cNvSpPr>
            <a:spLocks noGrp="1"/>
          </p:cNvSpPr>
          <p:nvPr>
            <p:ph idx="1"/>
          </p:nvPr>
        </p:nvSpPr>
        <p:spPr>
          <a:xfrm>
            <a:off x="1072530" y="2678497"/>
            <a:ext cx="6998709" cy="3947795"/>
          </a:xfrm>
        </p:spPr>
        <p:txBody>
          <a:bodyPr anchor="t">
            <a:noAutofit/>
          </a:bodyPr>
          <a:lstStyle/>
          <a:p>
            <a:endParaRPr lang="de-DE" sz="2400" dirty="0">
              <a:solidFill>
                <a:schemeClr val="tx2"/>
              </a:solidFill>
            </a:endParaRPr>
          </a:p>
          <a:p>
            <a:r>
              <a:rPr lang="de-DE" sz="2600" dirty="0">
                <a:solidFill>
                  <a:schemeClr val="tx2"/>
                </a:solidFill>
              </a:rPr>
              <a:t>Text -&gt; „Klimawandel und seine Folgen“</a:t>
            </a:r>
          </a:p>
          <a:p>
            <a:pPr marL="0" indent="0">
              <a:buNone/>
            </a:pPr>
            <a:endParaRPr lang="de-DE" sz="2600" dirty="0">
              <a:solidFill>
                <a:schemeClr val="tx2"/>
              </a:solidFill>
            </a:endParaRPr>
          </a:p>
          <a:p>
            <a:r>
              <a:rPr lang="de-DE" sz="2600" dirty="0">
                <a:solidFill>
                  <a:schemeClr val="tx2"/>
                </a:solidFill>
              </a:rPr>
              <a:t>Wichtige Infos markieren</a:t>
            </a:r>
          </a:p>
          <a:p>
            <a:endParaRPr lang="de-DE" sz="2600" dirty="0">
              <a:solidFill>
                <a:schemeClr val="tx2"/>
              </a:solidFill>
            </a:endParaRPr>
          </a:p>
          <a:p>
            <a:r>
              <a:rPr lang="de-DE" sz="2600" dirty="0">
                <a:solidFill>
                  <a:schemeClr val="tx2"/>
                </a:solidFill>
              </a:rPr>
              <a:t>Stichpunkte aufschreiben</a:t>
            </a:r>
          </a:p>
          <a:p>
            <a:endParaRPr lang="de-DE" sz="2600" dirty="0">
              <a:solidFill>
                <a:schemeClr val="tx2"/>
              </a:solidFill>
            </a:endParaRPr>
          </a:p>
          <a:p>
            <a:r>
              <a:rPr lang="de-DE" sz="2600" dirty="0">
                <a:solidFill>
                  <a:schemeClr val="tx2"/>
                </a:solidFill>
              </a:rPr>
              <a:t>Gliederung beachten (Teilüberschriften finden)</a:t>
            </a:r>
          </a:p>
          <a:p>
            <a:endParaRPr lang="de-DE" sz="2400" dirty="0">
              <a:solidFill>
                <a:schemeClr val="tx2"/>
              </a:solidFill>
            </a:endParaRPr>
          </a:p>
          <a:p>
            <a:pPr marL="0" indent="0">
              <a:buNone/>
            </a:pPr>
            <a:endParaRPr lang="de-DE" sz="2400" dirty="0">
              <a:solidFill>
                <a:schemeClr val="tx2"/>
              </a:solidFill>
            </a:endParaRPr>
          </a:p>
          <a:p>
            <a:pPr marL="0" indent="0">
              <a:buNone/>
            </a:pPr>
            <a:endParaRPr lang="de-DE" sz="2400" dirty="0"/>
          </a:p>
          <a:p>
            <a:endParaRPr lang="de-DE" sz="2400" dirty="0"/>
          </a:p>
        </p:txBody>
      </p:sp>
      <p:grpSp>
        <p:nvGrpSpPr>
          <p:cNvPr id="18" name="Group 17">
            <a:extLst>
              <a:ext uri="{FF2B5EF4-FFF2-40B4-BE49-F238E27FC236}">
                <a16:creationId xmlns:a16="http://schemas.microsoft.com/office/drawing/2014/main" id="{7D2BC4A4-5FC6-2E06-140A-CEBE6B80FD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793706" y="4146310"/>
            <a:ext cx="23568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D90F58E-CF78-474A-2795-2F14E6A0D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CBF4F40E-93D7-35C3-B57F-098AB9CFCA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93F6B2E2-6437-CE67-D095-4F92CD83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8B891C7E-5AE0-DB49-4846-BD05AB900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774612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65933EB-3676-4FD0-8534-5150376C1107}">
  <we:reference id="wa200005566" version="3.0.0.3" store="de-DE" storeType="OMEX"/>
  <we:alternateReferences>
    <we:reference id="wa200005566" version="3.0.0.3"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612</Words>
  <Application>Microsoft Office PowerPoint</Application>
  <PresentationFormat>Bildschirmpräsentation (4:3)</PresentationFormat>
  <Paragraphs>87</Paragraphs>
  <Slides>13</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13</vt:i4>
      </vt:variant>
    </vt:vector>
  </HeadingPairs>
  <TitlesOfParts>
    <vt:vector size="16" baseType="lpstr">
      <vt:lpstr>Arial</vt:lpstr>
      <vt:lpstr>Calibri</vt:lpstr>
      <vt:lpstr>Office Theme</vt:lpstr>
      <vt:lpstr>Stichwortartiges Exzerpt Stundenplanung</vt:lpstr>
      <vt:lpstr>Rahmenbedingungen</vt:lpstr>
      <vt:lpstr>Lernziele der Stunde</vt:lpstr>
      <vt:lpstr>Ablauf</vt:lpstr>
      <vt:lpstr>1. Einstieg (ca. 5 Minuten)</vt:lpstr>
      <vt:lpstr>2. Erklärung (ca. 5 Minuten)</vt:lpstr>
      <vt:lpstr>3. Merkmale</vt:lpstr>
      <vt:lpstr>4. Einführendes Beispiel  (ca. 5 Minuten)</vt:lpstr>
      <vt:lpstr>5. Anwendung  (ca. 35 Minuten)</vt:lpstr>
      <vt:lpstr>Text</vt:lpstr>
      <vt:lpstr>Stichwortartiges Exzerpt</vt:lpstr>
      <vt:lpstr>Tipp!</vt:lpstr>
      <vt:lpstr>Vielen Dank für eure Aufmerksamkeit!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Stephan Dieplinger</dc:creator>
  <cp:keywords/>
  <dc:description>generated using python-pptx</dc:description>
  <cp:lastModifiedBy>Stephan Dieplinger</cp:lastModifiedBy>
  <cp:revision>2</cp:revision>
  <dcterms:created xsi:type="dcterms:W3CDTF">2013-01-27T09:14:16Z</dcterms:created>
  <dcterms:modified xsi:type="dcterms:W3CDTF">2025-06-12T11:57:27Z</dcterms:modified>
  <cp:category/>
</cp:coreProperties>
</file>