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96" autoAdjust="0"/>
    <p:restoredTop sz="94660"/>
  </p:normalViewPr>
  <p:slideViewPr>
    <p:cSldViewPr snapToGrid="0">
      <p:cViewPr>
        <p:scale>
          <a:sx n="45" d="100"/>
          <a:sy n="45" d="100"/>
        </p:scale>
        <p:origin x="-3" y="85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ck Buchner" userId="123dfb7940e74382" providerId="LiveId" clId="{03E119BA-4874-4FA8-B72B-025C69009717}"/>
    <pc:docChg chg="modSld">
      <pc:chgData name="Nick Buchner" userId="123dfb7940e74382" providerId="LiveId" clId="{03E119BA-4874-4FA8-B72B-025C69009717}" dt="2025-12-05T09:36:27.946" v="32" actId="20577"/>
      <pc:docMkLst>
        <pc:docMk/>
      </pc:docMkLst>
      <pc:sldChg chg="modSp mod">
        <pc:chgData name="Nick Buchner" userId="123dfb7940e74382" providerId="LiveId" clId="{03E119BA-4874-4FA8-B72B-025C69009717}" dt="2025-12-05T09:36:27.946" v="32" actId="20577"/>
        <pc:sldMkLst>
          <pc:docMk/>
          <pc:sldMk cId="926162046" sldId="257"/>
        </pc:sldMkLst>
        <pc:spChg chg="mod">
          <ac:chgData name="Nick Buchner" userId="123dfb7940e74382" providerId="LiveId" clId="{03E119BA-4874-4FA8-B72B-025C69009717}" dt="2025-12-05T09:36:27.946" v="32" actId="20577"/>
          <ac:spMkLst>
            <pc:docMk/>
            <pc:sldMk cId="926162046" sldId="257"/>
            <ac:spMk id="3" creationId="{AF9D9E1D-6331-EB15-821F-23ADA768F97B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D73F427-4A3E-54A2-1519-372B508CFD1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02061231-A0FB-FAA3-8FDC-54F82F1E3E9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759DA96-6890-1BD8-69C3-C524F43942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4FB51-01B3-4739-A275-09458E6ECB78}" type="datetimeFigureOut">
              <a:rPr lang="de-DE" smtClean="0"/>
              <a:t>05.12.2025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BBA8B1F-C801-3473-DA61-259B82404B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5F0F067-A4DB-085A-072C-80AB8AF11D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86BDF-DBB1-4728-859A-F70AE029B6F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471098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A6F8C67-2A39-D7B1-199B-CD58182AAB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4364CDCB-4180-3689-65F8-A3C6A703EC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86B68B8-5972-8A7C-16A5-9A7D8AD7A0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4FB51-01B3-4739-A275-09458E6ECB78}" type="datetimeFigureOut">
              <a:rPr lang="de-DE" smtClean="0"/>
              <a:t>05.12.2025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4E7F201-1528-AFFF-8731-1C0462F2F2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F21F38C-B87F-5AAE-5A79-48AF7A2F42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86BDF-DBB1-4728-859A-F70AE029B6F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805145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7D313BEB-F6A6-4DE7-6809-B20C97C2EDA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241DD8C7-79EC-6270-8F34-A3CBA05FF1C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E860608-08D5-043E-9A5E-60CC59644D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4FB51-01B3-4739-A275-09458E6ECB78}" type="datetimeFigureOut">
              <a:rPr lang="de-DE" smtClean="0"/>
              <a:t>05.12.2025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6A0AE1E-C20B-6C7A-2887-84F7CBC45E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0455E89-2207-2B22-A9F7-32B4DDD218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86BDF-DBB1-4728-859A-F70AE029B6F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376707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4CE5CD6-C24B-4890-94B1-EF0E1C2C3B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2C252C0-DC39-4F0D-CE77-76729C7477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55A2D28-FD65-3213-4C83-D10164DE67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4FB51-01B3-4739-A275-09458E6ECB78}" type="datetimeFigureOut">
              <a:rPr lang="de-DE" smtClean="0"/>
              <a:t>05.12.2025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11C7AC5-E83A-5A49-11CF-789763E423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054E939-3ABC-DD57-781F-2D927D0637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86BDF-DBB1-4728-859A-F70AE029B6F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794904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8363E10-6F25-9297-34BE-79D8021473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65C0DDD5-3959-7843-D129-4CB5C2FA35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34269BE-C63B-85CD-5DA7-AE46B7A169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4FB51-01B3-4739-A275-09458E6ECB78}" type="datetimeFigureOut">
              <a:rPr lang="de-DE" smtClean="0"/>
              <a:t>05.12.2025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F07E83D-51EC-025D-F529-43D87D672A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5C5DE4F-B8FC-88FA-FB4F-352E9DBB28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86BDF-DBB1-4728-859A-F70AE029B6F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129291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567D151-E11D-DCB5-8ED6-79BB46090C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524BD19-C670-1B31-1647-3AEC92F8F01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7A93AFD4-853D-3ADE-5CC5-870E100B95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AF8A1446-5170-04D6-E22C-B98D6949D5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4FB51-01B3-4739-A275-09458E6ECB78}" type="datetimeFigureOut">
              <a:rPr lang="de-DE" smtClean="0"/>
              <a:t>05.12.2025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349D289A-497B-DBBE-ED82-C5429357D5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806E168F-E0F1-5393-F7E4-B88F5695C7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86BDF-DBB1-4728-859A-F70AE029B6F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312991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8E5DA75-E02A-0366-047F-5B6509778A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4837D4B6-98F5-2B50-D915-69AE65B93F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06AA155-62B5-7438-2A8C-E6A37036302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B4E26C3A-B54A-AB43-02DF-19A0C7C062F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6D1D8ACA-CCC2-5D13-D78C-FD2C17A7197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C79B598E-35A5-607A-889B-448370AA3A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4FB51-01B3-4739-A275-09458E6ECB78}" type="datetimeFigureOut">
              <a:rPr lang="de-DE" smtClean="0"/>
              <a:t>05.12.2025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5C42A657-73C4-21F8-56B1-EF481E7582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979988F7-1732-A736-22A6-24FDD4FFA6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86BDF-DBB1-4728-859A-F70AE029B6F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920540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DC706CD-CA9A-0E3F-B91E-6A8E936280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1476872C-C992-E3FC-F96A-A07B113415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4FB51-01B3-4739-A275-09458E6ECB78}" type="datetimeFigureOut">
              <a:rPr lang="de-DE" smtClean="0"/>
              <a:t>05.12.2025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557ABFB8-AB40-F25C-F408-1C629A9BA1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7A56EE4B-E124-E5C4-7DAC-618C77EFAB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86BDF-DBB1-4728-859A-F70AE029B6F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901948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C4900899-D92F-EBF9-7550-2CB3A6D2FE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4FB51-01B3-4739-A275-09458E6ECB78}" type="datetimeFigureOut">
              <a:rPr lang="de-DE" smtClean="0"/>
              <a:t>05.12.2025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FDDC71FE-C1DB-8E8E-732A-9E696A179F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03C25897-A1FB-D47F-9898-7EE0E59554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86BDF-DBB1-4728-859A-F70AE029B6F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619614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2B4C24D-BBCD-9327-1F6E-49DDFDF3A4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6165518-D33B-FD89-A49D-9401970436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6D04F6D3-EB84-CB47-35EC-2D58986AEE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D12F3B19-5312-E8F7-13DC-5252FEBCFD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4FB51-01B3-4739-A275-09458E6ECB78}" type="datetimeFigureOut">
              <a:rPr lang="de-DE" smtClean="0"/>
              <a:t>05.12.2025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CFEEF31A-9F77-7D70-226A-2E38A88F5D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80010CBF-F225-8825-C62D-8E27B57B0B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86BDF-DBB1-4728-859A-F70AE029B6F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780960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7828038-5CCC-4AC0-BA26-8B0ACD1454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2B77E5F3-7356-9283-8CA7-71C7F9DB9CA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8975E709-1F34-6621-1299-E0F0BE33C7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6F396BAA-E328-7683-4E8A-9E23A72D1D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4FB51-01B3-4739-A275-09458E6ECB78}" type="datetimeFigureOut">
              <a:rPr lang="de-DE" smtClean="0"/>
              <a:t>05.12.2025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19889854-E5C6-0455-2CE7-36DE73EDCC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B75C1F85-7CCE-8BEE-1DB4-52CCE0FD9E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86BDF-DBB1-4728-859A-F70AE029B6F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663276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43589869-6272-7D56-DFBC-CBB95EEBE4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742628AF-D12D-8A8B-0806-DDFDE558D3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51D3557-73BB-E909-D425-33E0E34537C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4C4FB51-01B3-4739-A275-09458E6ECB78}" type="datetimeFigureOut">
              <a:rPr lang="de-DE" smtClean="0"/>
              <a:t>05.12.2025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12E25B5-101C-3C13-80E2-96C52BC37EA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0504BC9-0309-4FF4-DA63-CD93841AEA5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1886BDF-DBB1-4728-859A-F70AE029B6F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298495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04F264A-C96B-FB76-3C60-D8E8A94714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Stundenwiederholung Migration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F9D9E1D-6331-EB15-821F-23ADA768F9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de-DE" dirty="0"/>
              <a:t>Welche Ursachen führen zu Migration? Nenne 3 Gründe und erkläre einen genauer!</a:t>
            </a:r>
          </a:p>
          <a:p>
            <a:pPr marL="514350" indent="-514350">
              <a:buFont typeface="+mj-lt"/>
              <a:buAutoNum type="arabicPeriod"/>
            </a:pPr>
            <a:endParaRPr lang="de-DE" dirty="0"/>
          </a:p>
          <a:p>
            <a:pPr marL="514350" indent="-514350">
              <a:buFont typeface="+mj-lt"/>
              <a:buAutoNum type="arabicPeriod"/>
            </a:pPr>
            <a:r>
              <a:rPr lang="de-DE" dirty="0"/>
              <a:t>Definiere den Begriff „Flüchtling“ laut der Genfer Flüchtlingskonvention. Nenne auch </a:t>
            </a:r>
            <a:r>
              <a:rPr lang="de-DE"/>
              <a:t>2 Anerkennungsgründe!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9261620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32</Words>
  <Application>Microsoft Office PowerPoint</Application>
  <PresentationFormat>Breitbild</PresentationFormat>
  <Paragraphs>4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</vt:lpstr>
      <vt:lpstr>Stundenwiederholung Migration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Nick Buchner</dc:creator>
  <cp:lastModifiedBy>Nick Buchner</cp:lastModifiedBy>
  <cp:revision>1</cp:revision>
  <dcterms:created xsi:type="dcterms:W3CDTF">2025-12-05T09:30:47Z</dcterms:created>
  <dcterms:modified xsi:type="dcterms:W3CDTF">2025-12-05T09:36:31Z</dcterms:modified>
</cp:coreProperties>
</file>