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6"/>
  </p:notesMasterIdLst>
  <p:sldIdLst>
    <p:sldId id="256" r:id="rId2"/>
    <p:sldId id="261" r:id="rId3"/>
    <p:sldId id="258" r:id="rId4"/>
    <p:sldId id="259" r:id="rId5"/>
    <p:sldId id="267" r:id="rId6"/>
    <p:sldId id="312" r:id="rId7"/>
    <p:sldId id="260" r:id="rId8"/>
    <p:sldId id="281" r:id="rId9"/>
    <p:sldId id="314" r:id="rId10"/>
    <p:sldId id="318" r:id="rId11"/>
    <p:sldId id="263" r:id="rId12"/>
    <p:sldId id="316" r:id="rId13"/>
    <p:sldId id="317" r:id="rId14"/>
    <p:sldId id="313" r:id="rId15"/>
    <p:sldId id="264" r:id="rId16"/>
    <p:sldId id="322" r:id="rId17"/>
    <p:sldId id="265" r:id="rId18"/>
    <p:sldId id="271" r:id="rId19"/>
    <p:sldId id="272" r:id="rId20"/>
    <p:sldId id="320" r:id="rId21"/>
    <p:sldId id="319" r:id="rId22"/>
    <p:sldId id="321" r:id="rId23"/>
    <p:sldId id="323" r:id="rId24"/>
    <p:sldId id="324" r:id="rId25"/>
  </p:sldIdLst>
  <p:sldSz cx="9144000" cy="5143500" type="screen16x9"/>
  <p:notesSz cx="6858000" cy="9144000"/>
  <p:embeddedFontLst>
    <p:embeddedFont>
      <p:font typeface="Aharoni" panose="02010803020104030203" pitchFamily="2" charset="-79"/>
      <p:bold r:id="rId27"/>
    </p:embeddedFont>
    <p:embeddedFont>
      <p:font typeface="Bakbak One" panose="020B0604020202020204" charset="0"/>
      <p:regular r:id="rId28"/>
    </p:embeddedFont>
    <p:embeddedFont>
      <p:font typeface="Inter" panose="020B0604020202020204" charset="0"/>
      <p:regular r:id="rId29"/>
      <p:bold r:id="rId30"/>
      <p:italic r:id="rId31"/>
      <p:boldItalic r:id="rId32"/>
    </p:embeddedFont>
    <p:embeddedFont>
      <p:font typeface="Iskoola Pota" panose="020B0502040204020203" pitchFamily="34" charset="0"/>
      <p:regular r:id="rId33"/>
    </p:embeddedFont>
    <p:embeddedFont>
      <p:font typeface="Nunito Light" pitchFamily="2" charset="0"/>
      <p:regular r:id="rId34"/>
      <p: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583131-C102-4622-86BD-25AB99B6C3FA}">
  <a:tblStyle styleId="{2A583131-C102-4622-86BD-25AB99B6C3F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F5D533D-A1FB-43C2-A6BF-88AA103E2A3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75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2T10:33:16.4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1 206 24575,'0'2'0,"0"1"0,0 1 0,0-2 0,1 0 0,0 0 0,0-1 0,-1 0 0,1 0 0,0 0 0,0 1 0,-1-1 0,1 0 0,1 0 0,-1 0 0,1 1 0,1-1 0,-1 1 0,0-2 0,-1 1 0,1 0 0,-1-1 0,2 1 0,-1 0 0,0 0 0,0-1 0,-1 0 0,1 0 0,-1 0 0,-1 0 0,2 0 0,-2 0 0,2 0 0,-1 0 0,0-1 0,0 1 0,0-1 0,0 1 0,-1-1 0,1 0 0,0 0 0,-1 0 0,1 0 0,0-1 0,1 1 0,-1-1 0,1 0 0,0-1 0,0 1 0,0 0 0,0-1 0,-1 1 0,1 0 0,0-1 0,-1 1 0,0 0 0,0 0 0,1 0 0,-1 1 0,0-1 0,0 0 0,0-1 0,0 1 0,0 0 0,1 0 0,-1 0 0,0 0 0,0 0 0,0 0 0,0 0 0,1-2 0,-2 2 0,1 0 0,1-2 0,-1 2 0,0 0 0,-1-1 0,1 1 0,1-2 0,-1 0 0,0 1 0,0-1 0,0 1 0,0-1 0,0 1 0,0 0 0,0 1 0,-1-1 0,1 0 0,-1 0 0,1 0 0,-1 0 0,1-1 0,-1 1 0,1 0 0,-1 0 0,0 0 0,1 0 0,-1 0 0,0 0 0,1 0 0,-1 1 0,1-1 0,-1 0 0,1 0 0,-1 0 0,0 1 0,0-1 0,1 1 0,-1-1 0,0 1 0,1-1 0,-1 0 0,0 1 0,1-1 0,0 0 0,-1 0 0,0 2 0,1-1 0,-1 1 0,0-1 0,1 2 0,-1-1 0,0 0 0,0 0 0,0 0 0,0 0 0,0 0 0,1 0 0,-1 0 0,0 0 0,0 0 0,1 0 0,-1 0 0,0 0 0,1 0 0,-1 0 0,0 0 0,1 0 0,-1 1 0,0-1 0,1 0 0,-1 1 0,0-1 0,0 0 0,0 1 0,1-1 0,-1 1 0,0-1 0,1 1 0,-1-1 0,0 1 0,0 0 0,1-1 0,-1 1 0,0 0 0,1-1 0,0 0 0,1 0 0,-1 0 0,0-1 0,1 1 0,-1 0 0,0 1 0,-1-1 0,0 1 0,0 1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2a362881087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2a362881087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1" name="Google Shape;1191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1" name="Google Shape;1191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>
          <a:extLst>
            <a:ext uri="{FF2B5EF4-FFF2-40B4-BE49-F238E27FC236}">
              <a16:creationId xmlns:a16="http://schemas.microsoft.com/office/drawing/2014/main" id="{3E169E9F-7F9A-8C51-BE75-815F3672F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4dfce81f19_0_45:notes">
            <a:extLst>
              <a:ext uri="{FF2B5EF4-FFF2-40B4-BE49-F238E27FC236}">
                <a16:creationId xmlns:a16="http://schemas.microsoft.com/office/drawing/2014/main" id="{DBE27D1B-F0A5-FED1-9054-EC6D661CCE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4dfce81f19_0_45:notes">
            <a:extLst>
              <a:ext uri="{FF2B5EF4-FFF2-40B4-BE49-F238E27FC236}">
                <a16:creationId xmlns:a16="http://schemas.microsoft.com/office/drawing/2014/main" id="{65E875D6-9DE7-37F4-0E1E-04EF961293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392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2a362881087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2a362881087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640575"/>
            <a:ext cx="4753200" cy="165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2220975"/>
            <a:ext cx="2953200" cy="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" name="Google Shape;12;p2"/>
          <p:cNvSpPr>
            <a:spLocks noGrp="1"/>
          </p:cNvSpPr>
          <p:nvPr>
            <p:ph type="pic" idx="2"/>
          </p:nvPr>
        </p:nvSpPr>
        <p:spPr>
          <a:xfrm>
            <a:off x="5734600" y="925925"/>
            <a:ext cx="2852100" cy="28515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13" name="Google Shape;13;p2"/>
          <p:cNvSpPr>
            <a:spLocks noGrp="1"/>
          </p:cNvSpPr>
          <p:nvPr>
            <p:ph type="pic" idx="3"/>
          </p:nvPr>
        </p:nvSpPr>
        <p:spPr>
          <a:xfrm>
            <a:off x="3497550" y="2379592"/>
            <a:ext cx="2148900" cy="21489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grpSp>
        <p:nvGrpSpPr>
          <p:cNvPr id="14" name="Google Shape;14;p2"/>
          <p:cNvGrpSpPr/>
          <p:nvPr/>
        </p:nvGrpSpPr>
        <p:grpSpPr>
          <a:xfrm>
            <a:off x="336550" y="370150"/>
            <a:ext cx="7808475" cy="4050775"/>
            <a:chOff x="336550" y="370150"/>
            <a:chExt cx="7808475" cy="4050775"/>
          </a:xfrm>
        </p:grpSpPr>
        <p:grpSp>
          <p:nvGrpSpPr>
            <p:cNvPr id="15" name="Google Shape;15;p2"/>
            <p:cNvGrpSpPr/>
            <p:nvPr/>
          </p:nvGrpSpPr>
          <p:grpSpPr>
            <a:xfrm>
              <a:off x="7806325" y="4082225"/>
              <a:ext cx="338700" cy="338700"/>
              <a:chOff x="2332825" y="3777425"/>
              <a:chExt cx="338700" cy="338700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2332825" y="3777425"/>
                <a:ext cx="338700" cy="338700"/>
              </a:xfrm>
              <a:prstGeom prst="star8">
                <a:avLst>
                  <a:gd name="adj" fmla="val 0"/>
                </a:avLst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04825" y="3849425"/>
                <a:ext cx="194700" cy="1947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336550" y="370150"/>
              <a:ext cx="338700" cy="338700"/>
              <a:chOff x="2332825" y="3777425"/>
              <a:chExt cx="338700" cy="3387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2332825" y="3777425"/>
                <a:ext cx="338700" cy="338700"/>
              </a:xfrm>
              <a:prstGeom prst="star8">
                <a:avLst>
                  <a:gd name="adj" fmla="val 0"/>
                </a:avLst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404825" y="3849425"/>
                <a:ext cx="194700" cy="1947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</p:grpSp>
      <p:grpSp>
        <p:nvGrpSpPr>
          <p:cNvPr id="21" name="Google Shape;21;p2"/>
          <p:cNvGrpSpPr/>
          <p:nvPr/>
        </p:nvGrpSpPr>
        <p:grpSpPr>
          <a:xfrm>
            <a:off x="5912232" y="258555"/>
            <a:ext cx="2705771" cy="4582047"/>
            <a:chOff x="5912232" y="258555"/>
            <a:chExt cx="2705771" cy="4582047"/>
          </a:xfrm>
        </p:grpSpPr>
        <p:grpSp>
          <p:nvGrpSpPr>
            <p:cNvPr id="22" name="Google Shape;22;p2"/>
            <p:cNvGrpSpPr/>
            <p:nvPr/>
          </p:nvGrpSpPr>
          <p:grpSpPr>
            <a:xfrm rot="-6930690">
              <a:off x="8030887" y="326245"/>
              <a:ext cx="485262" cy="531978"/>
              <a:chOff x="305922" y="1559147"/>
              <a:chExt cx="3270716" cy="3584541"/>
            </a:xfrm>
          </p:grpSpPr>
          <p:sp>
            <p:nvSpPr>
              <p:cNvPr id="23" name="Google Shape;23;p2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" name="Google Shape;30;p2"/>
            <p:cNvGrpSpPr/>
            <p:nvPr/>
          </p:nvGrpSpPr>
          <p:grpSpPr>
            <a:xfrm rot="2269654">
              <a:off x="6024337" y="4215471"/>
              <a:ext cx="485311" cy="532160"/>
              <a:chOff x="305922" y="1559147"/>
              <a:chExt cx="3270716" cy="3584541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881047"/>
            <a:ext cx="6576000" cy="9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31" name="Google Shape;231;p11"/>
          <p:cNvSpPr txBox="1">
            <a:spLocks noGrp="1"/>
          </p:cNvSpPr>
          <p:nvPr>
            <p:ph type="subTitle" idx="1"/>
          </p:nvPr>
        </p:nvSpPr>
        <p:spPr>
          <a:xfrm>
            <a:off x="1284000" y="2750140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2" name="Google Shape;232;p11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233" name="Google Shape;233;p11"/>
          <p:cNvGrpSpPr/>
          <p:nvPr/>
        </p:nvGrpSpPr>
        <p:grpSpPr>
          <a:xfrm rot="6930690" flipH="1">
            <a:off x="4060716" y="415795"/>
            <a:ext cx="485262" cy="531978"/>
            <a:chOff x="305922" y="1559147"/>
            <a:chExt cx="3270716" cy="3584541"/>
          </a:xfrm>
        </p:grpSpPr>
        <p:sp>
          <p:nvSpPr>
            <p:cNvPr id="234" name="Google Shape;234;p11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1" name="Google Shape;241;p11"/>
          <p:cNvGrpSpPr/>
          <p:nvPr/>
        </p:nvGrpSpPr>
        <p:grpSpPr>
          <a:xfrm>
            <a:off x="774328" y="777200"/>
            <a:ext cx="7483800" cy="465725"/>
            <a:chOff x="774328" y="777200"/>
            <a:chExt cx="7483800" cy="465725"/>
          </a:xfrm>
        </p:grpSpPr>
        <p:grpSp>
          <p:nvGrpSpPr>
            <p:cNvPr id="242" name="Google Shape;242;p11"/>
            <p:cNvGrpSpPr/>
            <p:nvPr/>
          </p:nvGrpSpPr>
          <p:grpSpPr>
            <a:xfrm flipH="1">
              <a:off x="774328" y="904225"/>
              <a:ext cx="338700" cy="338700"/>
              <a:chOff x="2332825" y="3777425"/>
              <a:chExt cx="338700" cy="338700"/>
            </a:xfrm>
          </p:grpSpPr>
          <p:sp>
            <p:nvSpPr>
              <p:cNvPr id="243" name="Google Shape;243;p11"/>
              <p:cNvSpPr/>
              <p:nvPr/>
            </p:nvSpPr>
            <p:spPr>
              <a:xfrm>
                <a:off x="2332825" y="3777425"/>
                <a:ext cx="338700" cy="338700"/>
              </a:xfrm>
              <a:prstGeom prst="star8">
                <a:avLst>
                  <a:gd name="adj" fmla="val 0"/>
                </a:avLst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244" name="Google Shape;244;p11"/>
              <p:cNvSpPr/>
              <p:nvPr/>
            </p:nvSpPr>
            <p:spPr>
              <a:xfrm>
                <a:off x="2404825" y="3849425"/>
                <a:ext cx="194700" cy="1947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grpSp>
          <p:nvGrpSpPr>
            <p:cNvPr id="245" name="Google Shape;245;p11"/>
            <p:cNvGrpSpPr/>
            <p:nvPr/>
          </p:nvGrpSpPr>
          <p:grpSpPr>
            <a:xfrm flipH="1">
              <a:off x="7919428" y="777200"/>
              <a:ext cx="338700" cy="338700"/>
              <a:chOff x="2332825" y="3777425"/>
              <a:chExt cx="338700" cy="338700"/>
            </a:xfrm>
          </p:grpSpPr>
          <p:sp>
            <p:nvSpPr>
              <p:cNvPr id="246" name="Google Shape;246;p11"/>
              <p:cNvSpPr/>
              <p:nvPr/>
            </p:nvSpPr>
            <p:spPr>
              <a:xfrm>
                <a:off x="2332825" y="3777425"/>
                <a:ext cx="338700" cy="338700"/>
              </a:xfrm>
              <a:prstGeom prst="star8">
                <a:avLst>
                  <a:gd name="adj" fmla="val 0"/>
                </a:avLst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2404825" y="3849425"/>
                <a:ext cx="194700" cy="1947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3"/>
          <p:cNvSpPr txBox="1">
            <a:spLocks noGrp="1"/>
          </p:cNvSpPr>
          <p:nvPr>
            <p:ph type="subTitle" idx="1"/>
          </p:nvPr>
        </p:nvSpPr>
        <p:spPr>
          <a:xfrm>
            <a:off x="4143825" y="1860200"/>
            <a:ext cx="4191000" cy="3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title" idx="2" hasCustomPrompt="1"/>
          </p:nvPr>
        </p:nvSpPr>
        <p:spPr>
          <a:xfrm>
            <a:off x="4143825" y="1452500"/>
            <a:ext cx="528600" cy="48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3" name="Google Shape;253;p13"/>
          <p:cNvSpPr txBox="1">
            <a:spLocks noGrp="1"/>
          </p:cNvSpPr>
          <p:nvPr>
            <p:ph type="subTitle" idx="3"/>
          </p:nvPr>
        </p:nvSpPr>
        <p:spPr>
          <a:xfrm>
            <a:off x="4672425" y="1452500"/>
            <a:ext cx="36624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subTitle" idx="4"/>
          </p:nvPr>
        </p:nvSpPr>
        <p:spPr>
          <a:xfrm>
            <a:off x="4143825" y="2873175"/>
            <a:ext cx="4191000" cy="3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title" idx="5" hasCustomPrompt="1"/>
          </p:nvPr>
        </p:nvSpPr>
        <p:spPr>
          <a:xfrm>
            <a:off x="4143825" y="2465475"/>
            <a:ext cx="528600" cy="48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6" name="Google Shape;256;p13"/>
          <p:cNvSpPr txBox="1">
            <a:spLocks noGrp="1"/>
          </p:cNvSpPr>
          <p:nvPr>
            <p:ph type="subTitle" idx="6"/>
          </p:nvPr>
        </p:nvSpPr>
        <p:spPr>
          <a:xfrm>
            <a:off x="4672425" y="2465475"/>
            <a:ext cx="36624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subTitle" idx="7"/>
          </p:nvPr>
        </p:nvSpPr>
        <p:spPr>
          <a:xfrm>
            <a:off x="4143825" y="3886150"/>
            <a:ext cx="4191000" cy="3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title" idx="8" hasCustomPrompt="1"/>
          </p:nvPr>
        </p:nvSpPr>
        <p:spPr>
          <a:xfrm>
            <a:off x="4143825" y="3478450"/>
            <a:ext cx="528600" cy="48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9" name="Google Shape;259;p13"/>
          <p:cNvSpPr txBox="1">
            <a:spLocks noGrp="1"/>
          </p:cNvSpPr>
          <p:nvPr>
            <p:ph type="subTitle" idx="9"/>
          </p:nvPr>
        </p:nvSpPr>
        <p:spPr>
          <a:xfrm>
            <a:off x="4672425" y="3478450"/>
            <a:ext cx="36624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260" name="Google Shape;260;p13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1" name="Google Shape;261;p13"/>
          <p:cNvSpPr>
            <a:spLocks noGrp="1"/>
          </p:cNvSpPr>
          <p:nvPr>
            <p:ph type="pic" idx="13"/>
          </p:nvPr>
        </p:nvSpPr>
        <p:spPr>
          <a:xfrm>
            <a:off x="809175" y="1364075"/>
            <a:ext cx="3010800" cy="30102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262" name="Google Shape;262;p13"/>
          <p:cNvGrpSpPr/>
          <p:nvPr/>
        </p:nvGrpSpPr>
        <p:grpSpPr>
          <a:xfrm>
            <a:off x="849888" y="370150"/>
            <a:ext cx="7912800" cy="4234800"/>
            <a:chOff x="849888" y="370150"/>
            <a:chExt cx="7912800" cy="4234800"/>
          </a:xfrm>
        </p:grpSpPr>
        <p:grpSp>
          <p:nvGrpSpPr>
            <p:cNvPr id="263" name="Google Shape;263;p13"/>
            <p:cNvGrpSpPr/>
            <p:nvPr/>
          </p:nvGrpSpPr>
          <p:grpSpPr>
            <a:xfrm>
              <a:off x="849888" y="4266250"/>
              <a:ext cx="338700" cy="338700"/>
              <a:chOff x="2332825" y="3777425"/>
              <a:chExt cx="338700" cy="338700"/>
            </a:xfrm>
          </p:grpSpPr>
          <p:sp>
            <p:nvSpPr>
              <p:cNvPr id="264" name="Google Shape;264;p13"/>
              <p:cNvSpPr/>
              <p:nvPr/>
            </p:nvSpPr>
            <p:spPr>
              <a:xfrm>
                <a:off x="2332825" y="3777425"/>
                <a:ext cx="338700" cy="338700"/>
              </a:xfrm>
              <a:prstGeom prst="star8">
                <a:avLst>
                  <a:gd name="adj" fmla="val 0"/>
                </a:avLst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265" name="Google Shape;265;p13"/>
              <p:cNvSpPr/>
              <p:nvPr/>
            </p:nvSpPr>
            <p:spPr>
              <a:xfrm>
                <a:off x="2404825" y="3849425"/>
                <a:ext cx="194700" cy="1947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grpSp>
          <p:nvGrpSpPr>
            <p:cNvPr id="266" name="Google Shape;266;p13"/>
            <p:cNvGrpSpPr/>
            <p:nvPr/>
          </p:nvGrpSpPr>
          <p:grpSpPr>
            <a:xfrm>
              <a:off x="8423988" y="370150"/>
              <a:ext cx="338700" cy="338700"/>
              <a:chOff x="2332825" y="3777425"/>
              <a:chExt cx="338700" cy="338700"/>
            </a:xfrm>
          </p:grpSpPr>
          <p:sp>
            <p:nvSpPr>
              <p:cNvPr id="267" name="Google Shape;267;p13"/>
              <p:cNvSpPr/>
              <p:nvPr/>
            </p:nvSpPr>
            <p:spPr>
              <a:xfrm>
                <a:off x="2332825" y="3777425"/>
                <a:ext cx="338700" cy="338700"/>
              </a:xfrm>
              <a:prstGeom prst="star8">
                <a:avLst>
                  <a:gd name="adj" fmla="val 0"/>
                </a:avLst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268" name="Google Shape;268;p13"/>
              <p:cNvSpPr/>
              <p:nvPr/>
            </p:nvSpPr>
            <p:spPr>
              <a:xfrm>
                <a:off x="2404825" y="3849425"/>
                <a:ext cx="194700" cy="1947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4"/>
          <p:cNvSpPr txBox="1">
            <a:spLocks noGrp="1"/>
          </p:cNvSpPr>
          <p:nvPr>
            <p:ph type="title"/>
          </p:nvPr>
        </p:nvSpPr>
        <p:spPr>
          <a:xfrm>
            <a:off x="1973550" y="3247650"/>
            <a:ext cx="5196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1" name="Google Shape;271;p14"/>
          <p:cNvSpPr txBox="1">
            <a:spLocks noGrp="1"/>
          </p:cNvSpPr>
          <p:nvPr>
            <p:ph type="subTitle" idx="1"/>
          </p:nvPr>
        </p:nvSpPr>
        <p:spPr>
          <a:xfrm>
            <a:off x="1973550" y="1423750"/>
            <a:ext cx="5196900" cy="18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2" name="Google Shape;272;p14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273" name="Google Shape;273;p14"/>
          <p:cNvGrpSpPr/>
          <p:nvPr/>
        </p:nvGrpSpPr>
        <p:grpSpPr>
          <a:xfrm>
            <a:off x="4572007" y="68855"/>
            <a:ext cx="3287408" cy="4699472"/>
            <a:chOff x="4572007" y="68855"/>
            <a:chExt cx="3287408" cy="4699472"/>
          </a:xfrm>
        </p:grpSpPr>
        <p:grpSp>
          <p:nvGrpSpPr>
            <p:cNvPr id="274" name="Google Shape;274;p14"/>
            <p:cNvGrpSpPr/>
            <p:nvPr/>
          </p:nvGrpSpPr>
          <p:grpSpPr>
            <a:xfrm rot="-3869310" flipH="1">
              <a:off x="7272300" y="4168658"/>
              <a:ext cx="485262" cy="531978"/>
              <a:chOff x="305922" y="1559147"/>
              <a:chExt cx="3270716" cy="3584541"/>
            </a:xfrm>
          </p:grpSpPr>
          <p:sp>
            <p:nvSpPr>
              <p:cNvPr id="275" name="Google Shape;275;p14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14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77;p14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p14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p14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80;p14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p14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2" name="Google Shape;282;p14"/>
            <p:cNvGrpSpPr/>
            <p:nvPr/>
          </p:nvGrpSpPr>
          <p:grpSpPr>
            <a:xfrm rot="8530346" flipH="1">
              <a:off x="4684112" y="161825"/>
              <a:ext cx="485311" cy="532160"/>
              <a:chOff x="305922" y="1559147"/>
              <a:chExt cx="3270716" cy="3584541"/>
            </a:xfrm>
          </p:grpSpPr>
          <p:sp>
            <p:nvSpPr>
              <p:cNvPr id="283" name="Google Shape;283;p14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14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14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14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14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4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4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5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92" name="Google Shape;292;p15"/>
          <p:cNvSpPr txBox="1">
            <a:spLocks noGrp="1"/>
          </p:cNvSpPr>
          <p:nvPr>
            <p:ph type="title"/>
          </p:nvPr>
        </p:nvSpPr>
        <p:spPr>
          <a:xfrm>
            <a:off x="5165575" y="1381300"/>
            <a:ext cx="3265200" cy="116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 idx="2" hasCustomPrompt="1"/>
          </p:nvPr>
        </p:nvSpPr>
        <p:spPr>
          <a:xfrm>
            <a:off x="6796075" y="539512"/>
            <a:ext cx="1634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4" name="Google Shape;294;p15"/>
          <p:cNvSpPr txBox="1">
            <a:spLocks noGrp="1"/>
          </p:cNvSpPr>
          <p:nvPr>
            <p:ph type="subTitle" idx="1"/>
          </p:nvPr>
        </p:nvSpPr>
        <p:spPr>
          <a:xfrm>
            <a:off x="5651875" y="2508050"/>
            <a:ext cx="27789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5"/>
          <p:cNvSpPr>
            <a:spLocks noGrp="1"/>
          </p:cNvSpPr>
          <p:nvPr>
            <p:ph type="pic" idx="3"/>
          </p:nvPr>
        </p:nvSpPr>
        <p:spPr>
          <a:xfrm flipH="1">
            <a:off x="2604425" y="1809797"/>
            <a:ext cx="2852100" cy="28515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15"/>
          <p:cNvSpPr>
            <a:spLocks noGrp="1"/>
          </p:cNvSpPr>
          <p:nvPr>
            <p:ph type="pic" idx="4"/>
          </p:nvPr>
        </p:nvSpPr>
        <p:spPr>
          <a:xfrm>
            <a:off x="522725" y="536800"/>
            <a:ext cx="2148900" cy="21489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297" name="Google Shape;297;p15"/>
          <p:cNvGrpSpPr/>
          <p:nvPr/>
        </p:nvGrpSpPr>
        <p:grpSpPr>
          <a:xfrm>
            <a:off x="879072" y="539500"/>
            <a:ext cx="6410731" cy="4163635"/>
            <a:chOff x="879072" y="539500"/>
            <a:chExt cx="6410731" cy="4163635"/>
          </a:xfrm>
        </p:grpSpPr>
        <p:grpSp>
          <p:nvGrpSpPr>
            <p:cNvPr id="298" name="Google Shape;298;p15"/>
            <p:cNvGrpSpPr/>
            <p:nvPr/>
          </p:nvGrpSpPr>
          <p:grpSpPr>
            <a:xfrm>
              <a:off x="879072" y="3169846"/>
              <a:ext cx="485374" cy="531946"/>
              <a:chOff x="305922" y="1559147"/>
              <a:chExt cx="3270716" cy="3584541"/>
            </a:xfrm>
          </p:grpSpPr>
          <p:sp>
            <p:nvSpPr>
              <p:cNvPr id="299" name="Google Shape;299;p15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15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15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15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15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15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15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6" name="Google Shape;306;p15"/>
            <p:cNvGrpSpPr/>
            <p:nvPr/>
          </p:nvGrpSpPr>
          <p:grpSpPr>
            <a:xfrm rot="2269654">
              <a:off x="3795425" y="632471"/>
              <a:ext cx="485311" cy="532160"/>
              <a:chOff x="305922" y="1559147"/>
              <a:chExt cx="3270716" cy="3584541"/>
            </a:xfrm>
          </p:grpSpPr>
          <p:sp>
            <p:nvSpPr>
              <p:cNvPr id="307" name="Google Shape;307;p15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15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15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15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15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15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15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4" name="Google Shape;314;p15"/>
            <p:cNvGrpSpPr/>
            <p:nvPr/>
          </p:nvGrpSpPr>
          <p:grpSpPr>
            <a:xfrm rot="-2698362">
              <a:off x="6687180" y="4077259"/>
              <a:ext cx="485445" cy="532277"/>
              <a:chOff x="305922" y="1559147"/>
              <a:chExt cx="3270716" cy="3584541"/>
            </a:xfrm>
          </p:grpSpPr>
          <p:sp>
            <p:nvSpPr>
              <p:cNvPr id="315" name="Google Shape;315;p15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15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15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15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15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15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15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2" name="Google Shape;322;p15"/>
          <p:cNvGrpSpPr/>
          <p:nvPr/>
        </p:nvGrpSpPr>
        <p:grpSpPr>
          <a:xfrm>
            <a:off x="1785675" y="4312200"/>
            <a:ext cx="338700" cy="338700"/>
            <a:chOff x="2332825" y="3777425"/>
            <a:chExt cx="338700" cy="338700"/>
          </a:xfrm>
        </p:grpSpPr>
        <p:sp>
          <p:nvSpPr>
            <p:cNvPr id="323" name="Google Shape;323;p15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6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27" name="Google Shape;327;p16"/>
          <p:cNvSpPr txBox="1">
            <a:spLocks noGrp="1"/>
          </p:cNvSpPr>
          <p:nvPr>
            <p:ph type="title"/>
          </p:nvPr>
        </p:nvSpPr>
        <p:spPr>
          <a:xfrm>
            <a:off x="716625" y="1370300"/>
            <a:ext cx="3265200" cy="116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8" name="Google Shape;328;p16"/>
          <p:cNvSpPr txBox="1">
            <a:spLocks noGrp="1"/>
          </p:cNvSpPr>
          <p:nvPr>
            <p:ph type="title" idx="2" hasCustomPrompt="1"/>
          </p:nvPr>
        </p:nvSpPr>
        <p:spPr>
          <a:xfrm>
            <a:off x="716614" y="528512"/>
            <a:ext cx="1634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9" name="Google Shape;329;p16"/>
          <p:cNvSpPr txBox="1">
            <a:spLocks noGrp="1"/>
          </p:cNvSpPr>
          <p:nvPr>
            <p:ph type="subTitle" idx="1"/>
          </p:nvPr>
        </p:nvSpPr>
        <p:spPr>
          <a:xfrm>
            <a:off x="716625" y="2497050"/>
            <a:ext cx="27789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6"/>
          <p:cNvSpPr>
            <a:spLocks noGrp="1"/>
          </p:cNvSpPr>
          <p:nvPr>
            <p:ph type="pic" idx="3"/>
          </p:nvPr>
        </p:nvSpPr>
        <p:spPr>
          <a:xfrm flipH="1">
            <a:off x="5757400" y="417925"/>
            <a:ext cx="2852100" cy="28515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6"/>
          <p:cNvSpPr>
            <a:spLocks noGrp="1"/>
          </p:cNvSpPr>
          <p:nvPr>
            <p:ph type="pic" idx="4"/>
          </p:nvPr>
        </p:nvSpPr>
        <p:spPr>
          <a:xfrm>
            <a:off x="3497538" y="2350280"/>
            <a:ext cx="2148900" cy="21489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332" name="Google Shape;332;p16"/>
          <p:cNvGrpSpPr/>
          <p:nvPr/>
        </p:nvGrpSpPr>
        <p:grpSpPr>
          <a:xfrm rot="2269654">
            <a:off x="7961912" y="3474621"/>
            <a:ext cx="485311" cy="532160"/>
            <a:chOff x="305922" y="1559147"/>
            <a:chExt cx="3270716" cy="3584541"/>
          </a:xfrm>
        </p:grpSpPr>
        <p:sp>
          <p:nvSpPr>
            <p:cNvPr id="333" name="Google Shape;333;p16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6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6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6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16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16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6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0" name="Google Shape;340;p16"/>
          <p:cNvGrpSpPr/>
          <p:nvPr/>
        </p:nvGrpSpPr>
        <p:grpSpPr>
          <a:xfrm>
            <a:off x="6485125" y="4253675"/>
            <a:ext cx="338700" cy="338700"/>
            <a:chOff x="2332825" y="3777425"/>
            <a:chExt cx="338700" cy="338700"/>
          </a:xfrm>
        </p:grpSpPr>
        <p:sp>
          <p:nvSpPr>
            <p:cNvPr id="341" name="Google Shape;341;p16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42" name="Google Shape;342;p16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_1_1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7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346" name="Google Shape;346;p17"/>
          <p:cNvGrpSpPr/>
          <p:nvPr/>
        </p:nvGrpSpPr>
        <p:grpSpPr>
          <a:xfrm>
            <a:off x="1088157" y="34572"/>
            <a:ext cx="7967249" cy="4094693"/>
            <a:chOff x="1088157" y="34572"/>
            <a:chExt cx="7967249" cy="4094693"/>
          </a:xfrm>
        </p:grpSpPr>
        <p:grpSp>
          <p:nvGrpSpPr>
            <p:cNvPr id="347" name="Google Shape;347;p17"/>
            <p:cNvGrpSpPr/>
            <p:nvPr/>
          </p:nvGrpSpPr>
          <p:grpSpPr>
            <a:xfrm rot="5400000">
              <a:off x="8589692" y="3663550"/>
              <a:ext cx="399483" cy="531946"/>
              <a:chOff x="305922" y="1559147"/>
              <a:chExt cx="2691934" cy="3584541"/>
            </a:xfrm>
          </p:grpSpPr>
          <p:sp>
            <p:nvSpPr>
              <p:cNvPr id="348" name="Google Shape;348;p17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17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17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17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17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17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4" name="Google Shape;354;p17"/>
            <p:cNvGrpSpPr/>
            <p:nvPr/>
          </p:nvGrpSpPr>
          <p:grpSpPr>
            <a:xfrm rot="-6367547">
              <a:off x="1168529" y="75550"/>
              <a:ext cx="485166" cy="532162"/>
              <a:chOff x="305922" y="1559147"/>
              <a:chExt cx="3270716" cy="3584541"/>
            </a:xfrm>
          </p:grpSpPr>
          <p:sp>
            <p:nvSpPr>
              <p:cNvPr id="355" name="Google Shape;355;p17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17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17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17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17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17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17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2" name="Google Shape;362;p17"/>
          <p:cNvGrpSpPr/>
          <p:nvPr/>
        </p:nvGrpSpPr>
        <p:grpSpPr>
          <a:xfrm>
            <a:off x="8523450" y="410875"/>
            <a:ext cx="338700" cy="338700"/>
            <a:chOff x="2332825" y="3777425"/>
            <a:chExt cx="338700" cy="338700"/>
          </a:xfrm>
        </p:grpSpPr>
        <p:sp>
          <p:nvSpPr>
            <p:cNvPr id="363" name="Google Shape;363;p17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64" name="Google Shape;364;p17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_1_1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18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368" name="Google Shape;368;p18"/>
          <p:cNvGrpSpPr/>
          <p:nvPr/>
        </p:nvGrpSpPr>
        <p:grpSpPr>
          <a:xfrm>
            <a:off x="3409759" y="182879"/>
            <a:ext cx="5725192" cy="4868238"/>
            <a:chOff x="3409759" y="182879"/>
            <a:chExt cx="5725192" cy="4868238"/>
          </a:xfrm>
        </p:grpSpPr>
        <p:grpSp>
          <p:nvGrpSpPr>
            <p:cNvPr id="369" name="Google Shape;369;p18"/>
            <p:cNvGrpSpPr/>
            <p:nvPr/>
          </p:nvGrpSpPr>
          <p:grpSpPr>
            <a:xfrm>
              <a:off x="3409759" y="4589944"/>
              <a:ext cx="485374" cy="461173"/>
              <a:chOff x="305922" y="2036056"/>
              <a:chExt cx="3270716" cy="3107632"/>
            </a:xfrm>
          </p:grpSpPr>
          <p:sp>
            <p:nvSpPr>
              <p:cNvPr id="370" name="Google Shape;370;p18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18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18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18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p18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6" name="Google Shape;376;p18"/>
            <p:cNvGrpSpPr/>
            <p:nvPr/>
          </p:nvGrpSpPr>
          <p:grpSpPr>
            <a:xfrm rot="-7780027">
              <a:off x="8532789" y="273534"/>
              <a:ext cx="485233" cy="532020"/>
              <a:chOff x="305922" y="1559147"/>
              <a:chExt cx="3270716" cy="3584541"/>
            </a:xfrm>
          </p:grpSpPr>
          <p:sp>
            <p:nvSpPr>
              <p:cNvPr id="377" name="Google Shape;377;p18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18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18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18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18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18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18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4" name="Google Shape;384;p18"/>
          <p:cNvGrpSpPr/>
          <p:nvPr/>
        </p:nvGrpSpPr>
        <p:grpSpPr>
          <a:xfrm>
            <a:off x="305088" y="1181525"/>
            <a:ext cx="338700" cy="338700"/>
            <a:chOff x="2332825" y="3777425"/>
            <a:chExt cx="338700" cy="338700"/>
          </a:xfrm>
        </p:grpSpPr>
        <p:sp>
          <p:nvSpPr>
            <p:cNvPr id="385" name="Google Shape;385;p18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86" name="Google Shape;386;p18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0_1_1_1_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9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390" name="Google Shape;390;p19"/>
          <p:cNvGrpSpPr/>
          <p:nvPr/>
        </p:nvGrpSpPr>
        <p:grpSpPr>
          <a:xfrm>
            <a:off x="105647" y="68859"/>
            <a:ext cx="8804266" cy="5074643"/>
            <a:chOff x="105647" y="68859"/>
            <a:chExt cx="8804266" cy="5074643"/>
          </a:xfrm>
        </p:grpSpPr>
        <p:grpSp>
          <p:nvGrpSpPr>
            <p:cNvPr id="391" name="Google Shape;391;p19"/>
            <p:cNvGrpSpPr/>
            <p:nvPr/>
          </p:nvGrpSpPr>
          <p:grpSpPr>
            <a:xfrm>
              <a:off x="105647" y="1967096"/>
              <a:ext cx="485374" cy="531946"/>
              <a:chOff x="305922" y="1559147"/>
              <a:chExt cx="3270716" cy="3584541"/>
            </a:xfrm>
          </p:grpSpPr>
          <p:sp>
            <p:nvSpPr>
              <p:cNvPr id="392" name="Google Shape;392;p19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19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19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19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19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19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19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9" name="Google Shape;399;p19"/>
            <p:cNvGrpSpPr/>
            <p:nvPr/>
          </p:nvGrpSpPr>
          <p:grpSpPr>
            <a:xfrm rot="2317">
              <a:off x="8424539" y="69022"/>
              <a:ext cx="485374" cy="531946"/>
              <a:chOff x="305922" y="1559147"/>
              <a:chExt cx="3270716" cy="3584541"/>
            </a:xfrm>
          </p:grpSpPr>
          <p:sp>
            <p:nvSpPr>
              <p:cNvPr id="400" name="Google Shape;400;p19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19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p19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19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19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19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19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7" name="Google Shape;407;p19"/>
            <p:cNvGrpSpPr/>
            <p:nvPr/>
          </p:nvGrpSpPr>
          <p:grpSpPr>
            <a:xfrm rot="2269654">
              <a:off x="5135612" y="4518371"/>
              <a:ext cx="485311" cy="532160"/>
              <a:chOff x="305922" y="1559147"/>
              <a:chExt cx="3270716" cy="3584541"/>
            </a:xfrm>
          </p:grpSpPr>
          <p:sp>
            <p:nvSpPr>
              <p:cNvPr id="408" name="Google Shape;408;p19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19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" name="Google Shape;410;p19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19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19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19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Google Shape;414;p19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5" name="Google Shape;415;p19"/>
          <p:cNvGrpSpPr/>
          <p:nvPr/>
        </p:nvGrpSpPr>
        <p:grpSpPr>
          <a:xfrm>
            <a:off x="8430775" y="2851575"/>
            <a:ext cx="338700" cy="338700"/>
            <a:chOff x="2332825" y="3777425"/>
            <a:chExt cx="338700" cy="338700"/>
          </a:xfrm>
        </p:grpSpPr>
        <p:sp>
          <p:nvSpPr>
            <p:cNvPr id="416" name="Google Shape;416;p19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0"/>
          <p:cNvSpPr txBox="1">
            <a:spLocks noGrp="1"/>
          </p:cNvSpPr>
          <p:nvPr>
            <p:ph type="title"/>
          </p:nvPr>
        </p:nvSpPr>
        <p:spPr>
          <a:xfrm>
            <a:off x="5346875" y="1010900"/>
            <a:ext cx="2984100" cy="20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0"/>
          <p:cNvSpPr txBox="1">
            <a:spLocks noGrp="1"/>
          </p:cNvSpPr>
          <p:nvPr>
            <p:ph type="subTitle" idx="1"/>
          </p:nvPr>
        </p:nvSpPr>
        <p:spPr>
          <a:xfrm>
            <a:off x="5346875" y="3028420"/>
            <a:ext cx="29841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0"/>
          <p:cNvSpPr>
            <a:spLocks noGrp="1"/>
          </p:cNvSpPr>
          <p:nvPr>
            <p:ph type="pic" idx="2"/>
          </p:nvPr>
        </p:nvSpPr>
        <p:spPr>
          <a:xfrm>
            <a:off x="896100" y="735200"/>
            <a:ext cx="3675900" cy="36732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p20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423" name="Google Shape;423;p20"/>
          <p:cNvGrpSpPr/>
          <p:nvPr/>
        </p:nvGrpSpPr>
        <p:grpSpPr>
          <a:xfrm>
            <a:off x="410722" y="343530"/>
            <a:ext cx="8319606" cy="4749447"/>
            <a:chOff x="410722" y="343530"/>
            <a:chExt cx="8319606" cy="4749447"/>
          </a:xfrm>
        </p:grpSpPr>
        <p:grpSp>
          <p:nvGrpSpPr>
            <p:cNvPr id="424" name="Google Shape;424;p20"/>
            <p:cNvGrpSpPr/>
            <p:nvPr/>
          </p:nvGrpSpPr>
          <p:grpSpPr>
            <a:xfrm>
              <a:off x="410722" y="478946"/>
              <a:ext cx="485374" cy="531946"/>
              <a:chOff x="305922" y="1559147"/>
              <a:chExt cx="3270716" cy="3584541"/>
            </a:xfrm>
          </p:grpSpPr>
          <p:sp>
            <p:nvSpPr>
              <p:cNvPr id="425" name="Google Shape;425;p20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20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20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20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20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20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20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2" name="Google Shape;432;p20"/>
            <p:cNvGrpSpPr/>
            <p:nvPr/>
          </p:nvGrpSpPr>
          <p:grpSpPr>
            <a:xfrm rot="-6930690">
              <a:off x="8143212" y="411220"/>
              <a:ext cx="485262" cy="531978"/>
              <a:chOff x="305922" y="1559147"/>
              <a:chExt cx="3270716" cy="3584541"/>
            </a:xfrm>
          </p:grpSpPr>
          <p:sp>
            <p:nvSpPr>
              <p:cNvPr id="433" name="Google Shape;433;p20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434;p20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20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436;p20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20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20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20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0" name="Google Shape;440;p20"/>
            <p:cNvGrpSpPr/>
            <p:nvPr/>
          </p:nvGrpSpPr>
          <p:grpSpPr>
            <a:xfrm rot="2269654">
              <a:off x="6262612" y="4467846"/>
              <a:ext cx="485311" cy="532160"/>
              <a:chOff x="305922" y="1559147"/>
              <a:chExt cx="3270716" cy="3584541"/>
            </a:xfrm>
          </p:grpSpPr>
          <p:sp>
            <p:nvSpPr>
              <p:cNvPr id="441" name="Google Shape;441;p20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20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20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20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20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20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20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8" name="Google Shape;448;p20"/>
          <p:cNvGrpSpPr/>
          <p:nvPr/>
        </p:nvGrpSpPr>
        <p:grpSpPr>
          <a:xfrm>
            <a:off x="675250" y="4220625"/>
            <a:ext cx="338700" cy="338700"/>
            <a:chOff x="2332825" y="3777425"/>
            <a:chExt cx="338700" cy="338700"/>
          </a:xfrm>
        </p:grpSpPr>
        <p:sp>
          <p:nvSpPr>
            <p:cNvPr id="449" name="Google Shape;449;p20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716614" y="2815450"/>
            <a:ext cx="3265200" cy="116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title" idx="2" hasCustomPrompt="1"/>
          </p:nvPr>
        </p:nvSpPr>
        <p:spPr>
          <a:xfrm>
            <a:off x="716614" y="1973662"/>
            <a:ext cx="1634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716614" y="3942200"/>
            <a:ext cx="27789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3" name="Google Shape;43;p3"/>
          <p:cNvSpPr>
            <a:spLocks noGrp="1"/>
          </p:cNvSpPr>
          <p:nvPr>
            <p:ph type="pic" idx="3"/>
          </p:nvPr>
        </p:nvSpPr>
        <p:spPr>
          <a:xfrm flipH="1">
            <a:off x="5757400" y="1708475"/>
            <a:ext cx="2852100" cy="28515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" name="Google Shape;44;p3"/>
          <p:cNvSpPr>
            <a:spLocks noGrp="1"/>
          </p:cNvSpPr>
          <p:nvPr>
            <p:ph type="pic" idx="4"/>
          </p:nvPr>
        </p:nvSpPr>
        <p:spPr>
          <a:xfrm>
            <a:off x="3892600" y="451005"/>
            <a:ext cx="2148900" cy="21489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45" name="Google Shape;45;p3"/>
          <p:cNvGrpSpPr/>
          <p:nvPr/>
        </p:nvGrpSpPr>
        <p:grpSpPr>
          <a:xfrm>
            <a:off x="3892590" y="539505"/>
            <a:ext cx="4585338" cy="4630380"/>
            <a:chOff x="3892590" y="539505"/>
            <a:chExt cx="4585338" cy="4630380"/>
          </a:xfrm>
        </p:grpSpPr>
        <p:grpSp>
          <p:nvGrpSpPr>
            <p:cNvPr id="46" name="Google Shape;46;p3"/>
            <p:cNvGrpSpPr/>
            <p:nvPr/>
          </p:nvGrpSpPr>
          <p:grpSpPr>
            <a:xfrm rot="-6930690">
              <a:off x="7890812" y="607195"/>
              <a:ext cx="485262" cy="531978"/>
              <a:chOff x="305922" y="1559147"/>
              <a:chExt cx="3270716" cy="3584541"/>
            </a:xfrm>
          </p:grpSpPr>
          <p:sp>
            <p:nvSpPr>
              <p:cNvPr id="47" name="Google Shape;47;p3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 rot="-8267163">
              <a:off x="4008343" y="4543610"/>
              <a:ext cx="485325" cy="532158"/>
              <a:chOff x="305922" y="1559147"/>
              <a:chExt cx="3270716" cy="3584541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2" name="Google Shape;62;p3"/>
          <p:cNvGrpSpPr/>
          <p:nvPr/>
        </p:nvGrpSpPr>
        <p:grpSpPr>
          <a:xfrm>
            <a:off x="5180325" y="3733763"/>
            <a:ext cx="338700" cy="338700"/>
            <a:chOff x="2332825" y="3777425"/>
            <a:chExt cx="338700" cy="338700"/>
          </a:xfrm>
        </p:grpSpPr>
        <p:sp>
          <p:nvSpPr>
            <p:cNvPr id="63" name="Google Shape;63;p3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1"/>
          <p:cNvSpPr txBox="1">
            <a:spLocks noGrp="1"/>
          </p:cNvSpPr>
          <p:nvPr>
            <p:ph type="title"/>
          </p:nvPr>
        </p:nvSpPr>
        <p:spPr>
          <a:xfrm>
            <a:off x="932725" y="1555775"/>
            <a:ext cx="2646300" cy="113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21"/>
          <p:cNvSpPr txBox="1">
            <a:spLocks noGrp="1"/>
          </p:cNvSpPr>
          <p:nvPr>
            <p:ph type="subTitle" idx="1"/>
          </p:nvPr>
        </p:nvSpPr>
        <p:spPr>
          <a:xfrm>
            <a:off x="932725" y="2582899"/>
            <a:ext cx="2646300" cy="10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21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455" name="Google Shape;455;p21"/>
          <p:cNvGrpSpPr/>
          <p:nvPr/>
        </p:nvGrpSpPr>
        <p:grpSpPr>
          <a:xfrm>
            <a:off x="932722" y="370143"/>
            <a:ext cx="8137634" cy="4668899"/>
            <a:chOff x="932722" y="370143"/>
            <a:chExt cx="8137634" cy="4668899"/>
          </a:xfrm>
        </p:grpSpPr>
        <p:grpSp>
          <p:nvGrpSpPr>
            <p:cNvPr id="456" name="Google Shape;456;p21"/>
            <p:cNvGrpSpPr/>
            <p:nvPr/>
          </p:nvGrpSpPr>
          <p:grpSpPr>
            <a:xfrm>
              <a:off x="932722" y="4507096"/>
              <a:ext cx="485374" cy="531946"/>
              <a:chOff x="305922" y="1559147"/>
              <a:chExt cx="3270716" cy="3584541"/>
            </a:xfrm>
          </p:grpSpPr>
          <p:sp>
            <p:nvSpPr>
              <p:cNvPr id="457" name="Google Shape;457;p21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21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21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21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21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21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21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4" name="Google Shape;464;p21"/>
            <p:cNvGrpSpPr/>
            <p:nvPr/>
          </p:nvGrpSpPr>
          <p:grpSpPr>
            <a:xfrm rot="-5850779">
              <a:off x="8532342" y="379704"/>
              <a:ext cx="485288" cy="531899"/>
              <a:chOff x="305922" y="1559147"/>
              <a:chExt cx="3270716" cy="3584541"/>
            </a:xfrm>
          </p:grpSpPr>
          <p:sp>
            <p:nvSpPr>
              <p:cNvPr id="465" name="Google Shape;465;p21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21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21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21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21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21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21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72" name="Google Shape;472;p21"/>
          <p:cNvGrpSpPr/>
          <p:nvPr/>
        </p:nvGrpSpPr>
        <p:grpSpPr>
          <a:xfrm>
            <a:off x="336550" y="370150"/>
            <a:ext cx="7759625" cy="4233850"/>
            <a:chOff x="336550" y="370150"/>
            <a:chExt cx="7759625" cy="4233850"/>
          </a:xfrm>
        </p:grpSpPr>
        <p:grpSp>
          <p:nvGrpSpPr>
            <p:cNvPr id="473" name="Google Shape;473;p21"/>
            <p:cNvGrpSpPr/>
            <p:nvPr/>
          </p:nvGrpSpPr>
          <p:grpSpPr>
            <a:xfrm>
              <a:off x="7757475" y="4265300"/>
              <a:ext cx="338700" cy="338700"/>
              <a:chOff x="2332825" y="3777425"/>
              <a:chExt cx="338700" cy="338700"/>
            </a:xfrm>
          </p:grpSpPr>
          <p:sp>
            <p:nvSpPr>
              <p:cNvPr id="474" name="Google Shape;474;p21"/>
              <p:cNvSpPr/>
              <p:nvPr/>
            </p:nvSpPr>
            <p:spPr>
              <a:xfrm>
                <a:off x="2332825" y="3777425"/>
                <a:ext cx="338700" cy="338700"/>
              </a:xfrm>
              <a:prstGeom prst="star8">
                <a:avLst>
                  <a:gd name="adj" fmla="val 0"/>
                </a:avLst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475" name="Google Shape;475;p21"/>
              <p:cNvSpPr/>
              <p:nvPr/>
            </p:nvSpPr>
            <p:spPr>
              <a:xfrm>
                <a:off x="2404825" y="3849425"/>
                <a:ext cx="194700" cy="1947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grpSp>
          <p:nvGrpSpPr>
            <p:cNvPr id="476" name="Google Shape;476;p21"/>
            <p:cNvGrpSpPr/>
            <p:nvPr/>
          </p:nvGrpSpPr>
          <p:grpSpPr>
            <a:xfrm>
              <a:off x="336550" y="370150"/>
              <a:ext cx="338700" cy="338700"/>
              <a:chOff x="2332825" y="3777425"/>
              <a:chExt cx="338700" cy="338700"/>
            </a:xfrm>
          </p:grpSpPr>
          <p:sp>
            <p:nvSpPr>
              <p:cNvPr id="477" name="Google Shape;477;p21"/>
              <p:cNvSpPr/>
              <p:nvPr/>
            </p:nvSpPr>
            <p:spPr>
              <a:xfrm>
                <a:off x="2332825" y="3777425"/>
                <a:ext cx="338700" cy="338700"/>
              </a:xfrm>
              <a:prstGeom prst="star8">
                <a:avLst>
                  <a:gd name="adj" fmla="val 0"/>
                </a:avLst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478" name="Google Shape;478;p21"/>
              <p:cNvSpPr/>
              <p:nvPr/>
            </p:nvSpPr>
            <p:spPr>
              <a:xfrm>
                <a:off x="2404825" y="3849425"/>
                <a:ext cx="194700" cy="1947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2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1" name="Google Shape;481;p22"/>
          <p:cNvSpPr txBox="1">
            <a:spLocks noGrp="1"/>
          </p:cNvSpPr>
          <p:nvPr>
            <p:ph type="title"/>
          </p:nvPr>
        </p:nvSpPr>
        <p:spPr>
          <a:xfrm>
            <a:off x="5489563" y="1490645"/>
            <a:ext cx="2646300" cy="113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22"/>
          <p:cNvSpPr txBox="1">
            <a:spLocks noGrp="1"/>
          </p:cNvSpPr>
          <p:nvPr>
            <p:ph type="subTitle" idx="1"/>
          </p:nvPr>
        </p:nvSpPr>
        <p:spPr>
          <a:xfrm>
            <a:off x="5489563" y="2517768"/>
            <a:ext cx="2646300" cy="10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83" name="Google Shape;483;p22"/>
          <p:cNvGrpSpPr/>
          <p:nvPr/>
        </p:nvGrpSpPr>
        <p:grpSpPr>
          <a:xfrm>
            <a:off x="497802" y="37632"/>
            <a:ext cx="8142976" cy="5023869"/>
            <a:chOff x="497802" y="37632"/>
            <a:chExt cx="8142976" cy="5023869"/>
          </a:xfrm>
        </p:grpSpPr>
        <p:grpSp>
          <p:nvGrpSpPr>
            <p:cNvPr id="484" name="Google Shape;484;p22"/>
            <p:cNvGrpSpPr/>
            <p:nvPr/>
          </p:nvGrpSpPr>
          <p:grpSpPr>
            <a:xfrm rot="3818526">
              <a:off x="601206" y="107217"/>
              <a:ext cx="485476" cy="532058"/>
              <a:chOff x="305922" y="1559147"/>
              <a:chExt cx="3270716" cy="3584541"/>
            </a:xfrm>
          </p:grpSpPr>
          <p:sp>
            <p:nvSpPr>
              <p:cNvPr id="485" name="Google Shape;485;p22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p22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87;p22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p22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22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Google Shape;490;p22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22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2" name="Google Shape;492;p22"/>
            <p:cNvGrpSpPr/>
            <p:nvPr/>
          </p:nvGrpSpPr>
          <p:grpSpPr>
            <a:xfrm rot="-6930690">
              <a:off x="8053662" y="326245"/>
              <a:ext cx="485262" cy="531978"/>
              <a:chOff x="305922" y="1559147"/>
              <a:chExt cx="3270716" cy="3584541"/>
            </a:xfrm>
          </p:grpSpPr>
          <p:sp>
            <p:nvSpPr>
              <p:cNvPr id="493" name="Google Shape;493;p22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22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22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22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22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22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22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0" name="Google Shape;500;p22"/>
            <p:cNvGrpSpPr/>
            <p:nvPr/>
          </p:nvGrpSpPr>
          <p:grpSpPr>
            <a:xfrm rot="2269654">
              <a:off x="1864262" y="4436371"/>
              <a:ext cx="485311" cy="532160"/>
              <a:chOff x="305922" y="1559147"/>
              <a:chExt cx="3270716" cy="3584541"/>
            </a:xfrm>
          </p:grpSpPr>
          <p:sp>
            <p:nvSpPr>
              <p:cNvPr id="501" name="Google Shape;501;p22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22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22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22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22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22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22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08" name="Google Shape;508;p22"/>
          <p:cNvGrpSpPr/>
          <p:nvPr/>
        </p:nvGrpSpPr>
        <p:grpSpPr>
          <a:xfrm>
            <a:off x="5017650" y="539500"/>
            <a:ext cx="338700" cy="338700"/>
            <a:chOff x="2332825" y="3777425"/>
            <a:chExt cx="338700" cy="338700"/>
          </a:xfrm>
        </p:grpSpPr>
        <p:sp>
          <p:nvSpPr>
            <p:cNvPr id="509" name="Google Shape;509;p22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10" name="Google Shape;510;p22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3"/>
          <p:cNvSpPr txBox="1">
            <a:spLocks noGrp="1"/>
          </p:cNvSpPr>
          <p:nvPr>
            <p:ph type="subTitle" idx="1"/>
          </p:nvPr>
        </p:nvSpPr>
        <p:spPr>
          <a:xfrm>
            <a:off x="4903129" y="2424412"/>
            <a:ext cx="23631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23"/>
          <p:cNvSpPr txBox="1">
            <a:spLocks noGrp="1"/>
          </p:cNvSpPr>
          <p:nvPr>
            <p:ph type="subTitle" idx="2"/>
          </p:nvPr>
        </p:nvSpPr>
        <p:spPr>
          <a:xfrm>
            <a:off x="1877763" y="2424413"/>
            <a:ext cx="23631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23"/>
          <p:cNvSpPr txBox="1">
            <a:spLocks noGrp="1"/>
          </p:cNvSpPr>
          <p:nvPr>
            <p:ph type="subTitle" idx="3"/>
          </p:nvPr>
        </p:nvSpPr>
        <p:spPr>
          <a:xfrm>
            <a:off x="1877763" y="1941713"/>
            <a:ext cx="23631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515" name="Google Shape;515;p23"/>
          <p:cNvSpPr txBox="1">
            <a:spLocks noGrp="1"/>
          </p:cNvSpPr>
          <p:nvPr>
            <p:ph type="subTitle" idx="4"/>
          </p:nvPr>
        </p:nvSpPr>
        <p:spPr>
          <a:xfrm>
            <a:off x="4903133" y="1941713"/>
            <a:ext cx="23631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516" name="Google Shape;516;p23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17" name="Google Shape;517;p2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18" name="Google Shape;518;p23"/>
          <p:cNvGrpSpPr/>
          <p:nvPr/>
        </p:nvGrpSpPr>
        <p:grpSpPr>
          <a:xfrm rot="10800000" flipH="1">
            <a:off x="374525" y="910006"/>
            <a:ext cx="338700" cy="338700"/>
            <a:chOff x="2332825" y="3777425"/>
            <a:chExt cx="338700" cy="338700"/>
          </a:xfrm>
        </p:grpSpPr>
        <p:sp>
          <p:nvSpPr>
            <p:cNvPr id="519" name="Google Shape;519;p23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20" name="Google Shape;520;p23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521" name="Google Shape;521;p23"/>
          <p:cNvGrpSpPr/>
          <p:nvPr/>
        </p:nvGrpSpPr>
        <p:grpSpPr>
          <a:xfrm>
            <a:off x="3818922" y="1353405"/>
            <a:ext cx="5041607" cy="3686161"/>
            <a:chOff x="3818922" y="1353405"/>
            <a:chExt cx="5041607" cy="3686161"/>
          </a:xfrm>
        </p:grpSpPr>
        <p:grpSp>
          <p:nvGrpSpPr>
            <p:cNvPr id="522" name="Google Shape;522;p23"/>
            <p:cNvGrpSpPr/>
            <p:nvPr/>
          </p:nvGrpSpPr>
          <p:grpSpPr>
            <a:xfrm rot="250419" flipH="1">
              <a:off x="3837993" y="4490660"/>
              <a:ext cx="485353" cy="531975"/>
              <a:chOff x="305922" y="1559147"/>
              <a:chExt cx="3270716" cy="3584541"/>
            </a:xfrm>
          </p:grpSpPr>
          <p:sp>
            <p:nvSpPr>
              <p:cNvPr id="523" name="Google Shape;523;p23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23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23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23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0" name="Google Shape;530;p23"/>
            <p:cNvGrpSpPr/>
            <p:nvPr/>
          </p:nvGrpSpPr>
          <p:grpSpPr>
            <a:xfrm rot="8530346" flipH="1">
              <a:off x="8263112" y="1446375"/>
              <a:ext cx="485311" cy="532160"/>
              <a:chOff x="305922" y="1559147"/>
              <a:chExt cx="3270716" cy="3584541"/>
            </a:xfrm>
          </p:grpSpPr>
          <p:sp>
            <p:nvSpPr>
              <p:cNvPr id="531" name="Google Shape;531;p23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23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23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23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23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23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23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4"/>
          <p:cNvSpPr txBox="1">
            <a:spLocks noGrp="1"/>
          </p:cNvSpPr>
          <p:nvPr>
            <p:ph type="subTitle" idx="1"/>
          </p:nvPr>
        </p:nvSpPr>
        <p:spPr>
          <a:xfrm>
            <a:off x="4666845" y="1543100"/>
            <a:ext cx="3621900" cy="25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24"/>
          <p:cNvSpPr txBox="1">
            <a:spLocks noGrp="1"/>
          </p:cNvSpPr>
          <p:nvPr>
            <p:ph type="subTitle" idx="2"/>
          </p:nvPr>
        </p:nvSpPr>
        <p:spPr>
          <a:xfrm>
            <a:off x="855250" y="1543100"/>
            <a:ext cx="3621900" cy="25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4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42" name="Google Shape;542;p2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43" name="Google Shape;543;p24"/>
          <p:cNvGrpSpPr/>
          <p:nvPr/>
        </p:nvGrpSpPr>
        <p:grpSpPr>
          <a:xfrm>
            <a:off x="113797" y="925921"/>
            <a:ext cx="485374" cy="531946"/>
            <a:chOff x="305922" y="1559147"/>
            <a:chExt cx="3270716" cy="3584541"/>
          </a:xfrm>
        </p:grpSpPr>
        <p:sp>
          <p:nvSpPr>
            <p:cNvPr id="544" name="Google Shape;544;p24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1" name="Google Shape;551;p24"/>
          <p:cNvGrpSpPr/>
          <p:nvPr/>
        </p:nvGrpSpPr>
        <p:grpSpPr>
          <a:xfrm>
            <a:off x="8378375" y="370150"/>
            <a:ext cx="338700" cy="338700"/>
            <a:chOff x="2332825" y="3777425"/>
            <a:chExt cx="338700" cy="338700"/>
          </a:xfrm>
        </p:grpSpPr>
        <p:sp>
          <p:nvSpPr>
            <p:cNvPr id="552" name="Google Shape;552;p24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5"/>
          <p:cNvSpPr txBox="1">
            <a:spLocks noGrp="1"/>
          </p:cNvSpPr>
          <p:nvPr>
            <p:ph type="subTitle" idx="1"/>
          </p:nvPr>
        </p:nvSpPr>
        <p:spPr>
          <a:xfrm>
            <a:off x="719997" y="1727251"/>
            <a:ext cx="376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25"/>
          <p:cNvSpPr txBox="1">
            <a:spLocks noGrp="1"/>
          </p:cNvSpPr>
          <p:nvPr>
            <p:ph type="subTitle" idx="2"/>
          </p:nvPr>
        </p:nvSpPr>
        <p:spPr>
          <a:xfrm>
            <a:off x="719997" y="2879275"/>
            <a:ext cx="376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25"/>
          <p:cNvSpPr txBox="1">
            <a:spLocks noGrp="1"/>
          </p:cNvSpPr>
          <p:nvPr>
            <p:ph type="subTitle" idx="3"/>
          </p:nvPr>
        </p:nvSpPr>
        <p:spPr>
          <a:xfrm>
            <a:off x="719997" y="4031300"/>
            <a:ext cx="376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5"/>
          <p:cNvSpPr txBox="1">
            <a:spLocks noGrp="1"/>
          </p:cNvSpPr>
          <p:nvPr>
            <p:ph type="subTitle" idx="4"/>
          </p:nvPr>
        </p:nvSpPr>
        <p:spPr>
          <a:xfrm>
            <a:off x="719997" y="1369125"/>
            <a:ext cx="3763200" cy="4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559" name="Google Shape;559;p25"/>
          <p:cNvSpPr txBox="1">
            <a:spLocks noGrp="1"/>
          </p:cNvSpPr>
          <p:nvPr>
            <p:ph type="subTitle" idx="5"/>
          </p:nvPr>
        </p:nvSpPr>
        <p:spPr>
          <a:xfrm>
            <a:off x="719997" y="2521112"/>
            <a:ext cx="3763200" cy="4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560" name="Google Shape;560;p25"/>
          <p:cNvSpPr txBox="1">
            <a:spLocks noGrp="1"/>
          </p:cNvSpPr>
          <p:nvPr>
            <p:ph type="subTitle" idx="6"/>
          </p:nvPr>
        </p:nvSpPr>
        <p:spPr>
          <a:xfrm>
            <a:off x="719997" y="3673100"/>
            <a:ext cx="3763200" cy="4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561" name="Google Shape;561;p25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2" name="Google Shape;562;p25"/>
          <p:cNvSpPr txBox="1">
            <a:spLocks noGrp="1"/>
          </p:cNvSpPr>
          <p:nvPr>
            <p:ph type="title"/>
          </p:nvPr>
        </p:nvSpPr>
        <p:spPr>
          <a:xfrm>
            <a:off x="719997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25"/>
          <p:cNvSpPr>
            <a:spLocks noGrp="1"/>
          </p:cNvSpPr>
          <p:nvPr>
            <p:ph type="pic" idx="7"/>
          </p:nvPr>
        </p:nvSpPr>
        <p:spPr>
          <a:xfrm>
            <a:off x="5181400" y="1400350"/>
            <a:ext cx="3144300" cy="31437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564" name="Google Shape;564;p25"/>
          <p:cNvGrpSpPr/>
          <p:nvPr/>
        </p:nvGrpSpPr>
        <p:grpSpPr>
          <a:xfrm>
            <a:off x="72286" y="374863"/>
            <a:ext cx="8502832" cy="4680978"/>
            <a:chOff x="72286" y="374863"/>
            <a:chExt cx="8502832" cy="4680978"/>
          </a:xfrm>
        </p:grpSpPr>
        <p:grpSp>
          <p:nvGrpSpPr>
            <p:cNvPr id="565" name="Google Shape;565;p25"/>
            <p:cNvGrpSpPr/>
            <p:nvPr/>
          </p:nvGrpSpPr>
          <p:grpSpPr>
            <a:xfrm rot="-9897698">
              <a:off x="132799" y="428769"/>
              <a:ext cx="485315" cy="532134"/>
              <a:chOff x="305922" y="1559147"/>
              <a:chExt cx="3270716" cy="3584541"/>
            </a:xfrm>
          </p:grpSpPr>
          <p:sp>
            <p:nvSpPr>
              <p:cNvPr id="566" name="Google Shape;566;p25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25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25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25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25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25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25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3" name="Google Shape;573;p25"/>
            <p:cNvGrpSpPr/>
            <p:nvPr/>
          </p:nvGrpSpPr>
          <p:grpSpPr>
            <a:xfrm rot="-5622677">
              <a:off x="8051442" y="4530419"/>
              <a:ext cx="485083" cy="532008"/>
              <a:chOff x="305922" y="1559147"/>
              <a:chExt cx="3270716" cy="3584541"/>
            </a:xfrm>
          </p:grpSpPr>
          <p:sp>
            <p:nvSpPr>
              <p:cNvPr id="574" name="Google Shape;574;p25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25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25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25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25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25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25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81" name="Google Shape;581;p25"/>
          <p:cNvGrpSpPr/>
          <p:nvPr/>
        </p:nvGrpSpPr>
        <p:grpSpPr>
          <a:xfrm>
            <a:off x="8504050" y="467850"/>
            <a:ext cx="338700" cy="338700"/>
            <a:chOff x="2332825" y="3777425"/>
            <a:chExt cx="338700" cy="338700"/>
          </a:xfrm>
        </p:grpSpPr>
        <p:sp>
          <p:nvSpPr>
            <p:cNvPr id="582" name="Google Shape;582;p25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83" name="Google Shape;583;p25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6"/>
          <p:cNvSpPr txBox="1">
            <a:spLocks noGrp="1"/>
          </p:cNvSpPr>
          <p:nvPr>
            <p:ph type="subTitle" idx="1"/>
          </p:nvPr>
        </p:nvSpPr>
        <p:spPr>
          <a:xfrm>
            <a:off x="720000" y="2110875"/>
            <a:ext cx="2550900" cy="7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26"/>
          <p:cNvSpPr txBox="1">
            <a:spLocks noGrp="1"/>
          </p:cNvSpPr>
          <p:nvPr>
            <p:ph type="subTitle" idx="2"/>
          </p:nvPr>
        </p:nvSpPr>
        <p:spPr>
          <a:xfrm>
            <a:off x="4155387" y="2110875"/>
            <a:ext cx="2550900" cy="7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26"/>
          <p:cNvSpPr txBox="1">
            <a:spLocks noGrp="1"/>
          </p:cNvSpPr>
          <p:nvPr>
            <p:ph type="subTitle" idx="3"/>
          </p:nvPr>
        </p:nvSpPr>
        <p:spPr>
          <a:xfrm>
            <a:off x="2437693" y="3544275"/>
            <a:ext cx="2550900" cy="7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26"/>
          <p:cNvSpPr txBox="1">
            <a:spLocks noGrp="1"/>
          </p:cNvSpPr>
          <p:nvPr>
            <p:ph type="subTitle" idx="4"/>
          </p:nvPr>
        </p:nvSpPr>
        <p:spPr>
          <a:xfrm>
            <a:off x="5873080" y="3544275"/>
            <a:ext cx="2550900" cy="7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26"/>
          <p:cNvSpPr txBox="1">
            <a:spLocks noGrp="1"/>
          </p:cNvSpPr>
          <p:nvPr>
            <p:ph type="subTitle" idx="5"/>
          </p:nvPr>
        </p:nvSpPr>
        <p:spPr>
          <a:xfrm>
            <a:off x="720016" y="1698675"/>
            <a:ext cx="2550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590" name="Google Shape;590;p26"/>
          <p:cNvSpPr txBox="1">
            <a:spLocks noGrp="1"/>
          </p:cNvSpPr>
          <p:nvPr>
            <p:ph type="subTitle" idx="6"/>
          </p:nvPr>
        </p:nvSpPr>
        <p:spPr>
          <a:xfrm>
            <a:off x="2437708" y="3132075"/>
            <a:ext cx="2550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591" name="Google Shape;591;p26"/>
          <p:cNvSpPr txBox="1">
            <a:spLocks noGrp="1"/>
          </p:cNvSpPr>
          <p:nvPr>
            <p:ph type="subTitle" idx="7"/>
          </p:nvPr>
        </p:nvSpPr>
        <p:spPr>
          <a:xfrm>
            <a:off x="4155399" y="1698675"/>
            <a:ext cx="2550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592" name="Google Shape;592;p26"/>
          <p:cNvSpPr txBox="1">
            <a:spLocks noGrp="1"/>
          </p:cNvSpPr>
          <p:nvPr>
            <p:ph type="subTitle" idx="8"/>
          </p:nvPr>
        </p:nvSpPr>
        <p:spPr>
          <a:xfrm>
            <a:off x="5873091" y="3132075"/>
            <a:ext cx="2550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593" name="Google Shape;593;p26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94" name="Google Shape;594;p2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95" name="Google Shape;595;p26"/>
          <p:cNvGrpSpPr/>
          <p:nvPr/>
        </p:nvGrpSpPr>
        <p:grpSpPr>
          <a:xfrm>
            <a:off x="511225" y="1112200"/>
            <a:ext cx="338700" cy="338700"/>
            <a:chOff x="2332825" y="3777425"/>
            <a:chExt cx="338700" cy="338700"/>
          </a:xfrm>
        </p:grpSpPr>
        <p:sp>
          <p:nvSpPr>
            <p:cNvPr id="596" name="Google Shape;596;p26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97" name="Google Shape;597;p26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5_1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7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00" name="Google Shape;600;p2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27"/>
          <p:cNvSpPr txBox="1">
            <a:spLocks noGrp="1"/>
          </p:cNvSpPr>
          <p:nvPr>
            <p:ph type="subTitle" idx="1"/>
          </p:nvPr>
        </p:nvSpPr>
        <p:spPr>
          <a:xfrm>
            <a:off x="713225" y="2110875"/>
            <a:ext cx="246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27"/>
          <p:cNvSpPr txBox="1">
            <a:spLocks noGrp="1"/>
          </p:cNvSpPr>
          <p:nvPr>
            <p:ph type="subTitle" idx="2"/>
          </p:nvPr>
        </p:nvSpPr>
        <p:spPr>
          <a:xfrm>
            <a:off x="713241" y="1698675"/>
            <a:ext cx="24615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603" name="Google Shape;603;p27"/>
          <p:cNvSpPr txBox="1">
            <a:spLocks noGrp="1"/>
          </p:cNvSpPr>
          <p:nvPr>
            <p:ph type="subTitle" idx="3"/>
          </p:nvPr>
        </p:nvSpPr>
        <p:spPr>
          <a:xfrm>
            <a:off x="3343388" y="2110875"/>
            <a:ext cx="246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27"/>
          <p:cNvSpPr txBox="1">
            <a:spLocks noGrp="1"/>
          </p:cNvSpPr>
          <p:nvPr>
            <p:ph type="subTitle" idx="4"/>
          </p:nvPr>
        </p:nvSpPr>
        <p:spPr>
          <a:xfrm>
            <a:off x="3343405" y="1698675"/>
            <a:ext cx="24615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605" name="Google Shape;605;p27"/>
          <p:cNvSpPr txBox="1">
            <a:spLocks noGrp="1"/>
          </p:cNvSpPr>
          <p:nvPr>
            <p:ph type="subTitle" idx="5"/>
          </p:nvPr>
        </p:nvSpPr>
        <p:spPr>
          <a:xfrm>
            <a:off x="5973551" y="2110875"/>
            <a:ext cx="246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27"/>
          <p:cNvSpPr txBox="1">
            <a:spLocks noGrp="1"/>
          </p:cNvSpPr>
          <p:nvPr>
            <p:ph type="subTitle" idx="6"/>
          </p:nvPr>
        </p:nvSpPr>
        <p:spPr>
          <a:xfrm>
            <a:off x="5973570" y="1698675"/>
            <a:ext cx="24615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607" name="Google Shape;607;p27"/>
          <p:cNvSpPr txBox="1">
            <a:spLocks noGrp="1"/>
          </p:cNvSpPr>
          <p:nvPr>
            <p:ph type="subTitle" idx="7"/>
          </p:nvPr>
        </p:nvSpPr>
        <p:spPr>
          <a:xfrm>
            <a:off x="4658470" y="3505225"/>
            <a:ext cx="246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27"/>
          <p:cNvSpPr txBox="1">
            <a:spLocks noGrp="1"/>
          </p:cNvSpPr>
          <p:nvPr>
            <p:ph type="subTitle" idx="8"/>
          </p:nvPr>
        </p:nvSpPr>
        <p:spPr>
          <a:xfrm>
            <a:off x="2028323" y="3093025"/>
            <a:ext cx="24615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609" name="Google Shape;609;p27"/>
          <p:cNvSpPr txBox="1">
            <a:spLocks noGrp="1"/>
          </p:cNvSpPr>
          <p:nvPr>
            <p:ph type="subTitle" idx="9"/>
          </p:nvPr>
        </p:nvSpPr>
        <p:spPr>
          <a:xfrm>
            <a:off x="2028307" y="3505225"/>
            <a:ext cx="246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27"/>
          <p:cNvSpPr txBox="1">
            <a:spLocks noGrp="1"/>
          </p:cNvSpPr>
          <p:nvPr>
            <p:ph type="subTitle" idx="13"/>
          </p:nvPr>
        </p:nvSpPr>
        <p:spPr>
          <a:xfrm>
            <a:off x="4658487" y="3093025"/>
            <a:ext cx="24615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grpSp>
        <p:nvGrpSpPr>
          <p:cNvPr id="611" name="Google Shape;611;p27"/>
          <p:cNvGrpSpPr/>
          <p:nvPr/>
        </p:nvGrpSpPr>
        <p:grpSpPr>
          <a:xfrm>
            <a:off x="381300" y="370150"/>
            <a:ext cx="7274850" cy="4403200"/>
            <a:chOff x="381300" y="370150"/>
            <a:chExt cx="7274850" cy="4403200"/>
          </a:xfrm>
        </p:grpSpPr>
        <p:grpSp>
          <p:nvGrpSpPr>
            <p:cNvPr id="612" name="Google Shape;612;p27"/>
            <p:cNvGrpSpPr/>
            <p:nvPr/>
          </p:nvGrpSpPr>
          <p:grpSpPr>
            <a:xfrm>
              <a:off x="381300" y="370150"/>
              <a:ext cx="338700" cy="338700"/>
              <a:chOff x="2332825" y="3777425"/>
              <a:chExt cx="338700" cy="338700"/>
            </a:xfrm>
          </p:grpSpPr>
          <p:sp>
            <p:nvSpPr>
              <p:cNvPr id="613" name="Google Shape;613;p27"/>
              <p:cNvSpPr/>
              <p:nvPr/>
            </p:nvSpPr>
            <p:spPr>
              <a:xfrm>
                <a:off x="2332825" y="3777425"/>
                <a:ext cx="338700" cy="338700"/>
              </a:xfrm>
              <a:prstGeom prst="star8">
                <a:avLst>
                  <a:gd name="adj" fmla="val 0"/>
                </a:avLst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614" name="Google Shape;614;p27"/>
              <p:cNvSpPr/>
              <p:nvPr/>
            </p:nvSpPr>
            <p:spPr>
              <a:xfrm>
                <a:off x="2404825" y="3849425"/>
                <a:ext cx="194700" cy="1947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grpSp>
          <p:nvGrpSpPr>
            <p:cNvPr id="615" name="Google Shape;615;p27"/>
            <p:cNvGrpSpPr/>
            <p:nvPr/>
          </p:nvGrpSpPr>
          <p:grpSpPr>
            <a:xfrm>
              <a:off x="7317450" y="4434650"/>
              <a:ext cx="338700" cy="338700"/>
              <a:chOff x="2332825" y="3777425"/>
              <a:chExt cx="338700" cy="338700"/>
            </a:xfrm>
          </p:grpSpPr>
          <p:sp>
            <p:nvSpPr>
              <p:cNvPr id="616" name="Google Shape;616;p27"/>
              <p:cNvSpPr/>
              <p:nvPr/>
            </p:nvSpPr>
            <p:spPr>
              <a:xfrm>
                <a:off x="2332825" y="3777425"/>
                <a:ext cx="338700" cy="338700"/>
              </a:xfrm>
              <a:prstGeom prst="star8">
                <a:avLst>
                  <a:gd name="adj" fmla="val 0"/>
                </a:avLst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617" name="Google Shape;617;p27"/>
              <p:cNvSpPr/>
              <p:nvPr/>
            </p:nvSpPr>
            <p:spPr>
              <a:xfrm>
                <a:off x="2404825" y="3849425"/>
                <a:ext cx="194700" cy="1947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</p:grpSp>
      <p:grpSp>
        <p:nvGrpSpPr>
          <p:cNvPr id="618" name="Google Shape;618;p27"/>
          <p:cNvGrpSpPr/>
          <p:nvPr/>
        </p:nvGrpSpPr>
        <p:grpSpPr>
          <a:xfrm>
            <a:off x="7586097" y="56996"/>
            <a:ext cx="485374" cy="531946"/>
            <a:chOff x="305922" y="1559147"/>
            <a:chExt cx="3270716" cy="3584541"/>
          </a:xfrm>
        </p:grpSpPr>
        <p:sp>
          <p:nvSpPr>
            <p:cNvPr id="619" name="Google Shape;619;p27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7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7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27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8"/>
          <p:cNvSpPr txBox="1">
            <a:spLocks noGrp="1"/>
          </p:cNvSpPr>
          <p:nvPr>
            <p:ph type="subTitle" idx="1"/>
          </p:nvPr>
        </p:nvSpPr>
        <p:spPr>
          <a:xfrm>
            <a:off x="1625348" y="1724025"/>
            <a:ext cx="279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28"/>
          <p:cNvSpPr txBox="1">
            <a:spLocks noGrp="1"/>
          </p:cNvSpPr>
          <p:nvPr>
            <p:ph type="subTitle" idx="2"/>
          </p:nvPr>
        </p:nvSpPr>
        <p:spPr>
          <a:xfrm>
            <a:off x="1625348" y="2877663"/>
            <a:ext cx="279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8"/>
          <p:cNvSpPr txBox="1">
            <a:spLocks noGrp="1"/>
          </p:cNvSpPr>
          <p:nvPr>
            <p:ph type="subTitle" idx="3"/>
          </p:nvPr>
        </p:nvSpPr>
        <p:spPr>
          <a:xfrm>
            <a:off x="1625348" y="4031300"/>
            <a:ext cx="279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28"/>
          <p:cNvSpPr txBox="1">
            <a:spLocks noGrp="1"/>
          </p:cNvSpPr>
          <p:nvPr>
            <p:ph type="subTitle" idx="4"/>
          </p:nvPr>
        </p:nvSpPr>
        <p:spPr>
          <a:xfrm>
            <a:off x="4721103" y="2877663"/>
            <a:ext cx="279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8"/>
          <p:cNvSpPr txBox="1">
            <a:spLocks noGrp="1"/>
          </p:cNvSpPr>
          <p:nvPr>
            <p:ph type="subTitle" idx="5"/>
          </p:nvPr>
        </p:nvSpPr>
        <p:spPr>
          <a:xfrm>
            <a:off x="4721103" y="1724025"/>
            <a:ext cx="279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28"/>
          <p:cNvSpPr txBox="1">
            <a:spLocks noGrp="1"/>
          </p:cNvSpPr>
          <p:nvPr>
            <p:ph type="subTitle" idx="6"/>
          </p:nvPr>
        </p:nvSpPr>
        <p:spPr>
          <a:xfrm>
            <a:off x="4721103" y="4031300"/>
            <a:ext cx="279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28"/>
          <p:cNvSpPr txBox="1">
            <a:spLocks noGrp="1"/>
          </p:cNvSpPr>
          <p:nvPr>
            <p:ph type="subTitle" idx="7"/>
          </p:nvPr>
        </p:nvSpPr>
        <p:spPr>
          <a:xfrm>
            <a:off x="2218080" y="1355025"/>
            <a:ext cx="22020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634" name="Google Shape;634;p28"/>
          <p:cNvSpPr txBox="1">
            <a:spLocks noGrp="1"/>
          </p:cNvSpPr>
          <p:nvPr>
            <p:ph type="subTitle" idx="8"/>
          </p:nvPr>
        </p:nvSpPr>
        <p:spPr>
          <a:xfrm>
            <a:off x="2218080" y="2508050"/>
            <a:ext cx="22020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635" name="Google Shape;635;p28"/>
          <p:cNvSpPr txBox="1">
            <a:spLocks noGrp="1"/>
          </p:cNvSpPr>
          <p:nvPr>
            <p:ph type="subTitle" idx="9"/>
          </p:nvPr>
        </p:nvSpPr>
        <p:spPr>
          <a:xfrm>
            <a:off x="5314643" y="1355025"/>
            <a:ext cx="22020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636" name="Google Shape;636;p28"/>
          <p:cNvSpPr txBox="1">
            <a:spLocks noGrp="1"/>
          </p:cNvSpPr>
          <p:nvPr>
            <p:ph type="subTitle" idx="13"/>
          </p:nvPr>
        </p:nvSpPr>
        <p:spPr>
          <a:xfrm>
            <a:off x="2218080" y="3661075"/>
            <a:ext cx="22020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637" name="Google Shape;637;p28"/>
          <p:cNvSpPr txBox="1">
            <a:spLocks noGrp="1"/>
          </p:cNvSpPr>
          <p:nvPr>
            <p:ph type="subTitle" idx="14"/>
          </p:nvPr>
        </p:nvSpPr>
        <p:spPr>
          <a:xfrm>
            <a:off x="5314643" y="2508050"/>
            <a:ext cx="22020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638" name="Google Shape;638;p28"/>
          <p:cNvSpPr txBox="1">
            <a:spLocks noGrp="1"/>
          </p:cNvSpPr>
          <p:nvPr>
            <p:ph type="subTitle" idx="15"/>
          </p:nvPr>
        </p:nvSpPr>
        <p:spPr>
          <a:xfrm>
            <a:off x="5314643" y="3661075"/>
            <a:ext cx="22020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639" name="Google Shape;639;p28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40" name="Google Shape;640;p2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41" name="Google Shape;641;p28"/>
          <p:cNvGrpSpPr/>
          <p:nvPr/>
        </p:nvGrpSpPr>
        <p:grpSpPr>
          <a:xfrm>
            <a:off x="8478088" y="539500"/>
            <a:ext cx="338700" cy="338700"/>
            <a:chOff x="2332825" y="3777425"/>
            <a:chExt cx="338700" cy="338700"/>
          </a:xfrm>
        </p:grpSpPr>
        <p:sp>
          <p:nvSpPr>
            <p:cNvPr id="642" name="Google Shape;642;p28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43" name="Google Shape;643;p28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CUSTOM_7_2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9"/>
          <p:cNvSpPr txBox="1">
            <a:spLocks noGrp="1"/>
          </p:cNvSpPr>
          <p:nvPr>
            <p:ph type="subTitle" idx="1"/>
          </p:nvPr>
        </p:nvSpPr>
        <p:spPr>
          <a:xfrm>
            <a:off x="722113" y="1840433"/>
            <a:ext cx="18525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29"/>
          <p:cNvSpPr txBox="1">
            <a:spLocks noGrp="1"/>
          </p:cNvSpPr>
          <p:nvPr>
            <p:ph type="subTitle" idx="2"/>
          </p:nvPr>
        </p:nvSpPr>
        <p:spPr>
          <a:xfrm>
            <a:off x="720713" y="1474075"/>
            <a:ext cx="18555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647" name="Google Shape;647;p29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48" name="Google Shape;648;p2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29"/>
          <p:cNvSpPr txBox="1">
            <a:spLocks noGrp="1"/>
          </p:cNvSpPr>
          <p:nvPr>
            <p:ph type="subTitle" idx="3"/>
          </p:nvPr>
        </p:nvSpPr>
        <p:spPr>
          <a:xfrm>
            <a:off x="2671138" y="1840433"/>
            <a:ext cx="18525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29"/>
          <p:cNvSpPr txBox="1">
            <a:spLocks noGrp="1"/>
          </p:cNvSpPr>
          <p:nvPr>
            <p:ph type="subTitle" idx="4"/>
          </p:nvPr>
        </p:nvSpPr>
        <p:spPr>
          <a:xfrm>
            <a:off x="2669738" y="1474075"/>
            <a:ext cx="18555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651" name="Google Shape;651;p29"/>
          <p:cNvSpPr txBox="1">
            <a:spLocks noGrp="1"/>
          </p:cNvSpPr>
          <p:nvPr>
            <p:ph type="subTitle" idx="5"/>
          </p:nvPr>
        </p:nvSpPr>
        <p:spPr>
          <a:xfrm>
            <a:off x="4620163" y="1840433"/>
            <a:ext cx="18525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29"/>
          <p:cNvSpPr txBox="1">
            <a:spLocks noGrp="1"/>
          </p:cNvSpPr>
          <p:nvPr>
            <p:ph type="subTitle" idx="6"/>
          </p:nvPr>
        </p:nvSpPr>
        <p:spPr>
          <a:xfrm>
            <a:off x="4618763" y="1474075"/>
            <a:ext cx="18555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653" name="Google Shape;653;p29"/>
          <p:cNvSpPr txBox="1">
            <a:spLocks noGrp="1"/>
          </p:cNvSpPr>
          <p:nvPr>
            <p:ph type="subTitle" idx="7"/>
          </p:nvPr>
        </p:nvSpPr>
        <p:spPr>
          <a:xfrm>
            <a:off x="6569188" y="1840433"/>
            <a:ext cx="18525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29"/>
          <p:cNvSpPr txBox="1">
            <a:spLocks noGrp="1"/>
          </p:cNvSpPr>
          <p:nvPr>
            <p:ph type="subTitle" idx="8"/>
          </p:nvPr>
        </p:nvSpPr>
        <p:spPr>
          <a:xfrm>
            <a:off x="6567788" y="1474075"/>
            <a:ext cx="18555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655" name="Google Shape;655;p29"/>
          <p:cNvSpPr txBox="1">
            <a:spLocks noGrp="1"/>
          </p:cNvSpPr>
          <p:nvPr>
            <p:ph type="subTitle" idx="9"/>
          </p:nvPr>
        </p:nvSpPr>
        <p:spPr>
          <a:xfrm>
            <a:off x="722113" y="3421033"/>
            <a:ext cx="18525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29"/>
          <p:cNvSpPr txBox="1">
            <a:spLocks noGrp="1"/>
          </p:cNvSpPr>
          <p:nvPr>
            <p:ph type="subTitle" idx="13"/>
          </p:nvPr>
        </p:nvSpPr>
        <p:spPr>
          <a:xfrm>
            <a:off x="720713" y="3054675"/>
            <a:ext cx="18555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657" name="Google Shape;657;p29"/>
          <p:cNvSpPr txBox="1">
            <a:spLocks noGrp="1"/>
          </p:cNvSpPr>
          <p:nvPr>
            <p:ph type="subTitle" idx="14"/>
          </p:nvPr>
        </p:nvSpPr>
        <p:spPr>
          <a:xfrm>
            <a:off x="2671138" y="3421033"/>
            <a:ext cx="18525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29"/>
          <p:cNvSpPr txBox="1">
            <a:spLocks noGrp="1"/>
          </p:cNvSpPr>
          <p:nvPr>
            <p:ph type="subTitle" idx="15"/>
          </p:nvPr>
        </p:nvSpPr>
        <p:spPr>
          <a:xfrm>
            <a:off x="2669738" y="3054675"/>
            <a:ext cx="18555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659" name="Google Shape;659;p29"/>
          <p:cNvSpPr txBox="1">
            <a:spLocks noGrp="1"/>
          </p:cNvSpPr>
          <p:nvPr>
            <p:ph type="subTitle" idx="16"/>
          </p:nvPr>
        </p:nvSpPr>
        <p:spPr>
          <a:xfrm>
            <a:off x="4620163" y="3421033"/>
            <a:ext cx="18525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29"/>
          <p:cNvSpPr txBox="1">
            <a:spLocks noGrp="1"/>
          </p:cNvSpPr>
          <p:nvPr>
            <p:ph type="subTitle" idx="17"/>
          </p:nvPr>
        </p:nvSpPr>
        <p:spPr>
          <a:xfrm>
            <a:off x="4618763" y="3054675"/>
            <a:ext cx="18555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661" name="Google Shape;661;p29"/>
          <p:cNvSpPr txBox="1">
            <a:spLocks noGrp="1"/>
          </p:cNvSpPr>
          <p:nvPr>
            <p:ph type="subTitle" idx="18"/>
          </p:nvPr>
        </p:nvSpPr>
        <p:spPr>
          <a:xfrm>
            <a:off x="6569188" y="3421033"/>
            <a:ext cx="18525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29"/>
          <p:cNvSpPr txBox="1">
            <a:spLocks noGrp="1"/>
          </p:cNvSpPr>
          <p:nvPr>
            <p:ph type="subTitle" idx="19"/>
          </p:nvPr>
        </p:nvSpPr>
        <p:spPr>
          <a:xfrm>
            <a:off x="6567788" y="3054675"/>
            <a:ext cx="18555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grpSp>
        <p:nvGrpSpPr>
          <p:cNvPr id="663" name="Google Shape;663;p29"/>
          <p:cNvGrpSpPr/>
          <p:nvPr/>
        </p:nvGrpSpPr>
        <p:grpSpPr>
          <a:xfrm>
            <a:off x="2183657" y="273521"/>
            <a:ext cx="6817251" cy="4869981"/>
            <a:chOff x="2183657" y="273521"/>
            <a:chExt cx="6817251" cy="4869981"/>
          </a:xfrm>
        </p:grpSpPr>
        <p:grpSp>
          <p:nvGrpSpPr>
            <p:cNvPr id="664" name="Google Shape;664;p29"/>
            <p:cNvGrpSpPr/>
            <p:nvPr/>
          </p:nvGrpSpPr>
          <p:grpSpPr>
            <a:xfrm rot="2269654">
              <a:off x="2295762" y="4518371"/>
              <a:ext cx="485311" cy="532160"/>
              <a:chOff x="305922" y="1559147"/>
              <a:chExt cx="3270716" cy="3584541"/>
            </a:xfrm>
          </p:grpSpPr>
          <p:sp>
            <p:nvSpPr>
              <p:cNvPr id="665" name="Google Shape;665;p29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6" name="Google Shape;666;p29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7" name="Google Shape;667;p29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8" name="Google Shape;668;p29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9" name="Google Shape;669;p29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0" name="Google Shape;670;p29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1" name="Google Shape;671;p29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2" name="Google Shape;672;p29"/>
            <p:cNvGrpSpPr/>
            <p:nvPr/>
          </p:nvGrpSpPr>
          <p:grpSpPr>
            <a:xfrm>
              <a:off x="8515534" y="273521"/>
              <a:ext cx="485374" cy="531946"/>
              <a:chOff x="305922" y="1559147"/>
              <a:chExt cx="3270716" cy="3584541"/>
            </a:xfrm>
          </p:grpSpPr>
          <p:sp>
            <p:nvSpPr>
              <p:cNvPr id="673" name="Google Shape;673;p29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4" name="Google Shape;674;p29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5" name="Google Shape;675;p29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Google Shape;676;p29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Google Shape;677;p29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29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29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80" name="Google Shape;680;p29"/>
          <p:cNvGrpSpPr/>
          <p:nvPr/>
        </p:nvGrpSpPr>
        <p:grpSpPr>
          <a:xfrm>
            <a:off x="381300" y="581550"/>
            <a:ext cx="6607300" cy="4191800"/>
            <a:chOff x="381300" y="581550"/>
            <a:chExt cx="6607300" cy="4191800"/>
          </a:xfrm>
        </p:grpSpPr>
        <p:grpSp>
          <p:nvGrpSpPr>
            <p:cNvPr id="681" name="Google Shape;681;p29"/>
            <p:cNvGrpSpPr/>
            <p:nvPr/>
          </p:nvGrpSpPr>
          <p:grpSpPr>
            <a:xfrm>
              <a:off x="381300" y="581550"/>
              <a:ext cx="338700" cy="338700"/>
              <a:chOff x="2332825" y="3777425"/>
              <a:chExt cx="338700" cy="338700"/>
            </a:xfrm>
          </p:grpSpPr>
          <p:sp>
            <p:nvSpPr>
              <p:cNvPr id="682" name="Google Shape;682;p29"/>
              <p:cNvSpPr/>
              <p:nvPr/>
            </p:nvSpPr>
            <p:spPr>
              <a:xfrm>
                <a:off x="2332825" y="3777425"/>
                <a:ext cx="338700" cy="338700"/>
              </a:xfrm>
              <a:prstGeom prst="star8">
                <a:avLst>
                  <a:gd name="adj" fmla="val 0"/>
                </a:avLst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683" name="Google Shape;683;p29"/>
              <p:cNvSpPr/>
              <p:nvPr/>
            </p:nvSpPr>
            <p:spPr>
              <a:xfrm>
                <a:off x="2404825" y="3849425"/>
                <a:ext cx="194700" cy="1947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grpSp>
          <p:nvGrpSpPr>
            <p:cNvPr id="684" name="Google Shape;684;p29"/>
            <p:cNvGrpSpPr/>
            <p:nvPr/>
          </p:nvGrpSpPr>
          <p:grpSpPr>
            <a:xfrm>
              <a:off x="6649900" y="4434650"/>
              <a:ext cx="338700" cy="338700"/>
              <a:chOff x="2332825" y="3777425"/>
              <a:chExt cx="338700" cy="338700"/>
            </a:xfrm>
          </p:grpSpPr>
          <p:sp>
            <p:nvSpPr>
              <p:cNvPr id="685" name="Google Shape;685;p29"/>
              <p:cNvSpPr/>
              <p:nvPr/>
            </p:nvSpPr>
            <p:spPr>
              <a:xfrm>
                <a:off x="2332825" y="3777425"/>
                <a:ext cx="338700" cy="338700"/>
              </a:xfrm>
              <a:prstGeom prst="star8">
                <a:avLst>
                  <a:gd name="adj" fmla="val 0"/>
                </a:avLst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686" name="Google Shape;686;p29"/>
              <p:cNvSpPr/>
              <p:nvPr/>
            </p:nvSpPr>
            <p:spPr>
              <a:xfrm>
                <a:off x="2404825" y="3849425"/>
                <a:ext cx="194700" cy="1947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n columns">
  <p:cSld name="CUSTOM_7_1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0"/>
          <p:cNvSpPr txBox="1">
            <a:spLocks noGrp="1"/>
          </p:cNvSpPr>
          <p:nvPr>
            <p:ph type="subTitle" idx="1"/>
          </p:nvPr>
        </p:nvSpPr>
        <p:spPr>
          <a:xfrm>
            <a:off x="860963" y="1391949"/>
            <a:ext cx="3462000" cy="3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30"/>
          <p:cNvSpPr txBox="1">
            <a:spLocks noGrp="1"/>
          </p:cNvSpPr>
          <p:nvPr>
            <p:ph type="subTitle" idx="2"/>
          </p:nvPr>
        </p:nvSpPr>
        <p:spPr>
          <a:xfrm>
            <a:off x="860963" y="1112200"/>
            <a:ext cx="34671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18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690" name="Google Shape;690;p30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91" name="Google Shape;691;p3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30"/>
          <p:cNvSpPr txBox="1">
            <a:spLocks noGrp="1"/>
          </p:cNvSpPr>
          <p:nvPr>
            <p:ph type="subTitle" idx="3"/>
          </p:nvPr>
        </p:nvSpPr>
        <p:spPr>
          <a:xfrm>
            <a:off x="860963" y="2120906"/>
            <a:ext cx="3462000" cy="3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30"/>
          <p:cNvSpPr txBox="1">
            <a:spLocks noGrp="1"/>
          </p:cNvSpPr>
          <p:nvPr>
            <p:ph type="subTitle" idx="4"/>
          </p:nvPr>
        </p:nvSpPr>
        <p:spPr>
          <a:xfrm>
            <a:off x="860963" y="1841156"/>
            <a:ext cx="34671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18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694" name="Google Shape;694;p30"/>
          <p:cNvSpPr txBox="1">
            <a:spLocks noGrp="1"/>
          </p:cNvSpPr>
          <p:nvPr>
            <p:ph type="subTitle" idx="5"/>
          </p:nvPr>
        </p:nvSpPr>
        <p:spPr>
          <a:xfrm>
            <a:off x="860963" y="2849862"/>
            <a:ext cx="3462000" cy="3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30"/>
          <p:cNvSpPr txBox="1">
            <a:spLocks noGrp="1"/>
          </p:cNvSpPr>
          <p:nvPr>
            <p:ph type="subTitle" idx="6"/>
          </p:nvPr>
        </p:nvSpPr>
        <p:spPr>
          <a:xfrm>
            <a:off x="860963" y="2570113"/>
            <a:ext cx="34671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18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696" name="Google Shape;696;p30"/>
          <p:cNvSpPr txBox="1">
            <a:spLocks noGrp="1"/>
          </p:cNvSpPr>
          <p:nvPr>
            <p:ph type="subTitle" idx="7"/>
          </p:nvPr>
        </p:nvSpPr>
        <p:spPr>
          <a:xfrm>
            <a:off x="860963" y="3578819"/>
            <a:ext cx="3462000" cy="3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30"/>
          <p:cNvSpPr txBox="1">
            <a:spLocks noGrp="1"/>
          </p:cNvSpPr>
          <p:nvPr>
            <p:ph type="subTitle" idx="8"/>
          </p:nvPr>
        </p:nvSpPr>
        <p:spPr>
          <a:xfrm>
            <a:off x="860963" y="3299069"/>
            <a:ext cx="34671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18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698" name="Google Shape;698;p30"/>
          <p:cNvSpPr txBox="1">
            <a:spLocks noGrp="1"/>
          </p:cNvSpPr>
          <p:nvPr>
            <p:ph type="subTitle" idx="9"/>
          </p:nvPr>
        </p:nvSpPr>
        <p:spPr>
          <a:xfrm>
            <a:off x="860963" y="4307775"/>
            <a:ext cx="3462000" cy="3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30"/>
          <p:cNvSpPr txBox="1">
            <a:spLocks noGrp="1"/>
          </p:cNvSpPr>
          <p:nvPr>
            <p:ph type="subTitle" idx="13"/>
          </p:nvPr>
        </p:nvSpPr>
        <p:spPr>
          <a:xfrm>
            <a:off x="860963" y="4028026"/>
            <a:ext cx="34671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18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700" name="Google Shape;700;p30"/>
          <p:cNvSpPr txBox="1">
            <a:spLocks noGrp="1"/>
          </p:cNvSpPr>
          <p:nvPr>
            <p:ph type="subTitle" idx="14"/>
          </p:nvPr>
        </p:nvSpPr>
        <p:spPr>
          <a:xfrm>
            <a:off x="4813388" y="1391949"/>
            <a:ext cx="3462000" cy="3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30"/>
          <p:cNvSpPr txBox="1">
            <a:spLocks noGrp="1"/>
          </p:cNvSpPr>
          <p:nvPr>
            <p:ph type="subTitle" idx="15"/>
          </p:nvPr>
        </p:nvSpPr>
        <p:spPr>
          <a:xfrm>
            <a:off x="4813388" y="1112200"/>
            <a:ext cx="34671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18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702" name="Google Shape;702;p30"/>
          <p:cNvSpPr txBox="1">
            <a:spLocks noGrp="1"/>
          </p:cNvSpPr>
          <p:nvPr>
            <p:ph type="subTitle" idx="16"/>
          </p:nvPr>
        </p:nvSpPr>
        <p:spPr>
          <a:xfrm>
            <a:off x="4813388" y="2120906"/>
            <a:ext cx="3462000" cy="3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30"/>
          <p:cNvSpPr txBox="1">
            <a:spLocks noGrp="1"/>
          </p:cNvSpPr>
          <p:nvPr>
            <p:ph type="subTitle" idx="17"/>
          </p:nvPr>
        </p:nvSpPr>
        <p:spPr>
          <a:xfrm>
            <a:off x="4813388" y="1841156"/>
            <a:ext cx="34671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18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704" name="Google Shape;704;p30"/>
          <p:cNvSpPr txBox="1">
            <a:spLocks noGrp="1"/>
          </p:cNvSpPr>
          <p:nvPr>
            <p:ph type="subTitle" idx="18"/>
          </p:nvPr>
        </p:nvSpPr>
        <p:spPr>
          <a:xfrm>
            <a:off x="4813388" y="2849862"/>
            <a:ext cx="3462000" cy="3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30"/>
          <p:cNvSpPr txBox="1">
            <a:spLocks noGrp="1"/>
          </p:cNvSpPr>
          <p:nvPr>
            <p:ph type="subTitle" idx="19"/>
          </p:nvPr>
        </p:nvSpPr>
        <p:spPr>
          <a:xfrm>
            <a:off x="4813388" y="2570113"/>
            <a:ext cx="34671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18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706" name="Google Shape;706;p30"/>
          <p:cNvSpPr txBox="1">
            <a:spLocks noGrp="1"/>
          </p:cNvSpPr>
          <p:nvPr>
            <p:ph type="subTitle" idx="20"/>
          </p:nvPr>
        </p:nvSpPr>
        <p:spPr>
          <a:xfrm>
            <a:off x="4813388" y="3578819"/>
            <a:ext cx="3462000" cy="3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30"/>
          <p:cNvSpPr txBox="1">
            <a:spLocks noGrp="1"/>
          </p:cNvSpPr>
          <p:nvPr>
            <p:ph type="subTitle" idx="21"/>
          </p:nvPr>
        </p:nvSpPr>
        <p:spPr>
          <a:xfrm>
            <a:off x="4813388" y="3299069"/>
            <a:ext cx="34671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18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708" name="Google Shape;708;p30"/>
          <p:cNvSpPr txBox="1">
            <a:spLocks noGrp="1"/>
          </p:cNvSpPr>
          <p:nvPr>
            <p:ph type="subTitle" idx="22"/>
          </p:nvPr>
        </p:nvSpPr>
        <p:spPr>
          <a:xfrm>
            <a:off x="4813388" y="4307775"/>
            <a:ext cx="3462000" cy="3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30"/>
          <p:cNvSpPr txBox="1">
            <a:spLocks noGrp="1"/>
          </p:cNvSpPr>
          <p:nvPr>
            <p:ph type="subTitle" idx="23"/>
          </p:nvPr>
        </p:nvSpPr>
        <p:spPr>
          <a:xfrm>
            <a:off x="4813388" y="4028026"/>
            <a:ext cx="3467100" cy="4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18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grpSp>
        <p:nvGrpSpPr>
          <p:cNvPr id="710" name="Google Shape;710;p30"/>
          <p:cNvGrpSpPr/>
          <p:nvPr/>
        </p:nvGrpSpPr>
        <p:grpSpPr>
          <a:xfrm>
            <a:off x="7" y="328775"/>
            <a:ext cx="4705114" cy="4553666"/>
            <a:chOff x="7" y="328775"/>
            <a:chExt cx="4705114" cy="4553666"/>
          </a:xfrm>
        </p:grpSpPr>
        <p:grpSp>
          <p:nvGrpSpPr>
            <p:cNvPr id="711" name="Google Shape;711;p30"/>
            <p:cNvGrpSpPr/>
            <p:nvPr/>
          </p:nvGrpSpPr>
          <p:grpSpPr>
            <a:xfrm>
              <a:off x="4433809" y="4641971"/>
              <a:ext cx="271312" cy="240470"/>
              <a:chOff x="1748390" y="1559147"/>
              <a:chExt cx="1828248" cy="1620421"/>
            </a:xfrm>
          </p:grpSpPr>
          <p:sp>
            <p:nvSpPr>
              <p:cNvPr id="712" name="Google Shape;712;p30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30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30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5" name="Google Shape;715;p30"/>
            <p:cNvGrpSpPr/>
            <p:nvPr/>
          </p:nvGrpSpPr>
          <p:grpSpPr>
            <a:xfrm rot="2269654">
              <a:off x="112112" y="421746"/>
              <a:ext cx="485311" cy="532160"/>
              <a:chOff x="305922" y="1559147"/>
              <a:chExt cx="3270716" cy="3584541"/>
            </a:xfrm>
          </p:grpSpPr>
          <p:sp>
            <p:nvSpPr>
              <p:cNvPr id="716" name="Google Shape;716;p30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30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30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p30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30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30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30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23" name="Google Shape;723;p30"/>
          <p:cNvGrpSpPr/>
          <p:nvPr/>
        </p:nvGrpSpPr>
        <p:grpSpPr>
          <a:xfrm>
            <a:off x="8379900" y="866475"/>
            <a:ext cx="338700" cy="338700"/>
            <a:chOff x="2332825" y="3777425"/>
            <a:chExt cx="338700" cy="338700"/>
          </a:xfrm>
        </p:grpSpPr>
        <p:sp>
          <p:nvSpPr>
            <p:cNvPr id="724" name="Google Shape;724;p30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25" name="Google Shape;725;p30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8" name="Google Shape;68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4"/>
          <p:cNvGrpSpPr/>
          <p:nvPr/>
        </p:nvGrpSpPr>
        <p:grpSpPr>
          <a:xfrm>
            <a:off x="1009322" y="539500"/>
            <a:ext cx="8087307" cy="4493417"/>
            <a:chOff x="1009322" y="539500"/>
            <a:chExt cx="8087307" cy="4493417"/>
          </a:xfrm>
        </p:grpSpPr>
        <p:grpSp>
          <p:nvGrpSpPr>
            <p:cNvPr id="70" name="Google Shape;70;p4"/>
            <p:cNvGrpSpPr/>
            <p:nvPr/>
          </p:nvGrpSpPr>
          <p:grpSpPr>
            <a:xfrm>
              <a:off x="1009322" y="4500971"/>
              <a:ext cx="485374" cy="531946"/>
              <a:chOff x="305922" y="1559147"/>
              <a:chExt cx="3270716" cy="3584541"/>
            </a:xfrm>
          </p:grpSpPr>
          <p:sp>
            <p:nvSpPr>
              <p:cNvPr id="71" name="Google Shape;71;p4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" name="Google Shape;78;p4"/>
            <p:cNvGrpSpPr/>
            <p:nvPr/>
          </p:nvGrpSpPr>
          <p:grpSpPr>
            <a:xfrm rot="2269654">
              <a:off x="8499212" y="632471"/>
              <a:ext cx="485311" cy="532160"/>
              <a:chOff x="305922" y="1559147"/>
              <a:chExt cx="3270716" cy="3584541"/>
            </a:xfrm>
          </p:grpSpPr>
          <p:sp>
            <p:nvSpPr>
              <p:cNvPr id="79" name="Google Shape;79;p4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6" name="Google Shape;86;p4"/>
          <p:cNvGrpSpPr/>
          <p:nvPr/>
        </p:nvGrpSpPr>
        <p:grpSpPr>
          <a:xfrm>
            <a:off x="458675" y="312900"/>
            <a:ext cx="338700" cy="338700"/>
            <a:chOff x="2332825" y="3777425"/>
            <a:chExt cx="338700" cy="338700"/>
          </a:xfrm>
        </p:grpSpPr>
        <p:sp>
          <p:nvSpPr>
            <p:cNvPr id="87" name="Google Shape;87;p4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31"/>
          <p:cNvSpPr txBox="1">
            <a:spLocks noGrp="1"/>
          </p:cNvSpPr>
          <p:nvPr>
            <p:ph type="title" hasCustomPrompt="1"/>
          </p:nvPr>
        </p:nvSpPr>
        <p:spPr>
          <a:xfrm>
            <a:off x="713225" y="822625"/>
            <a:ext cx="42195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8" name="Google Shape;728;p31"/>
          <p:cNvSpPr txBox="1">
            <a:spLocks noGrp="1"/>
          </p:cNvSpPr>
          <p:nvPr>
            <p:ph type="subTitle" idx="1"/>
          </p:nvPr>
        </p:nvSpPr>
        <p:spPr>
          <a:xfrm>
            <a:off x="713225" y="1451019"/>
            <a:ext cx="42195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9" name="Google Shape;729;p31"/>
          <p:cNvSpPr txBox="1">
            <a:spLocks noGrp="1"/>
          </p:cNvSpPr>
          <p:nvPr>
            <p:ph type="title" idx="2" hasCustomPrompt="1"/>
          </p:nvPr>
        </p:nvSpPr>
        <p:spPr>
          <a:xfrm>
            <a:off x="2462250" y="1967932"/>
            <a:ext cx="42195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0" name="Google Shape;730;p31"/>
          <p:cNvSpPr txBox="1">
            <a:spLocks noGrp="1"/>
          </p:cNvSpPr>
          <p:nvPr>
            <p:ph type="subTitle" idx="3"/>
          </p:nvPr>
        </p:nvSpPr>
        <p:spPr>
          <a:xfrm>
            <a:off x="2462250" y="2598897"/>
            <a:ext cx="42195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1" name="Google Shape;731;p31"/>
          <p:cNvSpPr txBox="1">
            <a:spLocks noGrp="1"/>
          </p:cNvSpPr>
          <p:nvPr>
            <p:ph type="title" idx="4" hasCustomPrompt="1"/>
          </p:nvPr>
        </p:nvSpPr>
        <p:spPr>
          <a:xfrm>
            <a:off x="4211275" y="3113239"/>
            <a:ext cx="42195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2" name="Google Shape;732;p31"/>
          <p:cNvSpPr txBox="1">
            <a:spLocks noGrp="1"/>
          </p:cNvSpPr>
          <p:nvPr>
            <p:ph type="subTitle" idx="5"/>
          </p:nvPr>
        </p:nvSpPr>
        <p:spPr>
          <a:xfrm>
            <a:off x="4211275" y="3746775"/>
            <a:ext cx="42195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3" name="Google Shape;733;p31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34" name="Google Shape;734;p31"/>
          <p:cNvSpPr>
            <a:spLocks noGrp="1"/>
          </p:cNvSpPr>
          <p:nvPr>
            <p:ph type="pic" idx="6"/>
          </p:nvPr>
        </p:nvSpPr>
        <p:spPr>
          <a:xfrm>
            <a:off x="6231975" y="539500"/>
            <a:ext cx="2148900" cy="21489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735" name="Google Shape;735;p31"/>
          <p:cNvGrpSpPr/>
          <p:nvPr/>
        </p:nvGrpSpPr>
        <p:grpSpPr>
          <a:xfrm rot="2269654">
            <a:off x="3370362" y="4477071"/>
            <a:ext cx="485311" cy="532160"/>
            <a:chOff x="305922" y="1559147"/>
            <a:chExt cx="3270716" cy="3584541"/>
          </a:xfrm>
        </p:grpSpPr>
        <p:sp>
          <p:nvSpPr>
            <p:cNvPr id="736" name="Google Shape;736;p31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31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31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31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3" name="Google Shape;743;p31"/>
          <p:cNvGrpSpPr/>
          <p:nvPr/>
        </p:nvGrpSpPr>
        <p:grpSpPr>
          <a:xfrm>
            <a:off x="8430775" y="2571750"/>
            <a:ext cx="338700" cy="338700"/>
            <a:chOff x="2332825" y="3777425"/>
            <a:chExt cx="338700" cy="338700"/>
          </a:xfrm>
        </p:grpSpPr>
        <p:sp>
          <p:nvSpPr>
            <p:cNvPr id="744" name="Google Shape;744;p31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8_1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2"/>
          <p:cNvSpPr txBox="1">
            <a:spLocks noGrp="1"/>
          </p:cNvSpPr>
          <p:nvPr>
            <p:ph type="title"/>
          </p:nvPr>
        </p:nvSpPr>
        <p:spPr>
          <a:xfrm>
            <a:off x="5471500" y="551056"/>
            <a:ext cx="2926200" cy="10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32"/>
          <p:cNvSpPr txBox="1">
            <a:spLocks noGrp="1"/>
          </p:cNvSpPr>
          <p:nvPr>
            <p:ph type="subTitle" idx="1"/>
          </p:nvPr>
        </p:nvSpPr>
        <p:spPr>
          <a:xfrm>
            <a:off x="5471500" y="1620875"/>
            <a:ext cx="2926200" cy="89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32"/>
          <p:cNvSpPr>
            <a:spLocks noGrp="1"/>
          </p:cNvSpPr>
          <p:nvPr>
            <p:ph type="pic" idx="2"/>
          </p:nvPr>
        </p:nvSpPr>
        <p:spPr>
          <a:xfrm>
            <a:off x="462525" y="1851275"/>
            <a:ext cx="2852100" cy="28515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0" name="Google Shape;750;p32"/>
          <p:cNvSpPr>
            <a:spLocks noGrp="1"/>
          </p:cNvSpPr>
          <p:nvPr>
            <p:ph type="pic" idx="3"/>
          </p:nvPr>
        </p:nvSpPr>
        <p:spPr>
          <a:xfrm>
            <a:off x="4281350" y="2571750"/>
            <a:ext cx="2148900" cy="21489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1" name="Google Shape;751;p32"/>
          <p:cNvSpPr>
            <a:spLocks noGrp="1"/>
          </p:cNvSpPr>
          <p:nvPr>
            <p:ph type="pic" idx="4"/>
          </p:nvPr>
        </p:nvSpPr>
        <p:spPr>
          <a:xfrm>
            <a:off x="3024763" y="439750"/>
            <a:ext cx="2148900" cy="21489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2" name="Google Shape;752;p32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753" name="Google Shape;753;p32"/>
          <p:cNvGrpSpPr/>
          <p:nvPr/>
        </p:nvGrpSpPr>
        <p:grpSpPr>
          <a:xfrm>
            <a:off x="1798997" y="252570"/>
            <a:ext cx="2225157" cy="4449882"/>
            <a:chOff x="1798997" y="252570"/>
            <a:chExt cx="2225157" cy="4449882"/>
          </a:xfrm>
        </p:grpSpPr>
        <p:grpSp>
          <p:nvGrpSpPr>
            <p:cNvPr id="754" name="Google Shape;754;p32"/>
            <p:cNvGrpSpPr/>
            <p:nvPr/>
          </p:nvGrpSpPr>
          <p:grpSpPr>
            <a:xfrm>
              <a:off x="1798997" y="252570"/>
              <a:ext cx="399483" cy="377922"/>
              <a:chOff x="305922" y="2597046"/>
              <a:chExt cx="2691934" cy="2546642"/>
            </a:xfrm>
          </p:grpSpPr>
          <p:sp>
            <p:nvSpPr>
              <p:cNvPr id="755" name="Google Shape;755;p32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32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7" name="Google Shape;757;p32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8" name="Google Shape;758;p32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9" name="Google Shape;759;p32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0" name="Google Shape;760;p32"/>
            <p:cNvGrpSpPr/>
            <p:nvPr/>
          </p:nvGrpSpPr>
          <p:grpSpPr>
            <a:xfrm rot="2269654">
              <a:off x="3426737" y="4077321"/>
              <a:ext cx="485311" cy="532160"/>
              <a:chOff x="305922" y="1559147"/>
              <a:chExt cx="3270716" cy="3584541"/>
            </a:xfrm>
          </p:grpSpPr>
          <p:sp>
            <p:nvSpPr>
              <p:cNvPr id="761" name="Google Shape;761;p32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2" name="Google Shape;762;p32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3" name="Google Shape;763;p32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4" name="Google Shape;764;p32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32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32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7" name="Google Shape;767;p32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68" name="Google Shape;768;p32"/>
          <p:cNvGrpSpPr/>
          <p:nvPr/>
        </p:nvGrpSpPr>
        <p:grpSpPr>
          <a:xfrm>
            <a:off x="467875" y="1127000"/>
            <a:ext cx="338700" cy="338700"/>
            <a:chOff x="2332825" y="3777425"/>
            <a:chExt cx="338700" cy="338700"/>
          </a:xfrm>
        </p:grpSpPr>
        <p:sp>
          <p:nvSpPr>
            <p:cNvPr id="769" name="Google Shape;769;p32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70" name="Google Shape;770;p32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3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3686400" cy="11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33"/>
          <p:cNvSpPr txBox="1">
            <a:spLocks noGrp="1"/>
          </p:cNvSpPr>
          <p:nvPr>
            <p:ph type="subTitle" idx="1"/>
          </p:nvPr>
        </p:nvSpPr>
        <p:spPr>
          <a:xfrm>
            <a:off x="713225" y="1586449"/>
            <a:ext cx="36864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33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75" name="Google Shape;775;p33"/>
          <p:cNvSpPr>
            <a:spLocks noGrp="1"/>
          </p:cNvSpPr>
          <p:nvPr>
            <p:ph type="pic" idx="2"/>
          </p:nvPr>
        </p:nvSpPr>
        <p:spPr>
          <a:xfrm flipH="1">
            <a:off x="4726875" y="890475"/>
            <a:ext cx="3363300" cy="33627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6" name="Google Shape;776;p33"/>
          <p:cNvSpPr txBox="1"/>
          <p:nvPr/>
        </p:nvSpPr>
        <p:spPr>
          <a:xfrm>
            <a:off x="713225" y="3247628"/>
            <a:ext cx="3686400" cy="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CREDITS:</a:t>
            </a: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200" b="1" u="sng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777" name="Google Shape;777;p33"/>
          <p:cNvGrpSpPr/>
          <p:nvPr/>
        </p:nvGrpSpPr>
        <p:grpSpPr>
          <a:xfrm>
            <a:off x="49834" y="4"/>
            <a:ext cx="8599072" cy="4529938"/>
            <a:chOff x="49834" y="4"/>
            <a:chExt cx="8599072" cy="4529938"/>
          </a:xfrm>
        </p:grpSpPr>
        <p:grpSp>
          <p:nvGrpSpPr>
            <p:cNvPr id="778" name="Google Shape;778;p33"/>
            <p:cNvGrpSpPr/>
            <p:nvPr/>
          </p:nvGrpSpPr>
          <p:grpSpPr>
            <a:xfrm flipH="1">
              <a:off x="8163532" y="3997996"/>
              <a:ext cx="485374" cy="531946"/>
              <a:chOff x="305922" y="1559147"/>
              <a:chExt cx="3270716" cy="3584541"/>
            </a:xfrm>
          </p:grpSpPr>
          <p:sp>
            <p:nvSpPr>
              <p:cNvPr id="779" name="Google Shape;779;p33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33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33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33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33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33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785;p33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6" name="Google Shape;786;p33"/>
            <p:cNvGrpSpPr/>
            <p:nvPr/>
          </p:nvGrpSpPr>
          <p:grpSpPr>
            <a:xfrm rot="864092" flipH="1">
              <a:off x="108524" y="729006"/>
              <a:ext cx="485250" cy="531899"/>
              <a:chOff x="305922" y="1559147"/>
              <a:chExt cx="3270716" cy="3584541"/>
            </a:xfrm>
          </p:grpSpPr>
          <p:sp>
            <p:nvSpPr>
              <p:cNvPr id="787" name="Google Shape;787;p33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8" name="Google Shape;788;p33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33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33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33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33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33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4" name="Google Shape;794;p33"/>
            <p:cNvGrpSpPr/>
            <p:nvPr/>
          </p:nvGrpSpPr>
          <p:grpSpPr>
            <a:xfrm rot="6665911" flipH="1">
              <a:off x="4904487" y="56118"/>
              <a:ext cx="485193" cy="532211"/>
              <a:chOff x="305922" y="1559147"/>
              <a:chExt cx="3270716" cy="3584541"/>
            </a:xfrm>
          </p:grpSpPr>
          <p:sp>
            <p:nvSpPr>
              <p:cNvPr id="795" name="Google Shape;795;p33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33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797;p33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33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33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800;p33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p33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02" name="Google Shape;802;p33"/>
          <p:cNvGrpSpPr/>
          <p:nvPr/>
        </p:nvGrpSpPr>
        <p:grpSpPr>
          <a:xfrm flipH="1">
            <a:off x="8163515" y="644450"/>
            <a:ext cx="338700" cy="338700"/>
            <a:chOff x="2332825" y="3777425"/>
            <a:chExt cx="338700" cy="338700"/>
          </a:xfrm>
        </p:grpSpPr>
        <p:sp>
          <p:nvSpPr>
            <p:cNvPr id="803" name="Google Shape;803;p33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34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807" name="Google Shape;807;p34"/>
          <p:cNvGrpSpPr/>
          <p:nvPr/>
        </p:nvGrpSpPr>
        <p:grpSpPr>
          <a:xfrm>
            <a:off x="895347" y="4157046"/>
            <a:ext cx="485374" cy="531946"/>
            <a:chOff x="305922" y="1559147"/>
            <a:chExt cx="3270716" cy="3584541"/>
          </a:xfrm>
        </p:grpSpPr>
        <p:sp>
          <p:nvSpPr>
            <p:cNvPr id="808" name="Google Shape;808;p34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5" name="Google Shape;815;p34"/>
          <p:cNvGrpSpPr/>
          <p:nvPr/>
        </p:nvGrpSpPr>
        <p:grpSpPr>
          <a:xfrm>
            <a:off x="2209000" y="3553025"/>
            <a:ext cx="338700" cy="338700"/>
            <a:chOff x="2332825" y="3777425"/>
            <a:chExt cx="338700" cy="338700"/>
          </a:xfrm>
        </p:grpSpPr>
        <p:sp>
          <p:nvSpPr>
            <p:cNvPr id="816" name="Google Shape;816;p34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818" name="Google Shape;818;p34"/>
          <p:cNvGrpSpPr/>
          <p:nvPr/>
        </p:nvGrpSpPr>
        <p:grpSpPr>
          <a:xfrm>
            <a:off x="336550" y="370150"/>
            <a:ext cx="7808475" cy="4050775"/>
            <a:chOff x="336550" y="370150"/>
            <a:chExt cx="7808475" cy="4050775"/>
          </a:xfrm>
        </p:grpSpPr>
        <p:grpSp>
          <p:nvGrpSpPr>
            <p:cNvPr id="819" name="Google Shape;819;p34"/>
            <p:cNvGrpSpPr/>
            <p:nvPr/>
          </p:nvGrpSpPr>
          <p:grpSpPr>
            <a:xfrm>
              <a:off x="7806325" y="4082225"/>
              <a:ext cx="338700" cy="338700"/>
              <a:chOff x="2332825" y="3777425"/>
              <a:chExt cx="338700" cy="338700"/>
            </a:xfrm>
          </p:grpSpPr>
          <p:sp>
            <p:nvSpPr>
              <p:cNvPr id="820" name="Google Shape;820;p34"/>
              <p:cNvSpPr/>
              <p:nvPr/>
            </p:nvSpPr>
            <p:spPr>
              <a:xfrm>
                <a:off x="2332825" y="3777425"/>
                <a:ext cx="338700" cy="338700"/>
              </a:xfrm>
              <a:prstGeom prst="star8">
                <a:avLst>
                  <a:gd name="adj" fmla="val 0"/>
                </a:avLst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821" name="Google Shape;821;p34"/>
              <p:cNvSpPr/>
              <p:nvPr/>
            </p:nvSpPr>
            <p:spPr>
              <a:xfrm>
                <a:off x="2404825" y="3849425"/>
                <a:ext cx="194700" cy="1947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grpSp>
          <p:nvGrpSpPr>
            <p:cNvPr id="822" name="Google Shape;822;p34"/>
            <p:cNvGrpSpPr/>
            <p:nvPr/>
          </p:nvGrpSpPr>
          <p:grpSpPr>
            <a:xfrm>
              <a:off x="336550" y="370150"/>
              <a:ext cx="338700" cy="338700"/>
              <a:chOff x="2332825" y="3777425"/>
              <a:chExt cx="338700" cy="338700"/>
            </a:xfrm>
          </p:grpSpPr>
          <p:sp>
            <p:nvSpPr>
              <p:cNvPr id="823" name="Google Shape;823;p34"/>
              <p:cNvSpPr/>
              <p:nvPr/>
            </p:nvSpPr>
            <p:spPr>
              <a:xfrm>
                <a:off x="2332825" y="3777425"/>
                <a:ext cx="338700" cy="338700"/>
              </a:xfrm>
              <a:prstGeom prst="star8">
                <a:avLst>
                  <a:gd name="adj" fmla="val 0"/>
                </a:avLst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824" name="Google Shape;824;p34"/>
              <p:cNvSpPr/>
              <p:nvPr/>
            </p:nvSpPr>
            <p:spPr>
              <a:xfrm>
                <a:off x="2404825" y="3849425"/>
                <a:ext cx="194700" cy="1947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</p:grpSp>
      <p:grpSp>
        <p:nvGrpSpPr>
          <p:cNvPr id="825" name="Google Shape;825;p34"/>
          <p:cNvGrpSpPr/>
          <p:nvPr/>
        </p:nvGrpSpPr>
        <p:grpSpPr>
          <a:xfrm>
            <a:off x="5912232" y="258555"/>
            <a:ext cx="2705771" cy="4582047"/>
            <a:chOff x="5912232" y="258555"/>
            <a:chExt cx="2705771" cy="4582047"/>
          </a:xfrm>
        </p:grpSpPr>
        <p:grpSp>
          <p:nvGrpSpPr>
            <p:cNvPr id="826" name="Google Shape;826;p34"/>
            <p:cNvGrpSpPr/>
            <p:nvPr/>
          </p:nvGrpSpPr>
          <p:grpSpPr>
            <a:xfrm rot="-6930690">
              <a:off x="8030887" y="326245"/>
              <a:ext cx="485262" cy="531978"/>
              <a:chOff x="305922" y="1559147"/>
              <a:chExt cx="3270716" cy="3584541"/>
            </a:xfrm>
          </p:grpSpPr>
          <p:sp>
            <p:nvSpPr>
              <p:cNvPr id="827" name="Google Shape;827;p34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34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34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34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34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Google Shape;832;p34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34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4" name="Google Shape;834;p34"/>
            <p:cNvGrpSpPr/>
            <p:nvPr/>
          </p:nvGrpSpPr>
          <p:grpSpPr>
            <a:xfrm rot="2269654">
              <a:off x="6024337" y="4215471"/>
              <a:ext cx="485311" cy="532160"/>
              <a:chOff x="305922" y="1559147"/>
              <a:chExt cx="3270716" cy="3584541"/>
            </a:xfrm>
          </p:grpSpPr>
          <p:sp>
            <p:nvSpPr>
              <p:cNvPr id="835" name="Google Shape;835;p34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6" name="Google Shape;836;p34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7" name="Google Shape;837;p34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Google Shape;838;p34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34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34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Google Shape;841;p34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Google Shape;843;p35"/>
          <p:cNvGrpSpPr/>
          <p:nvPr/>
        </p:nvGrpSpPr>
        <p:grpSpPr>
          <a:xfrm>
            <a:off x="2183657" y="273521"/>
            <a:ext cx="6817251" cy="4869981"/>
            <a:chOff x="2183657" y="273521"/>
            <a:chExt cx="6817251" cy="4869981"/>
          </a:xfrm>
        </p:grpSpPr>
        <p:grpSp>
          <p:nvGrpSpPr>
            <p:cNvPr id="844" name="Google Shape;844;p35"/>
            <p:cNvGrpSpPr/>
            <p:nvPr/>
          </p:nvGrpSpPr>
          <p:grpSpPr>
            <a:xfrm rot="2269654">
              <a:off x="2295762" y="4518371"/>
              <a:ext cx="485311" cy="532160"/>
              <a:chOff x="305922" y="1559147"/>
              <a:chExt cx="3270716" cy="3584541"/>
            </a:xfrm>
          </p:grpSpPr>
          <p:sp>
            <p:nvSpPr>
              <p:cNvPr id="845" name="Google Shape;845;p35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2" name="Google Shape;852;p35"/>
            <p:cNvGrpSpPr/>
            <p:nvPr/>
          </p:nvGrpSpPr>
          <p:grpSpPr>
            <a:xfrm>
              <a:off x="8515534" y="273521"/>
              <a:ext cx="485374" cy="531946"/>
              <a:chOff x="305922" y="1559147"/>
              <a:chExt cx="3270716" cy="3584541"/>
            </a:xfrm>
          </p:grpSpPr>
          <p:sp>
            <p:nvSpPr>
              <p:cNvPr id="853" name="Google Shape;853;p35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60" name="Google Shape;860;p35"/>
          <p:cNvGrpSpPr/>
          <p:nvPr/>
        </p:nvGrpSpPr>
        <p:grpSpPr>
          <a:xfrm>
            <a:off x="381300" y="581550"/>
            <a:ext cx="6607300" cy="4191800"/>
            <a:chOff x="381300" y="581550"/>
            <a:chExt cx="6607300" cy="4191800"/>
          </a:xfrm>
        </p:grpSpPr>
        <p:grpSp>
          <p:nvGrpSpPr>
            <p:cNvPr id="861" name="Google Shape;861;p35"/>
            <p:cNvGrpSpPr/>
            <p:nvPr/>
          </p:nvGrpSpPr>
          <p:grpSpPr>
            <a:xfrm>
              <a:off x="381300" y="581550"/>
              <a:ext cx="338700" cy="338700"/>
              <a:chOff x="2332825" y="3777425"/>
              <a:chExt cx="338700" cy="338700"/>
            </a:xfrm>
          </p:grpSpPr>
          <p:sp>
            <p:nvSpPr>
              <p:cNvPr id="862" name="Google Shape;862;p35"/>
              <p:cNvSpPr/>
              <p:nvPr/>
            </p:nvSpPr>
            <p:spPr>
              <a:xfrm>
                <a:off x="2332825" y="3777425"/>
                <a:ext cx="338700" cy="338700"/>
              </a:xfrm>
              <a:prstGeom prst="star8">
                <a:avLst>
                  <a:gd name="adj" fmla="val 0"/>
                </a:avLst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2404825" y="3849425"/>
                <a:ext cx="194700" cy="1947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grpSp>
          <p:nvGrpSpPr>
            <p:cNvPr id="864" name="Google Shape;864;p35"/>
            <p:cNvGrpSpPr/>
            <p:nvPr/>
          </p:nvGrpSpPr>
          <p:grpSpPr>
            <a:xfrm>
              <a:off x="6649900" y="4434650"/>
              <a:ext cx="338700" cy="338700"/>
              <a:chOff x="2332825" y="3777425"/>
              <a:chExt cx="338700" cy="338700"/>
            </a:xfrm>
          </p:grpSpPr>
          <p:sp>
            <p:nvSpPr>
              <p:cNvPr id="865" name="Google Shape;865;p35"/>
              <p:cNvSpPr/>
              <p:nvPr/>
            </p:nvSpPr>
            <p:spPr>
              <a:xfrm>
                <a:off x="2332825" y="3777425"/>
                <a:ext cx="338700" cy="338700"/>
              </a:xfrm>
              <a:prstGeom prst="star8">
                <a:avLst>
                  <a:gd name="adj" fmla="val 0"/>
                </a:avLst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2404825" y="3849425"/>
                <a:ext cx="194700" cy="1947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</p:grpSp>
      <p:sp>
        <p:nvSpPr>
          <p:cNvPr id="867" name="Google Shape;867;p35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"/>
          <p:cNvSpPr txBox="1">
            <a:spLocks noGrp="1"/>
          </p:cNvSpPr>
          <p:nvPr>
            <p:ph type="subTitle" idx="1"/>
          </p:nvPr>
        </p:nvSpPr>
        <p:spPr>
          <a:xfrm>
            <a:off x="4902846" y="3615916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subTitle" idx="2"/>
          </p:nvPr>
        </p:nvSpPr>
        <p:spPr>
          <a:xfrm>
            <a:off x="1735554" y="3615916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subTitle" idx="3"/>
          </p:nvPr>
        </p:nvSpPr>
        <p:spPr>
          <a:xfrm>
            <a:off x="4902846" y="3282422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93" name="Google Shape;93;p5"/>
          <p:cNvSpPr txBox="1">
            <a:spLocks noGrp="1"/>
          </p:cNvSpPr>
          <p:nvPr>
            <p:ph type="subTitle" idx="4"/>
          </p:nvPr>
        </p:nvSpPr>
        <p:spPr>
          <a:xfrm>
            <a:off x="1735554" y="3282422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akbak One"/>
              <a:buNone/>
              <a:defRPr sz="2400"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94" name="Google Shape;94;p5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6" name="Google Shape;96;p5"/>
          <p:cNvGrpSpPr/>
          <p:nvPr/>
        </p:nvGrpSpPr>
        <p:grpSpPr>
          <a:xfrm>
            <a:off x="418196" y="460931"/>
            <a:ext cx="8626273" cy="4656376"/>
            <a:chOff x="418196" y="460931"/>
            <a:chExt cx="8626273" cy="4656376"/>
          </a:xfrm>
        </p:grpSpPr>
        <p:grpSp>
          <p:nvGrpSpPr>
            <p:cNvPr id="97" name="Google Shape;97;p5"/>
            <p:cNvGrpSpPr/>
            <p:nvPr/>
          </p:nvGrpSpPr>
          <p:grpSpPr>
            <a:xfrm rot="2870435">
              <a:off x="4192336" y="4492948"/>
              <a:ext cx="485348" cy="531917"/>
              <a:chOff x="305922" y="1559147"/>
              <a:chExt cx="3270716" cy="3584541"/>
            </a:xfrm>
          </p:grpSpPr>
          <p:sp>
            <p:nvSpPr>
              <p:cNvPr id="98" name="Google Shape;98;p5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5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" name="Google Shape;105;p5"/>
            <p:cNvGrpSpPr/>
            <p:nvPr/>
          </p:nvGrpSpPr>
          <p:grpSpPr>
            <a:xfrm rot="-5397683">
              <a:off x="8535645" y="437645"/>
              <a:ext cx="485374" cy="531946"/>
              <a:chOff x="305922" y="1559147"/>
              <a:chExt cx="3270716" cy="3584541"/>
            </a:xfrm>
          </p:grpSpPr>
          <p:sp>
            <p:nvSpPr>
              <p:cNvPr id="106" name="Google Shape;106;p5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" name="Google Shape;113;p5"/>
            <p:cNvGrpSpPr/>
            <p:nvPr/>
          </p:nvGrpSpPr>
          <p:grpSpPr>
            <a:xfrm rot="2029113">
              <a:off x="524993" y="2993959"/>
              <a:ext cx="485408" cy="531784"/>
              <a:chOff x="305922" y="1559147"/>
              <a:chExt cx="3270716" cy="3584541"/>
            </a:xfrm>
          </p:grpSpPr>
          <p:sp>
            <p:nvSpPr>
              <p:cNvPr id="114" name="Google Shape;114;p5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3" name="Google Shape;123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4" name="Google Shape;124;p6"/>
          <p:cNvGrpSpPr/>
          <p:nvPr/>
        </p:nvGrpSpPr>
        <p:grpSpPr>
          <a:xfrm>
            <a:off x="57009" y="722060"/>
            <a:ext cx="7319632" cy="4379067"/>
            <a:chOff x="57009" y="722060"/>
            <a:chExt cx="7319632" cy="4379067"/>
          </a:xfrm>
        </p:grpSpPr>
        <p:grpSp>
          <p:nvGrpSpPr>
            <p:cNvPr id="125" name="Google Shape;125;p6"/>
            <p:cNvGrpSpPr/>
            <p:nvPr/>
          </p:nvGrpSpPr>
          <p:grpSpPr>
            <a:xfrm rot="-6128112">
              <a:off x="125376" y="749408"/>
              <a:ext cx="485428" cy="532080"/>
              <a:chOff x="305922" y="1559147"/>
              <a:chExt cx="3270716" cy="3584541"/>
            </a:xfrm>
          </p:grpSpPr>
          <p:sp>
            <p:nvSpPr>
              <p:cNvPr id="126" name="Google Shape;126;p6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6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6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" name="Google Shape;133;p6"/>
            <p:cNvGrpSpPr/>
            <p:nvPr/>
          </p:nvGrpSpPr>
          <p:grpSpPr>
            <a:xfrm rot="2269654">
              <a:off x="6779225" y="4475996"/>
              <a:ext cx="485311" cy="532160"/>
              <a:chOff x="305922" y="1559147"/>
              <a:chExt cx="3270716" cy="3584541"/>
            </a:xfrm>
          </p:grpSpPr>
          <p:sp>
            <p:nvSpPr>
              <p:cNvPr id="134" name="Google Shape;134;p6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6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36;p6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6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6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1" name="Google Shape;141;p6"/>
          <p:cNvGrpSpPr/>
          <p:nvPr/>
        </p:nvGrpSpPr>
        <p:grpSpPr>
          <a:xfrm>
            <a:off x="8430775" y="1112200"/>
            <a:ext cx="338700" cy="338700"/>
            <a:chOff x="2332825" y="3777425"/>
            <a:chExt cx="338700" cy="338700"/>
          </a:xfrm>
        </p:grpSpPr>
        <p:sp>
          <p:nvSpPr>
            <p:cNvPr id="142" name="Google Shape;142;p6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 txBox="1">
            <a:spLocks noGrp="1"/>
          </p:cNvSpPr>
          <p:nvPr>
            <p:ph type="subTitle" idx="1"/>
          </p:nvPr>
        </p:nvSpPr>
        <p:spPr>
          <a:xfrm>
            <a:off x="3807100" y="1774600"/>
            <a:ext cx="4617000" cy="21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7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7" name="Google Shape;147;p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7"/>
          <p:cNvSpPr>
            <a:spLocks noGrp="1"/>
          </p:cNvSpPr>
          <p:nvPr>
            <p:ph type="pic" idx="2"/>
          </p:nvPr>
        </p:nvSpPr>
        <p:spPr>
          <a:xfrm>
            <a:off x="720000" y="1498925"/>
            <a:ext cx="2714400" cy="27138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49" name="Google Shape;149;p7"/>
          <p:cNvGrpSpPr/>
          <p:nvPr/>
        </p:nvGrpSpPr>
        <p:grpSpPr>
          <a:xfrm rot="9774518">
            <a:off x="409870" y="1088199"/>
            <a:ext cx="485216" cy="531878"/>
            <a:chOff x="305922" y="1559147"/>
            <a:chExt cx="3270716" cy="3584541"/>
          </a:xfrm>
        </p:grpSpPr>
        <p:sp>
          <p:nvSpPr>
            <p:cNvPr id="150" name="Google Shape;150;p7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3254425" y="656500"/>
            <a:ext cx="5508275" cy="4041488"/>
            <a:chOff x="3254425" y="656500"/>
            <a:chExt cx="5508275" cy="4041488"/>
          </a:xfrm>
        </p:grpSpPr>
        <p:grpSp>
          <p:nvGrpSpPr>
            <p:cNvPr id="158" name="Google Shape;158;p7"/>
            <p:cNvGrpSpPr/>
            <p:nvPr/>
          </p:nvGrpSpPr>
          <p:grpSpPr>
            <a:xfrm>
              <a:off x="8424000" y="656500"/>
              <a:ext cx="338700" cy="338700"/>
              <a:chOff x="2332825" y="3777425"/>
              <a:chExt cx="338700" cy="338700"/>
            </a:xfrm>
          </p:grpSpPr>
          <p:sp>
            <p:nvSpPr>
              <p:cNvPr id="159" name="Google Shape;159;p7"/>
              <p:cNvSpPr/>
              <p:nvPr/>
            </p:nvSpPr>
            <p:spPr>
              <a:xfrm>
                <a:off x="2332825" y="3777425"/>
                <a:ext cx="338700" cy="338700"/>
              </a:xfrm>
              <a:prstGeom prst="star8">
                <a:avLst>
                  <a:gd name="adj" fmla="val 0"/>
                </a:avLst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60" name="Google Shape;160;p7"/>
              <p:cNvSpPr/>
              <p:nvPr/>
            </p:nvSpPr>
            <p:spPr>
              <a:xfrm>
                <a:off x="2404825" y="3849425"/>
                <a:ext cx="194700" cy="1947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grpSp>
          <p:nvGrpSpPr>
            <p:cNvPr id="161" name="Google Shape;161;p7"/>
            <p:cNvGrpSpPr/>
            <p:nvPr/>
          </p:nvGrpSpPr>
          <p:grpSpPr>
            <a:xfrm>
              <a:off x="3254425" y="4359288"/>
              <a:ext cx="338700" cy="338700"/>
              <a:chOff x="2332825" y="3777425"/>
              <a:chExt cx="338700" cy="338700"/>
            </a:xfrm>
          </p:grpSpPr>
          <p:sp>
            <p:nvSpPr>
              <p:cNvPr id="162" name="Google Shape;162;p7"/>
              <p:cNvSpPr/>
              <p:nvPr/>
            </p:nvSpPr>
            <p:spPr>
              <a:xfrm>
                <a:off x="2332825" y="3777425"/>
                <a:ext cx="338700" cy="338700"/>
              </a:xfrm>
              <a:prstGeom prst="star8">
                <a:avLst>
                  <a:gd name="adj" fmla="val 0"/>
                </a:avLst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63" name="Google Shape;163;p7"/>
              <p:cNvSpPr/>
              <p:nvPr/>
            </p:nvSpPr>
            <p:spPr>
              <a:xfrm>
                <a:off x="2404825" y="3849425"/>
                <a:ext cx="194700" cy="1947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"/>
          <p:cNvSpPr txBox="1">
            <a:spLocks noGrp="1"/>
          </p:cNvSpPr>
          <p:nvPr>
            <p:ph type="title"/>
          </p:nvPr>
        </p:nvSpPr>
        <p:spPr>
          <a:xfrm>
            <a:off x="4240125" y="1756650"/>
            <a:ext cx="4190700" cy="16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6" name="Google Shape;166;p8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7" name="Google Shape;167;p8"/>
          <p:cNvSpPr>
            <a:spLocks noGrp="1"/>
          </p:cNvSpPr>
          <p:nvPr>
            <p:ph type="pic" idx="2"/>
          </p:nvPr>
        </p:nvSpPr>
        <p:spPr>
          <a:xfrm flipH="1">
            <a:off x="1010100" y="1067550"/>
            <a:ext cx="3008400" cy="30084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68" name="Google Shape;168;p8"/>
          <p:cNvGrpSpPr/>
          <p:nvPr/>
        </p:nvGrpSpPr>
        <p:grpSpPr>
          <a:xfrm>
            <a:off x="776638" y="370150"/>
            <a:ext cx="7986063" cy="687350"/>
            <a:chOff x="776638" y="370150"/>
            <a:chExt cx="7986063" cy="687350"/>
          </a:xfrm>
        </p:grpSpPr>
        <p:grpSp>
          <p:nvGrpSpPr>
            <p:cNvPr id="169" name="Google Shape;169;p8"/>
            <p:cNvGrpSpPr/>
            <p:nvPr/>
          </p:nvGrpSpPr>
          <p:grpSpPr>
            <a:xfrm>
              <a:off x="776638" y="718800"/>
              <a:ext cx="338700" cy="338700"/>
              <a:chOff x="2332825" y="3777425"/>
              <a:chExt cx="338700" cy="338700"/>
            </a:xfrm>
          </p:grpSpPr>
          <p:sp>
            <p:nvSpPr>
              <p:cNvPr id="170" name="Google Shape;170;p8"/>
              <p:cNvSpPr/>
              <p:nvPr/>
            </p:nvSpPr>
            <p:spPr>
              <a:xfrm>
                <a:off x="2332825" y="3777425"/>
                <a:ext cx="338700" cy="338700"/>
              </a:xfrm>
              <a:prstGeom prst="star8">
                <a:avLst>
                  <a:gd name="adj" fmla="val 0"/>
                </a:avLst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2404825" y="3849425"/>
                <a:ext cx="194700" cy="1947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grpSp>
          <p:nvGrpSpPr>
            <p:cNvPr id="172" name="Google Shape;172;p8"/>
            <p:cNvGrpSpPr/>
            <p:nvPr/>
          </p:nvGrpSpPr>
          <p:grpSpPr>
            <a:xfrm>
              <a:off x="8424000" y="370150"/>
              <a:ext cx="338700" cy="338700"/>
              <a:chOff x="2332825" y="3777425"/>
              <a:chExt cx="338700" cy="338700"/>
            </a:xfrm>
          </p:grpSpPr>
          <p:sp>
            <p:nvSpPr>
              <p:cNvPr id="173" name="Google Shape;173;p8"/>
              <p:cNvSpPr/>
              <p:nvPr/>
            </p:nvSpPr>
            <p:spPr>
              <a:xfrm>
                <a:off x="2332825" y="3777425"/>
                <a:ext cx="338700" cy="338700"/>
              </a:xfrm>
              <a:prstGeom prst="star8">
                <a:avLst>
                  <a:gd name="adj" fmla="val 0"/>
                </a:avLst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2404825" y="3849425"/>
                <a:ext cx="194700" cy="1947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</p:grpSp>
      <p:grpSp>
        <p:nvGrpSpPr>
          <p:cNvPr id="175" name="Google Shape;175;p8"/>
          <p:cNvGrpSpPr/>
          <p:nvPr/>
        </p:nvGrpSpPr>
        <p:grpSpPr>
          <a:xfrm>
            <a:off x="776649" y="-1"/>
            <a:ext cx="6567107" cy="4674392"/>
            <a:chOff x="776649" y="-1"/>
            <a:chExt cx="6567107" cy="4674392"/>
          </a:xfrm>
        </p:grpSpPr>
        <p:grpSp>
          <p:nvGrpSpPr>
            <p:cNvPr id="176" name="Google Shape;176;p8"/>
            <p:cNvGrpSpPr/>
            <p:nvPr/>
          </p:nvGrpSpPr>
          <p:grpSpPr>
            <a:xfrm rot="5794740">
              <a:off x="6809125" y="4049186"/>
              <a:ext cx="485299" cy="531782"/>
              <a:chOff x="305922" y="1559147"/>
              <a:chExt cx="3270716" cy="3584541"/>
            </a:xfrm>
          </p:grpSpPr>
          <p:sp>
            <p:nvSpPr>
              <p:cNvPr id="177" name="Google Shape;177;p8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" name="Google Shape;184;p8"/>
            <p:cNvGrpSpPr/>
            <p:nvPr/>
          </p:nvGrpSpPr>
          <p:grpSpPr>
            <a:xfrm rot="-5622677">
              <a:off x="815242" y="4148969"/>
              <a:ext cx="485083" cy="532008"/>
              <a:chOff x="305922" y="1559147"/>
              <a:chExt cx="3270716" cy="3584541"/>
            </a:xfrm>
          </p:grpSpPr>
          <p:sp>
            <p:nvSpPr>
              <p:cNvPr id="185" name="Google Shape;185;p8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8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8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" name="Google Shape;192;p8"/>
            <p:cNvGrpSpPr/>
            <p:nvPr/>
          </p:nvGrpSpPr>
          <p:grpSpPr>
            <a:xfrm rot="8103277">
              <a:off x="5363699" y="93508"/>
              <a:ext cx="485214" cy="531770"/>
              <a:chOff x="305922" y="1559147"/>
              <a:chExt cx="3270716" cy="3584541"/>
            </a:xfrm>
          </p:grpSpPr>
          <p:sp>
            <p:nvSpPr>
              <p:cNvPr id="193" name="Google Shape;193;p8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8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8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8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8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8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8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"/>
          <p:cNvSpPr txBox="1">
            <a:spLocks noGrp="1"/>
          </p:cNvSpPr>
          <p:nvPr>
            <p:ph type="title"/>
          </p:nvPr>
        </p:nvSpPr>
        <p:spPr>
          <a:xfrm>
            <a:off x="713225" y="1530050"/>
            <a:ext cx="2852100" cy="96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9"/>
          <p:cNvSpPr txBox="1">
            <a:spLocks noGrp="1"/>
          </p:cNvSpPr>
          <p:nvPr>
            <p:ph type="subTitle" idx="1"/>
          </p:nvPr>
        </p:nvSpPr>
        <p:spPr>
          <a:xfrm>
            <a:off x="713225" y="2372825"/>
            <a:ext cx="2852100" cy="12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9"/>
          <p:cNvSpPr/>
          <p:nvPr/>
        </p:nvSpPr>
        <p:spPr>
          <a:xfrm>
            <a:off x="-8550" y="-7525"/>
            <a:ext cx="9165300" cy="5158500"/>
          </a:xfrm>
          <a:prstGeom prst="frame">
            <a:avLst>
              <a:gd name="adj1" fmla="val 414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04" name="Google Shape;204;p9"/>
          <p:cNvSpPr>
            <a:spLocks noGrp="1"/>
          </p:cNvSpPr>
          <p:nvPr>
            <p:ph type="pic" idx="2"/>
          </p:nvPr>
        </p:nvSpPr>
        <p:spPr>
          <a:xfrm>
            <a:off x="3781975" y="1739270"/>
            <a:ext cx="2852100" cy="28515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9"/>
          <p:cNvSpPr>
            <a:spLocks noGrp="1"/>
          </p:cNvSpPr>
          <p:nvPr>
            <p:ph type="pic" idx="3"/>
          </p:nvPr>
        </p:nvSpPr>
        <p:spPr>
          <a:xfrm>
            <a:off x="6281875" y="484338"/>
            <a:ext cx="2148900" cy="21489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206" name="Google Shape;206;p9"/>
          <p:cNvGrpSpPr/>
          <p:nvPr/>
        </p:nvGrpSpPr>
        <p:grpSpPr>
          <a:xfrm>
            <a:off x="101759" y="3562458"/>
            <a:ext cx="7999414" cy="716037"/>
            <a:chOff x="101759" y="3562458"/>
            <a:chExt cx="7999414" cy="716037"/>
          </a:xfrm>
        </p:grpSpPr>
        <p:grpSp>
          <p:nvGrpSpPr>
            <p:cNvPr id="207" name="Google Shape;207;p9"/>
            <p:cNvGrpSpPr/>
            <p:nvPr/>
          </p:nvGrpSpPr>
          <p:grpSpPr>
            <a:xfrm rot="10800000" flipH="1">
              <a:off x="101759" y="3689990"/>
              <a:ext cx="485374" cy="531946"/>
              <a:chOff x="305922" y="1559147"/>
              <a:chExt cx="3270716" cy="3584541"/>
            </a:xfrm>
          </p:grpSpPr>
          <p:sp>
            <p:nvSpPr>
              <p:cNvPr id="208" name="Google Shape;208;p9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9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9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9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p9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9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9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5" name="Google Shape;215;p9"/>
            <p:cNvGrpSpPr/>
            <p:nvPr/>
          </p:nvGrpSpPr>
          <p:grpSpPr>
            <a:xfrm rot="-2162153" flipH="1">
              <a:off x="7505784" y="3654366"/>
              <a:ext cx="485360" cy="532220"/>
              <a:chOff x="305922" y="1559147"/>
              <a:chExt cx="3270716" cy="3584541"/>
            </a:xfrm>
          </p:grpSpPr>
          <p:sp>
            <p:nvSpPr>
              <p:cNvPr id="216" name="Google Shape;216;p9"/>
              <p:cNvSpPr/>
              <p:nvPr/>
            </p:nvSpPr>
            <p:spPr>
              <a:xfrm>
                <a:off x="1725844" y="3559596"/>
                <a:ext cx="671669" cy="628354"/>
              </a:xfrm>
              <a:custGeom>
                <a:avLst/>
                <a:gdLst/>
                <a:ahLst/>
                <a:cxnLst/>
                <a:rect l="l" t="t" r="r" b="b"/>
                <a:pathLst>
                  <a:path w="671669" h="628354" extrusionOk="0">
                    <a:moveTo>
                      <a:pt x="383070" y="3652"/>
                    </a:moveTo>
                    <a:cubicBezTo>
                      <a:pt x="527032" y="9282"/>
                      <a:pt x="645264" y="99517"/>
                      <a:pt x="669371" y="210944"/>
                    </a:cubicBezTo>
                    <a:cubicBezTo>
                      <a:pt x="687178" y="293280"/>
                      <a:pt x="598119" y="475218"/>
                      <a:pt x="519051" y="528217"/>
                    </a:cubicBezTo>
                    <a:cubicBezTo>
                      <a:pt x="411526" y="600291"/>
                      <a:pt x="309620" y="653583"/>
                      <a:pt x="166093" y="615924"/>
                    </a:cubicBezTo>
                    <a:cubicBezTo>
                      <a:pt x="42031" y="583366"/>
                      <a:pt x="-27822" y="512960"/>
                      <a:pt x="10507" y="388980"/>
                    </a:cubicBezTo>
                    <a:cubicBezTo>
                      <a:pt x="45393" y="276119"/>
                      <a:pt x="93443" y="170910"/>
                      <a:pt x="177542" y="83355"/>
                    </a:cubicBezTo>
                    <a:cubicBezTo>
                      <a:pt x="240002" y="18333"/>
                      <a:pt x="310031" y="-10864"/>
                      <a:pt x="383070" y="3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9"/>
              <p:cNvSpPr/>
              <p:nvPr/>
            </p:nvSpPr>
            <p:spPr>
              <a:xfrm>
                <a:off x="1390766" y="2778870"/>
                <a:ext cx="568943" cy="642238"/>
              </a:xfrm>
              <a:custGeom>
                <a:avLst/>
                <a:gdLst/>
                <a:ahLst/>
                <a:cxnLst/>
                <a:rect l="l" t="t" r="r" b="b"/>
                <a:pathLst>
                  <a:path w="568943" h="642238" extrusionOk="0">
                    <a:moveTo>
                      <a:pt x="568920" y="245992"/>
                    </a:moveTo>
                    <a:cubicBezTo>
                      <a:pt x="571189" y="437897"/>
                      <a:pt x="403273" y="642415"/>
                      <a:pt x="243596" y="642239"/>
                    </a:cubicBezTo>
                    <a:cubicBezTo>
                      <a:pt x="119229" y="642098"/>
                      <a:pt x="1972" y="483926"/>
                      <a:pt x="9" y="313659"/>
                    </a:cubicBezTo>
                    <a:cubicBezTo>
                      <a:pt x="-1531" y="180123"/>
                      <a:pt x="199343" y="-2685"/>
                      <a:pt x="344633" y="30"/>
                    </a:cubicBezTo>
                    <a:cubicBezTo>
                      <a:pt x="441626" y="1840"/>
                      <a:pt x="567675" y="140077"/>
                      <a:pt x="568932" y="245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9"/>
              <p:cNvSpPr/>
              <p:nvPr/>
            </p:nvSpPr>
            <p:spPr>
              <a:xfrm>
                <a:off x="2346129" y="2597046"/>
                <a:ext cx="498658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498658" h="582522" extrusionOk="0">
                    <a:moveTo>
                      <a:pt x="498414" y="174707"/>
                    </a:moveTo>
                    <a:cubicBezTo>
                      <a:pt x="504396" y="368964"/>
                      <a:pt x="400187" y="494284"/>
                      <a:pt x="237983" y="571331"/>
                    </a:cubicBezTo>
                    <a:cubicBezTo>
                      <a:pt x="159244" y="608731"/>
                      <a:pt x="86898" y="544743"/>
                      <a:pt x="44185" y="491933"/>
                    </a:cubicBezTo>
                    <a:cubicBezTo>
                      <a:pt x="-56922" y="366942"/>
                      <a:pt x="27518" y="82804"/>
                      <a:pt x="175887" y="11187"/>
                    </a:cubicBezTo>
                    <a:cubicBezTo>
                      <a:pt x="275419" y="-36863"/>
                      <a:pt x="504479" y="79654"/>
                      <a:pt x="498414" y="174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9"/>
              <p:cNvSpPr/>
              <p:nvPr/>
            </p:nvSpPr>
            <p:spPr>
              <a:xfrm>
                <a:off x="1748390" y="1559147"/>
                <a:ext cx="419618" cy="392349"/>
              </a:xfrm>
              <a:custGeom>
                <a:avLst/>
                <a:gdLst/>
                <a:ahLst/>
                <a:cxnLst/>
                <a:rect l="l" t="t" r="r" b="b"/>
                <a:pathLst>
                  <a:path w="419618" h="392349" extrusionOk="0">
                    <a:moveTo>
                      <a:pt x="199425" y="392162"/>
                    </a:moveTo>
                    <a:cubicBezTo>
                      <a:pt x="74505" y="395336"/>
                      <a:pt x="16253" y="358440"/>
                      <a:pt x="27584" y="263245"/>
                    </a:cubicBezTo>
                    <a:cubicBezTo>
                      <a:pt x="34836" y="202349"/>
                      <a:pt x="-40824" y="140852"/>
                      <a:pt x="31674" y="83705"/>
                    </a:cubicBezTo>
                    <a:cubicBezTo>
                      <a:pt x="91689" y="36407"/>
                      <a:pt x="153656" y="-512"/>
                      <a:pt x="235169" y="5"/>
                    </a:cubicBezTo>
                    <a:cubicBezTo>
                      <a:pt x="370515" y="852"/>
                      <a:pt x="415474" y="44153"/>
                      <a:pt x="419399" y="189678"/>
                    </a:cubicBezTo>
                    <a:cubicBezTo>
                      <a:pt x="423466" y="340104"/>
                      <a:pt x="371655" y="387790"/>
                      <a:pt x="199425" y="3921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9"/>
              <p:cNvSpPr/>
              <p:nvPr/>
            </p:nvSpPr>
            <p:spPr>
              <a:xfrm>
                <a:off x="3212145" y="2036056"/>
                <a:ext cx="364493" cy="486183"/>
              </a:xfrm>
              <a:custGeom>
                <a:avLst/>
                <a:gdLst/>
                <a:ahLst/>
                <a:cxnLst/>
                <a:rect l="l" t="t" r="r" b="b"/>
                <a:pathLst>
                  <a:path w="364493" h="486183" extrusionOk="0">
                    <a:moveTo>
                      <a:pt x="363795" y="209641"/>
                    </a:moveTo>
                    <a:cubicBezTo>
                      <a:pt x="354203" y="377075"/>
                      <a:pt x="301910" y="451371"/>
                      <a:pt x="177214" y="480991"/>
                    </a:cubicBezTo>
                    <a:cubicBezTo>
                      <a:pt x="112626" y="496330"/>
                      <a:pt x="67126" y="478135"/>
                      <a:pt x="32970" y="420388"/>
                    </a:cubicBezTo>
                    <a:cubicBezTo>
                      <a:pt x="-22191" y="327121"/>
                      <a:pt x="-7134" y="192844"/>
                      <a:pt x="70629" y="116350"/>
                    </a:cubicBezTo>
                    <a:cubicBezTo>
                      <a:pt x="78257" y="108851"/>
                      <a:pt x="88554" y="103339"/>
                      <a:pt x="94196" y="94676"/>
                    </a:cubicBezTo>
                    <a:cubicBezTo>
                      <a:pt x="131103" y="38034"/>
                      <a:pt x="159277" y="-30056"/>
                      <a:pt x="250464" y="14244"/>
                    </a:cubicBezTo>
                    <a:cubicBezTo>
                      <a:pt x="338877" y="57193"/>
                      <a:pt x="369730" y="105877"/>
                      <a:pt x="363783" y="209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9"/>
              <p:cNvSpPr/>
              <p:nvPr/>
            </p:nvSpPr>
            <p:spPr>
              <a:xfrm>
                <a:off x="305922" y="4497378"/>
                <a:ext cx="394688" cy="458284"/>
              </a:xfrm>
              <a:custGeom>
                <a:avLst/>
                <a:gdLst/>
                <a:ahLst/>
                <a:cxnLst/>
                <a:rect l="l" t="t" r="r" b="b"/>
                <a:pathLst>
                  <a:path w="394688" h="458284" extrusionOk="0">
                    <a:moveTo>
                      <a:pt x="394688" y="183594"/>
                    </a:moveTo>
                    <a:cubicBezTo>
                      <a:pt x="392772" y="267458"/>
                      <a:pt x="372180" y="342659"/>
                      <a:pt x="310801" y="400089"/>
                    </a:cubicBezTo>
                    <a:cubicBezTo>
                      <a:pt x="254864" y="452429"/>
                      <a:pt x="186985" y="478663"/>
                      <a:pt x="115580" y="439382"/>
                    </a:cubicBezTo>
                    <a:cubicBezTo>
                      <a:pt x="44493" y="400265"/>
                      <a:pt x="-25619" y="361395"/>
                      <a:pt x="9220" y="249122"/>
                    </a:cubicBezTo>
                    <a:cubicBezTo>
                      <a:pt x="35043" y="165904"/>
                      <a:pt x="71997" y="94758"/>
                      <a:pt x="137290" y="44498"/>
                    </a:cubicBezTo>
                    <a:cubicBezTo>
                      <a:pt x="188102" y="5382"/>
                      <a:pt x="261000" y="-16833"/>
                      <a:pt x="319217" y="15654"/>
                    </a:cubicBezTo>
                    <a:cubicBezTo>
                      <a:pt x="377187" y="48013"/>
                      <a:pt x="380725" y="122873"/>
                      <a:pt x="394676" y="1835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9"/>
              <p:cNvSpPr/>
              <p:nvPr/>
            </p:nvSpPr>
            <p:spPr>
              <a:xfrm>
                <a:off x="2587050" y="4694210"/>
                <a:ext cx="410806" cy="449478"/>
              </a:xfrm>
              <a:custGeom>
                <a:avLst/>
                <a:gdLst/>
                <a:ahLst/>
                <a:cxnLst/>
                <a:rect l="l" t="t" r="r" b="b"/>
                <a:pathLst>
                  <a:path w="410806" h="449478" extrusionOk="0">
                    <a:moveTo>
                      <a:pt x="0" y="260628"/>
                    </a:moveTo>
                    <a:cubicBezTo>
                      <a:pt x="16996" y="173695"/>
                      <a:pt x="49848" y="80993"/>
                      <a:pt x="145490" y="25550"/>
                    </a:cubicBezTo>
                    <a:cubicBezTo>
                      <a:pt x="204811" y="-8842"/>
                      <a:pt x="264004" y="-15812"/>
                      <a:pt x="304402" y="50974"/>
                    </a:cubicBezTo>
                    <a:cubicBezTo>
                      <a:pt x="337078" y="104983"/>
                      <a:pt x="442628" y="125963"/>
                      <a:pt x="401383" y="210568"/>
                    </a:cubicBezTo>
                    <a:cubicBezTo>
                      <a:pt x="352029" y="311792"/>
                      <a:pt x="299583" y="420257"/>
                      <a:pt x="169374" y="446586"/>
                    </a:cubicBezTo>
                    <a:cubicBezTo>
                      <a:pt x="75601" y="465533"/>
                      <a:pt x="788" y="390026"/>
                      <a:pt x="0" y="2606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23" name="Google Shape;223;p9"/>
          <p:cNvGrpSpPr/>
          <p:nvPr/>
        </p:nvGrpSpPr>
        <p:grpSpPr>
          <a:xfrm rot="10800000" flipH="1">
            <a:off x="5356775" y="994606"/>
            <a:ext cx="338700" cy="338700"/>
            <a:chOff x="2332825" y="3777425"/>
            <a:chExt cx="338700" cy="338700"/>
          </a:xfrm>
        </p:grpSpPr>
        <p:sp>
          <p:nvSpPr>
            <p:cNvPr id="224" name="Google Shape;224;p9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"/>
          <p:cNvSpPr>
            <a:spLocks noGrp="1"/>
          </p:cNvSpPr>
          <p:nvPr>
            <p:ph type="pic" idx="2"/>
          </p:nvPr>
        </p:nvSpPr>
        <p:spPr>
          <a:xfrm flipH="1">
            <a:off x="-6648" y="-6650"/>
            <a:ext cx="9150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10"/>
          <p:cNvSpPr txBox="1">
            <a:spLocks noGrp="1"/>
          </p:cNvSpPr>
          <p:nvPr>
            <p:ph type="title"/>
          </p:nvPr>
        </p:nvSpPr>
        <p:spPr>
          <a:xfrm>
            <a:off x="713225" y="3722300"/>
            <a:ext cx="3259500" cy="8817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customXml" Target="../ink/ink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39"/>
          <p:cNvSpPr txBox="1">
            <a:spLocks noGrp="1"/>
          </p:cNvSpPr>
          <p:nvPr>
            <p:ph type="ctrTitle"/>
          </p:nvPr>
        </p:nvSpPr>
        <p:spPr>
          <a:xfrm>
            <a:off x="713225" y="640575"/>
            <a:ext cx="4753200" cy="165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Polarzone</a:t>
            </a:r>
            <a:endParaRPr/>
          </a:p>
        </p:txBody>
      </p:sp>
      <p:sp>
        <p:nvSpPr>
          <p:cNvPr id="879" name="Google Shape;879;p39"/>
          <p:cNvSpPr txBox="1">
            <a:spLocks noGrp="1"/>
          </p:cNvSpPr>
          <p:nvPr>
            <p:ph type="subTitle" idx="1"/>
          </p:nvPr>
        </p:nvSpPr>
        <p:spPr>
          <a:xfrm>
            <a:off x="713225" y="2220975"/>
            <a:ext cx="2953200" cy="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AT" dirty="0"/>
          </a:p>
        </p:txBody>
      </p:sp>
      <p:grpSp>
        <p:nvGrpSpPr>
          <p:cNvPr id="881" name="Google Shape;881;p39"/>
          <p:cNvGrpSpPr/>
          <p:nvPr/>
        </p:nvGrpSpPr>
        <p:grpSpPr>
          <a:xfrm>
            <a:off x="895347" y="4157046"/>
            <a:ext cx="485374" cy="531946"/>
            <a:chOff x="305922" y="1559147"/>
            <a:chExt cx="3270716" cy="3584541"/>
          </a:xfrm>
        </p:grpSpPr>
        <p:sp>
          <p:nvSpPr>
            <p:cNvPr id="882" name="Google Shape;882;p39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39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39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39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9" name="Google Shape;889;p39"/>
          <p:cNvGrpSpPr/>
          <p:nvPr/>
        </p:nvGrpSpPr>
        <p:grpSpPr>
          <a:xfrm>
            <a:off x="2209000" y="3553025"/>
            <a:ext cx="338700" cy="338700"/>
            <a:chOff x="2332825" y="3777425"/>
            <a:chExt cx="338700" cy="338700"/>
          </a:xfrm>
        </p:grpSpPr>
        <p:sp>
          <p:nvSpPr>
            <p:cNvPr id="890" name="Google Shape;890;p39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892" name="Google Shape;892;p3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21535" r="21535"/>
          <a:stretch/>
        </p:blipFill>
        <p:spPr>
          <a:xfrm>
            <a:off x="4151870" y="1146525"/>
            <a:ext cx="3632299" cy="347576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46"/>
          <p:cNvGrpSpPr/>
          <p:nvPr/>
        </p:nvGrpSpPr>
        <p:grpSpPr>
          <a:xfrm rot="-6232625">
            <a:off x="8130205" y="3920835"/>
            <a:ext cx="485480" cy="532062"/>
            <a:chOff x="305922" y="1559147"/>
            <a:chExt cx="3270716" cy="3584541"/>
          </a:xfrm>
        </p:grpSpPr>
        <p:sp>
          <p:nvSpPr>
            <p:cNvPr id="1029" name="Google Shape;1029;p46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46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46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46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46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46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46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itel 2">
            <a:extLst>
              <a:ext uri="{FF2B5EF4-FFF2-40B4-BE49-F238E27FC236}">
                <a16:creationId xmlns:a16="http://schemas.microsoft.com/office/drawing/2014/main" id="{87D22410-0D67-60CF-78F6-7B44B388B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Antarktis</a:t>
            </a:r>
            <a:endParaRPr lang="de-DE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31BAD7CA-128E-4864-82C9-623A59424E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de-AT" sz="2400" b="1"/>
              <a:t>Natur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/>
              <a:t>Kaum Pflanzen: vor allem Moose, Flechten, Algen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/>
              <a:t>Tierwelt konzentriert sich an den Küsten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/>
              <a:t>Im Landesinneren fast lebensfeindliche Polarwüste</a:t>
            </a:r>
          </a:p>
          <a:p>
            <a:pPr marL="139700" indent="0">
              <a:buNone/>
            </a:pPr>
            <a:endParaRPr lang="de-AT"/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1C5A484A-6BC4-EBD8-DC5E-C1376761C4F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6686" r="16686"/>
          <a:stretch/>
        </p:blipFill>
        <p:spPr>
          <a:prstGeom prst="ellipse">
            <a:avLst/>
          </a:prstGeom>
          <a:noFill/>
          <a:ln w="28575" cap="flat" cmpd="sng">
            <a:solidFill>
              <a:srgbClr val="E5E6D8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14353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46"/>
          <p:cNvGrpSpPr/>
          <p:nvPr/>
        </p:nvGrpSpPr>
        <p:grpSpPr>
          <a:xfrm rot="-6232625">
            <a:off x="8130205" y="3920835"/>
            <a:ext cx="485480" cy="532062"/>
            <a:chOff x="305922" y="1559147"/>
            <a:chExt cx="3270716" cy="3584541"/>
          </a:xfrm>
        </p:grpSpPr>
        <p:sp>
          <p:nvSpPr>
            <p:cNvPr id="1029" name="Google Shape;1029;p46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46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46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46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46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46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46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itel 2">
            <a:extLst>
              <a:ext uri="{FF2B5EF4-FFF2-40B4-BE49-F238E27FC236}">
                <a16:creationId xmlns:a16="http://schemas.microsoft.com/office/drawing/2014/main" id="{87D22410-0D67-60CF-78F6-7B44B388B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Antarktis</a:t>
            </a:r>
            <a:endParaRPr lang="de-DE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31BAD7CA-128E-4864-82C9-623A59424E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de-AT" sz="2000" b="1"/>
              <a:t>Tiere</a:t>
            </a:r>
          </a:p>
          <a:p>
            <a:r>
              <a:rPr lang="de-AT"/>
              <a:t>Robben</a:t>
            </a:r>
          </a:p>
          <a:p>
            <a:r>
              <a:rPr lang="de-AT"/>
              <a:t>Pinguine</a:t>
            </a:r>
          </a:p>
          <a:p>
            <a:r>
              <a:rPr lang="de-AT"/>
              <a:t>Wale</a:t>
            </a:r>
          </a:p>
          <a:p>
            <a:r>
              <a:rPr lang="de-AT"/>
              <a:t>Und mehr</a:t>
            </a:r>
          </a:p>
          <a:p>
            <a:endParaRPr lang="de-AT"/>
          </a:p>
          <a:p>
            <a:endParaRPr lang="de-DE"/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099E7ACA-0F16-DBC8-EE3A-385690246FD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6686" r="16686"/>
          <a:stretch/>
        </p:blipFill>
        <p:spPr>
          <a:xfrm>
            <a:off x="824254" y="1112200"/>
            <a:ext cx="2714400" cy="2713800"/>
          </a:xfrm>
          <a:prstGeom prst="ellipse">
            <a:avLst/>
          </a:prstGeom>
          <a:noFill/>
          <a:ln w="28575" cap="flat" cmpd="sng">
            <a:solidFill>
              <a:srgbClr val="E5E6D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tertitel 7">
            <a:extLst>
              <a:ext uri="{FF2B5EF4-FFF2-40B4-BE49-F238E27FC236}">
                <a16:creationId xmlns:a16="http://schemas.microsoft.com/office/drawing/2014/main" id="{1DCDE3DA-800E-4E4F-3548-6971B820DB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de-AT" b="1"/>
              <a:t>Natur</a:t>
            </a:r>
            <a:endParaRPr lang="de-DE" b="1"/>
          </a:p>
          <a:p>
            <a:r>
              <a:rPr lang="de-DE" b="1"/>
              <a:t>Großteils aus der Meeresfläche</a:t>
            </a:r>
          </a:p>
          <a:p>
            <a:r>
              <a:rPr lang="de-DE" b="1"/>
              <a:t>Bodenschätze</a:t>
            </a:r>
          </a:p>
          <a:p>
            <a:r>
              <a:rPr lang="de-DE" b="1"/>
              <a:t>Packeis</a:t>
            </a:r>
          </a:p>
          <a:p>
            <a:r>
              <a:rPr lang="de-DE" b="1"/>
              <a:t>Treibeis</a:t>
            </a:r>
          </a:p>
          <a:p>
            <a:endParaRPr lang="de-D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9D8095B-3D67-E313-28D9-6D0037A91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Arktis</a:t>
            </a:r>
          </a:p>
        </p:txBody>
      </p:sp>
      <p:pic>
        <p:nvPicPr>
          <p:cNvPr id="2" name="Bildplatzhalter 1">
            <a:extLst>
              <a:ext uri="{FF2B5EF4-FFF2-40B4-BE49-F238E27FC236}">
                <a16:creationId xmlns:a16="http://schemas.microsoft.com/office/drawing/2014/main" id="{9FA1EDCE-7FED-560F-8498-ECD9E1BA5C6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16686" r="16686"/>
          <a:stretch/>
        </p:blipFill>
        <p:spPr>
          <a:prstGeom prst="ellipse">
            <a:avLst/>
          </a:prstGeom>
          <a:noFill/>
          <a:ln w="28575" cap="flat" cmpd="sng">
            <a:solidFill>
              <a:srgbClr val="E5E6D8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16693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46"/>
          <p:cNvGrpSpPr/>
          <p:nvPr/>
        </p:nvGrpSpPr>
        <p:grpSpPr>
          <a:xfrm rot="-6232625">
            <a:off x="8130205" y="3920835"/>
            <a:ext cx="485480" cy="532062"/>
            <a:chOff x="305922" y="1559147"/>
            <a:chExt cx="3270716" cy="3584541"/>
          </a:xfrm>
        </p:grpSpPr>
        <p:sp>
          <p:nvSpPr>
            <p:cNvPr id="1029" name="Google Shape;1029;p46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46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46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46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46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46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46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Untertitel 4">
            <a:extLst>
              <a:ext uri="{FF2B5EF4-FFF2-40B4-BE49-F238E27FC236}">
                <a16:creationId xmlns:a16="http://schemas.microsoft.com/office/drawing/2014/main" id="{31BAD7CA-128E-4864-82C9-623A59424E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de-AT" sz="2400" b="1"/>
              <a:t>Landschaft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/>
              <a:t>Reich an tierischem Leben, vor allem in Küsten- und Meeresbereichen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/>
              <a:t>Ländermassen: u. a. Grönland, Nordkanada, Alaska, Nordsibirien, Spitzbergen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/>
              <a:t>Küsten und Inseln mit Gebirgen, Fjorden und Gletschern</a:t>
            </a:r>
          </a:p>
          <a:p>
            <a:pPr>
              <a:buFont typeface="Arial" panose="020B0604020202020204" pitchFamily="34" charset="0"/>
              <a:buChar char="•"/>
            </a:pPr>
            <a:endParaRPr lang="de-AT"/>
          </a:p>
          <a:p>
            <a:pPr marL="139700" indent="0">
              <a:buNone/>
            </a:pPr>
            <a:endParaRPr lang="de-AT" sz="2400" b="1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1BBB144-A56A-003B-28AC-EE32366AB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/>
              <a:t>Arktis</a:t>
            </a:r>
            <a:endParaRPr lang="de-DE" b="1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B32AB4D1-861F-EA31-AD85-4420D709285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1891" r="21891"/>
          <a:stretch/>
        </p:blipFill>
        <p:spPr>
          <a:prstGeom prst="ellipse">
            <a:avLst/>
          </a:prstGeom>
          <a:noFill/>
          <a:ln w="28575" cap="flat" cmpd="sng">
            <a:solidFill>
              <a:srgbClr val="E5E6D8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1662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46"/>
          <p:cNvGrpSpPr/>
          <p:nvPr/>
        </p:nvGrpSpPr>
        <p:grpSpPr>
          <a:xfrm rot="-6232625">
            <a:off x="8130205" y="3920835"/>
            <a:ext cx="485480" cy="532062"/>
            <a:chOff x="305922" y="1559147"/>
            <a:chExt cx="3270716" cy="3584541"/>
          </a:xfrm>
        </p:grpSpPr>
        <p:sp>
          <p:nvSpPr>
            <p:cNvPr id="1029" name="Google Shape;1029;p46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46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46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46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46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46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46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Untertitel 4">
            <a:extLst>
              <a:ext uri="{FF2B5EF4-FFF2-40B4-BE49-F238E27FC236}">
                <a16:creationId xmlns:a16="http://schemas.microsoft.com/office/drawing/2014/main" id="{31BAD7CA-128E-4864-82C9-623A59424E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de-AT" sz="2000" b="1"/>
              <a:t>Tiere: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AT"/>
              <a:t>Eisbären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AT"/>
              <a:t>Walrosse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AT"/>
              <a:t>Wale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AT"/>
              <a:t>Polarfüchse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AT"/>
              <a:t>Seevögel</a:t>
            </a:r>
          </a:p>
          <a:p>
            <a:pPr>
              <a:buFont typeface="Courier New" panose="02070309020205020404" pitchFamily="49" charset="0"/>
              <a:buChar char="o"/>
            </a:pP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1BBB144-A56A-003B-28AC-EE32366AB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/>
              <a:t>Arktis</a:t>
            </a:r>
            <a:endParaRPr lang="de-DE" b="1"/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F418148A-8CD4-F418-A91C-C61FA497DC8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6686" r="16686"/>
          <a:stretch/>
        </p:blipFill>
        <p:spPr>
          <a:prstGeom prst="ellipse">
            <a:avLst/>
          </a:prstGeom>
          <a:noFill/>
          <a:ln w="28575" cap="flat" cmpd="sng">
            <a:solidFill>
              <a:srgbClr val="E5E6D8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3522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47"/>
          <p:cNvSpPr txBox="1">
            <a:spLocks noGrp="1"/>
          </p:cNvSpPr>
          <p:nvPr>
            <p:ph type="title"/>
          </p:nvPr>
        </p:nvSpPr>
        <p:spPr>
          <a:xfrm>
            <a:off x="3682626" y="1345550"/>
            <a:ext cx="4938649" cy="116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Lebensbedingungen der Menschen</a:t>
            </a:r>
            <a:endParaRPr/>
          </a:p>
        </p:txBody>
      </p:sp>
      <p:sp>
        <p:nvSpPr>
          <p:cNvPr id="1041" name="Google Shape;1041;p47"/>
          <p:cNvSpPr txBox="1">
            <a:spLocks noGrp="1"/>
          </p:cNvSpPr>
          <p:nvPr>
            <p:ph type="title" idx="2"/>
          </p:nvPr>
        </p:nvSpPr>
        <p:spPr>
          <a:xfrm>
            <a:off x="6796075" y="539512"/>
            <a:ext cx="163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r>
              <a:rPr lang="de-AT"/>
              <a:t>3</a:t>
            </a:r>
            <a:endParaRPr/>
          </a:p>
        </p:txBody>
      </p:sp>
      <p:pic>
        <p:nvPicPr>
          <p:cNvPr id="1043" name="Google Shape;1043;p4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16660" r="16660"/>
          <a:stretch/>
        </p:blipFill>
        <p:spPr>
          <a:xfrm flipH="1">
            <a:off x="2604425" y="1809797"/>
            <a:ext cx="2852100" cy="2851500"/>
          </a:xfrm>
          <a:prstGeom prst="ellipse">
            <a:avLst/>
          </a:prstGeom>
        </p:spPr>
      </p:pic>
      <p:pic>
        <p:nvPicPr>
          <p:cNvPr id="1044" name="Google Shape;1044;p47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l="19821" r="19821"/>
          <a:stretch/>
        </p:blipFill>
        <p:spPr>
          <a:xfrm>
            <a:off x="522725" y="536800"/>
            <a:ext cx="2148900" cy="2148900"/>
          </a:xfrm>
          <a:prstGeom prst="ellipse">
            <a:avLst/>
          </a:prstGeom>
        </p:spPr>
      </p:pic>
      <p:grpSp>
        <p:nvGrpSpPr>
          <p:cNvPr id="1045" name="Google Shape;1045;p47"/>
          <p:cNvGrpSpPr/>
          <p:nvPr/>
        </p:nvGrpSpPr>
        <p:grpSpPr>
          <a:xfrm>
            <a:off x="8035075" y="3571375"/>
            <a:ext cx="338700" cy="338700"/>
            <a:chOff x="2332825" y="3777425"/>
            <a:chExt cx="338700" cy="338700"/>
          </a:xfrm>
        </p:grpSpPr>
        <p:sp>
          <p:nvSpPr>
            <p:cNvPr id="1046" name="Google Shape;1046;p47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47" name="Google Shape;1047;p47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46"/>
          <p:cNvGrpSpPr/>
          <p:nvPr/>
        </p:nvGrpSpPr>
        <p:grpSpPr>
          <a:xfrm rot="-6232625">
            <a:off x="8130205" y="3920835"/>
            <a:ext cx="485480" cy="532062"/>
            <a:chOff x="305922" y="1559147"/>
            <a:chExt cx="3270716" cy="3584541"/>
          </a:xfrm>
        </p:grpSpPr>
        <p:sp>
          <p:nvSpPr>
            <p:cNvPr id="1029" name="Google Shape;1029;p46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46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46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46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46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46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46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Untertitel 4">
            <a:extLst>
              <a:ext uri="{FF2B5EF4-FFF2-40B4-BE49-F238E27FC236}">
                <a16:creationId xmlns:a16="http://schemas.microsoft.com/office/drawing/2014/main" id="{31BAD7CA-128E-4864-82C9-623A59424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63501" y="1964897"/>
            <a:ext cx="4737659" cy="2162400"/>
          </a:xfrm>
        </p:spPr>
        <p:txBody>
          <a:bodyPr/>
          <a:lstStyle/>
          <a:p>
            <a:pPr>
              <a:lnSpc>
                <a:spcPct val="200000"/>
              </a:lnSpc>
              <a:buFontTx/>
              <a:buChar char="-"/>
            </a:pPr>
            <a:r>
              <a:rPr lang="de-AT"/>
              <a:t>muss extrem vor Kälte schützen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de-AT"/>
              <a:t>Iglus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de-AT"/>
              <a:t>Stelzenbau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de-AT"/>
              <a:t>Extrem isolierte Häuser</a:t>
            </a:r>
          </a:p>
          <a:p>
            <a:pPr>
              <a:buFontTx/>
              <a:buChar char="-"/>
            </a:pPr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1BBB144-A56A-003B-28AC-EE32366AB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/>
              <a:t>Wohnen</a:t>
            </a:r>
            <a:endParaRPr lang="de-DE" b="1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B32AB4D1-861F-EA31-AD85-4420D709285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15306" b="15306"/>
          <a:stretch/>
        </p:blipFill>
        <p:spPr>
          <a:xfrm>
            <a:off x="720000" y="1498925"/>
            <a:ext cx="2714400" cy="2713800"/>
          </a:xfrm>
          <a:prstGeom prst="ellipse">
            <a:avLst/>
          </a:prstGeom>
          <a:noFill/>
          <a:ln w="28575" cap="flat" cmpd="sng">
            <a:solidFill>
              <a:srgbClr val="E5E6D8"/>
            </a:solidFill>
            <a:prstDash val="solid"/>
            <a:round/>
            <a:headEnd type="none" w="sm" len="sm"/>
            <a:tailEnd type="none" w="sm" len="sm"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FA2F6CFE-B083-C45C-F896-6E1B19A99183}"/>
                  </a:ext>
                </a:extLst>
              </p14:cNvPr>
              <p14:cNvContentPartPr/>
              <p14:nvPr/>
            </p14:nvContentPartPr>
            <p14:xfrm>
              <a:off x="8692650" y="495304"/>
              <a:ext cx="48781" cy="86387"/>
            </p14:xfrm>
          </p:contentPart>
        </mc:Choice>
        <mc:Fallback xmlns=""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FA2F6CFE-B083-C45C-F896-6E1B19A9918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83683" y="486343"/>
                <a:ext cx="66357" cy="10395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91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8">
            <a:extLst>
              <a:ext uri="{FF2B5EF4-FFF2-40B4-BE49-F238E27FC236}">
                <a16:creationId xmlns:a16="http://schemas.microsoft.com/office/drawing/2014/main" id="{0097D250-3835-F76C-15C1-63E79FAF91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306" b="15306"/>
          <a:stretch/>
        </p:blipFill>
        <p:spPr>
          <a:xfrm>
            <a:off x="7601633" y="1784675"/>
            <a:ext cx="1522415" cy="1578965"/>
          </a:xfrm>
          <a:prstGeom prst="ellipse">
            <a:avLst/>
          </a:prstGeom>
          <a:noFill/>
          <a:ln w="28575" cap="flat" cmpd="sng">
            <a:solidFill>
              <a:srgbClr val="E5E6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52" name="Google Shape;1052;p4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Ernährung</a:t>
            </a:r>
            <a:endParaRPr/>
          </a:p>
        </p:txBody>
      </p:sp>
      <p:sp>
        <p:nvSpPr>
          <p:cNvPr id="1053" name="Google Shape;1053;p48"/>
          <p:cNvSpPr txBox="1">
            <a:spLocks noGrp="1"/>
          </p:cNvSpPr>
          <p:nvPr>
            <p:ph type="subTitle" idx="1"/>
          </p:nvPr>
        </p:nvSpPr>
        <p:spPr>
          <a:xfrm>
            <a:off x="4903129" y="2424412"/>
            <a:ext cx="23631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-zu wenige Vitamine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-Mangel führt zu Krankheiten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-Ausgleichung mit Verzehr von rohem Fleisch</a:t>
            </a:r>
          </a:p>
        </p:txBody>
      </p:sp>
      <p:sp>
        <p:nvSpPr>
          <p:cNvPr id="1054" name="Google Shape;1054;p48"/>
          <p:cNvSpPr txBox="1">
            <a:spLocks noGrp="1"/>
          </p:cNvSpPr>
          <p:nvPr>
            <p:ph type="subTitle" idx="2"/>
          </p:nvPr>
        </p:nvSpPr>
        <p:spPr>
          <a:xfrm>
            <a:off x="1927800" y="2496067"/>
            <a:ext cx="23631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-fast nur tierische Produkte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-zu wenige Pflanzen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-Fett gegen Kälte, für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die Energiezufuhr</a:t>
            </a:r>
          </a:p>
        </p:txBody>
      </p:sp>
      <p:sp>
        <p:nvSpPr>
          <p:cNvPr id="1055" name="Google Shape;1055;p48"/>
          <p:cNvSpPr txBox="1">
            <a:spLocks noGrp="1"/>
          </p:cNvSpPr>
          <p:nvPr>
            <p:ph type="subTitle" idx="3"/>
          </p:nvPr>
        </p:nvSpPr>
        <p:spPr>
          <a:xfrm>
            <a:off x="2003450" y="1937167"/>
            <a:ext cx="23631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Fett- und Proteinreich</a:t>
            </a:r>
            <a:endParaRPr/>
          </a:p>
        </p:txBody>
      </p:sp>
      <p:sp>
        <p:nvSpPr>
          <p:cNvPr id="1056" name="Google Shape;1056;p48"/>
          <p:cNvSpPr txBox="1">
            <a:spLocks noGrp="1"/>
          </p:cNvSpPr>
          <p:nvPr>
            <p:ph type="subTitle" idx="4"/>
          </p:nvPr>
        </p:nvSpPr>
        <p:spPr>
          <a:xfrm>
            <a:off x="4888946" y="1885318"/>
            <a:ext cx="2743027" cy="5924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Nährstoffmangel</a:t>
            </a:r>
            <a:endParaRPr/>
          </a:p>
        </p:txBody>
      </p:sp>
      <p:grpSp>
        <p:nvGrpSpPr>
          <p:cNvPr id="1057" name="Google Shape;1057;p48"/>
          <p:cNvGrpSpPr/>
          <p:nvPr/>
        </p:nvGrpSpPr>
        <p:grpSpPr>
          <a:xfrm rot="10800000" flipH="1">
            <a:off x="830197" y="2242715"/>
            <a:ext cx="485374" cy="531946"/>
            <a:chOff x="305922" y="1559147"/>
            <a:chExt cx="3270716" cy="3584541"/>
          </a:xfrm>
        </p:grpSpPr>
        <p:sp>
          <p:nvSpPr>
            <p:cNvPr id="1058" name="Google Shape;1058;p48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48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48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48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48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48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48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5" name="Google Shape;1065;p48"/>
          <p:cNvGrpSpPr/>
          <p:nvPr/>
        </p:nvGrpSpPr>
        <p:grpSpPr>
          <a:xfrm rot="10800000" flipH="1">
            <a:off x="7614625" y="4208306"/>
            <a:ext cx="338700" cy="338700"/>
            <a:chOff x="2332825" y="3777425"/>
            <a:chExt cx="338700" cy="338700"/>
          </a:xfrm>
        </p:grpSpPr>
        <p:sp>
          <p:nvSpPr>
            <p:cNvPr id="1066" name="Google Shape;1066;p48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67" name="Google Shape;1067;p48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D7682CE-9BF6-215F-1E65-A6796788C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944" y="384295"/>
            <a:ext cx="1504950" cy="1504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54"/>
          <p:cNvSpPr txBox="1">
            <a:spLocks noGrp="1"/>
          </p:cNvSpPr>
          <p:nvPr>
            <p:ph type="title"/>
          </p:nvPr>
        </p:nvSpPr>
        <p:spPr>
          <a:xfrm>
            <a:off x="3914384" y="1756649"/>
            <a:ext cx="4516441" cy="18320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04</a:t>
            </a:r>
            <a:br>
              <a:rPr lang="de-DE"/>
            </a:br>
            <a:r>
              <a:rPr lang="de-DE" sz="4000"/>
              <a:t>Besonderheiten der Klimazone</a:t>
            </a:r>
          </a:p>
        </p:txBody>
      </p:sp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8B218EF1-DEFD-C450-7E60-B13773808EA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6234" r="16234"/>
          <a:stretch/>
        </p:blipFill>
        <p:spPr>
          <a:prstGeom prst="ellipse">
            <a:avLst/>
          </a:prstGeom>
          <a:noFill/>
          <a:ln w="28575" cap="flat" cmpd="sng">
            <a:solidFill>
              <a:srgbClr val="E5E6D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83E6200-DF20-1DF5-4FF3-10FCC80DAE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Riesige Mengen an Wasser wir zu Gletscher und Eisschilder </a:t>
            </a:r>
          </a:p>
          <a:p>
            <a:endParaRPr lang="de-DE"/>
          </a:p>
          <a:p>
            <a:r>
              <a:rPr lang="de-DE"/>
              <a:t>Dauerhaft friert Boden nur oberste Schicht taut im Sommer auf</a:t>
            </a:r>
          </a:p>
          <a:p>
            <a:pPr marL="139700" indent="0">
              <a:buNone/>
            </a:pP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603B57D-5D89-DC22-CA94-A067BE428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Eis und Permafrost</a:t>
            </a:r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4C91B1FB-A7C7-5ED2-F3A2-5D5889A7AFA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4215" r="14215"/>
          <a:stretch>
            <a:fillRect/>
          </a:stretch>
        </p:blipFill>
        <p:spPr>
          <a:xfrm>
            <a:off x="719999" y="1498924"/>
            <a:ext cx="3021775" cy="3021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01" name="Google Shape;1201;p55"/>
          <p:cNvGrpSpPr/>
          <p:nvPr/>
        </p:nvGrpSpPr>
        <p:grpSpPr>
          <a:xfrm rot="10800000" flipH="1">
            <a:off x="607147" y="2571752"/>
            <a:ext cx="485374" cy="531946"/>
            <a:chOff x="305922" y="1559147"/>
            <a:chExt cx="3270716" cy="3584541"/>
          </a:xfrm>
        </p:grpSpPr>
        <p:sp>
          <p:nvSpPr>
            <p:cNvPr id="1202" name="Google Shape;1202;p55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1203;p55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1204;p55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55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55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55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55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9" name="Google Shape;1209;p55"/>
          <p:cNvGrpSpPr/>
          <p:nvPr/>
        </p:nvGrpSpPr>
        <p:grpSpPr>
          <a:xfrm rot="10800000" flipH="1">
            <a:off x="1223950" y="730706"/>
            <a:ext cx="338700" cy="338700"/>
            <a:chOff x="2332825" y="3777425"/>
            <a:chExt cx="338700" cy="338700"/>
          </a:xfrm>
        </p:grpSpPr>
        <p:sp>
          <p:nvSpPr>
            <p:cNvPr id="1210" name="Google Shape;1210;p55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11" name="Google Shape;1211;p55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212" name="Google Shape;1212;p55"/>
          <p:cNvGrpSpPr/>
          <p:nvPr/>
        </p:nvGrpSpPr>
        <p:grpSpPr>
          <a:xfrm rot="10800000" flipH="1">
            <a:off x="8092075" y="1736331"/>
            <a:ext cx="338700" cy="338700"/>
            <a:chOff x="2332825" y="3777425"/>
            <a:chExt cx="338700" cy="338700"/>
          </a:xfrm>
        </p:grpSpPr>
        <p:sp>
          <p:nvSpPr>
            <p:cNvPr id="1213" name="Google Shape;1213;p55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14" name="Google Shape;1214;p55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215" name="Google Shape;1215;p55"/>
          <p:cNvGrpSpPr/>
          <p:nvPr/>
        </p:nvGrpSpPr>
        <p:grpSpPr>
          <a:xfrm rot="10800000" flipH="1">
            <a:off x="2821775" y="4322306"/>
            <a:ext cx="338700" cy="338700"/>
            <a:chOff x="2332825" y="3777425"/>
            <a:chExt cx="338700" cy="338700"/>
          </a:xfrm>
        </p:grpSpPr>
        <p:sp>
          <p:nvSpPr>
            <p:cNvPr id="1216" name="Google Shape;1216;p55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17" name="Google Shape;1217;p55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4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Inhaltsangabe</a:t>
            </a:r>
            <a:endParaRPr/>
          </a:p>
        </p:txBody>
      </p:sp>
      <p:sp>
        <p:nvSpPr>
          <p:cNvPr id="978" name="Google Shape;978;p44"/>
          <p:cNvSpPr txBox="1">
            <a:spLocks noGrp="1"/>
          </p:cNvSpPr>
          <p:nvPr>
            <p:ph type="subTitle" idx="2"/>
          </p:nvPr>
        </p:nvSpPr>
        <p:spPr>
          <a:xfrm>
            <a:off x="253567" y="1653261"/>
            <a:ext cx="24615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Lage</a:t>
            </a:r>
            <a:endParaRPr/>
          </a:p>
        </p:txBody>
      </p:sp>
      <p:sp>
        <p:nvSpPr>
          <p:cNvPr id="980" name="Google Shape;980;p44"/>
          <p:cNvSpPr txBox="1">
            <a:spLocks noGrp="1"/>
          </p:cNvSpPr>
          <p:nvPr>
            <p:ph type="subTitle" idx="4"/>
          </p:nvPr>
        </p:nvSpPr>
        <p:spPr>
          <a:xfrm>
            <a:off x="3032943" y="1653261"/>
            <a:ext cx="24615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Klima</a:t>
            </a:r>
            <a:endParaRPr/>
          </a:p>
        </p:txBody>
      </p:sp>
      <p:sp>
        <p:nvSpPr>
          <p:cNvPr id="982" name="Google Shape;982;p44"/>
          <p:cNvSpPr txBox="1">
            <a:spLocks noGrp="1"/>
          </p:cNvSpPr>
          <p:nvPr>
            <p:ph type="subTitle" idx="6"/>
          </p:nvPr>
        </p:nvSpPr>
        <p:spPr>
          <a:xfrm>
            <a:off x="5854987" y="1779853"/>
            <a:ext cx="24615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Natur &amp; Landschaft</a:t>
            </a:r>
            <a:endParaRPr/>
          </a:p>
        </p:txBody>
      </p:sp>
      <p:sp>
        <p:nvSpPr>
          <p:cNvPr id="984" name="Google Shape;984;p44"/>
          <p:cNvSpPr txBox="1">
            <a:spLocks noGrp="1"/>
          </p:cNvSpPr>
          <p:nvPr>
            <p:ph type="subTitle" idx="8"/>
          </p:nvPr>
        </p:nvSpPr>
        <p:spPr>
          <a:xfrm>
            <a:off x="296711" y="3063816"/>
            <a:ext cx="291376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Lebensbedingungen Menschen</a:t>
            </a:r>
            <a:endParaRPr/>
          </a:p>
        </p:txBody>
      </p:sp>
      <p:sp>
        <p:nvSpPr>
          <p:cNvPr id="986" name="Google Shape;986;p44"/>
          <p:cNvSpPr txBox="1">
            <a:spLocks noGrp="1"/>
          </p:cNvSpPr>
          <p:nvPr>
            <p:ph type="subTitle" idx="13"/>
          </p:nvPr>
        </p:nvSpPr>
        <p:spPr>
          <a:xfrm>
            <a:off x="3427205" y="3102050"/>
            <a:ext cx="24615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Besonderheiten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der Klimazone</a:t>
            </a:r>
            <a:endParaRPr/>
          </a:p>
        </p:txBody>
      </p:sp>
      <p:grpSp>
        <p:nvGrpSpPr>
          <p:cNvPr id="987" name="Google Shape;987;p44"/>
          <p:cNvGrpSpPr/>
          <p:nvPr/>
        </p:nvGrpSpPr>
        <p:grpSpPr>
          <a:xfrm>
            <a:off x="1415072" y="4151846"/>
            <a:ext cx="485374" cy="531946"/>
            <a:chOff x="305922" y="1559147"/>
            <a:chExt cx="3270716" cy="3584541"/>
          </a:xfrm>
        </p:grpSpPr>
        <p:sp>
          <p:nvSpPr>
            <p:cNvPr id="988" name="Google Shape;988;p44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44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44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44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44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44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44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5" name="Google Shape;995;p44"/>
          <p:cNvGrpSpPr/>
          <p:nvPr/>
        </p:nvGrpSpPr>
        <p:grpSpPr>
          <a:xfrm rot="2269654">
            <a:off x="8181345" y="3803098"/>
            <a:ext cx="485311" cy="532160"/>
            <a:chOff x="305922" y="1559147"/>
            <a:chExt cx="3270716" cy="3584541"/>
          </a:xfrm>
        </p:grpSpPr>
        <p:sp>
          <p:nvSpPr>
            <p:cNvPr id="996" name="Google Shape;996;p44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p44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44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44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44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44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44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3" name="Google Shape;1003;p44"/>
          <p:cNvGrpSpPr/>
          <p:nvPr/>
        </p:nvGrpSpPr>
        <p:grpSpPr>
          <a:xfrm>
            <a:off x="649950" y="3176900"/>
            <a:ext cx="338700" cy="338700"/>
            <a:chOff x="2332825" y="3777425"/>
            <a:chExt cx="338700" cy="338700"/>
          </a:xfrm>
        </p:grpSpPr>
        <p:sp>
          <p:nvSpPr>
            <p:cNvPr id="1004" name="Google Shape;1004;p44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05" name="Google Shape;1005;p44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4" name="Google Shape;986;p44">
            <a:extLst>
              <a:ext uri="{FF2B5EF4-FFF2-40B4-BE49-F238E27FC236}">
                <a16:creationId xmlns:a16="http://schemas.microsoft.com/office/drawing/2014/main" id="{ED4C1773-A3C9-540F-651D-C6377EC1C5FE}"/>
              </a:ext>
            </a:extLst>
          </p:cNvPr>
          <p:cNvSpPr txBox="1">
            <a:spLocks noGrp="1"/>
          </p:cNvSpPr>
          <p:nvPr/>
        </p:nvSpPr>
        <p:spPr>
          <a:xfrm>
            <a:off x="6230434" y="3102050"/>
            <a:ext cx="24615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kbak One"/>
              <a:buNone/>
              <a:defRPr sz="23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kbak One"/>
              <a:buNone/>
              <a:defRPr sz="24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kbak One"/>
              <a:buNone/>
              <a:defRPr sz="24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kbak One"/>
              <a:buNone/>
              <a:defRPr sz="24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kbak One"/>
              <a:buNone/>
              <a:defRPr sz="24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kbak One"/>
              <a:buNone/>
              <a:defRPr sz="24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kbak One"/>
              <a:buNone/>
              <a:defRPr sz="24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kbak One"/>
              <a:buNone/>
              <a:defRPr sz="24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kbak One"/>
              <a:buNone/>
              <a:defRPr sz="24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Wirtschaftliche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Nutzung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5C25A8AA-262B-C476-F64E-E512C0615B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Polartag: Sommer Sonne Wochen- Monate lange nicht unter</a:t>
            </a:r>
          </a:p>
          <a:p>
            <a:r>
              <a:rPr lang="de-DE"/>
              <a:t>Polarnacht: Winter Wochen – Monate lange nicht auf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1A9376E-9246-4106-6EB0-1F2426383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Lichtverhältnis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A9318C3A-EE62-11C0-6594-ABB274BEA6A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16686" r="16686"/>
          <a:stretch>
            <a:fillRect/>
          </a:stretch>
        </p:blipFill>
        <p:spPr>
          <a:xfrm>
            <a:off x="657229" y="1112200"/>
            <a:ext cx="3149871" cy="3149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322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54"/>
          <p:cNvSpPr txBox="1">
            <a:spLocks noGrp="1"/>
          </p:cNvSpPr>
          <p:nvPr>
            <p:ph type="title"/>
          </p:nvPr>
        </p:nvSpPr>
        <p:spPr>
          <a:xfrm>
            <a:off x="3914384" y="1756649"/>
            <a:ext cx="4516441" cy="18320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0</a:t>
            </a:r>
            <a:r>
              <a:rPr lang="de-AT"/>
              <a:t>5</a:t>
            </a:r>
            <a:br>
              <a:rPr lang="de-AT"/>
            </a:br>
            <a:r>
              <a:rPr lang="de-AT" sz="4800"/>
              <a:t>Wirtschaftliche Nutzung</a:t>
            </a:r>
            <a:endParaRPr lang="de-DE" sz="4800"/>
          </a:p>
        </p:txBody>
      </p:sp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0D3B4460-6A53-4274-C916-DEA71E345AD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5013" r="25013"/>
          <a:stretch/>
        </p:blipFill>
        <p:spPr>
          <a:xfrm flipH="1">
            <a:off x="713175" y="1001207"/>
            <a:ext cx="3008400" cy="3008400"/>
          </a:xfrm>
          <a:prstGeom prst="ellipse">
            <a:avLst/>
          </a:prstGeom>
          <a:noFill/>
          <a:ln w="28575" cap="flat" cmpd="sng">
            <a:solidFill>
              <a:srgbClr val="E5E6D8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3675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tertitel 7">
            <a:extLst>
              <a:ext uri="{FF2B5EF4-FFF2-40B4-BE49-F238E27FC236}">
                <a16:creationId xmlns:a16="http://schemas.microsoft.com/office/drawing/2014/main" id="{1DCDE3DA-800E-4E4F-3548-6971B820DB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anose="02070309020205020404" pitchFamily="49" charset="0"/>
              <a:buChar char="•"/>
            </a:pPr>
            <a:r>
              <a:rPr lang="de-AT" b="1"/>
              <a:t>Stark eingeschränkt durch den Antarktis-Vertrag</a:t>
            </a:r>
            <a:endParaRPr lang="en-US"/>
          </a:p>
          <a:p>
            <a:pPr>
              <a:buFont typeface="Arial" panose="02070309020205020404" pitchFamily="49" charset="0"/>
              <a:buChar char="•"/>
            </a:pPr>
            <a:r>
              <a:rPr lang="de-AT" b="1"/>
              <a:t>Militärische Aktivitäten verboten</a:t>
            </a:r>
          </a:p>
          <a:p>
            <a:pPr>
              <a:buFont typeface="Arial" panose="02070309020205020404" pitchFamily="49" charset="0"/>
              <a:buChar char="•"/>
            </a:pPr>
            <a:r>
              <a:rPr lang="de-AT" b="1"/>
              <a:t>Bergbau bis 2048 untersagt</a:t>
            </a:r>
          </a:p>
          <a:p>
            <a:pPr>
              <a:buFont typeface="Arial" pitchFamily="2" charset="2"/>
              <a:buChar char="•"/>
            </a:pPr>
            <a:r>
              <a:rPr lang="de-AT" b="1"/>
              <a:t>Hauptsächlich wissenschaftliche Forschung</a:t>
            </a:r>
          </a:p>
          <a:p>
            <a:pPr>
              <a:buFont typeface="Arial" pitchFamily="2" charset="2"/>
              <a:buChar char="•"/>
            </a:pPr>
            <a:r>
              <a:rPr lang="de-AT" b="1"/>
              <a:t>Fischerei</a:t>
            </a:r>
          </a:p>
          <a:p>
            <a:pPr>
              <a:buFont typeface="Arial" pitchFamily="2" charset="2"/>
              <a:buChar char="•"/>
            </a:pPr>
            <a:r>
              <a:rPr lang="de-AT" b="1"/>
              <a:t>Tourismus</a:t>
            </a:r>
            <a:endParaRPr lang="de-DE" b="1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A308DD4-7E4E-CD57-4227-696D620E8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Antarktis</a:t>
            </a:r>
            <a:endParaRPr lang="de-DE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0CB4175D-038D-283E-BA5C-B9613975E26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12522" r="12522"/>
          <a:stretch/>
        </p:blipFill>
        <p:spPr>
          <a:prstGeom prst="ellipse">
            <a:avLst/>
          </a:prstGeom>
          <a:noFill/>
          <a:ln w="28575" cap="flat" cmpd="sng">
            <a:solidFill>
              <a:srgbClr val="E5E6D8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7335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tertitel 7">
            <a:extLst>
              <a:ext uri="{FF2B5EF4-FFF2-40B4-BE49-F238E27FC236}">
                <a16:creationId xmlns:a16="http://schemas.microsoft.com/office/drawing/2014/main" id="{1DCDE3DA-800E-4E4F-3548-6971B820DB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de-AT" b="1"/>
              <a:t>Rohstoffförderung</a:t>
            </a:r>
            <a:endParaRPr lang="en-US"/>
          </a:p>
          <a:p>
            <a:pPr>
              <a:buFont typeface="Courier New" panose="02070309020205020404" pitchFamily="49" charset="0"/>
              <a:buChar char="o"/>
            </a:pPr>
            <a:r>
              <a:rPr lang="de-AT" b="1"/>
              <a:t>Schiffverkehr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AT" b="1"/>
              <a:t>Fischerei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AT" b="1"/>
              <a:t>Rentierzucht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AT" b="1"/>
              <a:t>Bergbau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AT" b="1"/>
              <a:t>Internationaler Arktisvertrag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A308DD4-7E4E-CD57-4227-696D620E8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Arktis</a:t>
            </a:r>
            <a:endParaRPr lang="de-DE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0AE90AB5-7A55-B57D-9264-7693D83275F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21891" r="21891"/>
          <a:stretch/>
        </p:blipFill>
        <p:spPr>
          <a:prstGeom prst="ellipse">
            <a:avLst/>
          </a:prstGeom>
          <a:noFill/>
          <a:ln w="28575" cap="flat" cmpd="sng">
            <a:solidFill>
              <a:srgbClr val="E5E6D8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3643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>
          <a:extLst>
            <a:ext uri="{FF2B5EF4-FFF2-40B4-BE49-F238E27FC236}">
              <a16:creationId xmlns:a16="http://schemas.microsoft.com/office/drawing/2014/main" id="{BA340394-2639-3CE7-C879-9B9C5417B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39">
            <a:extLst>
              <a:ext uri="{FF2B5EF4-FFF2-40B4-BE49-F238E27FC236}">
                <a16:creationId xmlns:a16="http://schemas.microsoft.com/office/drawing/2014/main" id="{59B28D49-3833-164E-3DC0-FA9F1693CBF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13225" y="640575"/>
            <a:ext cx="4753200" cy="165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Ende!</a:t>
            </a:r>
            <a:endParaRPr lang="de-AT" dirty="0"/>
          </a:p>
        </p:txBody>
      </p:sp>
      <p:sp>
        <p:nvSpPr>
          <p:cNvPr id="879" name="Google Shape;879;p39">
            <a:extLst>
              <a:ext uri="{FF2B5EF4-FFF2-40B4-BE49-F238E27FC236}">
                <a16:creationId xmlns:a16="http://schemas.microsoft.com/office/drawing/2014/main" id="{123F0A70-4D57-EB29-D870-FBCB05D949C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3225" y="2220975"/>
            <a:ext cx="2953200" cy="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de-AT" dirty="0"/>
              <a:t>Danke für eure </a:t>
            </a:r>
            <a:r>
              <a:rPr lang="de-AT"/>
              <a:t>Aufmerksamkeit !</a:t>
            </a:r>
            <a:endParaRPr lang="de-AT" dirty="0"/>
          </a:p>
        </p:txBody>
      </p:sp>
      <p:grpSp>
        <p:nvGrpSpPr>
          <p:cNvPr id="881" name="Google Shape;881;p39">
            <a:extLst>
              <a:ext uri="{FF2B5EF4-FFF2-40B4-BE49-F238E27FC236}">
                <a16:creationId xmlns:a16="http://schemas.microsoft.com/office/drawing/2014/main" id="{B8AE657C-3856-D747-A10C-9CAF4F0A1AFC}"/>
              </a:ext>
            </a:extLst>
          </p:cNvPr>
          <p:cNvGrpSpPr/>
          <p:nvPr/>
        </p:nvGrpSpPr>
        <p:grpSpPr>
          <a:xfrm>
            <a:off x="895347" y="4157046"/>
            <a:ext cx="485374" cy="531946"/>
            <a:chOff x="305922" y="1559147"/>
            <a:chExt cx="3270716" cy="3584541"/>
          </a:xfrm>
        </p:grpSpPr>
        <p:sp>
          <p:nvSpPr>
            <p:cNvPr id="882" name="Google Shape;882;p39">
              <a:extLst>
                <a:ext uri="{FF2B5EF4-FFF2-40B4-BE49-F238E27FC236}">
                  <a16:creationId xmlns:a16="http://schemas.microsoft.com/office/drawing/2014/main" id="{3946E63B-0711-DDC7-36B8-B4EB393D5EAD}"/>
                </a:ext>
              </a:extLst>
            </p:cNvPr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39">
              <a:extLst>
                <a:ext uri="{FF2B5EF4-FFF2-40B4-BE49-F238E27FC236}">
                  <a16:creationId xmlns:a16="http://schemas.microsoft.com/office/drawing/2014/main" id="{CAD59315-56E7-300C-CE59-145F628D1C35}"/>
                </a:ext>
              </a:extLst>
            </p:cNvPr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39">
              <a:extLst>
                <a:ext uri="{FF2B5EF4-FFF2-40B4-BE49-F238E27FC236}">
                  <a16:creationId xmlns:a16="http://schemas.microsoft.com/office/drawing/2014/main" id="{2EB4BFD8-1A9F-259D-41CC-ACE61350CB20}"/>
                </a:ext>
              </a:extLst>
            </p:cNvPr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39">
              <a:extLst>
                <a:ext uri="{FF2B5EF4-FFF2-40B4-BE49-F238E27FC236}">
                  <a16:creationId xmlns:a16="http://schemas.microsoft.com/office/drawing/2014/main" id="{E6755D09-044A-B814-5185-4C12B534C8A1}"/>
                </a:ext>
              </a:extLst>
            </p:cNvPr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39">
              <a:extLst>
                <a:ext uri="{FF2B5EF4-FFF2-40B4-BE49-F238E27FC236}">
                  <a16:creationId xmlns:a16="http://schemas.microsoft.com/office/drawing/2014/main" id="{4057FA19-52A6-B4AB-52E8-216E278F31FD}"/>
                </a:ext>
              </a:extLst>
            </p:cNvPr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39">
              <a:extLst>
                <a:ext uri="{FF2B5EF4-FFF2-40B4-BE49-F238E27FC236}">
                  <a16:creationId xmlns:a16="http://schemas.microsoft.com/office/drawing/2014/main" id="{9E08D044-7701-AC54-CBEB-7920E24419BE}"/>
                </a:ext>
              </a:extLst>
            </p:cNvPr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39">
              <a:extLst>
                <a:ext uri="{FF2B5EF4-FFF2-40B4-BE49-F238E27FC236}">
                  <a16:creationId xmlns:a16="http://schemas.microsoft.com/office/drawing/2014/main" id="{5BA98A74-8D1A-0F31-B066-0C38141BAF82}"/>
                </a:ext>
              </a:extLst>
            </p:cNvPr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9" name="Google Shape;889;p39">
            <a:extLst>
              <a:ext uri="{FF2B5EF4-FFF2-40B4-BE49-F238E27FC236}">
                <a16:creationId xmlns:a16="http://schemas.microsoft.com/office/drawing/2014/main" id="{FACB9742-6E8D-5626-6621-419738E1EC1B}"/>
              </a:ext>
            </a:extLst>
          </p:cNvPr>
          <p:cNvGrpSpPr/>
          <p:nvPr/>
        </p:nvGrpSpPr>
        <p:grpSpPr>
          <a:xfrm>
            <a:off x="2209000" y="3553025"/>
            <a:ext cx="338700" cy="338700"/>
            <a:chOff x="2332825" y="3777425"/>
            <a:chExt cx="338700" cy="338700"/>
          </a:xfrm>
        </p:grpSpPr>
        <p:sp>
          <p:nvSpPr>
            <p:cNvPr id="890" name="Google Shape;890;p39">
              <a:extLst>
                <a:ext uri="{FF2B5EF4-FFF2-40B4-BE49-F238E27FC236}">
                  <a16:creationId xmlns:a16="http://schemas.microsoft.com/office/drawing/2014/main" id="{B67C3EC3-3236-6A00-B4E5-8266598E469B}"/>
                </a:ext>
              </a:extLst>
            </p:cNvPr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91" name="Google Shape;891;p39">
              <a:extLst>
                <a:ext uri="{FF2B5EF4-FFF2-40B4-BE49-F238E27FC236}">
                  <a16:creationId xmlns:a16="http://schemas.microsoft.com/office/drawing/2014/main" id="{E571FCFE-4DB1-02DF-3FEE-51E3AED4936B}"/>
                </a:ext>
              </a:extLst>
            </p:cNvPr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892" name="Google Shape;892;p39">
            <a:extLst>
              <a:ext uri="{FF2B5EF4-FFF2-40B4-BE49-F238E27FC236}">
                <a16:creationId xmlns:a16="http://schemas.microsoft.com/office/drawing/2014/main" id="{7D139DEB-3CE8-7BF3-AEA9-9C3D28A04FEC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21535" r="21535"/>
          <a:stretch/>
        </p:blipFill>
        <p:spPr>
          <a:xfrm>
            <a:off x="4099129" y="642534"/>
            <a:ext cx="2878313" cy="278055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4166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4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b="1"/>
              <a:t>Lage</a:t>
            </a:r>
            <a:endParaRPr b="1"/>
          </a:p>
        </p:txBody>
      </p:sp>
      <p:sp>
        <p:nvSpPr>
          <p:cNvPr id="909" name="Google Shape;909;p41"/>
          <p:cNvSpPr txBox="1">
            <a:spLocks noGrp="1"/>
          </p:cNvSpPr>
          <p:nvPr>
            <p:ph type="subTitle" idx="3"/>
          </p:nvPr>
        </p:nvSpPr>
        <p:spPr>
          <a:xfrm>
            <a:off x="4001218" y="1571395"/>
            <a:ext cx="36624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AT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Südlich und nördlich an der Erdhalbkugel</a:t>
            </a:r>
            <a:endParaRPr/>
          </a:p>
        </p:txBody>
      </p:sp>
      <p:sp>
        <p:nvSpPr>
          <p:cNvPr id="910" name="Google Shape;910;p41"/>
          <p:cNvSpPr txBox="1">
            <a:spLocks noGrp="1"/>
          </p:cNvSpPr>
          <p:nvPr>
            <p:ph type="subTitle" idx="4"/>
          </p:nvPr>
        </p:nvSpPr>
        <p:spPr>
          <a:xfrm>
            <a:off x="4079126" y="2883876"/>
            <a:ext cx="4191000" cy="3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66,55</a:t>
            </a:r>
            <a:r>
              <a:rPr lang="de-AT" b="0" i="0" u="none" strike="noStrike">
                <a:solidFill>
                  <a:schemeClr val="tx1"/>
                </a:solidFill>
                <a:effectLst/>
                <a:latin typeface="Google Sans"/>
              </a:rPr>
              <a:t>° N </a:t>
            </a:r>
            <a:r>
              <a:rPr lang="en-GB" b="0" i="0" u="none" strike="noStrike">
                <a:solidFill>
                  <a:schemeClr val="tx1"/>
                </a:solidFill>
                <a:effectLst/>
                <a:latin typeface="Google Sans"/>
              </a:rPr>
              <a:t>/</a:t>
            </a:r>
            <a:r>
              <a:rPr lang="de-AT" b="0" i="0" u="none" strike="noStrike">
                <a:solidFill>
                  <a:schemeClr val="tx1"/>
                </a:solidFill>
                <a:effectLst/>
                <a:latin typeface="Google Sans"/>
              </a:rPr>
              <a:t>90 ° N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912" name="Google Shape;912;p41"/>
          <p:cNvSpPr txBox="1">
            <a:spLocks noGrp="1"/>
          </p:cNvSpPr>
          <p:nvPr>
            <p:ph type="subTitle" idx="6"/>
          </p:nvPr>
        </p:nvSpPr>
        <p:spPr>
          <a:xfrm>
            <a:off x="4082173" y="2391302"/>
            <a:ext cx="36624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Arktis</a:t>
            </a:r>
            <a:endParaRPr/>
          </a:p>
        </p:txBody>
      </p:sp>
      <p:sp>
        <p:nvSpPr>
          <p:cNvPr id="915" name="Google Shape;915;p41"/>
          <p:cNvSpPr txBox="1">
            <a:spLocks noGrp="1"/>
          </p:cNvSpPr>
          <p:nvPr>
            <p:ph type="subTitle" idx="9"/>
          </p:nvPr>
        </p:nvSpPr>
        <p:spPr>
          <a:xfrm>
            <a:off x="4023159" y="3310162"/>
            <a:ext cx="36624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Antarktis</a:t>
            </a:r>
            <a:endParaRPr/>
          </a:p>
        </p:txBody>
      </p:sp>
      <p:pic>
        <p:nvPicPr>
          <p:cNvPr id="916" name="Google Shape;916;p41"/>
          <p:cNvPicPr preferRelativeResize="0">
            <a:picLocks noGrp="1"/>
          </p:cNvPicPr>
          <p:nvPr>
            <p:ph type="pic" idx="13"/>
          </p:nvPr>
        </p:nvPicPr>
        <p:blipFill rotWithShape="1">
          <a:blip r:embed="rId3">
            <a:alphaModFix/>
          </a:blip>
          <a:srcRect l="24994" r="24995"/>
          <a:stretch/>
        </p:blipFill>
        <p:spPr>
          <a:xfrm>
            <a:off x="720000" y="1066650"/>
            <a:ext cx="3010800" cy="3010200"/>
          </a:xfrm>
          <a:prstGeom prst="ellipse">
            <a:avLst/>
          </a:prstGeom>
        </p:spPr>
      </p:pic>
      <p:grpSp>
        <p:nvGrpSpPr>
          <p:cNvPr id="917" name="Google Shape;917;p41"/>
          <p:cNvGrpSpPr/>
          <p:nvPr/>
        </p:nvGrpSpPr>
        <p:grpSpPr>
          <a:xfrm rot="-6930690">
            <a:off x="776637" y="381758"/>
            <a:ext cx="485262" cy="531978"/>
            <a:chOff x="305922" y="1559147"/>
            <a:chExt cx="3270716" cy="3584541"/>
          </a:xfrm>
        </p:grpSpPr>
        <p:sp>
          <p:nvSpPr>
            <p:cNvPr id="918" name="Google Shape;918;p41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41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41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41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41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41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41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5" name="Google Shape;925;p41"/>
          <p:cNvGrpSpPr/>
          <p:nvPr/>
        </p:nvGrpSpPr>
        <p:grpSpPr>
          <a:xfrm rot="-5622677">
            <a:off x="7278042" y="4530419"/>
            <a:ext cx="485083" cy="532008"/>
            <a:chOff x="305922" y="1559147"/>
            <a:chExt cx="3270716" cy="3584541"/>
          </a:xfrm>
        </p:grpSpPr>
        <p:sp>
          <p:nvSpPr>
            <p:cNvPr id="926" name="Google Shape;926;p41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41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41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41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41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41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p41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Untertitel 10">
            <a:extLst>
              <a:ext uri="{FF2B5EF4-FFF2-40B4-BE49-F238E27FC236}">
                <a16:creationId xmlns:a16="http://schemas.microsoft.com/office/drawing/2014/main" id="{1DFB8757-C275-A981-D028-4999341A920F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3899051" y="3649996"/>
            <a:ext cx="4191000" cy="380100"/>
          </a:xfrm>
        </p:spPr>
        <p:txBody>
          <a:bodyPr/>
          <a:lstStyle/>
          <a:p>
            <a:r>
              <a:rPr lang="de-AT"/>
              <a:t>66,55</a:t>
            </a:r>
            <a:r>
              <a:rPr lang="de-AT" b="0" i="0" u="none" strike="noStrike">
                <a:solidFill>
                  <a:schemeClr val="tx1"/>
                </a:solidFill>
                <a:effectLst/>
                <a:latin typeface="Google Sans"/>
              </a:rPr>
              <a:t>° </a:t>
            </a:r>
            <a:r>
              <a:rPr lang="de-AT" b="0" i="0" u="none" strike="noStrike">
                <a:solidFill>
                  <a:schemeClr val="tx1"/>
                </a:solidFill>
                <a:effectLst/>
                <a:latin typeface="Iskoola Pota" panose="020B0502040204020203" pitchFamily="34" charset="77"/>
                <a:cs typeface="Iskoola Pota" panose="020B0502040204020203" pitchFamily="34" charset="77"/>
              </a:rPr>
              <a:t>S</a:t>
            </a:r>
            <a:r>
              <a:rPr lang="en-GB" b="0" i="0" u="none" strike="noStrike">
                <a:solidFill>
                  <a:schemeClr val="tx1"/>
                </a:solidFill>
                <a:effectLst/>
                <a:latin typeface="Iskoola Pota" panose="020B0502040204020203" pitchFamily="34" charset="77"/>
                <a:cs typeface="Iskoola Pota" panose="020B0502040204020203" pitchFamily="34" charset="77"/>
              </a:rPr>
              <a:t>/ 90 </a:t>
            </a:r>
            <a:r>
              <a:rPr lang="de-AT" b="0" i="0" u="none" strike="noStrike">
                <a:solidFill>
                  <a:schemeClr val="tx1"/>
                </a:solidFill>
                <a:effectLst/>
                <a:latin typeface="Google Sans"/>
              </a:rPr>
              <a:t>°</a:t>
            </a:r>
            <a:r>
              <a:rPr lang="en-GB" b="0" i="0" u="none" strike="noStrike">
                <a:solidFill>
                  <a:schemeClr val="tx1"/>
                </a:solidFill>
                <a:effectLst/>
                <a:latin typeface="Google Sans"/>
              </a:rPr>
              <a:t> S</a:t>
            </a:r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42"/>
          <p:cNvSpPr txBox="1">
            <a:spLocks noGrp="1"/>
          </p:cNvSpPr>
          <p:nvPr>
            <p:ph type="title"/>
          </p:nvPr>
        </p:nvSpPr>
        <p:spPr>
          <a:xfrm>
            <a:off x="627927" y="2013408"/>
            <a:ext cx="2852100" cy="96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 Klima</a:t>
            </a:r>
            <a:endParaRPr/>
          </a:p>
        </p:txBody>
      </p:sp>
      <p:pic>
        <p:nvPicPr>
          <p:cNvPr id="940" name="Google Shape;940;p42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5837" t="11684" r="5846"/>
          <a:stretch/>
        </p:blipFill>
        <p:spPr>
          <a:xfrm>
            <a:off x="6281875" y="484338"/>
            <a:ext cx="2148900" cy="2148900"/>
          </a:xfrm>
          <a:prstGeom prst="ellipse">
            <a:avLst/>
          </a:prstGeom>
        </p:spPr>
      </p:pic>
      <p:grpSp>
        <p:nvGrpSpPr>
          <p:cNvPr id="941" name="Google Shape;941;p42"/>
          <p:cNvGrpSpPr/>
          <p:nvPr/>
        </p:nvGrpSpPr>
        <p:grpSpPr>
          <a:xfrm rot="-6442347" flipH="1">
            <a:off x="2765598" y="450130"/>
            <a:ext cx="485269" cy="532173"/>
            <a:chOff x="305922" y="1559147"/>
            <a:chExt cx="3270716" cy="3584541"/>
          </a:xfrm>
        </p:grpSpPr>
        <p:sp>
          <p:nvSpPr>
            <p:cNvPr id="942" name="Google Shape;942;p42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42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42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42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42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42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42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9" name="Google Shape;949;p42"/>
          <p:cNvGrpSpPr/>
          <p:nvPr/>
        </p:nvGrpSpPr>
        <p:grpSpPr>
          <a:xfrm rot="10800000" flipH="1">
            <a:off x="2995950" y="3939806"/>
            <a:ext cx="338700" cy="338700"/>
            <a:chOff x="2332825" y="3777425"/>
            <a:chExt cx="338700" cy="338700"/>
          </a:xfrm>
        </p:grpSpPr>
        <p:sp>
          <p:nvSpPr>
            <p:cNvPr id="950" name="Google Shape;950;p42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51" name="Google Shape;951;p42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7088969E-5921-5863-E216-9ED29B4E448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t="16807" b="16807"/>
          <a:stretch/>
        </p:blipFill>
        <p:spPr>
          <a:prstGeom prst="ellipse">
            <a:avLst/>
          </a:prstGeom>
          <a:noFill/>
          <a:ln w="28575" cap="flat" cmpd="sng">
            <a:solidFill>
              <a:srgbClr val="E5E6D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5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err="1"/>
              <a:t>Klima</a:t>
            </a:r>
            <a:endParaRPr/>
          </a:p>
        </p:txBody>
      </p:sp>
      <p:sp>
        <p:nvSpPr>
          <p:cNvPr id="1088" name="Google Shape;1088;p50"/>
          <p:cNvSpPr txBox="1">
            <a:spLocks noGrp="1"/>
          </p:cNvSpPr>
          <p:nvPr>
            <p:ph type="subTitle" idx="1"/>
          </p:nvPr>
        </p:nvSpPr>
        <p:spPr>
          <a:xfrm>
            <a:off x="720000" y="2110875"/>
            <a:ext cx="2550900" cy="7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Höchsttemperatur: 10</a:t>
            </a:r>
            <a:r>
              <a:rPr lang="de-AT" b="0" i="0" u="none" strike="noStrike">
                <a:solidFill>
                  <a:schemeClr val="tx1"/>
                </a:solidFill>
                <a:effectLst/>
                <a:latin typeface="Google Sans"/>
              </a:rPr>
              <a:t>°C </a:t>
            </a:r>
            <a:r>
              <a:rPr lang="de-AT"/>
              <a:t>Niedrigste Temperatur:         -98,2</a:t>
            </a:r>
            <a:r>
              <a:rPr lang="de-AT" b="0" i="0" u="none" strike="noStrike">
                <a:solidFill>
                  <a:schemeClr val="tx1"/>
                </a:solidFill>
                <a:effectLst/>
                <a:latin typeface="Google Sans"/>
              </a:rPr>
              <a:t>°C  —&gt; Hochplateau der Ostantarktis</a:t>
            </a:r>
            <a:endParaRPr lang="de-AT"/>
          </a:p>
        </p:txBody>
      </p:sp>
      <p:sp>
        <p:nvSpPr>
          <p:cNvPr id="1089" name="Google Shape;1089;p50"/>
          <p:cNvSpPr txBox="1">
            <a:spLocks noGrp="1"/>
          </p:cNvSpPr>
          <p:nvPr>
            <p:ph type="subTitle" idx="2"/>
          </p:nvPr>
        </p:nvSpPr>
        <p:spPr>
          <a:xfrm>
            <a:off x="4155387" y="2110875"/>
            <a:ext cx="2550900" cy="7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Arktis: 100mm bis 600mm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Antarktis: 0-300mm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Meist Schnee </a:t>
            </a:r>
            <a:endParaRPr/>
          </a:p>
        </p:txBody>
      </p:sp>
      <p:sp>
        <p:nvSpPr>
          <p:cNvPr id="1090" name="Google Shape;1090;p50"/>
          <p:cNvSpPr txBox="1">
            <a:spLocks noGrp="1"/>
          </p:cNvSpPr>
          <p:nvPr>
            <p:ph type="subTitle" idx="3"/>
          </p:nvPr>
        </p:nvSpPr>
        <p:spPr>
          <a:xfrm>
            <a:off x="2437693" y="3544275"/>
            <a:ext cx="2550900" cy="7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Polarklima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Kennzeichnung: extrem niedrige Temperaturen </a:t>
            </a:r>
            <a:endParaRPr/>
          </a:p>
        </p:txBody>
      </p:sp>
      <p:sp>
        <p:nvSpPr>
          <p:cNvPr id="1092" name="Google Shape;1092;p50"/>
          <p:cNvSpPr txBox="1">
            <a:spLocks noGrp="1"/>
          </p:cNvSpPr>
          <p:nvPr>
            <p:ph type="subTitle" idx="5"/>
          </p:nvPr>
        </p:nvSpPr>
        <p:spPr>
          <a:xfrm>
            <a:off x="814982" y="1672603"/>
            <a:ext cx="2550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err="1"/>
              <a:t>Temperatur</a:t>
            </a:r>
            <a:endParaRPr/>
          </a:p>
        </p:txBody>
      </p:sp>
      <p:sp>
        <p:nvSpPr>
          <p:cNvPr id="1093" name="Google Shape;1093;p50"/>
          <p:cNvSpPr txBox="1">
            <a:spLocks noGrp="1"/>
          </p:cNvSpPr>
          <p:nvPr>
            <p:ph type="subTitle" idx="6"/>
          </p:nvPr>
        </p:nvSpPr>
        <p:spPr>
          <a:xfrm>
            <a:off x="2437708" y="3132075"/>
            <a:ext cx="2550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err="1"/>
              <a:t>Klimas</a:t>
            </a:r>
            <a:r>
              <a:rPr lang="en-GB"/>
              <a:t> </a:t>
            </a:r>
            <a:endParaRPr/>
          </a:p>
        </p:txBody>
      </p:sp>
      <p:sp>
        <p:nvSpPr>
          <p:cNvPr id="1094" name="Google Shape;1094;p50"/>
          <p:cNvSpPr txBox="1">
            <a:spLocks noGrp="1"/>
          </p:cNvSpPr>
          <p:nvPr>
            <p:ph type="subTitle" idx="7"/>
          </p:nvPr>
        </p:nvSpPr>
        <p:spPr>
          <a:xfrm>
            <a:off x="4208940" y="1672603"/>
            <a:ext cx="2550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err="1"/>
              <a:t>Niederschlag</a:t>
            </a:r>
            <a:endParaRPr/>
          </a:p>
        </p:txBody>
      </p:sp>
      <p:grpSp>
        <p:nvGrpSpPr>
          <p:cNvPr id="1096" name="Google Shape;1096;p50"/>
          <p:cNvGrpSpPr/>
          <p:nvPr/>
        </p:nvGrpSpPr>
        <p:grpSpPr>
          <a:xfrm rot="-6930690">
            <a:off x="7748275" y="1625183"/>
            <a:ext cx="485262" cy="531978"/>
            <a:chOff x="305922" y="1559147"/>
            <a:chExt cx="3270716" cy="3584541"/>
          </a:xfrm>
        </p:grpSpPr>
        <p:sp>
          <p:nvSpPr>
            <p:cNvPr id="1097" name="Google Shape;1097;p50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50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50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50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50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50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50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4" name="Google Shape;1104;p50"/>
          <p:cNvGrpSpPr/>
          <p:nvPr/>
        </p:nvGrpSpPr>
        <p:grpSpPr>
          <a:xfrm>
            <a:off x="5319338" y="4393950"/>
            <a:ext cx="338700" cy="338700"/>
            <a:chOff x="2332825" y="3777425"/>
            <a:chExt cx="338700" cy="338700"/>
          </a:xfrm>
        </p:grpSpPr>
        <p:sp>
          <p:nvSpPr>
            <p:cNvPr id="1105" name="Google Shape;1105;p50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06" name="Google Shape;1106;p50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107" name="Google Shape;1107;p50"/>
          <p:cNvGrpSpPr/>
          <p:nvPr/>
        </p:nvGrpSpPr>
        <p:grpSpPr>
          <a:xfrm rot="-5622677">
            <a:off x="944317" y="3909219"/>
            <a:ext cx="485083" cy="532008"/>
            <a:chOff x="305922" y="1559147"/>
            <a:chExt cx="3270716" cy="3584541"/>
          </a:xfrm>
        </p:grpSpPr>
        <p:sp>
          <p:nvSpPr>
            <p:cNvPr id="1108" name="Google Shape;1108;p50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1109;p50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50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1111;p50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p50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1113;p50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1114;p50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EB05D8B-867B-F25F-C45C-70B867B6C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949" y="598290"/>
            <a:ext cx="5905898" cy="3937265"/>
          </a:xfrm>
          <a:prstGeom prst="rect">
            <a:avLst/>
          </a:prstGeom>
          <a:noFill/>
          <a:ln w="34925">
            <a:solidFill>
              <a:srgbClr val="E4E5D7"/>
            </a:solidFill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8155ED8-8F9D-F20B-8FD3-80581130BE8B}"/>
              </a:ext>
            </a:extLst>
          </p:cNvPr>
          <p:cNvSpPr txBox="1"/>
          <p:nvPr/>
        </p:nvSpPr>
        <p:spPr>
          <a:xfrm>
            <a:off x="619153" y="1421830"/>
            <a:ext cx="1828800" cy="73866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AT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Klimadiagramm</a:t>
            </a:r>
          </a:p>
          <a:p>
            <a:pPr algn="l"/>
            <a:r>
              <a:rPr lang="de-AT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Mc Murdo</a:t>
            </a:r>
          </a:p>
          <a:p>
            <a:pPr algn="l"/>
            <a:r>
              <a:rPr lang="de-AT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(USA, Antarktis)</a:t>
            </a:r>
            <a:endParaRPr lang="de-DE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7447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43"/>
          <p:cNvSpPr txBox="1">
            <a:spLocks noGrp="1"/>
          </p:cNvSpPr>
          <p:nvPr>
            <p:ph type="title"/>
          </p:nvPr>
        </p:nvSpPr>
        <p:spPr>
          <a:xfrm>
            <a:off x="716614" y="2815450"/>
            <a:ext cx="3265200" cy="116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Natur und Landschaft</a:t>
            </a:r>
            <a:endParaRPr/>
          </a:p>
        </p:txBody>
      </p:sp>
      <p:sp>
        <p:nvSpPr>
          <p:cNvPr id="957" name="Google Shape;957;p43"/>
          <p:cNvSpPr txBox="1">
            <a:spLocks noGrp="1"/>
          </p:cNvSpPr>
          <p:nvPr>
            <p:ph type="title" idx="2"/>
          </p:nvPr>
        </p:nvSpPr>
        <p:spPr>
          <a:xfrm>
            <a:off x="716614" y="1973662"/>
            <a:ext cx="163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961" name="Google Shape;961;p43"/>
          <p:cNvGrpSpPr/>
          <p:nvPr/>
        </p:nvGrpSpPr>
        <p:grpSpPr>
          <a:xfrm>
            <a:off x="1209750" y="825238"/>
            <a:ext cx="338700" cy="338700"/>
            <a:chOff x="2332825" y="3777425"/>
            <a:chExt cx="338700" cy="338700"/>
          </a:xfrm>
        </p:grpSpPr>
        <p:sp>
          <p:nvSpPr>
            <p:cNvPr id="962" name="Google Shape;962;p43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63" name="Google Shape;963;p43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964" name="Google Shape;964;p43"/>
          <p:cNvGrpSpPr/>
          <p:nvPr/>
        </p:nvGrpSpPr>
        <p:grpSpPr>
          <a:xfrm rot="5552894">
            <a:off x="2700823" y="1526769"/>
            <a:ext cx="485527" cy="532114"/>
            <a:chOff x="305922" y="1559147"/>
            <a:chExt cx="3270716" cy="3584541"/>
          </a:xfrm>
        </p:grpSpPr>
        <p:sp>
          <p:nvSpPr>
            <p:cNvPr id="965" name="Google Shape;965;p43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43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43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43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43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43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43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EB533C60-AF5F-DD84-4EE4-8D59DBC6B11C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10600" r="10600"/>
          <a:stretch/>
        </p:blipFill>
        <p:spPr>
          <a:prstGeom prst="ellipse">
            <a:avLst/>
          </a:prstGeom>
          <a:noFill/>
          <a:ln w="28575" cap="flat" cmpd="sng">
            <a:solidFill>
              <a:srgbClr val="E5E6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B8AB660E-9B03-FD5C-CC01-5569584E4464}"/>
              </a:ext>
            </a:extLst>
          </p:cNvPr>
          <p:cNvPicPr>
            <a:picLocks noGrp="1" noChangeAspect="1"/>
          </p:cNvPicPr>
          <p:nvPr>
            <p:ph type="pic" idx="4"/>
          </p:nvPr>
        </p:nvPicPr>
        <p:blipFill>
          <a:blip r:embed="rId4"/>
          <a:srcRect l="12800" r="12800"/>
          <a:stretch/>
        </p:blipFill>
        <p:spPr>
          <a:prstGeom prst="ellipse">
            <a:avLst/>
          </a:prstGeom>
          <a:noFill/>
          <a:ln w="28575" cap="flat" cmpd="sng">
            <a:solidFill>
              <a:srgbClr val="E5E6D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6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Polarzone</a:t>
            </a:r>
            <a:endParaRPr/>
          </a:p>
        </p:txBody>
      </p:sp>
      <p:grpSp>
        <p:nvGrpSpPr>
          <p:cNvPr id="1407" name="Google Shape;1407;p64"/>
          <p:cNvGrpSpPr/>
          <p:nvPr/>
        </p:nvGrpSpPr>
        <p:grpSpPr>
          <a:xfrm>
            <a:off x="3504266" y="1496643"/>
            <a:ext cx="4919741" cy="2620545"/>
            <a:chOff x="233350" y="949250"/>
            <a:chExt cx="7137300" cy="3802300"/>
          </a:xfrm>
        </p:grpSpPr>
        <p:sp>
          <p:nvSpPr>
            <p:cNvPr id="1408" name="Google Shape;1408;p64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64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64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64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64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64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64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64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64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64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64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64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64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64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64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64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64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64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64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64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64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64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64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64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64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64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64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64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64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64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64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64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64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64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64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64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64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64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64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64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64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64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64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64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64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64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64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64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64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64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64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0" name="Google Shape;1460;p64"/>
          <p:cNvSpPr txBox="1"/>
          <p:nvPr/>
        </p:nvSpPr>
        <p:spPr>
          <a:xfrm>
            <a:off x="713225" y="1944690"/>
            <a:ext cx="23493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23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rPr>
              <a:t>Standort</a:t>
            </a:r>
            <a:endParaRPr sz="2300">
              <a:solidFill>
                <a:schemeClr val="dk1"/>
              </a:solidFill>
              <a:latin typeface="Bakbak One"/>
              <a:ea typeface="Bakbak One"/>
              <a:cs typeface="Bakbak One"/>
              <a:sym typeface="Bakbak One"/>
            </a:endParaRPr>
          </a:p>
        </p:txBody>
      </p:sp>
      <p:sp>
        <p:nvSpPr>
          <p:cNvPr id="1461" name="Google Shape;1461;p64"/>
          <p:cNvSpPr/>
          <p:nvPr/>
        </p:nvSpPr>
        <p:spPr>
          <a:xfrm rot="187142">
            <a:off x="4045410" y="1372506"/>
            <a:ext cx="3950228" cy="520731"/>
          </a:xfrm>
          <a:custGeom>
            <a:avLst/>
            <a:gdLst/>
            <a:ahLst/>
            <a:cxnLst/>
            <a:rect l="l" t="t" r="r" b="b"/>
            <a:pathLst>
              <a:path w="671669" h="628354" extrusionOk="0">
                <a:moveTo>
                  <a:pt x="383070" y="3652"/>
                </a:moveTo>
                <a:cubicBezTo>
                  <a:pt x="527032" y="9282"/>
                  <a:pt x="645264" y="99517"/>
                  <a:pt x="669371" y="210944"/>
                </a:cubicBezTo>
                <a:cubicBezTo>
                  <a:pt x="687178" y="293280"/>
                  <a:pt x="598119" y="475218"/>
                  <a:pt x="519051" y="528217"/>
                </a:cubicBezTo>
                <a:cubicBezTo>
                  <a:pt x="411526" y="600291"/>
                  <a:pt x="309620" y="653583"/>
                  <a:pt x="166093" y="615924"/>
                </a:cubicBezTo>
                <a:cubicBezTo>
                  <a:pt x="42031" y="583366"/>
                  <a:pt x="-27822" y="512960"/>
                  <a:pt x="10507" y="388980"/>
                </a:cubicBezTo>
                <a:cubicBezTo>
                  <a:pt x="45393" y="276119"/>
                  <a:pt x="93443" y="170910"/>
                  <a:pt x="177542" y="83355"/>
                </a:cubicBezTo>
                <a:cubicBezTo>
                  <a:pt x="240002" y="18333"/>
                  <a:pt x="310031" y="-10864"/>
                  <a:pt x="383070" y="3652"/>
                </a:cubicBezTo>
                <a:close/>
              </a:path>
            </a:pathLst>
          </a:custGeom>
          <a:solidFill>
            <a:srgbClr val="E5E6D8">
              <a:alpha val="563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2" name="Google Shape;1462;p64"/>
          <p:cNvSpPr/>
          <p:nvPr/>
        </p:nvSpPr>
        <p:spPr>
          <a:xfrm rot="190790">
            <a:off x="654177" y="3440953"/>
            <a:ext cx="1066958" cy="794480"/>
          </a:xfrm>
          <a:custGeom>
            <a:avLst/>
            <a:gdLst/>
            <a:ahLst/>
            <a:cxnLst/>
            <a:rect l="l" t="t" r="r" b="b"/>
            <a:pathLst>
              <a:path w="671669" h="628354" extrusionOk="0">
                <a:moveTo>
                  <a:pt x="383070" y="3652"/>
                </a:moveTo>
                <a:cubicBezTo>
                  <a:pt x="527032" y="9282"/>
                  <a:pt x="645264" y="99517"/>
                  <a:pt x="669371" y="210944"/>
                </a:cubicBezTo>
                <a:cubicBezTo>
                  <a:pt x="687178" y="293280"/>
                  <a:pt x="598119" y="475218"/>
                  <a:pt x="519051" y="528217"/>
                </a:cubicBezTo>
                <a:cubicBezTo>
                  <a:pt x="411526" y="600291"/>
                  <a:pt x="309620" y="653583"/>
                  <a:pt x="166093" y="615924"/>
                </a:cubicBezTo>
                <a:cubicBezTo>
                  <a:pt x="42031" y="583366"/>
                  <a:pt x="-27822" y="512960"/>
                  <a:pt x="10507" y="388980"/>
                </a:cubicBezTo>
                <a:cubicBezTo>
                  <a:pt x="45393" y="276119"/>
                  <a:pt x="93443" y="170910"/>
                  <a:pt x="177542" y="83355"/>
                </a:cubicBezTo>
                <a:cubicBezTo>
                  <a:pt x="240002" y="18333"/>
                  <a:pt x="310031" y="-10864"/>
                  <a:pt x="383070" y="3652"/>
                </a:cubicBezTo>
                <a:close/>
              </a:path>
            </a:pathLst>
          </a:custGeom>
          <a:solidFill>
            <a:srgbClr val="E5E6D8">
              <a:alpha val="563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63" name="Google Shape;1463;p64"/>
          <p:cNvGrpSpPr/>
          <p:nvPr/>
        </p:nvGrpSpPr>
        <p:grpSpPr>
          <a:xfrm>
            <a:off x="3209025" y="3896875"/>
            <a:ext cx="338700" cy="338700"/>
            <a:chOff x="2332825" y="3777425"/>
            <a:chExt cx="338700" cy="338700"/>
          </a:xfrm>
        </p:grpSpPr>
        <p:sp>
          <p:nvSpPr>
            <p:cNvPr id="1464" name="Google Shape;1464;p64"/>
            <p:cNvSpPr/>
            <p:nvPr/>
          </p:nvSpPr>
          <p:spPr>
            <a:xfrm>
              <a:off x="2332825" y="3777425"/>
              <a:ext cx="338700" cy="338700"/>
            </a:xfrm>
            <a:prstGeom prst="star8">
              <a:avLst>
                <a:gd name="adj" fmla="val 0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65" name="Google Shape;1465;p64"/>
            <p:cNvSpPr/>
            <p:nvPr/>
          </p:nvSpPr>
          <p:spPr>
            <a:xfrm>
              <a:off x="2404825" y="3849425"/>
              <a:ext cx="194700" cy="1947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3" name="Google Shape;1461;p64">
            <a:extLst>
              <a:ext uri="{FF2B5EF4-FFF2-40B4-BE49-F238E27FC236}">
                <a16:creationId xmlns:a16="http://schemas.microsoft.com/office/drawing/2014/main" id="{AF6ADDF8-98BA-FC44-65C7-DD8179D5B42F}"/>
              </a:ext>
            </a:extLst>
          </p:cNvPr>
          <p:cNvSpPr/>
          <p:nvPr/>
        </p:nvSpPr>
        <p:spPr>
          <a:xfrm rot="10800000">
            <a:off x="3950029" y="4101474"/>
            <a:ext cx="4544051" cy="717425"/>
          </a:xfrm>
          <a:custGeom>
            <a:avLst/>
            <a:gdLst/>
            <a:ahLst/>
            <a:cxnLst/>
            <a:rect l="l" t="t" r="r" b="b"/>
            <a:pathLst>
              <a:path w="671669" h="628354" extrusionOk="0">
                <a:moveTo>
                  <a:pt x="383070" y="3652"/>
                </a:moveTo>
                <a:cubicBezTo>
                  <a:pt x="527032" y="9282"/>
                  <a:pt x="645264" y="99517"/>
                  <a:pt x="669371" y="210944"/>
                </a:cubicBezTo>
                <a:cubicBezTo>
                  <a:pt x="687178" y="293280"/>
                  <a:pt x="598119" y="475218"/>
                  <a:pt x="519051" y="528217"/>
                </a:cubicBezTo>
                <a:cubicBezTo>
                  <a:pt x="411526" y="600291"/>
                  <a:pt x="309620" y="653583"/>
                  <a:pt x="166093" y="615924"/>
                </a:cubicBezTo>
                <a:cubicBezTo>
                  <a:pt x="42031" y="583366"/>
                  <a:pt x="-27822" y="512960"/>
                  <a:pt x="10507" y="388980"/>
                </a:cubicBezTo>
                <a:cubicBezTo>
                  <a:pt x="45393" y="276119"/>
                  <a:pt x="93443" y="170910"/>
                  <a:pt x="177542" y="83355"/>
                </a:cubicBezTo>
                <a:cubicBezTo>
                  <a:pt x="240002" y="18333"/>
                  <a:pt x="310031" y="-10864"/>
                  <a:pt x="383070" y="3652"/>
                </a:cubicBezTo>
                <a:close/>
              </a:path>
            </a:pathLst>
          </a:custGeom>
          <a:solidFill>
            <a:srgbClr val="E5E6D8">
              <a:alpha val="563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46"/>
          <p:cNvGrpSpPr/>
          <p:nvPr/>
        </p:nvGrpSpPr>
        <p:grpSpPr>
          <a:xfrm rot="-6232625">
            <a:off x="8130205" y="3920835"/>
            <a:ext cx="485480" cy="532062"/>
            <a:chOff x="305922" y="1559147"/>
            <a:chExt cx="3270716" cy="3584541"/>
          </a:xfrm>
        </p:grpSpPr>
        <p:sp>
          <p:nvSpPr>
            <p:cNvPr id="1029" name="Google Shape;1029;p46"/>
            <p:cNvSpPr/>
            <p:nvPr/>
          </p:nvSpPr>
          <p:spPr>
            <a:xfrm>
              <a:off x="1725844" y="3559596"/>
              <a:ext cx="671669" cy="628354"/>
            </a:xfrm>
            <a:custGeom>
              <a:avLst/>
              <a:gdLst/>
              <a:ahLst/>
              <a:cxnLst/>
              <a:rect l="l" t="t" r="r" b="b"/>
              <a:pathLst>
                <a:path w="671669" h="628354" extrusionOk="0">
                  <a:moveTo>
                    <a:pt x="383070" y="3652"/>
                  </a:moveTo>
                  <a:cubicBezTo>
                    <a:pt x="527032" y="9282"/>
                    <a:pt x="645264" y="99517"/>
                    <a:pt x="669371" y="210944"/>
                  </a:cubicBezTo>
                  <a:cubicBezTo>
                    <a:pt x="687178" y="293280"/>
                    <a:pt x="598119" y="475218"/>
                    <a:pt x="519051" y="528217"/>
                  </a:cubicBezTo>
                  <a:cubicBezTo>
                    <a:pt x="411526" y="600291"/>
                    <a:pt x="309620" y="653583"/>
                    <a:pt x="166093" y="615924"/>
                  </a:cubicBezTo>
                  <a:cubicBezTo>
                    <a:pt x="42031" y="583366"/>
                    <a:pt x="-27822" y="512960"/>
                    <a:pt x="10507" y="388980"/>
                  </a:cubicBezTo>
                  <a:cubicBezTo>
                    <a:pt x="45393" y="276119"/>
                    <a:pt x="93443" y="170910"/>
                    <a:pt x="177542" y="83355"/>
                  </a:cubicBezTo>
                  <a:cubicBezTo>
                    <a:pt x="240002" y="18333"/>
                    <a:pt x="310031" y="-10864"/>
                    <a:pt x="383070" y="3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46"/>
            <p:cNvSpPr/>
            <p:nvPr/>
          </p:nvSpPr>
          <p:spPr>
            <a:xfrm>
              <a:off x="1390766" y="2778870"/>
              <a:ext cx="568943" cy="642238"/>
            </a:xfrm>
            <a:custGeom>
              <a:avLst/>
              <a:gdLst/>
              <a:ahLst/>
              <a:cxnLst/>
              <a:rect l="l" t="t" r="r" b="b"/>
              <a:pathLst>
                <a:path w="568943" h="642238" extrusionOk="0">
                  <a:moveTo>
                    <a:pt x="568920" y="245992"/>
                  </a:moveTo>
                  <a:cubicBezTo>
                    <a:pt x="571189" y="437897"/>
                    <a:pt x="403273" y="642415"/>
                    <a:pt x="243596" y="642239"/>
                  </a:cubicBezTo>
                  <a:cubicBezTo>
                    <a:pt x="119229" y="642098"/>
                    <a:pt x="1972" y="483926"/>
                    <a:pt x="9" y="313659"/>
                  </a:cubicBezTo>
                  <a:cubicBezTo>
                    <a:pt x="-1531" y="180123"/>
                    <a:pt x="199343" y="-2685"/>
                    <a:pt x="344633" y="30"/>
                  </a:cubicBezTo>
                  <a:cubicBezTo>
                    <a:pt x="441626" y="1840"/>
                    <a:pt x="567675" y="140077"/>
                    <a:pt x="568932" y="2459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46"/>
            <p:cNvSpPr/>
            <p:nvPr/>
          </p:nvSpPr>
          <p:spPr>
            <a:xfrm>
              <a:off x="2346129" y="2597046"/>
              <a:ext cx="498658" cy="582522"/>
            </a:xfrm>
            <a:custGeom>
              <a:avLst/>
              <a:gdLst/>
              <a:ahLst/>
              <a:cxnLst/>
              <a:rect l="l" t="t" r="r" b="b"/>
              <a:pathLst>
                <a:path w="498658" h="582522" extrusionOk="0">
                  <a:moveTo>
                    <a:pt x="498414" y="174707"/>
                  </a:moveTo>
                  <a:cubicBezTo>
                    <a:pt x="504396" y="368964"/>
                    <a:pt x="400187" y="494284"/>
                    <a:pt x="237983" y="571331"/>
                  </a:cubicBezTo>
                  <a:cubicBezTo>
                    <a:pt x="159244" y="608731"/>
                    <a:pt x="86898" y="544743"/>
                    <a:pt x="44185" y="491933"/>
                  </a:cubicBezTo>
                  <a:cubicBezTo>
                    <a:pt x="-56922" y="366942"/>
                    <a:pt x="27518" y="82804"/>
                    <a:pt x="175887" y="11187"/>
                  </a:cubicBezTo>
                  <a:cubicBezTo>
                    <a:pt x="275419" y="-36863"/>
                    <a:pt x="504479" y="79654"/>
                    <a:pt x="498414" y="174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46"/>
            <p:cNvSpPr/>
            <p:nvPr/>
          </p:nvSpPr>
          <p:spPr>
            <a:xfrm>
              <a:off x="1748390" y="1559147"/>
              <a:ext cx="419618" cy="392349"/>
            </a:xfrm>
            <a:custGeom>
              <a:avLst/>
              <a:gdLst/>
              <a:ahLst/>
              <a:cxnLst/>
              <a:rect l="l" t="t" r="r" b="b"/>
              <a:pathLst>
                <a:path w="419618" h="392349" extrusionOk="0">
                  <a:moveTo>
                    <a:pt x="199425" y="392162"/>
                  </a:moveTo>
                  <a:cubicBezTo>
                    <a:pt x="74505" y="395336"/>
                    <a:pt x="16253" y="358440"/>
                    <a:pt x="27584" y="263245"/>
                  </a:cubicBezTo>
                  <a:cubicBezTo>
                    <a:pt x="34836" y="202349"/>
                    <a:pt x="-40824" y="140852"/>
                    <a:pt x="31674" y="83705"/>
                  </a:cubicBezTo>
                  <a:cubicBezTo>
                    <a:pt x="91689" y="36407"/>
                    <a:pt x="153656" y="-512"/>
                    <a:pt x="235169" y="5"/>
                  </a:cubicBezTo>
                  <a:cubicBezTo>
                    <a:pt x="370515" y="852"/>
                    <a:pt x="415474" y="44153"/>
                    <a:pt x="419399" y="189678"/>
                  </a:cubicBezTo>
                  <a:cubicBezTo>
                    <a:pt x="423466" y="340104"/>
                    <a:pt x="371655" y="387790"/>
                    <a:pt x="199425" y="392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46"/>
            <p:cNvSpPr/>
            <p:nvPr/>
          </p:nvSpPr>
          <p:spPr>
            <a:xfrm>
              <a:off x="3212145" y="2036056"/>
              <a:ext cx="364493" cy="486183"/>
            </a:xfrm>
            <a:custGeom>
              <a:avLst/>
              <a:gdLst/>
              <a:ahLst/>
              <a:cxnLst/>
              <a:rect l="l" t="t" r="r" b="b"/>
              <a:pathLst>
                <a:path w="364493" h="486183" extrusionOk="0">
                  <a:moveTo>
                    <a:pt x="363795" y="209641"/>
                  </a:moveTo>
                  <a:cubicBezTo>
                    <a:pt x="354203" y="377075"/>
                    <a:pt x="301910" y="451371"/>
                    <a:pt x="177214" y="480991"/>
                  </a:cubicBezTo>
                  <a:cubicBezTo>
                    <a:pt x="112626" y="496330"/>
                    <a:pt x="67126" y="478135"/>
                    <a:pt x="32970" y="420388"/>
                  </a:cubicBezTo>
                  <a:cubicBezTo>
                    <a:pt x="-22191" y="327121"/>
                    <a:pt x="-7134" y="192844"/>
                    <a:pt x="70629" y="116350"/>
                  </a:cubicBezTo>
                  <a:cubicBezTo>
                    <a:pt x="78257" y="108851"/>
                    <a:pt x="88554" y="103339"/>
                    <a:pt x="94196" y="94676"/>
                  </a:cubicBezTo>
                  <a:cubicBezTo>
                    <a:pt x="131103" y="38034"/>
                    <a:pt x="159277" y="-30056"/>
                    <a:pt x="250464" y="14244"/>
                  </a:cubicBezTo>
                  <a:cubicBezTo>
                    <a:pt x="338877" y="57193"/>
                    <a:pt x="369730" y="105877"/>
                    <a:pt x="363783" y="2096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46"/>
            <p:cNvSpPr/>
            <p:nvPr/>
          </p:nvSpPr>
          <p:spPr>
            <a:xfrm>
              <a:off x="305922" y="4497378"/>
              <a:ext cx="394688" cy="458284"/>
            </a:xfrm>
            <a:custGeom>
              <a:avLst/>
              <a:gdLst/>
              <a:ahLst/>
              <a:cxnLst/>
              <a:rect l="l" t="t" r="r" b="b"/>
              <a:pathLst>
                <a:path w="394688" h="458284" extrusionOk="0">
                  <a:moveTo>
                    <a:pt x="394688" y="183594"/>
                  </a:moveTo>
                  <a:cubicBezTo>
                    <a:pt x="392772" y="267458"/>
                    <a:pt x="372180" y="342659"/>
                    <a:pt x="310801" y="400089"/>
                  </a:cubicBezTo>
                  <a:cubicBezTo>
                    <a:pt x="254864" y="452429"/>
                    <a:pt x="186985" y="478663"/>
                    <a:pt x="115580" y="439382"/>
                  </a:cubicBezTo>
                  <a:cubicBezTo>
                    <a:pt x="44493" y="400265"/>
                    <a:pt x="-25619" y="361395"/>
                    <a:pt x="9220" y="249122"/>
                  </a:cubicBezTo>
                  <a:cubicBezTo>
                    <a:pt x="35043" y="165904"/>
                    <a:pt x="71997" y="94758"/>
                    <a:pt x="137290" y="44498"/>
                  </a:cubicBezTo>
                  <a:cubicBezTo>
                    <a:pt x="188102" y="5382"/>
                    <a:pt x="261000" y="-16833"/>
                    <a:pt x="319217" y="15654"/>
                  </a:cubicBezTo>
                  <a:cubicBezTo>
                    <a:pt x="377187" y="48013"/>
                    <a:pt x="380725" y="122873"/>
                    <a:pt x="394676" y="1835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46"/>
            <p:cNvSpPr/>
            <p:nvPr/>
          </p:nvSpPr>
          <p:spPr>
            <a:xfrm>
              <a:off x="2587050" y="4694210"/>
              <a:ext cx="410806" cy="449478"/>
            </a:xfrm>
            <a:custGeom>
              <a:avLst/>
              <a:gdLst/>
              <a:ahLst/>
              <a:cxnLst/>
              <a:rect l="l" t="t" r="r" b="b"/>
              <a:pathLst>
                <a:path w="410806" h="449478" extrusionOk="0">
                  <a:moveTo>
                    <a:pt x="0" y="260628"/>
                  </a:moveTo>
                  <a:cubicBezTo>
                    <a:pt x="16996" y="173695"/>
                    <a:pt x="49848" y="80993"/>
                    <a:pt x="145490" y="25550"/>
                  </a:cubicBezTo>
                  <a:cubicBezTo>
                    <a:pt x="204811" y="-8842"/>
                    <a:pt x="264004" y="-15812"/>
                    <a:pt x="304402" y="50974"/>
                  </a:cubicBezTo>
                  <a:cubicBezTo>
                    <a:pt x="337078" y="104983"/>
                    <a:pt x="442628" y="125963"/>
                    <a:pt x="401383" y="210568"/>
                  </a:cubicBezTo>
                  <a:cubicBezTo>
                    <a:pt x="352029" y="311792"/>
                    <a:pt x="299583" y="420257"/>
                    <a:pt x="169374" y="446586"/>
                  </a:cubicBezTo>
                  <a:cubicBezTo>
                    <a:pt x="75601" y="465533"/>
                    <a:pt x="788" y="390026"/>
                    <a:pt x="0" y="260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itel 2">
            <a:extLst>
              <a:ext uri="{FF2B5EF4-FFF2-40B4-BE49-F238E27FC236}">
                <a16:creationId xmlns:a16="http://schemas.microsoft.com/office/drawing/2014/main" id="{87D22410-0D67-60CF-78F6-7B44B388B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Antarktis</a:t>
            </a:r>
            <a:endParaRPr lang="de-DE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31BAD7CA-128E-4864-82C9-623A59424E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de-AT" sz="2000" b="1"/>
              <a:t>Landschaft</a:t>
            </a:r>
          </a:p>
          <a:p>
            <a:r>
              <a:rPr lang="de-AT"/>
              <a:t>Südlichster Kontinent, zu ~98 % von Eis bedeckt</a:t>
            </a:r>
          </a:p>
          <a:p>
            <a:r>
              <a:rPr lang="de-AT"/>
              <a:t>Höchster, trockenster, windigster und kältester Kontinent</a:t>
            </a:r>
          </a:p>
          <a:p>
            <a:r>
              <a:rPr lang="de-AT"/>
              <a:t>McMurdo Dry Valleys: fast eisfreie Polarwüste</a:t>
            </a:r>
          </a:p>
          <a:p>
            <a:pPr marL="139700" indent="0">
              <a:buNone/>
            </a:pPr>
            <a:endParaRPr lang="de-AT"/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82AAF54C-2FA2-EFC6-35E0-F7F003B254F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1891" r="21891"/>
          <a:stretch/>
        </p:blipFill>
        <p:spPr>
          <a:prstGeom prst="ellipse">
            <a:avLst/>
          </a:prstGeom>
          <a:noFill/>
          <a:ln w="28575" cap="flat" cmpd="sng">
            <a:solidFill>
              <a:srgbClr val="E5E6D8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24473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 Happy Polar Bear Day! by Slidesgo">
  <a:themeElements>
    <a:clrScheme name="Simple Light">
      <a:dk1>
        <a:srgbClr val="E5E6D8"/>
      </a:dk1>
      <a:lt1>
        <a:srgbClr val="153B52"/>
      </a:lt1>
      <a:dk2>
        <a:srgbClr val="092333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</Words>
  <Application>Microsoft Office PowerPoint</Application>
  <PresentationFormat>Bildschirmpräsentation (16:9)</PresentationFormat>
  <Paragraphs>111</Paragraphs>
  <Slides>24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5" baseType="lpstr">
      <vt:lpstr>Aharoni</vt:lpstr>
      <vt:lpstr>Inter Light</vt:lpstr>
      <vt:lpstr>Iskoola Pota</vt:lpstr>
      <vt:lpstr>Courier New</vt:lpstr>
      <vt:lpstr>Bakbak One</vt:lpstr>
      <vt:lpstr>Inter</vt:lpstr>
      <vt:lpstr>Calibri</vt:lpstr>
      <vt:lpstr>Arial</vt:lpstr>
      <vt:lpstr>Google Sans</vt:lpstr>
      <vt:lpstr>Nunito Light</vt:lpstr>
      <vt:lpstr> Happy Polar Bear Day! by Slidesgo</vt:lpstr>
      <vt:lpstr>Polarzone</vt:lpstr>
      <vt:lpstr>Inhaltsangabe</vt:lpstr>
      <vt:lpstr>Lage</vt:lpstr>
      <vt:lpstr>01 Klima</vt:lpstr>
      <vt:lpstr>Klima</vt:lpstr>
      <vt:lpstr>PowerPoint-Präsentation</vt:lpstr>
      <vt:lpstr>Natur und Landschaft</vt:lpstr>
      <vt:lpstr>Polarzone</vt:lpstr>
      <vt:lpstr>Antarktis</vt:lpstr>
      <vt:lpstr>Antarktis</vt:lpstr>
      <vt:lpstr>Antarktis</vt:lpstr>
      <vt:lpstr>Arktis</vt:lpstr>
      <vt:lpstr>Arktis</vt:lpstr>
      <vt:lpstr>Arktis</vt:lpstr>
      <vt:lpstr>Lebensbedingungen der Menschen</vt:lpstr>
      <vt:lpstr>Wohnen</vt:lpstr>
      <vt:lpstr>Ernährung</vt:lpstr>
      <vt:lpstr>04 Besonderheiten der Klimazone</vt:lpstr>
      <vt:lpstr>Eis und Permafrost</vt:lpstr>
      <vt:lpstr>Lichtverhältnis</vt:lpstr>
      <vt:lpstr>05 Wirtschaftliche Nutzung</vt:lpstr>
      <vt:lpstr>Antarktis</vt:lpstr>
      <vt:lpstr>Arktis</vt:lpstr>
      <vt:lpstr>Ende!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Polarzone</dc:title>
  <dc:creator>Nick Buchner</dc:creator>
  <cp:lastModifiedBy>Buchner Nick</cp:lastModifiedBy>
  <cp:revision>3</cp:revision>
  <dcterms:modified xsi:type="dcterms:W3CDTF">2026-03-25T11:52:10Z</dcterms:modified>
</cp:coreProperties>
</file>