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4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22"/>
  </p:notesMasterIdLst>
  <p:sldIdLst>
    <p:sldId id="256" r:id="rId2"/>
    <p:sldId id="258" r:id="rId3"/>
    <p:sldId id="261" r:id="rId4"/>
    <p:sldId id="264" r:id="rId5"/>
    <p:sldId id="266" r:id="rId6"/>
    <p:sldId id="267" r:id="rId7"/>
    <p:sldId id="262" r:id="rId8"/>
    <p:sldId id="312" r:id="rId9"/>
    <p:sldId id="270" r:id="rId10"/>
    <p:sldId id="273" r:id="rId11"/>
    <p:sldId id="274" r:id="rId12"/>
    <p:sldId id="278" r:id="rId13"/>
    <p:sldId id="280" r:id="rId14"/>
    <p:sldId id="287" r:id="rId15"/>
    <p:sldId id="310" r:id="rId16"/>
    <p:sldId id="281" r:id="rId17"/>
    <p:sldId id="311" r:id="rId18"/>
    <p:sldId id="260" r:id="rId19"/>
    <p:sldId id="313" r:id="rId20"/>
    <p:sldId id="314" r:id="rId21"/>
  </p:sldIdLst>
  <p:sldSz cx="9144000" cy="5143500" type="screen16x9"/>
  <p:notesSz cx="6858000" cy="9144000"/>
  <p:embeddedFontLst>
    <p:embeddedFont>
      <p:font typeface="Amatic SC" pitchFamily="2" charset="-79"/>
      <p:regular r:id="rId23"/>
      <p:bold r:id="rId24"/>
    </p:embeddedFont>
    <p:embeddedFont>
      <p:font typeface="Anaheim" pitchFamily="2" charset="77"/>
      <p:regular r:id="rId25"/>
      <p:bold r:id="rId26"/>
    </p:embeddedFont>
    <p:embeddedFont>
      <p:font typeface="Barlow" pitchFamily="2" charset="77"/>
      <p:regular r:id="rId27"/>
      <p:bold r:id="rId28"/>
      <p:italic r:id="rId29"/>
      <p:boldItalic r:id="rId30"/>
    </p:embeddedFont>
    <p:embeddedFont>
      <p:font typeface="Nunito" pitchFamily="2" charset="77"/>
      <p:regular r:id="rId31"/>
      <p:bold r:id="rId32"/>
      <p:italic r:id="rId33"/>
      <p:boldItalic r:id="rId34"/>
    </p:embeddedFont>
    <p:embeddedFont>
      <p:font typeface="Proxima Nova" panose="02000506030000020004" pitchFamily="2" charset="0"/>
      <p:regular r:id="rId35"/>
      <p:bold r:id="rId36"/>
      <p:italic r:id="rId37"/>
      <p:boldItalic r:id="rId38"/>
    </p:embeddedFont>
    <p:embeddedFont>
      <p:font typeface="Roboto Medium" panose="02000000000000000000" pitchFamily="2" charset="0"/>
      <p:regular r:id="rId39"/>
      <p:bold r:id="rId40"/>
      <p:italic r:id="rId41"/>
      <p:boldItalic r:id="rId42"/>
    </p:embeddedFont>
    <p:embeddedFont>
      <p:font typeface="Stint Ultra Expanded" panose="02060507040604020206" pitchFamily="18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2B7EAE-C13E-4E72-B64A-15D9928C1B9D}">
  <a:tblStyle styleId="{2A2B7EAE-C13E-4E72-B64A-15D9928C1B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21f742a8e1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21f742a8e1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121f742a8e1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121f742a8e1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21f742a8e1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121f742a8e1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121f742a8e1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121f742a8e1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21f742a8e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121f742a8e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121f742a8e1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121f742a8e1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21f742a8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21f742a8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121f742a8e1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121f742a8e1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121f742a8e1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121f742a8e1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24ba5a8332_0_2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124ba5a8332_0_2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21f742a8e1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21f742a8e1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21f742a8e1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121f742a8e1_1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21f742a8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21f742a8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21f742a8e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121f742a8e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21f742a8e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121f742a8e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21f742a8e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21f742a8e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21f742a8e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121f742a8e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21f742a8e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121f742a8e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121f742a8e1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121f742a8e1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.png"/><Relationship Id="rId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tBDfr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bit.ly/2TyoMsr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://bit.ly/2Tynxth" TargetMode="External"/><Relationship Id="rId9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89850" y="1242750"/>
            <a:ext cx="6796800" cy="20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>
                <a:latin typeface="Stint Ultra Expanded"/>
                <a:ea typeface="Stint Ultra Expanded"/>
                <a:cs typeface="Stint Ultra Expanded"/>
                <a:sym typeface="Stint Ultra Expand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75850" y="3326850"/>
            <a:ext cx="4392300" cy="5739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62062" y="-982672"/>
            <a:ext cx="1244773" cy="130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6475" y="-304802"/>
            <a:ext cx="3365202" cy="138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2198" y="-375600"/>
            <a:ext cx="1909673" cy="189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9274" y="-511150"/>
            <a:ext cx="3068524" cy="154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4174" y="-738225"/>
            <a:ext cx="649375" cy="353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4963875" y="-511147"/>
            <a:ext cx="3872701" cy="105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78475" y="-511150"/>
            <a:ext cx="3409198" cy="10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25975" y="-297479"/>
            <a:ext cx="1244773" cy="1741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29025" y="-511147"/>
            <a:ext cx="3872701" cy="105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782" y="4268750"/>
            <a:ext cx="1812833" cy="160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2700000">
            <a:off x="-775322" y="2897188"/>
            <a:ext cx="1319451" cy="289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822387">
            <a:off x="-402550" y="4125661"/>
            <a:ext cx="1554900" cy="138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080712" y="4544613"/>
            <a:ext cx="2719401" cy="74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643425" y="3818873"/>
            <a:ext cx="3365202" cy="138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332400" y="4377363"/>
            <a:ext cx="1389375" cy="145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5343887" y="4544613"/>
            <a:ext cx="2719401" cy="74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755354" y="3671038"/>
            <a:ext cx="1957524" cy="24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316312" y="2336781"/>
            <a:ext cx="1957524" cy="1604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"/>
          <p:cNvSpPr txBox="1">
            <a:spLocks noGrp="1"/>
          </p:cNvSpPr>
          <p:nvPr>
            <p:ph type="title" hasCustomPrompt="1"/>
          </p:nvPr>
        </p:nvSpPr>
        <p:spPr>
          <a:xfrm>
            <a:off x="1774650" y="1927775"/>
            <a:ext cx="5594700" cy="11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2" name="Google Shape;122;p11"/>
          <p:cNvSpPr txBox="1">
            <a:spLocks noGrp="1"/>
          </p:cNvSpPr>
          <p:nvPr>
            <p:ph type="body" idx="1"/>
          </p:nvPr>
        </p:nvSpPr>
        <p:spPr>
          <a:xfrm>
            <a:off x="1774650" y="3032625"/>
            <a:ext cx="5594700" cy="5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pic>
        <p:nvPicPr>
          <p:cNvPr id="124" name="Google Shape;12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09299" y="-41000"/>
            <a:ext cx="649375" cy="353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450" y="-41000"/>
            <a:ext cx="3409198" cy="10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107966">
            <a:off x="-189812" y="-645327"/>
            <a:ext cx="2384748" cy="236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41863" flipH="1">
            <a:off x="4537606" y="-509371"/>
            <a:ext cx="4853729" cy="151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00366" y="0"/>
            <a:ext cx="342000" cy="23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244080">
            <a:off x="6085150" y="4865425"/>
            <a:ext cx="1877905" cy="166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013309">
            <a:off x="6505762" y="3854740"/>
            <a:ext cx="1809224" cy="160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013305" flipH="1">
            <a:off x="8305437" y="4287566"/>
            <a:ext cx="1571331" cy="139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67816">
            <a:off x="-447262" y="1811925"/>
            <a:ext cx="1319451" cy="289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852689" y="4068600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4411110" flipH="1">
            <a:off x="-111752" y="3433356"/>
            <a:ext cx="1957526" cy="1604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solidFill>
          <a:schemeClr val="accent3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"/>
          <p:cNvSpPr txBox="1">
            <a:spLocks noGrp="1"/>
          </p:cNvSpPr>
          <p:nvPr>
            <p:ph type="title"/>
          </p:nvPr>
        </p:nvSpPr>
        <p:spPr>
          <a:xfrm>
            <a:off x="1663750" y="1707875"/>
            <a:ext cx="28761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1"/>
          </p:nvPr>
        </p:nvSpPr>
        <p:spPr>
          <a:xfrm>
            <a:off x="1663738" y="2093375"/>
            <a:ext cx="22695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2"/>
          </p:nvPr>
        </p:nvSpPr>
        <p:spPr>
          <a:xfrm>
            <a:off x="5508376" y="1707875"/>
            <a:ext cx="28761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3"/>
          </p:nvPr>
        </p:nvSpPr>
        <p:spPr>
          <a:xfrm>
            <a:off x="5508363" y="2097600"/>
            <a:ext cx="22698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4"/>
          </p:nvPr>
        </p:nvSpPr>
        <p:spPr>
          <a:xfrm>
            <a:off x="1663750" y="3070175"/>
            <a:ext cx="28761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5"/>
          </p:nvPr>
        </p:nvSpPr>
        <p:spPr>
          <a:xfrm>
            <a:off x="1663738" y="3459912"/>
            <a:ext cx="22698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6"/>
          </p:nvPr>
        </p:nvSpPr>
        <p:spPr>
          <a:xfrm>
            <a:off x="5508375" y="3074400"/>
            <a:ext cx="28761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7"/>
          </p:nvPr>
        </p:nvSpPr>
        <p:spPr>
          <a:xfrm>
            <a:off x="5508363" y="3464137"/>
            <a:ext cx="22695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 idx="8"/>
          </p:nvPr>
        </p:nvSpPr>
        <p:spPr>
          <a:xfrm>
            <a:off x="829438" y="1875525"/>
            <a:ext cx="8343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9"/>
          </p:nvPr>
        </p:nvSpPr>
        <p:spPr>
          <a:xfrm>
            <a:off x="4660218" y="1879750"/>
            <a:ext cx="8343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13"/>
          </p:nvPr>
        </p:nvSpPr>
        <p:spPr>
          <a:xfrm>
            <a:off x="829426" y="3252703"/>
            <a:ext cx="8343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14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15"/>
          </p:nvPr>
        </p:nvSpPr>
        <p:spPr>
          <a:xfrm>
            <a:off x="4660229" y="3254128"/>
            <a:ext cx="8343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50" name="Google Shape;15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196073">
            <a:off x="-466421" y="2572926"/>
            <a:ext cx="1319451" cy="2896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65538" y="4060481"/>
            <a:ext cx="1957524" cy="1604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491004" y="-63050"/>
            <a:ext cx="342000" cy="23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09881" flipH="1">
            <a:off x="5426325" y="-218735"/>
            <a:ext cx="3872702" cy="105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67313" y="4060463"/>
            <a:ext cx="1389375" cy="145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822387">
            <a:off x="6369825" y="4377836"/>
            <a:ext cx="1554900" cy="138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533487" y="-492632"/>
            <a:ext cx="1957524" cy="1604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3"/>
          <p:cNvPicPr preferRelativeResize="0"/>
          <p:nvPr/>
        </p:nvPicPr>
        <p:blipFill>
          <a:blip r:embed="rId8">
            <a:alphaModFix amt="49000"/>
          </a:blip>
          <a:stretch>
            <a:fillRect/>
          </a:stretch>
        </p:blipFill>
        <p:spPr>
          <a:xfrm rot="-6274704">
            <a:off x="1177391" y="4627852"/>
            <a:ext cx="2060843" cy="21544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8" name="Google Shape;1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281798">
            <a:off x="2672361" y="4468130"/>
            <a:ext cx="1957525" cy="160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376625">
            <a:off x="6397750" y="3537336"/>
            <a:ext cx="3365200" cy="138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2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 txBox="1">
            <a:spLocks noGrp="1"/>
          </p:cNvSpPr>
          <p:nvPr>
            <p:ph type="ctrTitle"/>
          </p:nvPr>
        </p:nvSpPr>
        <p:spPr>
          <a:xfrm>
            <a:off x="3243000" y="1820463"/>
            <a:ext cx="4312200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3500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4"/>
          <p:cNvSpPr txBox="1">
            <a:spLocks noGrp="1"/>
          </p:cNvSpPr>
          <p:nvPr>
            <p:ph type="title" idx="2" hasCustomPrompt="1"/>
          </p:nvPr>
        </p:nvSpPr>
        <p:spPr>
          <a:xfrm>
            <a:off x="1588800" y="1820450"/>
            <a:ext cx="16542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3" name="Google Shape;163;p14"/>
          <p:cNvSpPr txBox="1">
            <a:spLocks noGrp="1"/>
          </p:cNvSpPr>
          <p:nvPr>
            <p:ph type="subTitle" idx="1"/>
          </p:nvPr>
        </p:nvSpPr>
        <p:spPr>
          <a:xfrm>
            <a:off x="3243000" y="2706063"/>
            <a:ext cx="43122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64" name="Google Shape;16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107965">
            <a:off x="-360683" y="-1199344"/>
            <a:ext cx="3387273" cy="336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5400" y="-737475"/>
            <a:ext cx="3409198" cy="10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544897" y="-435125"/>
            <a:ext cx="649378" cy="24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0000" y="-654052"/>
            <a:ext cx="1491450" cy="20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871824" y="-548529"/>
            <a:ext cx="507301" cy="187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1863" flipH="1">
            <a:off x="3977259" y="-714496"/>
            <a:ext cx="4853729" cy="151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328679" y="-157925"/>
            <a:ext cx="342000" cy="23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36493" y="4683757"/>
            <a:ext cx="1799000" cy="166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52209" y="3792450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3491374" flipH="1">
            <a:off x="180472" y="3146000"/>
            <a:ext cx="1957522" cy="240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8690481" flipH="1">
            <a:off x="1887611" y="3857025"/>
            <a:ext cx="1197773" cy="17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4411110">
            <a:off x="7323199" y="3522281"/>
            <a:ext cx="1957526" cy="1604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3">
    <p:bg>
      <p:bgPr>
        <a:solidFill>
          <a:schemeClr val="accent4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5"/>
          <p:cNvSpPr txBox="1">
            <a:spLocks noGrp="1"/>
          </p:cNvSpPr>
          <p:nvPr>
            <p:ph type="ctrTitle"/>
          </p:nvPr>
        </p:nvSpPr>
        <p:spPr>
          <a:xfrm>
            <a:off x="1216350" y="2444275"/>
            <a:ext cx="67113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3500"/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5"/>
          <p:cNvSpPr txBox="1">
            <a:spLocks noGrp="1"/>
          </p:cNvSpPr>
          <p:nvPr>
            <p:ph type="title" idx="2" hasCustomPrompt="1"/>
          </p:nvPr>
        </p:nvSpPr>
        <p:spPr>
          <a:xfrm>
            <a:off x="3804750" y="1382875"/>
            <a:ext cx="153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79" name="Google Shape;179;p15"/>
          <p:cNvSpPr txBox="1">
            <a:spLocks noGrp="1"/>
          </p:cNvSpPr>
          <p:nvPr>
            <p:ph type="subTitle" idx="1"/>
          </p:nvPr>
        </p:nvSpPr>
        <p:spPr>
          <a:xfrm>
            <a:off x="2426550" y="3306575"/>
            <a:ext cx="42909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80" name="Google Shape;18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59778" y="0"/>
            <a:ext cx="342000" cy="23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07966">
            <a:off x="-189812" y="-645327"/>
            <a:ext cx="2384748" cy="236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23812" y="-154407"/>
            <a:ext cx="1957524" cy="1604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149574" flipH="1">
            <a:off x="1335937" y="-481159"/>
            <a:ext cx="1957527" cy="1604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475940" y="-245988"/>
            <a:ext cx="1909673" cy="189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087176" y="-73725"/>
            <a:ext cx="3093299" cy="95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560987" flipH="1">
            <a:off x="6655076" y="-396596"/>
            <a:ext cx="1957526" cy="160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244080">
            <a:off x="-622100" y="4018750"/>
            <a:ext cx="1877905" cy="166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6652464" y="4078750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013309">
            <a:off x="-587763" y="2751640"/>
            <a:ext cx="1809224" cy="160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013305" flipH="1">
            <a:off x="941937" y="4197316"/>
            <a:ext cx="1571331" cy="1394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4">
    <p:bg>
      <p:bgPr>
        <a:solidFill>
          <a:schemeClr val="accent4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"/>
          <p:cNvSpPr txBox="1">
            <a:spLocks noGrp="1"/>
          </p:cNvSpPr>
          <p:nvPr>
            <p:ph type="ctrTitle"/>
          </p:nvPr>
        </p:nvSpPr>
        <p:spPr>
          <a:xfrm>
            <a:off x="1330100" y="2444275"/>
            <a:ext cx="4409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3500"/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16"/>
          <p:cNvSpPr txBox="1">
            <a:spLocks noGrp="1"/>
          </p:cNvSpPr>
          <p:nvPr>
            <p:ph type="title" idx="2" hasCustomPrompt="1"/>
          </p:nvPr>
        </p:nvSpPr>
        <p:spPr>
          <a:xfrm>
            <a:off x="4245200" y="1382875"/>
            <a:ext cx="14946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94" name="Google Shape;194;p16"/>
          <p:cNvSpPr txBox="1">
            <a:spLocks noGrp="1"/>
          </p:cNvSpPr>
          <p:nvPr>
            <p:ph type="subTitle" idx="1"/>
          </p:nvPr>
        </p:nvSpPr>
        <p:spPr>
          <a:xfrm>
            <a:off x="1330100" y="3306575"/>
            <a:ext cx="44097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95" name="Google Shape;19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29811" y="-8550"/>
            <a:ext cx="342000" cy="23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4024" y="-178338"/>
            <a:ext cx="1909673" cy="189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8886" y="-6075"/>
            <a:ext cx="3093299" cy="95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560987">
            <a:off x="990737" y="867"/>
            <a:ext cx="1957526" cy="160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99274" y="-282550"/>
            <a:ext cx="3068524" cy="154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8183579" y="-76200"/>
            <a:ext cx="342000" cy="23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432118" flipH="1">
            <a:off x="5370727" y="-253471"/>
            <a:ext cx="3872699" cy="105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52150" y="-68867"/>
            <a:ext cx="1244773" cy="1741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154140">
            <a:off x="2709937" y="-453133"/>
            <a:ext cx="1957526" cy="160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96793" y="4554782"/>
            <a:ext cx="1799000" cy="166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-558286" y="4070525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3491374">
            <a:off x="6582247" y="2899925"/>
            <a:ext cx="1957522" cy="240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5013305" flipH="1">
            <a:off x="7905137" y="4164116"/>
            <a:ext cx="1571331" cy="1394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IG_NUMBER_1">
    <p:bg>
      <p:bgPr>
        <a:solidFill>
          <a:schemeClr val="accent3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"/>
          <p:cNvSpPr txBox="1">
            <a:spLocks noGrp="1"/>
          </p:cNvSpPr>
          <p:nvPr>
            <p:ph type="title" hasCustomPrompt="1"/>
          </p:nvPr>
        </p:nvSpPr>
        <p:spPr>
          <a:xfrm>
            <a:off x="865625" y="1416325"/>
            <a:ext cx="35802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0" name="Google Shape;210;p17"/>
          <p:cNvSpPr txBox="1">
            <a:spLocks noGrp="1"/>
          </p:cNvSpPr>
          <p:nvPr>
            <p:ph type="subTitle" idx="1"/>
          </p:nvPr>
        </p:nvSpPr>
        <p:spPr>
          <a:xfrm>
            <a:off x="865625" y="2079925"/>
            <a:ext cx="35802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E8EAE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7"/>
          <p:cNvSpPr txBox="1">
            <a:spLocks noGrp="1"/>
          </p:cNvSpPr>
          <p:nvPr>
            <p:ph type="title" idx="2" hasCustomPrompt="1"/>
          </p:nvPr>
        </p:nvSpPr>
        <p:spPr>
          <a:xfrm>
            <a:off x="2781901" y="2884975"/>
            <a:ext cx="35802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2" name="Google Shape;212;p17"/>
          <p:cNvSpPr txBox="1">
            <a:spLocks noGrp="1"/>
          </p:cNvSpPr>
          <p:nvPr>
            <p:ph type="subTitle" idx="3"/>
          </p:nvPr>
        </p:nvSpPr>
        <p:spPr>
          <a:xfrm>
            <a:off x="2781900" y="3548575"/>
            <a:ext cx="35802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E8EAE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7"/>
          <p:cNvSpPr txBox="1">
            <a:spLocks noGrp="1"/>
          </p:cNvSpPr>
          <p:nvPr>
            <p:ph type="title" idx="4" hasCustomPrompt="1"/>
          </p:nvPr>
        </p:nvSpPr>
        <p:spPr>
          <a:xfrm>
            <a:off x="4698151" y="1416325"/>
            <a:ext cx="35802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4" name="Google Shape;214;p17"/>
          <p:cNvSpPr txBox="1">
            <a:spLocks noGrp="1"/>
          </p:cNvSpPr>
          <p:nvPr>
            <p:ph type="subTitle" idx="5"/>
          </p:nvPr>
        </p:nvSpPr>
        <p:spPr>
          <a:xfrm>
            <a:off x="4698224" y="2079925"/>
            <a:ext cx="35802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E8EAE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5" name="Google Shape;215;p17"/>
          <p:cNvPicPr preferRelativeResize="0"/>
          <p:nvPr/>
        </p:nvPicPr>
        <p:blipFill>
          <a:blip r:embed="rId2">
            <a:alphaModFix amt="44000"/>
          </a:blip>
          <a:stretch>
            <a:fillRect/>
          </a:stretch>
        </p:blipFill>
        <p:spPr>
          <a:xfrm flipH="1">
            <a:off x="7780703" y="3952288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7"/>
          <p:cNvPicPr preferRelativeResize="0"/>
          <p:nvPr/>
        </p:nvPicPr>
        <p:blipFill>
          <a:blip r:embed="rId2">
            <a:alphaModFix amt="44000"/>
          </a:blip>
          <a:stretch>
            <a:fillRect/>
          </a:stretch>
        </p:blipFill>
        <p:spPr>
          <a:xfrm flipH="1">
            <a:off x="1055228" y="4485113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411110" flipH="1">
            <a:off x="7102960" y="3371806"/>
            <a:ext cx="1957526" cy="160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90481" flipH="1">
            <a:off x="705286" y="3667062"/>
            <a:ext cx="1197773" cy="17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219542">
            <a:off x="285336" y="4225688"/>
            <a:ext cx="1197774" cy="172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1863">
            <a:off x="2243584" y="-824196"/>
            <a:ext cx="4853729" cy="151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513476" y="-1109000"/>
            <a:ext cx="2915574" cy="20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107966">
            <a:off x="83263" y="-813602"/>
            <a:ext cx="2384748" cy="236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6641" y="0"/>
            <a:ext cx="649375" cy="353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13224" y="-500425"/>
            <a:ext cx="342000" cy="231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bg>
      <p:bgPr>
        <a:solidFill>
          <a:schemeClr val="accent3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8"/>
          <p:cNvSpPr txBox="1">
            <a:spLocks noGrp="1"/>
          </p:cNvSpPr>
          <p:nvPr>
            <p:ph type="title"/>
          </p:nvPr>
        </p:nvSpPr>
        <p:spPr>
          <a:xfrm>
            <a:off x="2089200" y="3319100"/>
            <a:ext cx="49656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8"/>
          <p:cNvSpPr txBox="1">
            <a:spLocks noGrp="1"/>
          </p:cNvSpPr>
          <p:nvPr>
            <p:ph type="subTitle" idx="1"/>
          </p:nvPr>
        </p:nvSpPr>
        <p:spPr>
          <a:xfrm>
            <a:off x="1688850" y="1799550"/>
            <a:ext cx="5766300" cy="139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8" name="Google Shape;228;p18"/>
          <p:cNvPicPr preferRelativeResize="0"/>
          <p:nvPr/>
        </p:nvPicPr>
        <p:blipFill>
          <a:blip r:embed="rId2">
            <a:alphaModFix amt="44000"/>
          </a:blip>
          <a:stretch>
            <a:fillRect/>
          </a:stretch>
        </p:blipFill>
        <p:spPr>
          <a:xfrm flipH="1">
            <a:off x="-691697" y="3964838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44080">
            <a:off x="-1153675" y="3016700"/>
            <a:ext cx="1877905" cy="166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30949" y="0"/>
            <a:ext cx="649375" cy="353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44080">
            <a:off x="7233625" y="4499175"/>
            <a:ext cx="1877905" cy="166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700000">
            <a:off x="7276696" y="2696876"/>
            <a:ext cx="1957525" cy="24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41863">
            <a:off x="15034" y="-591446"/>
            <a:ext cx="4853729" cy="151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1863" flipH="1">
            <a:off x="1118984" y="-635921"/>
            <a:ext cx="4853729" cy="151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309881" flipH="1">
            <a:off x="5271300" y="-175823"/>
            <a:ext cx="3872702" cy="105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 flipH="1">
            <a:off x="6466487" y="-449707"/>
            <a:ext cx="1957524" cy="1604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_ONLY_1_3">
    <p:bg>
      <p:bgPr>
        <a:solidFill>
          <a:schemeClr val="accent4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"/>
          <p:cNvSpPr txBox="1">
            <a:spLocks noGrp="1"/>
          </p:cNvSpPr>
          <p:nvPr>
            <p:ph type="title"/>
          </p:nvPr>
        </p:nvSpPr>
        <p:spPr>
          <a:xfrm>
            <a:off x="713450" y="1713970"/>
            <a:ext cx="25257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1"/>
          </p:nvPr>
        </p:nvSpPr>
        <p:spPr>
          <a:xfrm>
            <a:off x="713125" y="2215676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title" idx="2"/>
          </p:nvPr>
        </p:nvSpPr>
        <p:spPr>
          <a:xfrm>
            <a:off x="3308890" y="1713950"/>
            <a:ext cx="25260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3"/>
          </p:nvPr>
        </p:nvSpPr>
        <p:spPr>
          <a:xfrm>
            <a:off x="3308889" y="2215676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title" idx="4"/>
          </p:nvPr>
        </p:nvSpPr>
        <p:spPr>
          <a:xfrm>
            <a:off x="5904825" y="1713950"/>
            <a:ext cx="25260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subTitle" idx="5"/>
          </p:nvPr>
        </p:nvSpPr>
        <p:spPr>
          <a:xfrm>
            <a:off x="5904675" y="2215676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title" idx="6"/>
          </p:nvPr>
        </p:nvSpPr>
        <p:spPr>
          <a:xfrm>
            <a:off x="713325" y="3112320"/>
            <a:ext cx="25257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subTitle" idx="7"/>
          </p:nvPr>
        </p:nvSpPr>
        <p:spPr>
          <a:xfrm>
            <a:off x="713305" y="3659101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title" idx="8"/>
          </p:nvPr>
        </p:nvSpPr>
        <p:spPr>
          <a:xfrm>
            <a:off x="3308950" y="3112300"/>
            <a:ext cx="25260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9"/>
          </p:nvPr>
        </p:nvSpPr>
        <p:spPr>
          <a:xfrm>
            <a:off x="3308914" y="3659101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title" idx="13"/>
          </p:nvPr>
        </p:nvSpPr>
        <p:spPr>
          <a:xfrm>
            <a:off x="5905050" y="3112320"/>
            <a:ext cx="25257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19"/>
          <p:cNvSpPr txBox="1">
            <a:spLocks noGrp="1"/>
          </p:cNvSpPr>
          <p:nvPr>
            <p:ph type="subTitle" idx="14"/>
          </p:nvPr>
        </p:nvSpPr>
        <p:spPr>
          <a:xfrm>
            <a:off x="5905000" y="3659101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9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51" name="Google Shape;25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42743" y="4284182"/>
            <a:ext cx="1799000" cy="166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52849" flipH="1">
            <a:off x="-296427" y="3807273"/>
            <a:ext cx="3365204" cy="138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41863" flipH="1">
            <a:off x="3924509" y="-666796"/>
            <a:ext cx="4853729" cy="151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3550" y="-436925"/>
            <a:ext cx="3409198" cy="10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6466487" y="-449707"/>
            <a:ext cx="1957524" cy="1604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ONLY_1_1_2">
    <p:bg>
      <p:bgPr>
        <a:solidFill>
          <a:schemeClr val="accent3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0"/>
          <p:cNvSpPr txBox="1">
            <a:spLocks noGrp="1"/>
          </p:cNvSpPr>
          <p:nvPr>
            <p:ph type="title"/>
          </p:nvPr>
        </p:nvSpPr>
        <p:spPr>
          <a:xfrm>
            <a:off x="2060640" y="1826600"/>
            <a:ext cx="23451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8" name="Google Shape;258;p20"/>
          <p:cNvSpPr txBox="1">
            <a:spLocks noGrp="1"/>
          </p:cNvSpPr>
          <p:nvPr>
            <p:ph type="subTitle" idx="1"/>
          </p:nvPr>
        </p:nvSpPr>
        <p:spPr>
          <a:xfrm>
            <a:off x="2055801" y="2212100"/>
            <a:ext cx="23451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title" idx="2"/>
          </p:nvPr>
        </p:nvSpPr>
        <p:spPr>
          <a:xfrm>
            <a:off x="4738321" y="1826600"/>
            <a:ext cx="23547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0" name="Google Shape;260;p20"/>
          <p:cNvSpPr txBox="1">
            <a:spLocks noGrp="1"/>
          </p:cNvSpPr>
          <p:nvPr>
            <p:ph type="subTitle" idx="3"/>
          </p:nvPr>
        </p:nvSpPr>
        <p:spPr>
          <a:xfrm>
            <a:off x="4733438" y="2212100"/>
            <a:ext cx="2354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0"/>
          <p:cNvSpPr txBox="1">
            <a:spLocks noGrp="1"/>
          </p:cNvSpPr>
          <p:nvPr>
            <p:ph type="title" idx="4"/>
          </p:nvPr>
        </p:nvSpPr>
        <p:spPr>
          <a:xfrm>
            <a:off x="3413884" y="3173575"/>
            <a:ext cx="23355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2" name="Google Shape;262;p20"/>
          <p:cNvSpPr txBox="1">
            <a:spLocks noGrp="1"/>
          </p:cNvSpPr>
          <p:nvPr>
            <p:ph type="subTitle" idx="5"/>
          </p:nvPr>
        </p:nvSpPr>
        <p:spPr>
          <a:xfrm>
            <a:off x="3404213" y="3559075"/>
            <a:ext cx="23355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0"/>
          <p:cNvSpPr txBox="1">
            <a:spLocks noGrp="1"/>
          </p:cNvSpPr>
          <p:nvPr>
            <p:ph type="title" idx="6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64" name="Google Shape;264;p20"/>
          <p:cNvPicPr preferRelativeResize="0"/>
          <p:nvPr/>
        </p:nvPicPr>
        <p:blipFill>
          <a:blip r:embed="rId2">
            <a:alphaModFix amt="44000"/>
          </a:blip>
          <a:stretch>
            <a:fillRect/>
          </a:stretch>
        </p:blipFill>
        <p:spPr>
          <a:xfrm>
            <a:off x="-522716" y="4015663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56020">
            <a:off x="64990" y="2430925"/>
            <a:ext cx="1319451" cy="289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11110">
            <a:off x="657525" y="3435181"/>
            <a:ext cx="1957526" cy="160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244080" flipH="1">
            <a:off x="7840259" y="3968225"/>
            <a:ext cx="1877905" cy="166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013309" flipH="1">
            <a:off x="7874602" y="2701115"/>
            <a:ext cx="1809224" cy="160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013305">
            <a:off x="6582796" y="4146791"/>
            <a:ext cx="1571331" cy="139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41863" flipH="1">
            <a:off x="4537606" y="-509371"/>
            <a:ext cx="4853729" cy="151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587226" y="-559375"/>
            <a:ext cx="2915574" cy="20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ctrTitle"/>
          </p:nvPr>
        </p:nvSpPr>
        <p:spPr>
          <a:xfrm>
            <a:off x="713250" y="2256875"/>
            <a:ext cx="7717500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3500"/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713250" y="1310225"/>
            <a:ext cx="13623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713250" y="3230425"/>
            <a:ext cx="69486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34" name="Google Shape;3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40452" flipH="1">
            <a:off x="3669557" y="-614620"/>
            <a:ext cx="4853729" cy="151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5938">
            <a:off x="5712986" y="-278101"/>
            <a:ext cx="3409195" cy="10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2198" y="-375600"/>
            <a:ext cx="1909673" cy="189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9274" y="-511150"/>
            <a:ext cx="3068524" cy="154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9450" y="-587201"/>
            <a:ext cx="4535291" cy="14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23750" y="-683077"/>
            <a:ext cx="1491450" cy="20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30774" y="-41000"/>
            <a:ext cx="649375" cy="353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528661" y="4164475"/>
            <a:ext cx="3889448" cy="406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4411110">
            <a:off x="7514035" y="3859656"/>
            <a:ext cx="1957526" cy="160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6546123" y="3814576"/>
            <a:ext cx="1197775" cy="172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652849" flipH="1">
            <a:off x="-288202" y="3918448"/>
            <a:ext cx="3365204" cy="138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013309">
            <a:off x="1173587" y="4263040"/>
            <a:ext cx="1809224" cy="160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747118" y="4368757"/>
            <a:ext cx="1799000" cy="166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TITLE_ONLY_1_1_2_1">
    <p:bg>
      <p:bgPr>
        <a:solidFill>
          <a:schemeClr val="accent4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1"/>
          <p:cNvSpPr txBox="1">
            <a:spLocks noGrp="1"/>
          </p:cNvSpPr>
          <p:nvPr>
            <p:ph type="title"/>
          </p:nvPr>
        </p:nvSpPr>
        <p:spPr>
          <a:xfrm>
            <a:off x="725875" y="3084150"/>
            <a:ext cx="21513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1"/>
          </p:nvPr>
        </p:nvSpPr>
        <p:spPr>
          <a:xfrm>
            <a:off x="721400" y="3617650"/>
            <a:ext cx="21513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title" idx="2"/>
          </p:nvPr>
        </p:nvSpPr>
        <p:spPr>
          <a:xfrm>
            <a:off x="3506638" y="3084150"/>
            <a:ext cx="2147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3"/>
          </p:nvPr>
        </p:nvSpPr>
        <p:spPr>
          <a:xfrm>
            <a:off x="3502174" y="3617650"/>
            <a:ext cx="21474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title" idx="4"/>
          </p:nvPr>
        </p:nvSpPr>
        <p:spPr>
          <a:xfrm>
            <a:off x="6283500" y="3084150"/>
            <a:ext cx="21435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78" name="Google Shape;278;p21"/>
          <p:cNvSpPr txBox="1">
            <a:spLocks noGrp="1"/>
          </p:cNvSpPr>
          <p:nvPr>
            <p:ph type="subTitle" idx="5"/>
          </p:nvPr>
        </p:nvSpPr>
        <p:spPr>
          <a:xfrm>
            <a:off x="6279049" y="3617650"/>
            <a:ext cx="21435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1"/>
          <p:cNvSpPr txBox="1">
            <a:spLocks noGrp="1"/>
          </p:cNvSpPr>
          <p:nvPr>
            <p:ph type="title" idx="6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1"/>
          <p:cNvSpPr txBox="1">
            <a:spLocks noGrp="1"/>
          </p:cNvSpPr>
          <p:nvPr>
            <p:ph type="title" idx="7" hasCustomPrompt="1"/>
          </p:nvPr>
        </p:nvSpPr>
        <p:spPr>
          <a:xfrm>
            <a:off x="1310154" y="1782829"/>
            <a:ext cx="10530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1" name="Google Shape;281;p21"/>
          <p:cNvSpPr txBox="1">
            <a:spLocks noGrp="1"/>
          </p:cNvSpPr>
          <p:nvPr>
            <p:ph type="title" idx="8" hasCustomPrompt="1"/>
          </p:nvPr>
        </p:nvSpPr>
        <p:spPr>
          <a:xfrm>
            <a:off x="6828750" y="1782829"/>
            <a:ext cx="10530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2" name="Google Shape;282;p21"/>
          <p:cNvSpPr txBox="1">
            <a:spLocks noGrp="1"/>
          </p:cNvSpPr>
          <p:nvPr>
            <p:ph type="title" idx="9" hasCustomPrompt="1"/>
          </p:nvPr>
        </p:nvSpPr>
        <p:spPr>
          <a:xfrm>
            <a:off x="4053829" y="1782829"/>
            <a:ext cx="10530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283" name="Google Shape;283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40452">
            <a:off x="4477564" y="-614620"/>
            <a:ext cx="4853729" cy="151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134475" y="-724102"/>
            <a:ext cx="1491450" cy="20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9825" y="-517550"/>
            <a:ext cx="3409198" cy="10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84" y="4551175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690481" flipH="1">
            <a:off x="-393964" y="3599025"/>
            <a:ext cx="1197773" cy="17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244080">
            <a:off x="7233625" y="4499175"/>
            <a:ext cx="1877905" cy="166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_AND_TWO_COLUMNS_3">
    <p:bg>
      <p:bgPr>
        <a:solidFill>
          <a:schemeClr val="accent3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22"/>
          <p:cNvSpPr txBox="1">
            <a:spLocks noGrp="1"/>
          </p:cNvSpPr>
          <p:nvPr>
            <p:ph type="body" idx="1"/>
          </p:nvPr>
        </p:nvSpPr>
        <p:spPr>
          <a:xfrm>
            <a:off x="1586800" y="3758513"/>
            <a:ext cx="2490600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accent4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2" name="Google Shape;292;p22"/>
          <p:cNvSpPr txBox="1">
            <a:spLocks noGrp="1"/>
          </p:cNvSpPr>
          <p:nvPr>
            <p:ph type="body" idx="2"/>
          </p:nvPr>
        </p:nvSpPr>
        <p:spPr>
          <a:xfrm>
            <a:off x="5066575" y="3758538"/>
            <a:ext cx="2490600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accent4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3" name="Google Shape;293;p22"/>
          <p:cNvSpPr txBox="1">
            <a:spLocks noGrp="1"/>
          </p:cNvSpPr>
          <p:nvPr>
            <p:ph type="title" idx="3"/>
          </p:nvPr>
        </p:nvSpPr>
        <p:spPr>
          <a:xfrm>
            <a:off x="1586813" y="3373013"/>
            <a:ext cx="24906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22"/>
          <p:cNvSpPr txBox="1">
            <a:spLocks noGrp="1"/>
          </p:cNvSpPr>
          <p:nvPr>
            <p:ph type="title" idx="4"/>
          </p:nvPr>
        </p:nvSpPr>
        <p:spPr>
          <a:xfrm>
            <a:off x="5066589" y="3373025"/>
            <a:ext cx="24906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95" name="Google Shape;295;p22"/>
          <p:cNvPicPr preferRelativeResize="0"/>
          <p:nvPr/>
        </p:nvPicPr>
        <p:blipFill>
          <a:blip r:embed="rId2">
            <a:alphaModFix amt="44000"/>
          </a:blip>
          <a:stretch>
            <a:fillRect/>
          </a:stretch>
        </p:blipFill>
        <p:spPr>
          <a:xfrm rot="-6528613">
            <a:off x="3794609" y="4483839"/>
            <a:ext cx="2612424" cy="27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41863" flipH="1">
            <a:off x="3238709" y="-666796"/>
            <a:ext cx="4853729" cy="151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7750" y="-436925"/>
            <a:ext cx="3409198" cy="10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410118">
            <a:off x="7500026" y="-262919"/>
            <a:ext cx="1957523" cy="160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753819">
            <a:off x="5289872" y="-769319"/>
            <a:ext cx="1957525" cy="1604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013305" flipH="1">
            <a:off x="7721196" y="4078641"/>
            <a:ext cx="1571331" cy="139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013305">
            <a:off x="-127404" y="4050191"/>
            <a:ext cx="1571331" cy="1394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ONE_COLUMN_TEXT_1">
    <p:bg>
      <p:bgPr>
        <a:solidFill>
          <a:schemeClr val="accent4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3"/>
          <p:cNvSpPr txBox="1">
            <a:spLocks noGrp="1"/>
          </p:cNvSpPr>
          <p:nvPr>
            <p:ph type="body" idx="1"/>
          </p:nvPr>
        </p:nvSpPr>
        <p:spPr>
          <a:xfrm>
            <a:off x="713225" y="1363550"/>
            <a:ext cx="4578000" cy="22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4" name="Google Shape;304;p2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05" name="Google Shape;3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525364" y="4086950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0357" y="4382532"/>
            <a:ext cx="1799000" cy="166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97787">
            <a:off x="5450164" y="3862939"/>
            <a:ext cx="1809223" cy="1606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491374">
            <a:off x="6977597" y="2768650"/>
            <a:ext cx="1957522" cy="240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84895">
            <a:off x="7906968" y="4465357"/>
            <a:ext cx="1799001" cy="166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59778" y="0"/>
            <a:ext cx="342000" cy="23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475940" y="-245988"/>
            <a:ext cx="1909673" cy="189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087176" y="-73725"/>
            <a:ext cx="3093299" cy="95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7311932">
            <a:off x="6343352" y="-134095"/>
            <a:ext cx="1957525" cy="1604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9">
    <p:bg>
      <p:bgPr>
        <a:solidFill>
          <a:schemeClr val="accent3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4"/>
          <p:cNvSpPr txBox="1">
            <a:spLocks noGrp="1"/>
          </p:cNvSpPr>
          <p:nvPr>
            <p:ph type="title"/>
          </p:nvPr>
        </p:nvSpPr>
        <p:spPr>
          <a:xfrm>
            <a:off x="720000" y="1713975"/>
            <a:ext cx="26244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24"/>
          <p:cNvSpPr txBox="1">
            <a:spLocks noGrp="1"/>
          </p:cNvSpPr>
          <p:nvPr>
            <p:ph type="subTitle" idx="1"/>
          </p:nvPr>
        </p:nvSpPr>
        <p:spPr>
          <a:xfrm>
            <a:off x="721323" y="2099476"/>
            <a:ext cx="26244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4"/>
          <p:cNvSpPr txBox="1">
            <a:spLocks noGrp="1"/>
          </p:cNvSpPr>
          <p:nvPr>
            <p:ph type="title" idx="2"/>
          </p:nvPr>
        </p:nvSpPr>
        <p:spPr>
          <a:xfrm>
            <a:off x="5794425" y="3054325"/>
            <a:ext cx="26271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4"/>
          <p:cNvSpPr txBox="1">
            <a:spLocks noGrp="1"/>
          </p:cNvSpPr>
          <p:nvPr>
            <p:ph type="subTitle" idx="3"/>
          </p:nvPr>
        </p:nvSpPr>
        <p:spPr>
          <a:xfrm>
            <a:off x="5795595" y="3457900"/>
            <a:ext cx="26271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24"/>
          <p:cNvSpPr txBox="1">
            <a:spLocks noGrp="1"/>
          </p:cNvSpPr>
          <p:nvPr>
            <p:ph type="title" idx="4"/>
          </p:nvPr>
        </p:nvSpPr>
        <p:spPr>
          <a:xfrm>
            <a:off x="5794350" y="1713975"/>
            <a:ext cx="26271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24"/>
          <p:cNvSpPr txBox="1">
            <a:spLocks noGrp="1"/>
          </p:cNvSpPr>
          <p:nvPr>
            <p:ph type="subTitle" idx="5"/>
          </p:nvPr>
        </p:nvSpPr>
        <p:spPr>
          <a:xfrm>
            <a:off x="5795580" y="2099476"/>
            <a:ext cx="26271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title" idx="6"/>
          </p:nvPr>
        </p:nvSpPr>
        <p:spPr>
          <a:xfrm>
            <a:off x="720000" y="3054325"/>
            <a:ext cx="26217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subTitle" idx="7"/>
          </p:nvPr>
        </p:nvSpPr>
        <p:spPr>
          <a:xfrm>
            <a:off x="721308" y="3456250"/>
            <a:ext cx="2621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title" idx="8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24" name="Google Shape;32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410118">
            <a:off x="7500026" y="-262919"/>
            <a:ext cx="1957523" cy="160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52849">
            <a:off x="6020148" y="3774423"/>
            <a:ext cx="3365204" cy="138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6722587" y="4401238"/>
            <a:ext cx="2719401" cy="74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4"/>
          <p:cNvPicPr preferRelativeResize="0"/>
          <p:nvPr/>
        </p:nvPicPr>
        <p:blipFill>
          <a:blip r:embed="rId5">
            <a:alphaModFix amt="44000"/>
          </a:blip>
          <a:stretch>
            <a:fillRect/>
          </a:stretch>
        </p:blipFill>
        <p:spPr>
          <a:xfrm>
            <a:off x="-268441" y="4394663"/>
            <a:ext cx="2612424" cy="273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_4">
    <p:bg>
      <p:bgPr>
        <a:solidFill>
          <a:schemeClr val="accent4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30" name="Google Shape;330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139170">
            <a:off x="7361119" y="3761088"/>
            <a:ext cx="1909669" cy="189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52849" flipH="1">
            <a:off x="-296427" y="3807273"/>
            <a:ext cx="3365204" cy="138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11110">
            <a:off x="7727310" y="3765156"/>
            <a:ext cx="1957526" cy="160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690481" flipH="1">
            <a:off x="-221627" y="3635525"/>
            <a:ext cx="1197773" cy="17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491004" y="22550"/>
            <a:ext cx="342000" cy="23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34643" y="4437657"/>
            <a:ext cx="1799000" cy="166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751227" y="-507713"/>
            <a:ext cx="1909673" cy="189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_ONLY_1_3_1">
    <p:bg>
      <p:bgPr>
        <a:solidFill>
          <a:schemeClr val="accent3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6"/>
          <p:cNvSpPr txBox="1">
            <a:spLocks noGrp="1"/>
          </p:cNvSpPr>
          <p:nvPr>
            <p:ph type="title"/>
          </p:nvPr>
        </p:nvSpPr>
        <p:spPr>
          <a:xfrm>
            <a:off x="713425" y="1865575"/>
            <a:ext cx="25257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26"/>
          <p:cNvSpPr txBox="1">
            <a:spLocks noGrp="1"/>
          </p:cNvSpPr>
          <p:nvPr>
            <p:ph type="subTitle" idx="1"/>
          </p:nvPr>
        </p:nvSpPr>
        <p:spPr>
          <a:xfrm>
            <a:off x="713075" y="2215425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26"/>
          <p:cNvSpPr txBox="1">
            <a:spLocks noGrp="1"/>
          </p:cNvSpPr>
          <p:nvPr>
            <p:ph type="title" idx="2"/>
          </p:nvPr>
        </p:nvSpPr>
        <p:spPr>
          <a:xfrm>
            <a:off x="3308854" y="1865575"/>
            <a:ext cx="25260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1" name="Google Shape;341;p26"/>
          <p:cNvSpPr txBox="1">
            <a:spLocks noGrp="1"/>
          </p:cNvSpPr>
          <p:nvPr>
            <p:ph type="subTitle" idx="3"/>
          </p:nvPr>
        </p:nvSpPr>
        <p:spPr>
          <a:xfrm>
            <a:off x="3308839" y="221542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6"/>
          <p:cNvSpPr txBox="1">
            <a:spLocks noGrp="1"/>
          </p:cNvSpPr>
          <p:nvPr>
            <p:ph type="title" idx="4"/>
          </p:nvPr>
        </p:nvSpPr>
        <p:spPr>
          <a:xfrm>
            <a:off x="5904777" y="1865575"/>
            <a:ext cx="25260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3" name="Google Shape;343;p26"/>
          <p:cNvSpPr txBox="1">
            <a:spLocks noGrp="1"/>
          </p:cNvSpPr>
          <p:nvPr>
            <p:ph type="subTitle" idx="5"/>
          </p:nvPr>
        </p:nvSpPr>
        <p:spPr>
          <a:xfrm>
            <a:off x="5904625" y="221542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26"/>
          <p:cNvSpPr txBox="1">
            <a:spLocks noGrp="1"/>
          </p:cNvSpPr>
          <p:nvPr>
            <p:ph type="title" idx="6"/>
          </p:nvPr>
        </p:nvSpPr>
        <p:spPr>
          <a:xfrm>
            <a:off x="2011225" y="3269413"/>
            <a:ext cx="25257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26"/>
          <p:cNvSpPr txBox="1">
            <a:spLocks noGrp="1"/>
          </p:cNvSpPr>
          <p:nvPr>
            <p:ph type="subTitle" idx="7"/>
          </p:nvPr>
        </p:nvSpPr>
        <p:spPr>
          <a:xfrm>
            <a:off x="2011155" y="3654612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26"/>
          <p:cNvSpPr txBox="1">
            <a:spLocks noGrp="1"/>
          </p:cNvSpPr>
          <p:nvPr>
            <p:ph type="title" idx="8"/>
          </p:nvPr>
        </p:nvSpPr>
        <p:spPr>
          <a:xfrm>
            <a:off x="4606844" y="3269413"/>
            <a:ext cx="25260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7" name="Google Shape;347;p26"/>
          <p:cNvSpPr txBox="1">
            <a:spLocks noGrp="1"/>
          </p:cNvSpPr>
          <p:nvPr>
            <p:ph type="subTitle" idx="9"/>
          </p:nvPr>
        </p:nvSpPr>
        <p:spPr>
          <a:xfrm>
            <a:off x="4606764" y="3654612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26"/>
          <p:cNvSpPr txBox="1">
            <a:spLocks noGrp="1"/>
          </p:cNvSpPr>
          <p:nvPr>
            <p:ph type="title" idx="13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49" name="Google Shape;349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37040">
            <a:off x="474696" y="3289382"/>
            <a:ext cx="1047476" cy="2299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52849" flipH="1">
            <a:off x="-296427" y="3807273"/>
            <a:ext cx="3365204" cy="138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361263" y="4434063"/>
            <a:ext cx="2719401" cy="74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6631768" y="4714282"/>
            <a:ext cx="1799000" cy="166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690481">
            <a:off x="7747161" y="3643725"/>
            <a:ext cx="1197773" cy="17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5324277" y="-194650"/>
            <a:ext cx="3855273" cy="119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360127" y="-122938"/>
            <a:ext cx="1909673" cy="189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bg>
      <p:bgPr>
        <a:solidFill>
          <a:schemeClr val="accent3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58" name="Google Shape;35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378398" y="4377113"/>
            <a:ext cx="2719401" cy="74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31246" y="3408275"/>
            <a:ext cx="1957524" cy="24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399750" y="2280406"/>
            <a:ext cx="1957524" cy="1604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700000" flipH="1">
            <a:off x="8073582" y="2363876"/>
            <a:ext cx="1319451" cy="289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822387" flipH="1">
            <a:off x="7505312" y="3920761"/>
            <a:ext cx="1554900" cy="138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35885" y="3613973"/>
            <a:ext cx="3365202" cy="138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5935886" y="4172463"/>
            <a:ext cx="1389375" cy="145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7"/>
          <p:cNvPicPr preferRelativeResize="0"/>
          <p:nvPr/>
        </p:nvPicPr>
        <p:blipFill>
          <a:blip r:embed="rId9">
            <a:alphaModFix amt="44000"/>
          </a:blip>
          <a:stretch>
            <a:fillRect/>
          </a:stretch>
        </p:blipFill>
        <p:spPr>
          <a:xfrm flipH="1">
            <a:off x="3210628" y="4731625"/>
            <a:ext cx="2612424" cy="273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bg>
      <p:bgPr>
        <a:solidFill>
          <a:schemeClr val="accent3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68" name="Google Shape;368;p28"/>
          <p:cNvPicPr preferRelativeResize="0"/>
          <p:nvPr/>
        </p:nvPicPr>
        <p:blipFill>
          <a:blip r:embed="rId2">
            <a:alphaModFix amt="44000"/>
          </a:blip>
          <a:stretch>
            <a:fillRect/>
          </a:stretch>
        </p:blipFill>
        <p:spPr>
          <a:xfrm flipH="1">
            <a:off x="-1840547" y="1373763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367816">
            <a:off x="-447262" y="1462950"/>
            <a:ext cx="1319451" cy="289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8"/>
          <p:cNvPicPr preferRelativeResize="0"/>
          <p:nvPr/>
        </p:nvPicPr>
        <p:blipFill>
          <a:blip r:embed="rId2">
            <a:alphaModFix amt="44000"/>
          </a:blip>
          <a:stretch>
            <a:fillRect/>
          </a:stretch>
        </p:blipFill>
        <p:spPr>
          <a:xfrm flipH="1">
            <a:off x="7821841" y="3943038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11110">
            <a:off x="7323199" y="3522281"/>
            <a:ext cx="1957526" cy="160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860320" y="-394427"/>
            <a:ext cx="3365202" cy="138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347772" y="-465225"/>
            <a:ext cx="1909673" cy="189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bg>
      <p:bgPr>
        <a:solidFill>
          <a:schemeClr val="accent3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376" name="Google Shape;376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263761" y="4343400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07966" flipH="1">
            <a:off x="6785363" y="-706952"/>
            <a:ext cx="2384748" cy="236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5374" y="-495825"/>
            <a:ext cx="3068524" cy="154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SECTION_TITLE_AND_DESCRIPTION_1">
    <p:bg>
      <p:bgPr>
        <a:solidFill>
          <a:schemeClr val="accent3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0"/>
          <p:cNvSpPr txBox="1">
            <a:spLocks noGrp="1"/>
          </p:cNvSpPr>
          <p:nvPr>
            <p:ph type="title"/>
          </p:nvPr>
        </p:nvSpPr>
        <p:spPr>
          <a:xfrm>
            <a:off x="4617175" y="1665275"/>
            <a:ext cx="3813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2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1" name="Google Shape;381;p30"/>
          <p:cNvSpPr txBox="1">
            <a:spLocks noGrp="1"/>
          </p:cNvSpPr>
          <p:nvPr>
            <p:ph type="subTitle" idx="1"/>
          </p:nvPr>
        </p:nvSpPr>
        <p:spPr>
          <a:xfrm>
            <a:off x="4617163" y="2266075"/>
            <a:ext cx="38136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382" name="Google Shape;382;p30"/>
          <p:cNvPicPr preferRelativeResize="0"/>
          <p:nvPr/>
        </p:nvPicPr>
        <p:blipFill>
          <a:blip r:embed="rId2">
            <a:alphaModFix amt="44000"/>
          </a:blip>
          <a:stretch>
            <a:fillRect/>
          </a:stretch>
        </p:blipFill>
        <p:spPr>
          <a:xfrm>
            <a:off x="5261934" y="4132163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97787">
            <a:off x="6893939" y="3805539"/>
            <a:ext cx="1809223" cy="1606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52849" flipH="1">
            <a:off x="-296427" y="3807273"/>
            <a:ext cx="3365204" cy="138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41863" flipH="1">
            <a:off x="4537606" y="-509371"/>
            <a:ext cx="4853729" cy="151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1400" y="-435525"/>
            <a:ext cx="3409198" cy="10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927115" y="-239863"/>
            <a:ext cx="1909673" cy="189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154140">
            <a:off x="3060337" y="-709408"/>
            <a:ext cx="1957526" cy="1604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3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0945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50" name="Google Shape;5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270802" y="-122938"/>
            <a:ext cx="1909673" cy="189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554795" y="-73724"/>
            <a:ext cx="589205" cy="217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087176" y="-73725"/>
            <a:ext cx="3093299" cy="95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SECTION_TITLE_AND_DESCRIPTION_1_2">
    <p:bg>
      <p:bgPr>
        <a:solidFill>
          <a:schemeClr val="accent3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1"/>
          <p:cNvSpPr txBox="1">
            <a:spLocks noGrp="1"/>
          </p:cNvSpPr>
          <p:nvPr>
            <p:ph type="title"/>
          </p:nvPr>
        </p:nvSpPr>
        <p:spPr>
          <a:xfrm>
            <a:off x="713225" y="916475"/>
            <a:ext cx="3938100" cy="193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1" name="Google Shape;391;p31"/>
          <p:cNvSpPr txBox="1">
            <a:spLocks noGrp="1"/>
          </p:cNvSpPr>
          <p:nvPr>
            <p:ph type="subTitle" idx="1"/>
          </p:nvPr>
        </p:nvSpPr>
        <p:spPr>
          <a:xfrm>
            <a:off x="713225" y="2803750"/>
            <a:ext cx="39381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392" name="Google Shape;392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4584" y="4641400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11110">
            <a:off x="-735202" y="3982981"/>
            <a:ext cx="1957526" cy="160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41863" flipH="1">
            <a:off x="1032259" y="-763696"/>
            <a:ext cx="4853729" cy="151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42850" y="-1048502"/>
            <a:ext cx="1491450" cy="20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_AND_BODY_1">
    <p:bg>
      <p:bgPr>
        <a:solidFill>
          <a:schemeClr val="accent4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2"/>
          <p:cNvSpPr txBox="1">
            <a:spLocks noGrp="1"/>
          </p:cNvSpPr>
          <p:nvPr>
            <p:ph type="title"/>
          </p:nvPr>
        </p:nvSpPr>
        <p:spPr>
          <a:xfrm>
            <a:off x="926375" y="1603175"/>
            <a:ext cx="5004600" cy="14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10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32"/>
          <p:cNvSpPr txBox="1">
            <a:spLocks noGrp="1"/>
          </p:cNvSpPr>
          <p:nvPr>
            <p:ph type="body" idx="1"/>
          </p:nvPr>
        </p:nvSpPr>
        <p:spPr>
          <a:xfrm>
            <a:off x="926375" y="2993275"/>
            <a:ext cx="5004600" cy="7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399" name="Google Shape;39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5400" y="-737475"/>
            <a:ext cx="3409198" cy="10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860320" y="-394427"/>
            <a:ext cx="3365202" cy="138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347772" y="-465225"/>
            <a:ext cx="1909673" cy="189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544897" y="-435125"/>
            <a:ext cx="649378" cy="24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131899" y="-465225"/>
            <a:ext cx="649375" cy="353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685925" y="-600775"/>
            <a:ext cx="3409198" cy="10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00000" y="-654052"/>
            <a:ext cx="1491450" cy="20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-41496" y="-394425"/>
            <a:ext cx="342000" cy="23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841863">
            <a:off x="1789334" y="-967346"/>
            <a:ext cx="4853729" cy="151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45938" flipH="1">
            <a:off x="1682640" y="-737476"/>
            <a:ext cx="3409195" cy="10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04174" y="-454129"/>
            <a:ext cx="507301" cy="187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41419" y="4189426"/>
            <a:ext cx="3409198" cy="301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40547" y="3502375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4411110">
            <a:off x="5518999" y="3806156"/>
            <a:ext cx="1957526" cy="160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4411110" flipH="1">
            <a:off x="-849264" y="3533631"/>
            <a:ext cx="1957526" cy="160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10800000" flipH="1">
            <a:off x="811475" y="4071026"/>
            <a:ext cx="1197775" cy="172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bg>
      <p:bgPr>
        <a:solidFill>
          <a:schemeClr val="accent4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3"/>
          <p:cNvSpPr txBox="1">
            <a:spLocks noGrp="1"/>
          </p:cNvSpPr>
          <p:nvPr>
            <p:ph type="subTitle" idx="1"/>
          </p:nvPr>
        </p:nvSpPr>
        <p:spPr>
          <a:xfrm>
            <a:off x="713225" y="2285975"/>
            <a:ext cx="37128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3"/>
          <p:cNvSpPr txBox="1">
            <a:spLocks noGrp="1"/>
          </p:cNvSpPr>
          <p:nvPr>
            <p:ph type="title"/>
          </p:nvPr>
        </p:nvSpPr>
        <p:spPr>
          <a:xfrm>
            <a:off x="713225" y="1660653"/>
            <a:ext cx="37128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pic>
        <p:nvPicPr>
          <p:cNvPr id="418" name="Google Shape;418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41863">
            <a:off x="99815" y="-666796"/>
            <a:ext cx="4853729" cy="151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975305" y="-436925"/>
            <a:ext cx="3409198" cy="10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560987">
            <a:off x="285237" y="-409308"/>
            <a:ext cx="1957526" cy="160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658789" y="4275650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397787">
            <a:off x="3045989" y="4148089"/>
            <a:ext cx="1809223" cy="1606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25600" y="4170138"/>
            <a:ext cx="1389375" cy="1458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2_1_1">
    <p:bg>
      <p:bgPr>
        <a:solidFill>
          <a:schemeClr val="accent4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4"/>
          <p:cNvSpPr txBox="1">
            <a:spLocks noGrp="1"/>
          </p:cNvSpPr>
          <p:nvPr>
            <p:ph type="subTitle" idx="1"/>
          </p:nvPr>
        </p:nvSpPr>
        <p:spPr>
          <a:xfrm>
            <a:off x="713225" y="2285975"/>
            <a:ext cx="37128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34"/>
          <p:cNvSpPr txBox="1">
            <a:spLocks noGrp="1"/>
          </p:cNvSpPr>
          <p:nvPr>
            <p:ph type="title"/>
          </p:nvPr>
        </p:nvSpPr>
        <p:spPr>
          <a:xfrm>
            <a:off x="713225" y="1660653"/>
            <a:ext cx="37128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pic>
        <p:nvPicPr>
          <p:cNvPr id="427" name="Google Shape;427;p34"/>
          <p:cNvPicPr preferRelativeResize="0"/>
          <p:nvPr/>
        </p:nvPicPr>
        <p:blipFill>
          <a:blip r:embed="rId2">
            <a:alphaModFix amt="44000"/>
          </a:blip>
          <a:stretch>
            <a:fillRect/>
          </a:stretch>
        </p:blipFill>
        <p:spPr>
          <a:xfrm rot="-270448">
            <a:off x="-592980" y="4340914"/>
            <a:ext cx="2612424" cy="27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491374" flipH="1">
            <a:off x="332872" y="3113175"/>
            <a:ext cx="1957522" cy="240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4"/>
          <p:cNvPicPr preferRelativeResize="0"/>
          <p:nvPr/>
        </p:nvPicPr>
        <p:blipFill>
          <a:blip r:embed="rId2">
            <a:alphaModFix amt="44000"/>
          </a:blip>
          <a:stretch>
            <a:fillRect/>
          </a:stretch>
        </p:blipFill>
        <p:spPr>
          <a:xfrm rot="-6528613">
            <a:off x="6879059" y="4286939"/>
            <a:ext cx="2612424" cy="27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107966" flipH="1">
            <a:off x="-117087" y="3313348"/>
            <a:ext cx="2384748" cy="236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107966" flipH="1">
            <a:off x="6785363" y="-706952"/>
            <a:ext cx="2384748" cy="236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642979" y="-35175"/>
            <a:ext cx="342000" cy="23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3599" y="0"/>
            <a:ext cx="649375" cy="3536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_AND_TWO_COLUMNS_2">
    <p:bg>
      <p:bgPr>
        <a:solidFill>
          <a:schemeClr val="accent3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5"/>
          <p:cNvSpPr txBox="1">
            <a:spLocks noGrp="1"/>
          </p:cNvSpPr>
          <p:nvPr>
            <p:ph type="body" idx="1"/>
          </p:nvPr>
        </p:nvSpPr>
        <p:spPr>
          <a:xfrm>
            <a:off x="713225" y="1128875"/>
            <a:ext cx="7717500" cy="3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6" name="Google Shape;436;p3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37" name="Google Shape;437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8183579" y="-76200"/>
            <a:ext cx="342000" cy="23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32118" flipH="1">
            <a:off x="5370727" y="-253471"/>
            <a:ext cx="3872699" cy="105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5"/>
          <p:cNvPicPr preferRelativeResize="0"/>
          <p:nvPr/>
        </p:nvPicPr>
        <p:blipFill>
          <a:blip r:embed="rId4">
            <a:alphaModFix amt="44000"/>
          </a:blip>
          <a:stretch>
            <a:fillRect/>
          </a:stretch>
        </p:blipFill>
        <p:spPr>
          <a:xfrm rot="-6528613">
            <a:off x="1292584" y="4401789"/>
            <a:ext cx="2612424" cy="27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107966" flipH="1">
            <a:off x="-117087" y="3313348"/>
            <a:ext cx="2384748" cy="236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491374" flipH="1">
            <a:off x="5668897" y="3113200"/>
            <a:ext cx="1957522" cy="240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99994" flipH="1">
            <a:off x="7340612" y="3695755"/>
            <a:ext cx="1957525" cy="1604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2_2">
    <p:bg>
      <p:bgPr>
        <a:solidFill>
          <a:schemeClr val="accent4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6"/>
          <p:cNvSpPr txBox="1">
            <a:spLocks noGrp="1"/>
          </p:cNvSpPr>
          <p:nvPr>
            <p:ph type="body" idx="1"/>
          </p:nvPr>
        </p:nvSpPr>
        <p:spPr>
          <a:xfrm>
            <a:off x="714150" y="1112200"/>
            <a:ext cx="3768000" cy="3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5" name="Google Shape;445;p3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800"/>
              <a:buNone/>
              <a:defRPr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6"/>
          <p:cNvSpPr txBox="1">
            <a:spLocks noGrp="1"/>
          </p:cNvSpPr>
          <p:nvPr>
            <p:ph type="body" idx="2"/>
          </p:nvPr>
        </p:nvSpPr>
        <p:spPr>
          <a:xfrm>
            <a:off x="4655850" y="1112200"/>
            <a:ext cx="3768000" cy="3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0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 sz="1400" u="sng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447" name="Google Shape;447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6087176" y="-73725"/>
            <a:ext cx="3093299" cy="95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07966" flipH="1">
            <a:off x="6947088" y="-866802"/>
            <a:ext cx="2384748" cy="236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6"/>
          <p:cNvPicPr preferRelativeResize="0"/>
          <p:nvPr/>
        </p:nvPicPr>
        <p:blipFill>
          <a:blip r:embed="rId4">
            <a:alphaModFix amt="44000"/>
          </a:blip>
          <a:stretch>
            <a:fillRect/>
          </a:stretch>
        </p:blipFill>
        <p:spPr>
          <a:xfrm rot="-6528613">
            <a:off x="4762584" y="4311539"/>
            <a:ext cx="2612424" cy="27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76034" flipH="1">
            <a:off x="7435728" y="2796300"/>
            <a:ext cx="1319450" cy="289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397787" flipH="1">
            <a:off x="5729089" y="3897364"/>
            <a:ext cx="1809223" cy="1606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244080">
            <a:off x="-37050" y="4478125"/>
            <a:ext cx="1877905" cy="166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3_1_1">
    <p:bg>
      <p:bgPr>
        <a:solidFill>
          <a:schemeClr val="accent4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37"/>
          <p:cNvSpPr txBox="1">
            <a:spLocks noGrp="1"/>
          </p:cNvSpPr>
          <p:nvPr>
            <p:ph type="body" idx="1"/>
          </p:nvPr>
        </p:nvSpPr>
        <p:spPr>
          <a:xfrm>
            <a:off x="1428700" y="1689425"/>
            <a:ext cx="2568600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56" name="Google Shape;456;p37"/>
          <p:cNvSpPr txBox="1">
            <a:spLocks noGrp="1"/>
          </p:cNvSpPr>
          <p:nvPr>
            <p:ph type="title" idx="2"/>
          </p:nvPr>
        </p:nvSpPr>
        <p:spPr>
          <a:xfrm>
            <a:off x="1428700" y="1302475"/>
            <a:ext cx="25686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7"/>
          <p:cNvSpPr txBox="1">
            <a:spLocks noGrp="1"/>
          </p:cNvSpPr>
          <p:nvPr>
            <p:ph type="body" idx="3"/>
          </p:nvPr>
        </p:nvSpPr>
        <p:spPr>
          <a:xfrm>
            <a:off x="1428688" y="2776450"/>
            <a:ext cx="2568600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58" name="Google Shape;458;p37"/>
          <p:cNvSpPr txBox="1">
            <a:spLocks noGrp="1"/>
          </p:cNvSpPr>
          <p:nvPr>
            <p:ph type="title" idx="4"/>
          </p:nvPr>
        </p:nvSpPr>
        <p:spPr>
          <a:xfrm>
            <a:off x="1428713" y="2390950"/>
            <a:ext cx="25686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37"/>
          <p:cNvSpPr txBox="1">
            <a:spLocks noGrp="1"/>
          </p:cNvSpPr>
          <p:nvPr>
            <p:ph type="body" idx="5"/>
          </p:nvPr>
        </p:nvSpPr>
        <p:spPr>
          <a:xfrm>
            <a:off x="1428713" y="3863475"/>
            <a:ext cx="2568600" cy="5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60" name="Google Shape;460;p37"/>
          <p:cNvSpPr txBox="1">
            <a:spLocks noGrp="1"/>
          </p:cNvSpPr>
          <p:nvPr>
            <p:ph type="title" idx="6"/>
          </p:nvPr>
        </p:nvSpPr>
        <p:spPr>
          <a:xfrm>
            <a:off x="1428713" y="3479425"/>
            <a:ext cx="25686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61" name="Google Shape;461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10953" y="6125"/>
            <a:ext cx="342000" cy="23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27115" y="-239863"/>
            <a:ext cx="1909673" cy="189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538351" y="-67600"/>
            <a:ext cx="3093299" cy="95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56020">
            <a:off x="53502" y="2714275"/>
            <a:ext cx="1319451" cy="289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52849" flipH="1">
            <a:off x="-296427" y="3918448"/>
            <a:ext cx="3365204" cy="138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6531564" y="3512725"/>
            <a:ext cx="2612424" cy="273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SECTION_HEADER_1_1_1_2">
    <p:bg>
      <p:bgPr>
        <a:solidFill>
          <a:schemeClr val="accent4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81039" y="4300250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411110" flipH="1">
            <a:off x="-190827" y="3753181"/>
            <a:ext cx="1957526" cy="1604832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38"/>
          <p:cNvSpPr txBox="1">
            <a:spLocks noGrp="1"/>
          </p:cNvSpPr>
          <p:nvPr>
            <p:ph type="title"/>
          </p:nvPr>
        </p:nvSpPr>
        <p:spPr>
          <a:xfrm>
            <a:off x="3705600" y="539500"/>
            <a:ext cx="42777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1" name="Google Shape;471;p38"/>
          <p:cNvSpPr txBox="1">
            <a:spLocks noGrp="1"/>
          </p:cNvSpPr>
          <p:nvPr>
            <p:ph type="subTitle" idx="1"/>
          </p:nvPr>
        </p:nvSpPr>
        <p:spPr>
          <a:xfrm>
            <a:off x="3705600" y="1572050"/>
            <a:ext cx="3260100" cy="12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72" name="Google Shape;472;p38"/>
          <p:cNvSpPr txBox="1"/>
          <p:nvPr/>
        </p:nvSpPr>
        <p:spPr>
          <a:xfrm>
            <a:off x="3705600" y="3474325"/>
            <a:ext cx="33894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73" name="Google Shape;473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23022" y="3694000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397787">
            <a:off x="1003939" y="3805539"/>
            <a:ext cx="1809223" cy="1606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3900" y="4465463"/>
            <a:ext cx="1389375" cy="145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699994">
            <a:off x="7291387" y="3437430"/>
            <a:ext cx="1957525" cy="1604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1883404" y="0"/>
            <a:ext cx="342000" cy="23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301953" y="-394427"/>
            <a:ext cx="3365202" cy="138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33875" y="-465225"/>
            <a:ext cx="1909673" cy="189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171553" y="-600775"/>
            <a:ext cx="3409198" cy="10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388536" y="0"/>
            <a:ext cx="649375" cy="3536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2">
    <p:bg>
      <p:bgPr>
        <a:solidFill>
          <a:schemeClr val="accent3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5400" y="-356475"/>
            <a:ext cx="3409198" cy="10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41496" y="-13425"/>
            <a:ext cx="342000" cy="23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41863">
            <a:off x="1789334" y="-586346"/>
            <a:ext cx="4853729" cy="151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45938" flipH="1">
            <a:off x="1682640" y="-356476"/>
            <a:ext cx="3409195" cy="10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04174" y="-73129"/>
            <a:ext cx="507301" cy="187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9"/>
          <p:cNvPicPr preferRelativeResize="0"/>
          <p:nvPr/>
        </p:nvPicPr>
        <p:blipFill>
          <a:blip r:embed="rId6">
            <a:alphaModFix amt="44000"/>
          </a:blip>
          <a:stretch>
            <a:fillRect/>
          </a:stretch>
        </p:blipFill>
        <p:spPr>
          <a:xfrm rot="-6528613">
            <a:off x="4762584" y="4311539"/>
            <a:ext cx="2612424" cy="27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376034">
            <a:off x="7435728" y="2796300"/>
            <a:ext cx="1319450" cy="289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6397787">
            <a:off x="5729089" y="3897364"/>
            <a:ext cx="1809223" cy="1606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bg>
      <p:bgPr>
        <a:solidFill>
          <a:schemeClr val="accent4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01061" y="3606875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936520" y="-13427"/>
            <a:ext cx="3365202" cy="138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423972" y="-84225"/>
            <a:ext cx="1909673" cy="189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621097" y="-54125"/>
            <a:ext cx="649378" cy="24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208099" y="-84225"/>
            <a:ext cx="649375" cy="353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5762125" y="-219775"/>
            <a:ext cx="3409198" cy="10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6200" y="-273052"/>
            <a:ext cx="1491450" cy="20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4411110">
            <a:off x="-392064" y="3076431"/>
            <a:ext cx="1957526" cy="160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 flipH="1">
            <a:off x="1040075" y="3842426"/>
            <a:ext cx="1197775" cy="172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>
            <a:spLocks noGrp="1"/>
          </p:cNvSpPr>
          <p:nvPr>
            <p:ph type="body" idx="1"/>
          </p:nvPr>
        </p:nvSpPr>
        <p:spPr>
          <a:xfrm>
            <a:off x="4886225" y="2311458"/>
            <a:ext cx="3107400" cy="110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accent4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4886325" y="2104575"/>
            <a:ext cx="31074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body" idx="3"/>
          </p:nvPr>
        </p:nvSpPr>
        <p:spPr>
          <a:xfrm>
            <a:off x="1150225" y="2311500"/>
            <a:ext cx="3107400" cy="110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accent4"/>
                </a:solidFill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title" idx="4"/>
          </p:nvPr>
        </p:nvSpPr>
        <p:spPr>
          <a:xfrm>
            <a:off x="1150325" y="2104575"/>
            <a:ext cx="31074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59" name="Google Shape;5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4034969" y="-1241354"/>
            <a:ext cx="2009249" cy="28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41863" flipH="1">
            <a:off x="3977259" y="-714496"/>
            <a:ext cx="4853729" cy="151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308334" y="-131625"/>
            <a:ext cx="649378" cy="24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5"/>
          <p:cNvPicPr preferRelativeResize="0"/>
          <p:nvPr/>
        </p:nvPicPr>
        <p:blipFill>
          <a:blip r:embed="rId5">
            <a:alphaModFix amt="44000"/>
          </a:blip>
          <a:stretch>
            <a:fillRect/>
          </a:stretch>
        </p:blipFill>
        <p:spPr>
          <a:xfrm flipH="1">
            <a:off x="-913147" y="4119588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013309" flipH="1">
            <a:off x="2986537" y="3805540"/>
            <a:ext cx="1809224" cy="160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77796" y="2804525"/>
            <a:ext cx="1319451" cy="289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4411110">
            <a:off x="4354124" y="3806156"/>
            <a:ext cx="1957526" cy="160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23377" y="4224752"/>
            <a:ext cx="2269650" cy="21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4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pic>
        <p:nvPicPr>
          <p:cNvPr id="70" name="Google Shape;7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475940" y="-245988"/>
            <a:ext cx="1909673" cy="189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087176" y="-73725"/>
            <a:ext cx="3093299" cy="95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2985712" y="4544613"/>
            <a:ext cx="2719401" cy="74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13237" y="4545988"/>
            <a:ext cx="2719401" cy="74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690481" flipH="1">
            <a:off x="-73977" y="3816000"/>
            <a:ext cx="1197773" cy="17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8425" y="4268913"/>
            <a:ext cx="1389375" cy="145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506424">
            <a:off x="7724919" y="4319782"/>
            <a:ext cx="1799000" cy="1667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 txBox="1">
            <a:spLocks noGrp="1"/>
          </p:cNvSpPr>
          <p:nvPr>
            <p:ph type="body" idx="1"/>
          </p:nvPr>
        </p:nvSpPr>
        <p:spPr>
          <a:xfrm>
            <a:off x="713225" y="1796525"/>
            <a:ext cx="4159500" cy="21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4159500" cy="101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80" name="Google Shape;8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726317" y="2571"/>
            <a:ext cx="2009249" cy="28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071857" y="-51225"/>
            <a:ext cx="2306324" cy="2291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7"/>
          <p:cNvPicPr preferRelativeResize="0"/>
          <p:nvPr/>
        </p:nvPicPr>
        <p:blipFill>
          <a:blip r:embed="rId4">
            <a:alphaModFix amt="44000"/>
          </a:blip>
          <a:stretch>
            <a:fillRect/>
          </a:stretch>
        </p:blipFill>
        <p:spPr>
          <a:xfrm>
            <a:off x="4778542" y="4466450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196073" flipH="1">
            <a:off x="8428789" y="2271301"/>
            <a:ext cx="1319451" cy="2896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376625">
            <a:off x="6542420" y="3568561"/>
            <a:ext cx="3365200" cy="138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33006">
            <a:off x="6961675" y="2807551"/>
            <a:ext cx="1957524" cy="240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980168">
            <a:off x="5237321" y="3727557"/>
            <a:ext cx="1957525" cy="1604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29841" y="2575"/>
            <a:ext cx="342000" cy="23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841863" flipH="1">
            <a:off x="4473981" y="-523946"/>
            <a:ext cx="4853729" cy="1516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8"/>
          <p:cNvSpPr txBox="1">
            <a:spLocks noGrp="1"/>
          </p:cNvSpPr>
          <p:nvPr>
            <p:ph type="title"/>
          </p:nvPr>
        </p:nvSpPr>
        <p:spPr>
          <a:xfrm>
            <a:off x="1388100" y="1292100"/>
            <a:ext cx="6367800" cy="255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pic>
        <p:nvPicPr>
          <p:cNvPr id="92" name="Google Shape;9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09299" y="-41000"/>
            <a:ext cx="649375" cy="353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503075" y="-517547"/>
            <a:ext cx="3872701" cy="105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225" y="-517547"/>
            <a:ext cx="3872701" cy="105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23812" y="-154407"/>
            <a:ext cx="1957524" cy="1604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560987" flipH="1">
            <a:off x="6655076" y="-396596"/>
            <a:ext cx="1957526" cy="160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8"/>
          <p:cNvPicPr preferRelativeResize="0"/>
          <p:nvPr/>
        </p:nvPicPr>
        <p:blipFill>
          <a:blip r:embed="rId5">
            <a:alphaModFix amt="44000"/>
          </a:blip>
          <a:stretch>
            <a:fillRect/>
          </a:stretch>
        </p:blipFill>
        <p:spPr>
          <a:xfrm flipH="1">
            <a:off x="7821841" y="3943038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8518" y="4727057"/>
            <a:ext cx="1799000" cy="166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52007" y="4404857"/>
            <a:ext cx="1799000" cy="166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013309">
            <a:off x="-587763" y="2751640"/>
            <a:ext cx="1809224" cy="160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11110">
            <a:off x="630510" y="3806156"/>
            <a:ext cx="1957526" cy="1604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3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4385575" y="1491100"/>
            <a:ext cx="4045200" cy="83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1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ubTitle" idx="1"/>
          </p:nvPr>
        </p:nvSpPr>
        <p:spPr>
          <a:xfrm>
            <a:off x="4385575" y="2417300"/>
            <a:ext cx="4045200" cy="13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105" name="Google Shape;10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59425"/>
            <a:ext cx="2306324" cy="2291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013309">
            <a:off x="-311213" y="1195815"/>
            <a:ext cx="1809224" cy="160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9"/>
          <p:cNvPicPr preferRelativeResize="0"/>
          <p:nvPr/>
        </p:nvPicPr>
        <p:blipFill>
          <a:blip r:embed="rId4">
            <a:alphaModFix amt="44000"/>
          </a:blip>
          <a:stretch>
            <a:fillRect/>
          </a:stretch>
        </p:blipFill>
        <p:spPr>
          <a:xfrm flipH="1">
            <a:off x="-306097" y="3527150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196073">
            <a:off x="-333646" y="2148251"/>
            <a:ext cx="1319451" cy="2896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376625" flipH="1">
            <a:off x="-493025" y="3445511"/>
            <a:ext cx="3365200" cy="138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233006" flipH="1">
            <a:off x="495395" y="2684501"/>
            <a:ext cx="1957524" cy="240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980168" flipH="1">
            <a:off x="2219749" y="3604507"/>
            <a:ext cx="1957525" cy="1604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2360379" y="0"/>
            <a:ext cx="342000" cy="231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79029" y="-120479"/>
            <a:ext cx="2009249" cy="28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1863">
            <a:off x="15034" y="-591446"/>
            <a:ext cx="4853729" cy="1516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4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"/>
          <p:cNvSpPr txBox="1">
            <a:spLocks noGrp="1"/>
          </p:cNvSpPr>
          <p:nvPr>
            <p:ph type="body" idx="1"/>
          </p:nvPr>
        </p:nvSpPr>
        <p:spPr>
          <a:xfrm>
            <a:off x="5004050" y="539500"/>
            <a:ext cx="3426900" cy="246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500" b="1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1pPr>
          </a:lstStyle>
          <a:p>
            <a:endParaRPr/>
          </a:p>
        </p:txBody>
      </p:sp>
      <p:sp>
        <p:nvSpPr>
          <p:cNvPr id="117" name="Google Shape;117;p10"/>
          <p:cNvSpPr/>
          <p:nvPr/>
        </p:nvSpPr>
        <p:spPr>
          <a:xfrm>
            <a:off x="4938400" y="-1121900"/>
            <a:ext cx="4512000" cy="45117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pic>
        <p:nvPicPr>
          <p:cNvPr id="118" name="Google Shape;11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713341" y="4452750"/>
            <a:ext cx="2612424" cy="27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411110" flipH="1">
            <a:off x="522419" y="4122456"/>
            <a:ext cx="1957526" cy="1604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"/>
              <a:buChar char="●"/>
              <a:defRPr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4"/>
          <p:cNvSpPr txBox="1">
            <a:spLocks noGrp="1"/>
          </p:cNvSpPr>
          <p:nvPr>
            <p:ph type="ctrTitle"/>
          </p:nvPr>
        </p:nvSpPr>
        <p:spPr>
          <a:xfrm>
            <a:off x="1289850" y="1242750"/>
            <a:ext cx="6796800" cy="20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Subtropische Zone</a:t>
            </a:r>
            <a:endParaRPr/>
          </a:p>
        </p:txBody>
      </p:sp>
      <p:sp>
        <p:nvSpPr>
          <p:cNvPr id="512" name="Google Shape;512;p44"/>
          <p:cNvSpPr txBox="1">
            <a:spLocks noGrp="1"/>
          </p:cNvSpPr>
          <p:nvPr>
            <p:ph type="subTitle" idx="1"/>
          </p:nvPr>
        </p:nvSpPr>
        <p:spPr>
          <a:xfrm>
            <a:off x="2375850" y="3326850"/>
            <a:ext cx="4392300" cy="5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Theresa, Leonie, Annika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61"/>
          <p:cNvSpPr txBox="1">
            <a:spLocks noGrp="1"/>
          </p:cNvSpPr>
          <p:nvPr>
            <p:ph type="ctrTitle"/>
          </p:nvPr>
        </p:nvSpPr>
        <p:spPr>
          <a:xfrm>
            <a:off x="1216350" y="2444275"/>
            <a:ext cx="6711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Natur &amp; Landschaft</a:t>
            </a:r>
            <a:endParaRPr/>
          </a:p>
        </p:txBody>
      </p:sp>
      <p:sp>
        <p:nvSpPr>
          <p:cNvPr id="725" name="Google Shape;725;p61"/>
          <p:cNvSpPr txBox="1">
            <a:spLocks noGrp="1"/>
          </p:cNvSpPr>
          <p:nvPr>
            <p:ph type="title" idx="2"/>
          </p:nvPr>
        </p:nvSpPr>
        <p:spPr>
          <a:xfrm>
            <a:off x="3804750" y="1382875"/>
            <a:ext cx="15345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62"/>
          <p:cNvSpPr txBox="1">
            <a:spLocks noGrp="1"/>
          </p:cNvSpPr>
          <p:nvPr>
            <p:ph type="title"/>
          </p:nvPr>
        </p:nvSpPr>
        <p:spPr>
          <a:xfrm>
            <a:off x="865625" y="1416325"/>
            <a:ext cx="35802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35</a:t>
            </a:r>
            <a:r>
              <a:rPr lang="en"/>
              <a:t>%</a:t>
            </a:r>
            <a:endParaRPr/>
          </a:p>
        </p:txBody>
      </p:sp>
      <p:sp>
        <p:nvSpPr>
          <p:cNvPr id="733" name="Google Shape;733;p62"/>
          <p:cNvSpPr txBox="1">
            <a:spLocks noGrp="1"/>
          </p:cNvSpPr>
          <p:nvPr>
            <p:ph type="title" idx="2"/>
          </p:nvPr>
        </p:nvSpPr>
        <p:spPr>
          <a:xfrm>
            <a:off x="2781901" y="2884975"/>
            <a:ext cx="35802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20</a:t>
            </a:r>
            <a:r>
              <a:rPr lang="en"/>
              <a:t>%</a:t>
            </a:r>
            <a:endParaRPr/>
          </a:p>
        </p:txBody>
      </p:sp>
      <p:sp>
        <p:nvSpPr>
          <p:cNvPr id="734" name="Google Shape;734;p62"/>
          <p:cNvSpPr txBox="1">
            <a:spLocks noGrp="1"/>
          </p:cNvSpPr>
          <p:nvPr>
            <p:ph type="subTitle" idx="3"/>
          </p:nvPr>
        </p:nvSpPr>
        <p:spPr>
          <a:xfrm>
            <a:off x="2781900" y="3548575"/>
            <a:ext cx="3580200" cy="4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b="1"/>
              <a:t>Feucht- subtropische Wälder</a:t>
            </a:r>
          </a:p>
        </p:txBody>
      </p:sp>
      <p:sp>
        <p:nvSpPr>
          <p:cNvPr id="735" name="Google Shape;735;p62"/>
          <p:cNvSpPr txBox="1">
            <a:spLocks noGrp="1"/>
          </p:cNvSpPr>
          <p:nvPr>
            <p:ph type="title" idx="4"/>
          </p:nvPr>
        </p:nvSpPr>
        <p:spPr>
          <a:xfrm>
            <a:off x="4698151" y="1416325"/>
            <a:ext cx="35802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35</a:t>
            </a:r>
            <a:r>
              <a:rPr lang="en"/>
              <a:t>%</a:t>
            </a:r>
            <a:endParaRPr/>
          </a:p>
        </p:txBody>
      </p:sp>
      <p:sp>
        <p:nvSpPr>
          <p:cNvPr id="736" name="Google Shape;736;p62"/>
          <p:cNvSpPr txBox="1">
            <a:spLocks noGrp="1"/>
          </p:cNvSpPr>
          <p:nvPr>
            <p:ph type="subTitle" idx="5"/>
          </p:nvPr>
        </p:nvSpPr>
        <p:spPr>
          <a:xfrm>
            <a:off x="4698224" y="2079925"/>
            <a:ext cx="3580200" cy="4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b="1"/>
              <a:t>Steppen und Halbwüsten</a:t>
            </a:r>
          </a:p>
        </p:txBody>
      </p:sp>
      <p:sp>
        <p:nvSpPr>
          <p:cNvPr id="4" name="Google Shape;691;p57">
            <a:extLst>
              <a:ext uri="{FF2B5EF4-FFF2-40B4-BE49-F238E27FC236}">
                <a16:creationId xmlns:a16="http://schemas.microsoft.com/office/drawing/2014/main" id="{990E035E-8C03-3FCD-2890-F99EC546454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tint Ultra Expanded"/>
              <a:buNone/>
              <a:defRPr sz="16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tint Ultra Expanded"/>
              <a:buNone/>
              <a:defRPr sz="20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tint Ultra Expanded"/>
              <a:buNone/>
              <a:defRPr sz="20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tint Ultra Expanded"/>
              <a:buNone/>
              <a:defRPr sz="20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tint Ultra Expanded"/>
              <a:buNone/>
              <a:defRPr sz="20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tint Ultra Expanded"/>
              <a:buNone/>
              <a:defRPr sz="20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tint Ultra Expanded"/>
              <a:buNone/>
              <a:defRPr sz="20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tint Ultra Expanded"/>
              <a:buNone/>
              <a:defRPr sz="20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tint Ultra Expanded"/>
              <a:buNone/>
              <a:defRPr sz="20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>
                <a:solidFill>
                  <a:schemeClr val="accent6"/>
                </a:solidFill>
              </a:rPr>
              <a:t>Mittelmeerlandschaft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66"/>
          <p:cNvSpPr txBox="1">
            <a:spLocks noGrp="1"/>
          </p:cNvSpPr>
          <p:nvPr>
            <p:ph type="title"/>
          </p:nvPr>
        </p:nvSpPr>
        <p:spPr>
          <a:xfrm>
            <a:off x="62476" y="1815098"/>
            <a:ext cx="2431969" cy="4201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400" b="0" i="0" u="none" strike="noStrike">
                <a:solidFill>
                  <a:srgbClr val="0A0A0A"/>
                </a:solidFill>
                <a:effectLst/>
                <a:latin typeface="Google Sans"/>
              </a:rPr>
              <a:t>Hartlaubgewächse</a:t>
            </a:r>
            <a:endParaRPr sz="1400" b="0"/>
          </a:p>
        </p:txBody>
      </p:sp>
      <p:sp>
        <p:nvSpPr>
          <p:cNvPr id="786" name="Google Shape;786;p66"/>
          <p:cNvSpPr txBox="1">
            <a:spLocks noGrp="1"/>
          </p:cNvSpPr>
          <p:nvPr>
            <p:ph type="title" idx="2"/>
          </p:nvPr>
        </p:nvSpPr>
        <p:spPr>
          <a:xfrm>
            <a:off x="4389438" y="1647111"/>
            <a:ext cx="191202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de-AT" sz="1400" b="0" i="0" u="none" strike="noStrike">
                <a:solidFill>
                  <a:srgbClr val="0A0A0A"/>
                </a:solidFill>
                <a:effectLst/>
                <a:latin typeface="Google Sans"/>
              </a:rPr>
              <a:t>Kakteen und Dornengewächse</a:t>
            </a:r>
            <a:endParaRPr sz="1400" b="0"/>
          </a:p>
        </p:txBody>
      </p:sp>
      <p:sp>
        <p:nvSpPr>
          <p:cNvPr id="790" name="Google Shape;790;p66"/>
          <p:cNvSpPr txBox="1">
            <a:spLocks noGrp="1"/>
          </p:cNvSpPr>
          <p:nvPr>
            <p:ph type="title" idx="6"/>
          </p:nvPr>
        </p:nvSpPr>
        <p:spPr>
          <a:xfrm>
            <a:off x="1992222" y="1752898"/>
            <a:ext cx="25257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400" b="0" i="0" u="none" strike="noStrike">
                <a:solidFill>
                  <a:srgbClr val="0A0A0A"/>
                </a:solidFill>
                <a:effectLst/>
                <a:latin typeface="Google Sans"/>
              </a:rPr>
              <a:t>Feuchtwaldarten</a:t>
            </a:r>
            <a:endParaRPr sz="1400" b="0"/>
          </a:p>
        </p:txBody>
      </p:sp>
      <p:sp>
        <p:nvSpPr>
          <p:cNvPr id="796" name="Google Shape;796;p66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b="1">
                <a:solidFill>
                  <a:schemeClr val="dk2"/>
                </a:solidFill>
              </a:rPr>
              <a:t>Vegetationen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72DF8EB-0C65-E540-5E0C-1F793E53662F}"/>
              </a:ext>
            </a:extLst>
          </p:cNvPr>
          <p:cNvSpPr txBox="1"/>
          <p:nvPr/>
        </p:nvSpPr>
        <p:spPr>
          <a:xfrm>
            <a:off x="6356889" y="1835972"/>
            <a:ext cx="3437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/>
              <a:t>Immergrüne Mischwälder</a:t>
            </a:r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4D9A90F8-868B-5899-D063-42E629D0F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09" y="2235199"/>
            <a:ext cx="1340941" cy="1793773"/>
          </a:xfrm>
          <a:prstGeom prst="rect">
            <a:avLst/>
          </a:prstGeom>
          <a:ln>
            <a:solidFill>
              <a:schemeClr val="bg1">
                <a:lumMod val="60000"/>
                <a:lumOff val="4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D0868FF-B5E4-5F5B-86C8-AB6513F34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097" y="2297399"/>
            <a:ext cx="2397216" cy="179326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3D01E20-73DC-9BB7-C04C-D894B59C8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438" y="2386668"/>
            <a:ext cx="1673899" cy="251084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C0B3E144-455F-2839-A926-CAEC03273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461" y="2295872"/>
            <a:ext cx="2696505" cy="179479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68"/>
          <p:cNvSpPr txBox="1">
            <a:spLocks noGrp="1"/>
          </p:cNvSpPr>
          <p:nvPr>
            <p:ph type="ctrTitle"/>
          </p:nvPr>
        </p:nvSpPr>
        <p:spPr>
          <a:xfrm>
            <a:off x="1330099" y="2444275"/>
            <a:ext cx="567385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Lebensbedingungen der Menschen </a:t>
            </a:r>
            <a:endParaRPr/>
          </a:p>
        </p:txBody>
      </p:sp>
      <p:sp>
        <p:nvSpPr>
          <p:cNvPr id="807" name="Google Shape;807;p68"/>
          <p:cNvSpPr txBox="1">
            <a:spLocks noGrp="1"/>
          </p:cNvSpPr>
          <p:nvPr>
            <p:ph type="title" idx="2"/>
          </p:nvPr>
        </p:nvSpPr>
        <p:spPr>
          <a:xfrm>
            <a:off x="4245200" y="1382875"/>
            <a:ext cx="14946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75"/>
          <p:cNvSpPr txBox="1">
            <a:spLocks noGrp="1"/>
          </p:cNvSpPr>
          <p:nvPr>
            <p:ph type="subTitle" idx="1"/>
          </p:nvPr>
        </p:nvSpPr>
        <p:spPr>
          <a:xfrm>
            <a:off x="3331690" y="1236390"/>
            <a:ext cx="5944501" cy="2670717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de-AT" b="0" i="0" u="none" strike="noStrike">
              <a:solidFill>
                <a:schemeClr val="accent6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AT" b="0" i="0" u="none" strike="noStrike">
                <a:solidFill>
                  <a:schemeClr val="accent6"/>
                </a:solidFill>
                <a:effectLst/>
              </a:rPr>
              <a:t>Bedarf an Schatten, leichter Kleidung und viel Wasser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>
                <a:solidFill>
                  <a:schemeClr val="accent6"/>
                </a:solidFill>
              </a:rPr>
              <a:t>Anpassung an Klima nötig → Gebäude werden oft so gebaut, dass sie kühl bleiben (z. B. helle Farben, dicke Wände).</a:t>
            </a:r>
          </a:p>
          <a:p>
            <a:pPr>
              <a:buFont typeface="Arial" panose="020B0604020202020204" pitchFamily="34" charset="0"/>
              <a:buChar char="•"/>
            </a:pPr>
            <a:endParaRPr lang="de-AT" dirty="0">
              <a:solidFill>
                <a:schemeClr val="accent6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AT">
                <a:solidFill>
                  <a:schemeClr val="accent6"/>
                </a:solidFill>
              </a:rPr>
              <a:t>Häuser haben oft: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>
                <a:solidFill>
                  <a:schemeClr val="accent6"/>
                </a:solidFill>
              </a:rPr>
              <a:t>	</a:t>
            </a:r>
            <a:r>
              <a:rPr lang="de-AT" dirty="0">
                <a:solidFill>
                  <a:schemeClr val="accent6"/>
                </a:solidFill>
              </a:rPr>
              <a:t>-</a:t>
            </a:r>
            <a:r>
              <a:rPr lang="de-AT">
                <a:solidFill>
                  <a:schemeClr val="accent6"/>
                </a:solidFill>
              </a:rPr>
              <a:t>helle Fassaden, um Sonnenlicht zu reflektieren</a:t>
            </a:r>
            <a:endParaRPr lang="de-AT" dirty="0">
              <a:solidFill>
                <a:schemeClr val="accent6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AT">
                <a:solidFill>
                  <a:schemeClr val="accent6"/>
                </a:solidFill>
              </a:rPr>
              <a:t>	</a:t>
            </a:r>
            <a:r>
              <a:rPr lang="de-AT" dirty="0">
                <a:solidFill>
                  <a:schemeClr val="accent6"/>
                </a:solidFill>
              </a:rPr>
              <a:t>-</a:t>
            </a:r>
            <a:r>
              <a:rPr lang="de-AT">
                <a:solidFill>
                  <a:schemeClr val="accent6"/>
                </a:solidFill>
              </a:rPr>
              <a:t>dicke Wände, um Hitze draußen zu halten</a:t>
            </a:r>
            <a:endParaRPr lang="de-AT" dirty="0">
              <a:solidFill>
                <a:schemeClr val="accent6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AT">
                <a:solidFill>
                  <a:schemeClr val="accent6"/>
                </a:solidFill>
              </a:rPr>
              <a:t>	</a:t>
            </a:r>
            <a:r>
              <a:rPr lang="de-AT" dirty="0">
                <a:solidFill>
                  <a:schemeClr val="accent6"/>
                </a:solidFill>
              </a:rPr>
              <a:t>-</a:t>
            </a:r>
            <a:r>
              <a:rPr lang="de-AT">
                <a:solidFill>
                  <a:schemeClr val="accent6"/>
                </a:solidFill>
              </a:rPr>
              <a:t>Schattendächer, Innenhöfe</a:t>
            </a:r>
            <a:endParaRPr lang="de-AT" dirty="0">
              <a:solidFill>
                <a:schemeClr val="accent6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e-AT" dirty="0">
              <a:solidFill>
                <a:schemeClr val="accent6"/>
              </a:solidFill>
            </a:endParaRPr>
          </a:p>
          <a:p>
            <a:endParaRPr lang="de-AT" b="0" i="0" u="none" strike="noStrike">
              <a:solidFill>
                <a:schemeClr val="accent6"/>
              </a:solidFill>
              <a:effectLst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2F47A02-83BF-03E5-5DBC-83BC53FFB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02" y="1414582"/>
            <a:ext cx="3085779" cy="2314335"/>
          </a:xfrm>
          <a:prstGeom prst="rect">
            <a:avLst/>
          </a:prstGeom>
        </p:spPr>
      </p:pic>
      <p:grpSp>
        <p:nvGrpSpPr>
          <p:cNvPr id="878" name="Google Shape;878;p75"/>
          <p:cNvGrpSpPr/>
          <p:nvPr/>
        </p:nvGrpSpPr>
        <p:grpSpPr>
          <a:xfrm>
            <a:off x="118336" y="-1607387"/>
            <a:ext cx="3405721" cy="5445126"/>
            <a:chOff x="852374" y="2260781"/>
            <a:chExt cx="3858736" cy="1786131"/>
          </a:xfrm>
        </p:grpSpPr>
        <p:sp>
          <p:nvSpPr>
            <p:cNvPr id="879" name="Google Shape;879;p75"/>
            <p:cNvSpPr/>
            <p:nvPr/>
          </p:nvSpPr>
          <p:spPr>
            <a:xfrm>
              <a:off x="852374" y="3128958"/>
              <a:ext cx="3858736" cy="917954"/>
            </a:xfrm>
            <a:custGeom>
              <a:avLst/>
              <a:gdLst/>
              <a:ahLst/>
              <a:cxnLst/>
              <a:rect l="l" t="t" r="r" b="b"/>
              <a:pathLst>
                <a:path w="116192" h="71870" extrusionOk="0">
                  <a:moveTo>
                    <a:pt x="106602" y="9606"/>
                  </a:moveTo>
                  <a:lnTo>
                    <a:pt x="106602" y="62263"/>
                  </a:lnTo>
                  <a:lnTo>
                    <a:pt x="9607" y="62263"/>
                  </a:lnTo>
                  <a:lnTo>
                    <a:pt x="9607" y="9606"/>
                  </a:lnTo>
                  <a:close/>
                  <a:moveTo>
                    <a:pt x="4796" y="0"/>
                  </a:moveTo>
                  <a:cubicBezTo>
                    <a:pt x="2153" y="0"/>
                    <a:pt x="1" y="2152"/>
                    <a:pt x="1" y="4795"/>
                  </a:cubicBezTo>
                  <a:lnTo>
                    <a:pt x="1" y="67058"/>
                  </a:lnTo>
                  <a:cubicBezTo>
                    <a:pt x="1" y="69718"/>
                    <a:pt x="2153" y="71870"/>
                    <a:pt x="4796" y="71870"/>
                  </a:cubicBezTo>
                  <a:lnTo>
                    <a:pt x="111397" y="71870"/>
                  </a:lnTo>
                  <a:cubicBezTo>
                    <a:pt x="114040" y="71870"/>
                    <a:pt x="116192" y="69718"/>
                    <a:pt x="116192" y="67058"/>
                  </a:cubicBezTo>
                  <a:lnTo>
                    <a:pt x="116192" y="4795"/>
                  </a:lnTo>
                  <a:cubicBezTo>
                    <a:pt x="116192" y="2152"/>
                    <a:pt x="114040" y="0"/>
                    <a:pt x="1113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8761D"/>
                </a:solidFill>
              </a:endParaRPr>
            </a:p>
          </p:txBody>
        </p:sp>
        <p:sp>
          <p:nvSpPr>
            <p:cNvPr id="880" name="Google Shape;880;p75"/>
            <p:cNvSpPr/>
            <p:nvPr/>
          </p:nvSpPr>
          <p:spPr>
            <a:xfrm rot="-5400000">
              <a:off x="686625" y="2426531"/>
              <a:ext cx="387900" cy="564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75"/>
            <p:cNvSpPr/>
            <p:nvPr/>
          </p:nvSpPr>
          <p:spPr>
            <a:xfrm>
              <a:off x="4359250" y="2406116"/>
              <a:ext cx="97200" cy="97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9"/>
          <p:cNvSpPr txBox="1">
            <a:spLocks noGrp="1"/>
          </p:cNvSpPr>
          <p:nvPr>
            <p:ph type="ctrTitle"/>
          </p:nvPr>
        </p:nvSpPr>
        <p:spPr>
          <a:xfrm>
            <a:off x="713250" y="2256875"/>
            <a:ext cx="7717500" cy="8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Besonderheiten der Klimazone</a:t>
            </a:r>
            <a:endParaRPr/>
          </a:p>
        </p:txBody>
      </p:sp>
      <p:sp>
        <p:nvSpPr>
          <p:cNvPr id="556" name="Google Shape;556;p49"/>
          <p:cNvSpPr txBox="1">
            <a:spLocks noGrp="1"/>
          </p:cNvSpPr>
          <p:nvPr>
            <p:ph type="title" idx="2"/>
          </p:nvPr>
        </p:nvSpPr>
        <p:spPr>
          <a:xfrm>
            <a:off x="713249" y="1310225"/>
            <a:ext cx="2382375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AT"/>
              <a:t>05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6491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69"/>
          <p:cNvSpPr txBox="1">
            <a:spLocks noGrp="1"/>
          </p:cNvSpPr>
          <p:nvPr>
            <p:ph type="body" idx="1"/>
          </p:nvPr>
        </p:nvSpPr>
        <p:spPr>
          <a:xfrm>
            <a:off x="163523" y="865780"/>
            <a:ext cx="6195955" cy="37910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de-AT" sz="2000"/>
          </a:p>
          <a:p>
            <a:r>
              <a:rPr lang="de-AT" sz="1600"/>
              <a:t>Übergangszone zwischen Tropen und gemäßigten Breiten</a:t>
            </a:r>
          </a:p>
          <a:p>
            <a:endParaRPr lang="de-AT" sz="1600"/>
          </a:p>
          <a:p>
            <a:r>
              <a:rPr lang="de-AT" sz="1600"/>
              <a:t>Starke jahreszeitliche Unterschiede zwischen trockenem Sommer und feuchterem Winter</a:t>
            </a:r>
          </a:p>
          <a:p>
            <a:endParaRPr lang="de-AT" sz="1600"/>
          </a:p>
          <a:p>
            <a:r>
              <a:rPr lang="de-AT" sz="1600"/>
              <a:t>Häufige Hochdruckgebiete → sehr wenig Sommerregen</a:t>
            </a:r>
          </a:p>
          <a:p>
            <a:endParaRPr lang="de-AT" sz="1600"/>
          </a:p>
          <a:p>
            <a:r>
              <a:rPr lang="de-AT" sz="1600"/>
              <a:t>Große Wüsten- und Halbwüstengebiete durch dauerhaften Wassermangel</a:t>
            </a:r>
          </a:p>
          <a:p>
            <a:endParaRPr lang="de-AT" sz="1600"/>
          </a:p>
          <a:p>
            <a:r>
              <a:rPr lang="de-AT" sz="1600"/>
              <a:t>Hartlaubpflanzen als typische Anpassung an Trockenheit (kleine, feste, immergrüne Blätter)</a:t>
            </a:r>
          </a:p>
          <a:p>
            <a:endParaRPr lang="de-AT" sz="1600"/>
          </a:p>
          <a:p>
            <a:r>
              <a:rPr lang="de-AT" sz="1600"/>
              <a:t>Landwirtschaft möglich, aber meist nur mit Bewässerung</a:t>
            </a:r>
            <a:br>
              <a:rPr lang="de-AT" sz="1600"/>
            </a:br>
            <a:endParaRPr lang="de-AT" sz="1600"/>
          </a:p>
          <a:p>
            <a:endParaRPr lang="de-AT" sz="1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61"/>
          <p:cNvSpPr txBox="1">
            <a:spLocks noGrp="1"/>
          </p:cNvSpPr>
          <p:nvPr>
            <p:ph type="ctrTitle"/>
          </p:nvPr>
        </p:nvSpPr>
        <p:spPr>
          <a:xfrm>
            <a:off x="1216350" y="2444275"/>
            <a:ext cx="6711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Wirtschaftliche Nutzung </a:t>
            </a:r>
            <a:endParaRPr/>
          </a:p>
        </p:txBody>
      </p:sp>
      <p:sp>
        <p:nvSpPr>
          <p:cNvPr id="725" name="Google Shape;725;p61"/>
          <p:cNvSpPr txBox="1">
            <a:spLocks noGrp="1"/>
          </p:cNvSpPr>
          <p:nvPr>
            <p:ph type="title" idx="2"/>
          </p:nvPr>
        </p:nvSpPr>
        <p:spPr>
          <a:xfrm>
            <a:off x="3804750" y="1382875"/>
            <a:ext cx="15345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AT"/>
              <a:t>06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49688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8"/>
          <p:cNvSpPr txBox="1">
            <a:spLocks noGrp="1"/>
          </p:cNvSpPr>
          <p:nvPr>
            <p:ph type="title"/>
          </p:nvPr>
        </p:nvSpPr>
        <p:spPr>
          <a:xfrm>
            <a:off x="4176588" y="579438"/>
            <a:ext cx="4045200" cy="83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4000">
                <a:solidFill>
                  <a:schemeClr val="accent6"/>
                </a:solidFill>
              </a:rPr>
              <a:t>Wirtschaft</a:t>
            </a:r>
          </a:p>
        </p:txBody>
      </p:sp>
      <p:sp>
        <p:nvSpPr>
          <p:cNvPr id="550" name="Google Shape;550;p48"/>
          <p:cNvSpPr txBox="1">
            <a:spLocks noGrp="1"/>
          </p:cNvSpPr>
          <p:nvPr>
            <p:ph type="subTitle" idx="1"/>
          </p:nvPr>
        </p:nvSpPr>
        <p:spPr>
          <a:xfrm>
            <a:off x="3889375" y="798116"/>
            <a:ext cx="5254625" cy="46277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00050" indent="-285750">
              <a:buFont typeface="Arial" panose="020B0604020202020204" pitchFamily="34" charset="0"/>
              <a:buChar char="•"/>
            </a:pPr>
            <a:r>
              <a:rPr lang="de-AT" sz="1400" b="1">
                <a:solidFill>
                  <a:schemeClr val="accent6"/>
                </a:solidFill>
              </a:rPr>
              <a:t>Vielfältige wirtschaftliche Nutzung</a:t>
            </a:r>
            <a:r>
              <a:rPr lang="de-AT" sz="1400">
                <a:solidFill>
                  <a:schemeClr val="accent6"/>
                </a:solidFill>
              </a:rPr>
              <a:t> der subtropischen Zone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endParaRPr lang="de-AT" sz="1400" dirty="0">
              <a:solidFill>
                <a:schemeClr val="accent6"/>
              </a:solidFill>
            </a:endParaRP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de-AT" sz="1400" b="1">
                <a:solidFill>
                  <a:schemeClr val="accent6"/>
                </a:solidFill>
              </a:rPr>
              <a:t>Landwirtschaft</a:t>
            </a:r>
            <a:r>
              <a:rPr lang="de-AT" sz="1400">
                <a:solidFill>
                  <a:schemeClr val="accent6"/>
                </a:solidFill>
              </a:rPr>
              <a:t> (vor allem Exportprodukte)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endParaRPr lang="de-AT" sz="1400" dirty="0">
              <a:solidFill>
                <a:schemeClr val="accent6"/>
              </a:solidFill>
            </a:endParaRP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de-AT" sz="1400">
                <a:solidFill>
                  <a:schemeClr val="accent6"/>
                </a:solidFill>
              </a:rPr>
              <a:t>Wein, Zitrusfrüchte, Oliven, Baumwolle, Reis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endParaRPr lang="de-AT" sz="1400" dirty="0">
              <a:solidFill>
                <a:schemeClr val="accent6"/>
              </a:solidFill>
            </a:endParaRP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de-AT" sz="1400">
                <a:solidFill>
                  <a:schemeClr val="accent6"/>
                </a:solidFill>
              </a:rPr>
              <a:t>Forstwirtschaft, Fischerei, Bergbau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endParaRPr lang="de-AT" sz="1400" dirty="0">
              <a:solidFill>
                <a:schemeClr val="accent6"/>
              </a:solidFill>
            </a:endParaRP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de-AT" sz="1400" b="1">
                <a:solidFill>
                  <a:schemeClr val="accent6"/>
                </a:solidFill>
              </a:rPr>
              <a:t>Tourismus</a:t>
            </a:r>
            <a:r>
              <a:rPr lang="de-AT" sz="1400">
                <a:solidFill>
                  <a:schemeClr val="accent6"/>
                </a:solidFill>
              </a:rPr>
              <a:t> in winterfeuchten Regionen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endParaRPr lang="de-AT" sz="1400" dirty="0">
              <a:solidFill>
                <a:schemeClr val="accent6"/>
              </a:solidFill>
            </a:endParaRP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de-AT" sz="1400">
                <a:solidFill>
                  <a:schemeClr val="accent6"/>
                </a:solidFill>
              </a:rPr>
              <a:t>Vorteile: wichtige Einnahmequelle</a:t>
            </a:r>
            <a:endParaRPr lang="de-AT" sz="1400" dirty="0">
              <a:solidFill>
                <a:schemeClr val="accent6"/>
              </a:solidFill>
            </a:endParaRPr>
          </a:p>
          <a:p>
            <a:pPr marL="400050" indent="-285750">
              <a:buFont typeface="Arial" panose="020B0604020202020204" pitchFamily="34" charset="0"/>
              <a:buChar char="•"/>
            </a:pPr>
            <a:endParaRPr lang="de-AT" sz="1400">
              <a:solidFill>
                <a:schemeClr val="accent6"/>
              </a:solidFill>
            </a:endParaRP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de-AT" sz="1400">
                <a:solidFill>
                  <a:schemeClr val="accent6"/>
                </a:solidFill>
              </a:rPr>
              <a:t>Nachteile: Umweltbelastung, Wasserknappheit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AT" sz="14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A05A8B0-0A06-92C3-1D5E-DE2C3564B1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21" r="8341" b="452"/>
          <a:stretch>
            <a:fillRect/>
          </a:stretch>
        </p:blipFill>
        <p:spPr>
          <a:xfrm>
            <a:off x="1110562" y="1463456"/>
            <a:ext cx="2208285" cy="147141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FF2FCAE-F82F-2343-4AE9-C63631CC0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476" y="1463456"/>
            <a:ext cx="2208284" cy="147218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D8C2E9C-FDCA-D4A5-6345-FBAC868F0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391" y="1463456"/>
            <a:ext cx="1957149" cy="146898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BE64EE3-B1D5-F9E6-EF44-EC855FF6F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715" y="3157040"/>
            <a:ext cx="2208285" cy="147141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4B303F6-3C88-9475-F11E-A71828B24B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291" r="6149"/>
          <a:stretch>
            <a:fillRect/>
          </a:stretch>
        </p:blipFill>
        <p:spPr>
          <a:xfrm>
            <a:off x="4998680" y="3159469"/>
            <a:ext cx="2208285" cy="146898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5E9667D-87E1-5D23-72BC-B9B056458111}"/>
              </a:ext>
            </a:extLst>
          </p:cNvPr>
          <p:cNvSpPr txBox="1"/>
          <p:nvPr/>
        </p:nvSpPr>
        <p:spPr>
          <a:xfrm>
            <a:off x="958459" y="437970"/>
            <a:ext cx="4443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>
                <a:solidFill>
                  <a:schemeClr val="dk2"/>
                </a:solidFill>
                <a:latin typeface="Stint Ultra Expanded"/>
                <a:sym typeface="Stint Ultra Expanded"/>
              </a:rPr>
              <a:t>Typische Tiere der Suptropen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5955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7761"/>
        </a:solid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6"/>
          <p:cNvSpPr txBox="1">
            <a:spLocks noGrp="1"/>
          </p:cNvSpPr>
          <p:nvPr>
            <p:ph type="title"/>
          </p:nvPr>
        </p:nvSpPr>
        <p:spPr>
          <a:xfrm>
            <a:off x="1598476" y="1349523"/>
            <a:ext cx="2876100" cy="3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Lage</a:t>
            </a:r>
            <a:endParaRPr/>
          </a:p>
        </p:txBody>
      </p:sp>
      <p:sp>
        <p:nvSpPr>
          <p:cNvPr id="528" name="Google Shape;528;p46"/>
          <p:cNvSpPr txBox="1">
            <a:spLocks noGrp="1"/>
          </p:cNvSpPr>
          <p:nvPr>
            <p:ph type="title" idx="2"/>
          </p:nvPr>
        </p:nvSpPr>
        <p:spPr>
          <a:xfrm>
            <a:off x="5451497" y="1383369"/>
            <a:ext cx="2876100" cy="3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de-AT"/>
              <a:t>Lebensbedingungen der Menschen </a:t>
            </a:r>
            <a:endParaRPr/>
          </a:p>
        </p:txBody>
      </p:sp>
      <p:sp>
        <p:nvSpPr>
          <p:cNvPr id="530" name="Google Shape;530;p46"/>
          <p:cNvSpPr txBox="1">
            <a:spLocks noGrp="1"/>
          </p:cNvSpPr>
          <p:nvPr>
            <p:ph type="title" idx="4"/>
          </p:nvPr>
        </p:nvSpPr>
        <p:spPr>
          <a:xfrm>
            <a:off x="1598476" y="3329203"/>
            <a:ext cx="2876100" cy="3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Natur &amp; Landschaft</a:t>
            </a:r>
            <a:endParaRPr/>
          </a:p>
        </p:txBody>
      </p:sp>
      <p:sp>
        <p:nvSpPr>
          <p:cNvPr id="532" name="Google Shape;532;p46"/>
          <p:cNvSpPr txBox="1">
            <a:spLocks noGrp="1"/>
          </p:cNvSpPr>
          <p:nvPr>
            <p:ph type="title" idx="6"/>
          </p:nvPr>
        </p:nvSpPr>
        <p:spPr>
          <a:xfrm>
            <a:off x="5451497" y="2296681"/>
            <a:ext cx="2876100" cy="3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Besonderheiten der Klimazone</a:t>
            </a:r>
            <a:endParaRPr/>
          </a:p>
        </p:txBody>
      </p:sp>
      <p:sp>
        <p:nvSpPr>
          <p:cNvPr id="534" name="Google Shape;534;p46"/>
          <p:cNvSpPr txBox="1">
            <a:spLocks noGrp="1"/>
          </p:cNvSpPr>
          <p:nvPr>
            <p:ph type="title" idx="8"/>
          </p:nvPr>
        </p:nvSpPr>
        <p:spPr>
          <a:xfrm>
            <a:off x="819961" y="1306869"/>
            <a:ext cx="8343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35" name="Google Shape;535;p46"/>
          <p:cNvSpPr txBox="1">
            <a:spLocks noGrp="1"/>
          </p:cNvSpPr>
          <p:nvPr>
            <p:ph type="title" idx="9"/>
          </p:nvPr>
        </p:nvSpPr>
        <p:spPr>
          <a:xfrm>
            <a:off x="821786" y="2248377"/>
            <a:ext cx="8343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36" name="Google Shape;536;p46"/>
          <p:cNvSpPr txBox="1">
            <a:spLocks noGrp="1"/>
          </p:cNvSpPr>
          <p:nvPr>
            <p:ph type="title" idx="13"/>
          </p:nvPr>
        </p:nvSpPr>
        <p:spPr>
          <a:xfrm>
            <a:off x="829426" y="3252703"/>
            <a:ext cx="8343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37" name="Google Shape;537;p46"/>
          <p:cNvSpPr txBox="1">
            <a:spLocks noGrp="1"/>
          </p:cNvSpPr>
          <p:nvPr>
            <p:ph type="title" idx="14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800" b="1">
                <a:solidFill>
                  <a:schemeClr val="accent4"/>
                </a:solidFill>
              </a:rPr>
              <a:t>Inhaltsangabe</a:t>
            </a:r>
            <a:endParaRPr b="1">
              <a:solidFill>
                <a:schemeClr val="accent4"/>
              </a:solidFill>
              <a:latin typeface="Stint Ultra Expanded"/>
              <a:ea typeface="Stint Ultra Expanded"/>
              <a:cs typeface="Stint Ultra Expanded"/>
              <a:sym typeface="Stint Ultra Expanded"/>
            </a:endParaRPr>
          </a:p>
        </p:txBody>
      </p:sp>
      <p:sp>
        <p:nvSpPr>
          <p:cNvPr id="538" name="Google Shape;538;p46"/>
          <p:cNvSpPr txBox="1">
            <a:spLocks noGrp="1"/>
          </p:cNvSpPr>
          <p:nvPr>
            <p:ph type="title" idx="15"/>
          </p:nvPr>
        </p:nvSpPr>
        <p:spPr>
          <a:xfrm>
            <a:off x="4572000" y="1316916"/>
            <a:ext cx="834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" name="Google Shape;535;p46">
            <a:extLst>
              <a:ext uri="{FF2B5EF4-FFF2-40B4-BE49-F238E27FC236}">
                <a16:creationId xmlns:a16="http://schemas.microsoft.com/office/drawing/2014/main" id="{72FEB7F0-FB3C-34E5-BC56-F4C8DA98964D}"/>
              </a:ext>
            </a:extLst>
          </p:cNvPr>
          <p:cNvSpPr txBox="1">
            <a:spLocks noGrp="1"/>
          </p:cNvSpPr>
          <p:nvPr/>
        </p:nvSpPr>
        <p:spPr>
          <a:xfrm>
            <a:off x="4562387" y="2264929"/>
            <a:ext cx="8343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3000" b="1" i="0" u="none" strike="noStrike" cap="none">
                <a:solidFill>
                  <a:schemeClr val="accent5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r>
              <a:rPr lang="de-AT"/>
              <a:t>5</a:t>
            </a:r>
            <a:endParaRPr/>
          </a:p>
        </p:txBody>
      </p:sp>
      <p:sp>
        <p:nvSpPr>
          <p:cNvPr id="6" name="Google Shape;535;p46">
            <a:extLst>
              <a:ext uri="{FF2B5EF4-FFF2-40B4-BE49-F238E27FC236}">
                <a16:creationId xmlns:a16="http://schemas.microsoft.com/office/drawing/2014/main" id="{F43654AD-8625-7579-0F76-A0D8C1191218}"/>
              </a:ext>
            </a:extLst>
          </p:cNvPr>
          <p:cNvSpPr txBox="1">
            <a:spLocks noGrp="1"/>
          </p:cNvSpPr>
          <p:nvPr/>
        </p:nvSpPr>
        <p:spPr>
          <a:xfrm>
            <a:off x="4565016" y="3247429"/>
            <a:ext cx="834300" cy="556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3000" b="1" i="0" u="none" strike="noStrike" cap="none">
                <a:solidFill>
                  <a:schemeClr val="accent5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dk2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r>
              <a:rPr lang="de-AT"/>
              <a:t>6</a:t>
            </a:r>
            <a:endParaRPr/>
          </a:p>
        </p:txBody>
      </p:sp>
      <p:sp>
        <p:nvSpPr>
          <p:cNvPr id="8" name="Google Shape;526;p46">
            <a:extLst>
              <a:ext uri="{FF2B5EF4-FFF2-40B4-BE49-F238E27FC236}">
                <a16:creationId xmlns:a16="http://schemas.microsoft.com/office/drawing/2014/main" id="{C2442C55-5388-02F5-9F43-16A600E7277E}"/>
              </a:ext>
            </a:extLst>
          </p:cNvPr>
          <p:cNvSpPr txBox="1">
            <a:spLocks/>
          </p:cNvSpPr>
          <p:nvPr/>
        </p:nvSpPr>
        <p:spPr>
          <a:xfrm>
            <a:off x="1598476" y="2329529"/>
            <a:ext cx="28761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tint Ultra Expanded"/>
              <a:buNone/>
              <a:defRPr sz="1600" b="1" i="0" u="none" strike="noStrike" cap="none">
                <a:solidFill>
                  <a:schemeClr val="accent4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accent1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accent1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accent1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accent1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accent1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accent1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accent1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Stint Ultra Expanded"/>
              <a:buNone/>
              <a:defRPr sz="2800" b="1" i="0" u="none" strike="noStrike" cap="none">
                <a:solidFill>
                  <a:schemeClr val="accent1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9pPr>
          </a:lstStyle>
          <a:p>
            <a:r>
              <a:rPr lang="de-AT"/>
              <a:t>Klima</a:t>
            </a:r>
          </a:p>
        </p:txBody>
      </p:sp>
      <p:sp>
        <p:nvSpPr>
          <p:cNvPr id="10" name="Google Shape;532;p46">
            <a:extLst>
              <a:ext uri="{FF2B5EF4-FFF2-40B4-BE49-F238E27FC236}">
                <a16:creationId xmlns:a16="http://schemas.microsoft.com/office/drawing/2014/main" id="{7C0B53A7-304E-C12C-6384-D50812251FF3}"/>
              </a:ext>
            </a:extLst>
          </p:cNvPr>
          <p:cNvSpPr txBox="1">
            <a:spLocks/>
          </p:cNvSpPr>
          <p:nvPr/>
        </p:nvSpPr>
        <p:spPr>
          <a:xfrm>
            <a:off x="5451497" y="3329203"/>
            <a:ext cx="28761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int Ultra Expanded"/>
              <a:buNone/>
              <a:defRPr sz="1600" b="1" i="0" u="none" strike="noStrike" cap="none">
                <a:solidFill>
                  <a:schemeClr val="accent4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int Ultra Expanded"/>
              <a:buNone/>
              <a:defRPr sz="2000" b="1" i="0" u="none" strike="noStrike" cap="none">
                <a:solidFill>
                  <a:schemeClr val="accent1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int Ultra Expanded"/>
              <a:buNone/>
              <a:defRPr sz="2000" b="1" i="0" u="none" strike="noStrike" cap="none">
                <a:solidFill>
                  <a:schemeClr val="accent1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int Ultra Expanded"/>
              <a:buNone/>
              <a:defRPr sz="2000" b="1" i="0" u="none" strike="noStrike" cap="none">
                <a:solidFill>
                  <a:schemeClr val="accent1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int Ultra Expanded"/>
              <a:buNone/>
              <a:defRPr sz="2000" b="1" i="0" u="none" strike="noStrike" cap="none">
                <a:solidFill>
                  <a:schemeClr val="accent1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int Ultra Expanded"/>
              <a:buNone/>
              <a:defRPr sz="2000" b="1" i="0" u="none" strike="noStrike" cap="none">
                <a:solidFill>
                  <a:schemeClr val="accent1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int Ultra Expanded"/>
              <a:buNone/>
              <a:defRPr sz="2000" b="1" i="0" u="none" strike="noStrike" cap="none">
                <a:solidFill>
                  <a:schemeClr val="accent1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int Ultra Expanded"/>
              <a:buNone/>
              <a:defRPr sz="2000" b="1" i="0" u="none" strike="noStrike" cap="none">
                <a:solidFill>
                  <a:schemeClr val="accent1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int Ultra Expanded"/>
              <a:buNone/>
              <a:defRPr sz="2000" b="1" i="0" u="none" strike="noStrike" cap="none">
                <a:solidFill>
                  <a:schemeClr val="accent1"/>
                </a:solidFill>
                <a:latin typeface="Stint Ultra Expanded"/>
                <a:ea typeface="Stint Ultra Expanded"/>
                <a:cs typeface="Stint Ultra Expanded"/>
                <a:sym typeface="Stint Ultra Expanded"/>
              </a:defRPr>
            </a:lvl9pPr>
          </a:lstStyle>
          <a:p>
            <a:r>
              <a:rPr lang="de-AT"/>
              <a:t>Wirtschaftliche Nutzung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4"/>
          <p:cNvSpPr txBox="1">
            <a:spLocks noGrp="1"/>
          </p:cNvSpPr>
          <p:nvPr>
            <p:ph type="ctrTitle"/>
          </p:nvPr>
        </p:nvSpPr>
        <p:spPr>
          <a:xfrm>
            <a:off x="1234288" y="1529700"/>
            <a:ext cx="6796800" cy="20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dirty="0"/>
              <a:t>Vielen Dank für eure Aufmerksamkeit!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6806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9"/>
          <p:cNvSpPr txBox="1">
            <a:spLocks noGrp="1"/>
          </p:cNvSpPr>
          <p:nvPr>
            <p:ph type="ctrTitle"/>
          </p:nvPr>
        </p:nvSpPr>
        <p:spPr>
          <a:xfrm>
            <a:off x="2599295" y="1953591"/>
            <a:ext cx="7717500" cy="8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Lage</a:t>
            </a:r>
            <a:endParaRPr/>
          </a:p>
        </p:txBody>
      </p:sp>
      <p:sp>
        <p:nvSpPr>
          <p:cNvPr id="556" name="Google Shape;556;p49"/>
          <p:cNvSpPr txBox="1">
            <a:spLocks noGrp="1"/>
          </p:cNvSpPr>
          <p:nvPr>
            <p:ph type="title" idx="2"/>
          </p:nvPr>
        </p:nvSpPr>
        <p:spPr>
          <a:xfrm>
            <a:off x="912280" y="1992613"/>
            <a:ext cx="13623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52"/>
          <p:cNvSpPr/>
          <p:nvPr/>
        </p:nvSpPr>
        <p:spPr>
          <a:xfrm>
            <a:off x="3664961" y="2388219"/>
            <a:ext cx="4968900" cy="211221"/>
          </a:xfrm>
          <a:prstGeom prst="rect">
            <a:avLst/>
          </a:prstGeom>
          <a:solidFill>
            <a:srgbClr val="EFF2DA">
              <a:alpha val="46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34;p52">
            <a:extLst>
              <a:ext uri="{FF2B5EF4-FFF2-40B4-BE49-F238E27FC236}">
                <a16:creationId xmlns:a16="http://schemas.microsoft.com/office/drawing/2014/main" id="{64A7D21E-8087-89FB-C9A5-8583F6E0C332}"/>
              </a:ext>
            </a:extLst>
          </p:cNvPr>
          <p:cNvSpPr/>
          <p:nvPr/>
        </p:nvSpPr>
        <p:spPr>
          <a:xfrm>
            <a:off x="3608450" y="4075931"/>
            <a:ext cx="4968900" cy="877800"/>
          </a:xfrm>
          <a:prstGeom prst="rect">
            <a:avLst/>
          </a:prstGeom>
          <a:solidFill>
            <a:srgbClr val="EFF2DA">
              <a:alpha val="46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11837E8-1F9B-D09E-3C1A-0E274A3CDD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6" t="4640" r="994" b="4622"/>
          <a:stretch>
            <a:fillRect/>
          </a:stretch>
        </p:blipFill>
        <p:spPr>
          <a:xfrm>
            <a:off x="868044" y="645004"/>
            <a:ext cx="6912616" cy="348642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4"/>
          <p:cNvSpPr txBox="1">
            <a:spLocks noGrp="1"/>
          </p:cNvSpPr>
          <p:nvPr>
            <p:ph type="body" idx="1"/>
          </p:nvPr>
        </p:nvSpPr>
        <p:spPr>
          <a:xfrm>
            <a:off x="341193" y="904645"/>
            <a:ext cx="4767240" cy="3516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de-AT">
                <a:solidFill>
                  <a:schemeClr val="accent6"/>
                </a:solidFill>
              </a:rPr>
              <a:t>Nördliche Subtropen:</a:t>
            </a:r>
          </a:p>
          <a:p>
            <a:r>
              <a:rPr lang="de-AT">
                <a:solidFill>
                  <a:schemeClr val="accent6"/>
                </a:solidFill>
              </a:rPr>
              <a:t>→ Regionen: Südkalifornien, Nordmexiko, Nordafrika (Sahara-Rand), Naher Osten, Südeuropa, Südchina</a:t>
            </a:r>
          </a:p>
          <a:p>
            <a:endParaRPr lang="de-AT">
              <a:solidFill>
                <a:schemeClr val="accent6"/>
              </a:solidFill>
            </a:endParaRPr>
          </a:p>
          <a:p>
            <a:r>
              <a:rPr lang="de-AT">
                <a:solidFill>
                  <a:schemeClr val="accent6"/>
                </a:solidFill>
              </a:rPr>
              <a:t>Südliche Subtropen:</a:t>
            </a:r>
          </a:p>
          <a:p>
            <a:r>
              <a:rPr lang="de-AT">
                <a:solidFill>
                  <a:schemeClr val="accent6"/>
                </a:solidFill>
              </a:rPr>
              <a:t>→ Regionen: Südbrasilien, Nordargentinien, Südafrika, Südostaustralien</a:t>
            </a:r>
          </a:p>
          <a:p>
            <a:pPr marL="0" indent="0">
              <a:buNone/>
            </a:pPr>
            <a:endParaRPr lang="de-AT">
              <a:solidFill>
                <a:schemeClr val="accent6"/>
              </a:solidFill>
              <a:effectLst/>
              <a:latin typeface=".SF U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AT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55"/>
          <p:cNvSpPr txBox="1">
            <a:spLocks noGrp="1"/>
          </p:cNvSpPr>
          <p:nvPr>
            <p:ph type="ctrTitle"/>
          </p:nvPr>
        </p:nvSpPr>
        <p:spPr>
          <a:xfrm>
            <a:off x="3243000" y="1820463"/>
            <a:ext cx="4312200" cy="8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/>
              <a:t>Klima </a:t>
            </a:r>
            <a:endParaRPr/>
          </a:p>
        </p:txBody>
      </p:sp>
      <p:sp>
        <p:nvSpPr>
          <p:cNvPr id="655" name="Google Shape;655;p55"/>
          <p:cNvSpPr txBox="1">
            <a:spLocks noGrp="1"/>
          </p:cNvSpPr>
          <p:nvPr>
            <p:ph type="title" idx="2"/>
          </p:nvPr>
        </p:nvSpPr>
        <p:spPr>
          <a:xfrm>
            <a:off x="1588800" y="1820450"/>
            <a:ext cx="16542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0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>
                <a:solidFill>
                  <a:schemeClr val="accent4"/>
                </a:solidFill>
              </a:rPr>
              <a:t>Nördliche Subtropen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455C7F1-580C-7B4E-DF19-3FB9460B9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25" y="1112200"/>
            <a:ext cx="4985894" cy="34667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0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>
                <a:solidFill>
                  <a:schemeClr val="accent4"/>
                </a:solidFill>
              </a:rPr>
              <a:t>Südliche Subtropen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F880DB2-3C3F-F2BB-B02E-3EB68185F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25" y="1236615"/>
            <a:ext cx="50800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57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Untertitel 14">
            <a:extLst>
              <a:ext uri="{FF2B5EF4-FFF2-40B4-BE49-F238E27FC236}">
                <a16:creationId xmlns:a16="http://schemas.microsoft.com/office/drawing/2014/main" id="{96349629-A271-F93D-CE80-D865C01D9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343" y="1547812"/>
            <a:ext cx="6101094" cy="2210594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de-AT" sz="1400" b="0" i="0" u="none" strike="noStrike">
                <a:solidFill>
                  <a:schemeClr val="accent6"/>
                </a:solidFill>
                <a:effectLst/>
              </a:rPr>
              <a:t>Heiße Sommer, milde Winter </a:t>
            </a:r>
            <a:endParaRPr lang="de-AT" sz="1400" b="0" i="0" u="none" strike="noStrike" dirty="0">
              <a:solidFill>
                <a:schemeClr val="accent6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AT" sz="1400" b="0" i="0" u="none" strike="noStrike">
                <a:solidFill>
                  <a:schemeClr val="accent6"/>
                </a:solidFill>
                <a:effectLst/>
              </a:rPr>
              <a:t>Große Unterschiede</a:t>
            </a:r>
            <a:r>
              <a:rPr lang="de-AT" sz="1400" b="0" i="0" u="none" strike="noStrike" dirty="0">
                <a:solidFill>
                  <a:schemeClr val="accent6"/>
                </a:solidFill>
                <a:effectLst/>
              </a:rPr>
              <a:t> </a:t>
            </a:r>
            <a:r>
              <a:rPr lang="de-AT" sz="1400" b="0" i="0" u="none" strike="noStrike">
                <a:solidFill>
                  <a:schemeClr val="accent6"/>
                </a:solidFill>
                <a:effectLst/>
              </a:rPr>
              <a:t>zwischen trockenen und feuchten Gebieten</a:t>
            </a:r>
            <a:endParaRPr lang="de-AT" sz="1400" b="0" i="0" u="none" strike="noStrike" dirty="0">
              <a:solidFill>
                <a:schemeClr val="accent6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AT" sz="1400" b="1" i="0" u="none" strike="noStrike">
                <a:solidFill>
                  <a:schemeClr val="accent6"/>
                </a:solidFill>
                <a:effectLst/>
              </a:rPr>
              <a:t>Wüsten:</a:t>
            </a:r>
            <a:r>
              <a:rPr lang="de-AT" sz="1400" b="0" i="0" u="none" strike="noStrike">
                <a:solidFill>
                  <a:schemeClr val="accent6"/>
                </a:solidFill>
                <a:effectLst/>
              </a:rPr>
              <a:t> extreme Hitze, Trockenheit, Oasen wichtig</a:t>
            </a:r>
            <a:endParaRPr lang="de-AT" sz="1400" b="0" i="0" u="none" strike="noStrike" dirty="0">
              <a:solidFill>
                <a:schemeClr val="accent6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AT" sz="1400" b="1" i="0" u="none" strike="noStrike">
                <a:solidFill>
                  <a:schemeClr val="accent6"/>
                </a:solidFill>
                <a:effectLst/>
              </a:rPr>
              <a:t>Feuchte Gebiete:</a:t>
            </a:r>
            <a:r>
              <a:rPr lang="de-AT" sz="1400" b="0" i="0" u="none" strike="noStrike">
                <a:solidFill>
                  <a:schemeClr val="accent6"/>
                </a:solidFill>
                <a:effectLst/>
              </a:rPr>
              <a:t> hohe Luftfeuchtigkeit, viel Regen, Schimmelgefahr</a:t>
            </a:r>
            <a:endParaRPr lang="de-DE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orld Day of the Tropics by Slidesgo">
  <a:themeElements>
    <a:clrScheme name="Simple Light">
      <a:dk1>
        <a:srgbClr val="000000"/>
      </a:dk1>
      <a:lt1>
        <a:srgbClr val="544943"/>
      </a:lt1>
      <a:dk2>
        <a:srgbClr val="054E05"/>
      </a:dk2>
      <a:lt2>
        <a:srgbClr val="628B53"/>
      </a:lt2>
      <a:accent1>
        <a:srgbClr val="677761"/>
      </a:accent1>
      <a:accent2>
        <a:srgbClr val="87995C"/>
      </a:accent2>
      <a:accent3>
        <a:srgbClr val="677761"/>
      </a:accent3>
      <a:accent4>
        <a:srgbClr val="EFF2DA"/>
      </a:accent4>
      <a:accent5>
        <a:srgbClr val="A8CC9B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46619D72A0ACE4BADA5E9C78E00AD08" ma:contentTypeVersion="0" ma:contentTypeDescription="Ein neues Dokument erstellen." ma:contentTypeScope="" ma:versionID="2be8501b49710cb3576119ab3519e3c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dafafa630b5b43cc552599b6a77e85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BC738B-05D6-4E58-B698-857C9B44C4D8}"/>
</file>

<file path=customXml/itemProps2.xml><?xml version="1.0" encoding="utf-8"?>
<ds:datastoreItem xmlns:ds="http://schemas.openxmlformats.org/officeDocument/2006/customXml" ds:itemID="{DC4D8CC7-47B4-4CCA-8C9B-E6CE631BB99E}"/>
</file>

<file path=customXml/itemProps3.xml><?xml version="1.0" encoding="utf-8"?>
<ds:datastoreItem xmlns:ds="http://schemas.openxmlformats.org/officeDocument/2006/customXml" ds:itemID="{0CEC1565-A745-4ADE-9029-72D929B9C868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Bildschirmpräsentation (16:9)</PresentationFormat>
  <Slides>20</Slides>
  <Notes>19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1" baseType="lpstr">
      <vt:lpstr>World Day of the Tropics by Slidesgo</vt:lpstr>
      <vt:lpstr>Subtropische Zone</vt:lpstr>
      <vt:lpstr>Lage</vt:lpstr>
      <vt:lpstr>Lage</vt:lpstr>
      <vt:lpstr>PowerPoint-Präsentation</vt:lpstr>
      <vt:lpstr>PowerPoint-Präsentation</vt:lpstr>
      <vt:lpstr>Klima </vt:lpstr>
      <vt:lpstr>Nördliche Subtropen</vt:lpstr>
      <vt:lpstr>Südliche Subtropen</vt:lpstr>
      <vt:lpstr>PowerPoint-Präsentation</vt:lpstr>
      <vt:lpstr>Natur &amp; Landschaft</vt:lpstr>
      <vt:lpstr>35%</vt:lpstr>
      <vt:lpstr>Hartlaubgewächse</vt:lpstr>
      <vt:lpstr>Lebensbedingungen der Menschen </vt:lpstr>
      <vt:lpstr>PowerPoint-Präsentation</vt:lpstr>
      <vt:lpstr>Besonderheiten der Klimazone</vt:lpstr>
      <vt:lpstr>PowerPoint-Präsentation</vt:lpstr>
      <vt:lpstr>Wirtschaftliche Nutzung </vt:lpstr>
      <vt:lpstr>Wirtschaft</vt:lpstr>
      <vt:lpstr>PowerPoint-Präsentation</vt:lpstr>
      <vt:lpstr>Vielen Dank für eure Aufmerksamkeit!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Subtropische Zone</dc:title>
  <cp:lastModifiedBy>Theresa Weidinger</cp:lastModifiedBy>
  <cp:revision>3</cp:revision>
  <dcterms:modified xsi:type="dcterms:W3CDTF">2025-12-22T09:09:58Z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0x010100E46619D72A0ACE4BADA5E9C78E00AD08</vt:lpwstr>
  </property>
</Properties>
</file>